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Hepta Slab Medium"/>
      <p:regular r:id="rId17"/>
      <p:bold r:id="rId18"/>
    </p:embeddedFont>
    <p:embeddedFont>
      <p:font typeface="Fira Sans Extra Condensed Medium"/>
      <p:regular r:id="rId19"/>
      <p:bold r:id="rId20"/>
      <p:italic r:id="rId21"/>
      <p:boldItalic r:id="rId22"/>
    </p:embeddedFont>
    <p:embeddedFont>
      <p:font typeface="Hepta Slab SemiBold"/>
      <p:regular r:id="rId23"/>
      <p:bold r:id="rId24"/>
    </p:embeddedFont>
    <p:embeddedFont>
      <p:font typeface="Abel"/>
      <p:regular r:id="rId25"/>
    </p:embeddedFont>
    <p:embeddedFont>
      <p:font typeface="Bahiana"/>
      <p:regular r:id="rId26"/>
    </p:embeddedFont>
    <p:embeddedFont>
      <p:font typeface="Oswald SemiBold"/>
      <p:regular r:id="rId27"/>
      <p:bold r:id="rId28"/>
    </p:embeddedFont>
    <p:embeddedFont>
      <p:font typeface="Sansit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Bahiana-regular.fntdata"/><Relationship Id="rId13" Type="http://schemas.openxmlformats.org/officeDocument/2006/relationships/slide" Target="slides/slide9.xml"/><Relationship Id="rId18" Type="http://schemas.openxmlformats.org/officeDocument/2006/relationships/font" Target="fonts/HeptaSlabMedium-bold.fntdata"/><Relationship Id="rId21" Type="http://schemas.openxmlformats.org/officeDocument/2006/relationships/font" Target="fonts/FiraSansExtraCondensedMedium-italic.fntdata"/><Relationship Id="rId3" Type="http://schemas.openxmlformats.org/officeDocument/2006/relationships/slideMaster" Target="slideMasters/slideMaster1.xml"/><Relationship Id="rId34" Type="http://schemas.openxmlformats.org/officeDocument/2006/relationships/customXml" Target="../customXml/item2.xml"/><Relationship Id="rId25" Type="http://schemas.openxmlformats.org/officeDocument/2006/relationships/font" Target="fonts/Abel-regular.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HeptaSlabMedium-regular.fntdata"/><Relationship Id="rId33" Type="http://schemas.openxmlformats.org/officeDocument/2006/relationships/customXml" Target="../customXml/item1.xml"/><Relationship Id="rId20" Type="http://schemas.openxmlformats.org/officeDocument/2006/relationships/font" Target="fonts/FiraSansExtraCondensedMedium-bold.fntdata"/><Relationship Id="rId2" Type="http://schemas.openxmlformats.org/officeDocument/2006/relationships/presProps" Target="presProps.xml"/><Relationship Id="rId29" Type="http://schemas.openxmlformats.org/officeDocument/2006/relationships/font" Target="fonts/Sansita-regular.fntdata"/><Relationship Id="rId16" Type="http://schemas.openxmlformats.org/officeDocument/2006/relationships/slide" Target="slides/slide12.xml"/><Relationship Id="rId24" Type="http://schemas.openxmlformats.org/officeDocument/2006/relationships/font" Target="fonts/HeptaSlabSemiBold-bold.fntdata"/><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Sansita-boldItalic.fntdata"/><Relationship Id="rId23" Type="http://schemas.openxmlformats.org/officeDocument/2006/relationships/font" Target="fonts/HeptaSlabSemiBold-regular.fntdata"/><Relationship Id="rId28" Type="http://schemas.openxmlformats.org/officeDocument/2006/relationships/font" Target="fonts/OswaldSemiBold-bold.fntdata"/><Relationship Id="rId5" Type="http://schemas.openxmlformats.org/officeDocument/2006/relationships/slide" Target="slides/slide1.xml"/><Relationship Id="rId15" Type="http://schemas.openxmlformats.org/officeDocument/2006/relationships/slide" Target="slides/slide11.xml"/><Relationship Id="rId31" Type="http://schemas.openxmlformats.org/officeDocument/2006/relationships/font" Target="fonts/Sansita-italic.fntdata"/><Relationship Id="rId10" Type="http://schemas.openxmlformats.org/officeDocument/2006/relationships/slide" Target="slides/slide6.xml"/><Relationship Id="rId19" Type="http://schemas.openxmlformats.org/officeDocument/2006/relationships/font" Target="fonts/FiraSansExtraCondensedMedium-regular.fntdata"/><Relationship Id="rId22" Type="http://schemas.openxmlformats.org/officeDocument/2006/relationships/font" Target="fonts/FiraSansExtraCondensedMedium-boldItalic.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OswaldSemiBold-regular.fntdata"/><Relationship Id="rId30" Type="http://schemas.openxmlformats.org/officeDocument/2006/relationships/font" Target="fonts/Sansita-bold.fntdata"/><Relationship Id="rId14" Type="http://schemas.openxmlformats.org/officeDocument/2006/relationships/slide" Target="slides/slide10.xml"/><Relationship Id="rId35" Type="http://schemas.openxmlformats.org/officeDocument/2006/relationships/customXml" Target="../customXml/item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354f388d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54f388d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e26f9df4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e26f9df4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50a190e66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50a190e66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50a190e66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50a190e66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50a190e6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50a190e6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50a190e6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50a190e6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50a190e6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50a190e6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50a190e6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50a190e6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50a190e66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50a190e6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50a190e66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50a190e66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e50a190e66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e50a190e66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e26f9df4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e26f9df4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 name="Google Shape;16;p2"/>
          <p:cNvSpPr txBox="1"/>
          <p:nvPr>
            <p:ph type="ctrTitle"/>
          </p:nvPr>
        </p:nvSpPr>
        <p:spPr>
          <a:xfrm>
            <a:off x="2720175" y="2687200"/>
            <a:ext cx="3703800" cy="897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p:txBody>
      </p:sp>
      <p:sp>
        <p:nvSpPr>
          <p:cNvPr id="17" name="Google Shape;17;p2"/>
          <p:cNvSpPr txBox="1"/>
          <p:nvPr>
            <p:ph idx="1" type="subTitle"/>
          </p:nvPr>
        </p:nvSpPr>
        <p:spPr>
          <a:xfrm>
            <a:off x="3933800" y="3850938"/>
            <a:ext cx="1276200" cy="272100"/>
          </a:xfrm>
          <a:prstGeom prst="rect">
            <a:avLst/>
          </a:prstGeom>
          <a:solidFill>
            <a:schemeClr val="lt2"/>
          </a:solid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1600"/>
              </a:spcBef>
              <a:spcAft>
                <a:spcPts val="0"/>
              </a:spcAft>
              <a:buNone/>
              <a:defRPr sz="1600"/>
            </a:lvl2pPr>
            <a:lvl3pPr lvl="2" rtl="0" algn="ctr">
              <a:lnSpc>
                <a:spcPct val="100000"/>
              </a:lnSpc>
              <a:spcBef>
                <a:spcPts val="1600"/>
              </a:spcBef>
              <a:spcAft>
                <a:spcPts val="0"/>
              </a:spcAft>
              <a:buNone/>
              <a:defRPr sz="1600"/>
            </a:lvl3pPr>
            <a:lvl4pPr lvl="3" rtl="0" algn="ctr">
              <a:lnSpc>
                <a:spcPct val="100000"/>
              </a:lnSpc>
              <a:spcBef>
                <a:spcPts val="1600"/>
              </a:spcBef>
              <a:spcAft>
                <a:spcPts val="0"/>
              </a:spcAft>
              <a:buNone/>
              <a:defRPr sz="1600"/>
            </a:lvl4pPr>
            <a:lvl5pPr lvl="4" rtl="0" algn="ctr">
              <a:lnSpc>
                <a:spcPct val="100000"/>
              </a:lnSpc>
              <a:spcBef>
                <a:spcPts val="1600"/>
              </a:spcBef>
              <a:spcAft>
                <a:spcPts val="0"/>
              </a:spcAft>
              <a:buNone/>
              <a:defRPr sz="1600"/>
            </a:lvl5pPr>
            <a:lvl6pPr lvl="5" rtl="0" algn="ctr">
              <a:lnSpc>
                <a:spcPct val="100000"/>
              </a:lnSpc>
              <a:spcBef>
                <a:spcPts val="1600"/>
              </a:spcBef>
              <a:spcAft>
                <a:spcPts val="0"/>
              </a:spcAft>
              <a:buNone/>
              <a:defRPr sz="1600"/>
            </a:lvl6pPr>
            <a:lvl7pPr lvl="6" rtl="0" algn="ctr">
              <a:lnSpc>
                <a:spcPct val="100000"/>
              </a:lnSpc>
              <a:spcBef>
                <a:spcPts val="1600"/>
              </a:spcBef>
              <a:spcAft>
                <a:spcPts val="0"/>
              </a:spcAft>
              <a:buNone/>
              <a:defRPr sz="1600"/>
            </a:lvl7pPr>
            <a:lvl8pPr lvl="7" rtl="0" algn="ctr">
              <a:lnSpc>
                <a:spcPct val="100000"/>
              </a:lnSpc>
              <a:spcBef>
                <a:spcPts val="1600"/>
              </a:spcBef>
              <a:spcAft>
                <a:spcPts val="0"/>
              </a:spcAft>
              <a:buNone/>
              <a:defRPr sz="1600"/>
            </a:lvl8pPr>
            <a:lvl9pPr lvl="8" rtl="0" algn="ctr">
              <a:lnSpc>
                <a:spcPct val="100000"/>
              </a:lnSpc>
              <a:spcBef>
                <a:spcPts val="1600"/>
              </a:spcBef>
              <a:spcAft>
                <a:spcPts val="1600"/>
              </a:spcAft>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bg>
      <p:bgPr>
        <a:solidFill>
          <a:srgbClr val="6AA84F"/>
        </a:solidFill>
      </p:bgPr>
    </p:bg>
    <p:spTree>
      <p:nvGrpSpPr>
        <p:cNvPr id="59" name="Shape 59"/>
        <p:cNvGrpSpPr/>
        <p:nvPr/>
      </p:nvGrpSpPr>
      <p:grpSpPr>
        <a:xfrm>
          <a:off x="0" y="0"/>
          <a:ext cx="0" cy="0"/>
          <a:chOff x="0" y="0"/>
          <a:chExt cx="0" cy="0"/>
        </a:xfrm>
      </p:grpSpPr>
      <p:grpSp>
        <p:nvGrpSpPr>
          <p:cNvPr id="60" name="Google Shape;60;p11"/>
          <p:cNvGrpSpPr/>
          <p:nvPr/>
        </p:nvGrpSpPr>
        <p:grpSpPr>
          <a:xfrm>
            <a:off x="445050" y="757163"/>
            <a:ext cx="8253900" cy="3871737"/>
            <a:chOff x="445050" y="349737"/>
            <a:chExt cx="8253900" cy="3871737"/>
          </a:xfrm>
        </p:grpSpPr>
        <p:sp>
          <p:nvSpPr>
            <p:cNvPr id="61" name="Google Shape;61;p1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1"/>
            <p:cNvGrpSpPr/>
            <p:nvPr/>
          </p:nvGrpSpPr>
          <p:grpSpPr>
            <a:xfrm>
              <a:off x="445050" y="349737"/>
              <a:ext cx="8253900" cy="392400"/>
              <a:chOff x="-8550475" y="393000"/>
              <a:chExt cx="8253900" cy="392400"/>
            </a:xfrm>
          </p:grpSpPr>
          <p:sp>
            <p:nvSpPr>
              <p:cNvPr id="63" name="Google Shape;63;p1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 name="Google Shape;67;p11"/>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1">
  <p:cSld name="CAPTION_ONLY_1_1">
    <p:bg>
      <p:bgPr>
        <a:solidFill>
          <a:srgbClr val="674EA7"/>
        </a:solidFill>
      </p:bgPr>
    </p:bg>
    <p:spTree>
      <p:nvGrpSpPr>
        <p:cNvPr id="68" name="Shape 68"/>
        <p:cNvGrpSpPr/>
        <p:nvPr/>
      </p:nvGrpSpPr>
      <p:grpSpPr>
        <a:xfrm>
          <a:off x="0" y="0"/>
          <a:ext cx="0" cy="0"/>
          <a:chOff x="0" y="0"/>
          <a:chExt cx="0" cy="0"/>
        </a:xfrm>
      </p:grpSpPr>
      <p:grpSp>
        <p:nvGrpSpPr>
          <p:cNvPr id="69" name="Google Shape;69;p12"/>
          <p:cNvGrpSpPr/>
          <p:nvPr/>
        </p:nvGrpSpPr>
        <p:grpSpPr>
          <a:xfrm>
            <a:off x="445050" y="757163"/>
            <a:ext cx="8253900" cy="3871737"/>
            <a:chOff x="445050" y="349737"/>
            <a:chExt cx="8253900" cy="3871737"/>
          </a:xfrm>
        </p:grpSpPr>
        <p:sp>
          <p:nvSpPr>
            <p:cNvPr id="70" name="Google Shape;70;p12"/>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 name="Google Shape;71;p12"/>
            <p:cNvGrpSpPr/>
            <p:nvPr/>
          </p:nvGrpSpPr>
          <p:grpSpPr>
            <a:xfrm>
              <a:off x="445050" y="349737"/>
              <a:ext cx="8253900" cy="392400"/>
              <a:chOff x="-8550475" y="393000"/>
              <a:chExt cx="8253900" cy="392400"/>
            </a:xfrm>
          </p:grpSpPr>
          <p:sp>
            <p:nvSpPr>
              <p:cNvPr id="72" name="Google Shape;72;p12"/>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 name="Google Shape;76;p12"/>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2"/>
        </a:solidFill>
      </p:bgPr>
    </p:bg>
    <p:spTree>
      <p:nvGrpSpPr>
        <p:cNvPr id="77" name="Shape 77"/>
        <p:cNvGrpSpPr/>
        <p:nvPr/>
      </p:nvGrpSpPr>
      <p:grpSpPr>
        <a:xfrm>
          <a:off x="0" y="0"/>
          <a:ext cx="0" cy="0"/>
          <a:chOff x="0" y="0"/>
          <a:chExt cx="0" cy="0"/>
        </a:xfrm>
      </p:grpSpPr>
      <p:grpSp>
        <p:nvGrpSpPr>
          <p:cNvPr id="78" name="Google Shape;78;p13"/>
          <p:cNvGrpSpPr/>
          <p:nvPr/>
        </p:nvGrpSpPr>
        <p:grpSpPr>
          <a:xfrm>
            <a:off x="445050" y="757163"/>
            <a:ext cx="8253900" cy="3871737"/>
            <a:chOff x="445050" y="349737"/>
            <a:chExt cx="8253900" cy="3871737"/>
          </a:xfrm>
        </p:grpSpPr>
        <p:sp>
          <p:nvSpPr>
            <p:cNvPr id="79" name="Google Shape;79;p13"/>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3"/>
            <p:cNvGrpSpPr/>
            <p:nvPr/>
          </p:nvGrpSpPr>
          <p:grpSpPr>
            <a:xfrm>
              <a:off x="445050" y="349737"/>
              <a:ext cx="8253900" cy="392400"/>
              <a:chOff x="-8550475" y="393000"/>
              <a:chExt cx="8253900" cy="392400"/>
            </a:xfrm>
          </p:grpSpPr>
          <p:sp>
            <p:nvSpPr>
              <p:cNvPr id="81" name="Google Shape;81;p13"/>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 name="Google Shape;85;p13"/>
          <p:cNvSpPr txBox="1"/>
          <p:nvPr>
            <p:ph idx="1" type="subTitle"/>
          </p:nvPr>
        </p:nvSpPr>
        <p:spPr>
          <a:xfrm>
            <a:off x="1722750" y="3233675"/>
            <a:ext cx="5698500" cy="4188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600">
                <a:solidFill>
                  <a:schemeClr val="lt1"/>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86" name="Google Shape;86;p13"/>
          <p:cNvSpPr txBox="1"/>
          <p:nvPr>
            <p:ph hasCustomPrompt="1" type="title"/>
          </p:nvPr>
        </p:nvSpPr>
        <p:spPr>
          <a:xfrm>
            <a:off x="1722750" y="2083325"/>
            <a:ext cx="5698500" cy="1104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9600"/>
              <a:buNone/>
              <a:defRPr sz="7200">
                <a:solidFill>
                  <a:schemeClr val="lt1"/>
                </a:solidFill>
              </a:defRPr>
            </a:lvl1pPr>
            <a:lvl2pPr lvl="1"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9600"/>
              <a:buFont typeface="Fira Sans Extra Condensed Medium"/>
              <a:buNone/>
              <a:defRPr sz="9600">
                <a:highlight>
                  <a:schemeClr val="dk2"/>
                </a:highlight>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solidFill>
          <a:schemeClr val="lt2"/>
        </a:solidFill>
      </p:bgPr>
    </p:bg>
    <p:spTree>
      <p:nvGrpSpPr>
        <p:cNvPr id="87" name="Shape 87"/>
        <p:cNvGrpSpPr/>
        <p:nvPr/>
      </p:nvGrpSpPr>
      <p:grpSpPr>
        <a:xfrm>
          <a:off x="0" y="0"/>
          <a:ext cx="0" cy="0"/>
          <a:chOff x="0" y="0"/>
          <a:chExt cx="0" cy="0"/>
        </a:xfrm>
      </p:grpSpPr>
      <p:sp>
        <p:nvSpPr>
          <p:cNvPr id="88" name="Google Shape;88;p14"/>
          <p:cNvSpPr txBox="1"/>
          <p:nvPr>
            <p:ph idx="1" type="subTitle"/>
          </p:nvPr>
        </p:nvSpPr>
        <p:spPr>
          <a:xfrm flipH="1">
            <a:off x="1249387"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9" name="Google Shape;89;p14"/>
          <p:cNvSpPr txBox="1"/>
          <p:nvPr>
            <p:ph idx="2" type="subTitle"/>
          </p:nvPr>
        </p:nvSpPr>
        <p:spPr>
          <a:xfrm flipH="1">
            <a:off x="1249387"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0" name="Google Shape;90;p14"/>
          <p:cNvSpPr txBox="1"/>
          <p:nvPr>
            <p:ph idx="3" type="subTitle"/>
          </p:nvPr>
        </p:nvSpPr>
        <p:spPr>
          <a:xfrm flipH="1">
            <a:off x="5234863" y="1614298"/>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1" name="Google Shape;91;p14"/>
          <p:cNvSpPr txBox="1"/>
          <p:nvPr>
            <p:ph idx="4" type="subTitle"/>
          </p:nvPr>
        </p:nvSpPr>
        <p:spPr>
          <a:xfrm flipH="1">
            <a:off x="5234863" y="4035999"/>
            <a:ext cx="2659800" cy="58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2" name="Google Shape;92;p14"/>
          <p:cNvSpPr txBox="1"/>
          <p:nvPr>
            <p:ph idx="5" type="subTitle"/>
          </p:nvPr>
        </p:nvSpPr>
        <p:spPr>
          <a:xfrm flipH="1">
            <a:off x="865638"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3" name="Google Shape;93;p14"/>
          <p:cNvSpPr txBox="1"/>
          <p:nvPr>
            <p:ph idx="6" type="subTitle"/>
          </p:nvPr>
        </p:nvSpPr>
        <p:spPr>
          <a:xfrm flipH="1">
            <a:off x="865637"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4" name="Google Shape;94;p14"/>
          <p:cNvSpPr txBox="1"/>
          <p:nvPr>
            <p:ph idx="7" type="subTitle"/>
          </p:nvPr>
        </p:nvSpPr>
        <p:spPr>
          <a:xfrm flipH="1">
            <a:off x="4851163" y="12650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
        <p:nvSpPr>
          <p:cNvPr id="95" name="Google Shape;95;p14"/>
          <p:cNvSpPr txBox="1"/>
          <p:nvPr>
            <p:ph idx="8" type="subTitle"/>
          </p:nvPr>
        </p:nvSpPr>
        <p:spPr>
          <a:xfrm flipH="1">
            <a:off x="4851163" y="3686803"/>
            <a:ext cx="3427200" cy="455400"/>
          </a:xfrm>
          <a:prstGeom prst="rect">
            <a:avLst/>
          </a:prstGeom>
          <a:noFill/>
        </p:spPr>
        <p:txBody>
          <a:bodyPr anchorCtr="0" anchor="b" bIns="91425" lIns="91425" spcFirstLastPara="1" rIns="91425" wrap="square" tIns="91425">
            <a:noAutofit/>
          </a:bodyPr>
          <a:lstStyle>
            <a:lvl1pPr lvl="0" rtl="0" algn="ctr">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bg>
      <p:bgPr>
        <a:solidFill>
          <a:schemeClr val="lt2"/>
        </a:solidFill>
      </p:bgPr>
    </p:bg>
    <p:spTree>
      <p:nvGrpSpPr>
        <p:cNvPr id="96" name="Shape 96"/>
        <p:cNvGrpSpPr/>
        <p:nvPr/>
      </p:nvGrpSpPr>
      <p:grpSpPr>
        <a:xfrm>
          <a:off x="0" y="0"/>
          <a:ext cx="0" cy="0"/>
          <a:chOff x="0" y="0"/>
          <a:chExt cx="0" cy="0"/>
        </a:xfrm>
      </p:grpSpPr>
      <p:sp>
        <p:nvSpPr>
          <p:cNvPr id="97" name="Google Shape;97;p15"/>
          <p:cNvSpPr txBox="1"/>
          <p:nvPr>
            <p:ph type="ctrTitle"/>
          </p:nvPr>
        </p:nvSpPr>
        <p:spPr>
          <a:xfrm>
            <a:off x="3225142" y="3958199"/>
            <a:ext cx="2693400" cy="441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accent1"/>
              </a:buClr>
              <a:buSzPts val="1400"/>
              <a:buNone/>
              <a:defRPr sz="1600">
                <a:solidFill>
                  <a:schemeClr val="lt1"/>
                </a:solidFill>
              </a:defRPr>
            </a:lvl1pPr>
            <a:lvl2pPr lvl="1" rtl="0" algn="ctr">
              <a:spcBef>
                <a:spcPts val="0"/>
              </a:spcBef>
              <a:spcAft>
                <a:spcPts val="0"/>
              </a:spcAft>
              <a:buClr>
                <a:schemeClr val="accent1"/>
              </a:buClr>
              <a:buSzPts val="1400"/>
              <a:buNone/>
              <a:defRPr sz="1400">
                <a:solidFill>
                  <a:schemeClr val="accent1"/>
                </a:solidFill>
              </a:defRPr>
            </a:lvl2pPr>
            <a:lvl3pPr lvl="2" rtl="0" algn="ctr">
              <a:spcBef>
                <a:spcPts val="0"/>
              </a:spcBef>
              <a:spcAft>
                <a:spcPts val="0"/>
              </a:spcAft>
              <a:buClr>
                <a:schemeClr val="accent1"/>
              </a:buClr>
              <a:buSzPts val="1400"/>
              <a:buNone/>
              <a:defRPr sz="1400">
                <a:solidFill>
                  <a:schemeClr val="accent1"/>
                </a:solidFill>
              </a:defRPr>
            </a:lvl3pPr>
            <a:lvl4pPr lvl="3" rtl="0" algn="ctr">
              <a:spcBef>
                <a:spcPts val="0"/>
              </a:spcBef>
              <a:spcAft>
                <a:spcPts val="0"/>
              </a:spcAft>
              <a:buClr>
                <a:schemeClr val="accent1"/>
              </a:buClr>
              <a:buSzPts val="1400"/>
              <a:buNone/>
              <a:defRPr sz="1400">
                <a:solidFill>
                  <a:schemeClr val="accent1"/>
                </a:solidFill>
              </a:defRPr>
            </a:lvl4pPr>
            <a:lvl5pPr lvl="4" rtl="0" algn="ctr">
              <a:spcBef>
                <a:spcPts val="0"/>
              </a:spcBef>
              <a:spcAft>
                <a:spcPts val="0"/>
              </a:spcAft>
              <a:buClr>
                <a:schemeClr val="accent1"/>
              </a:buClr>
              <a:buSzPts val="1400"/>
              <a:buNone/>
              <a:defRPr sz="1400">
                <a:solidFill>
                  <a:schemeClr val="accent1"/>
                </a:solidFill>
              </a:defRPr>
            </a:lvl5pPr>
            <a:lvl6pPr lvl="5" rtl="0" algn="ctr">
              <a:spcBef>
                <a:spcPts val="0"/>
              </a:spcBef>
              <a:spcAft>
                <a:spcPts val="0"/>
              </a:spcAft>
              <a:buClr>
                <a:schemeClr val="accent1"/>
              </a:buClr>
              <a:buSzPts val="1400"/>
              <a:buNone/>
              <a:defRPr sz="1400">
                <a:solidFill>
                  <a:schemeClr val="accent1"/>
                </a:solidFill>
              </a:defRPr>
            </a:lvl6pPr>
            <a:lvl7pPr lvl="6" rtl="0" algn="ctr">
              <a:spcBef>
                <a:spcPts val="0"/>
              </a:spcBef>
              <a:spcAft>
                <a:spcPts val="0"/>
              </a:spcAft>
              <a:buClr>
                <a:schemeClr val="accent1"/>
              </a:buClr>
              <a:buSzPts val="1400"/>
              <a:buNone/>
              <a:defRPr sz="1400">
                <a:solidFill>
                  <a:schemeClr val="accent1"/>
                </a:solidFill>
              </a:defRPr>
            </a:lvl7pPr>
            <a:lvl8pPr lvl="7" rtl="0" algn="ctr">
              <a:spcBef>
                <a:spcPts val="0"/>
              </a:spcBef>
              <a:spcAft>
                <a:spcPts val="0"/>
              </a:spcAft>
              <a:buClr>
                <a:schemeClr val="accent1"/>
              </a:buClr>
              <a:buSzPts val="1400"/>
              <a:buNone/>
              <a:defRPr sz="1400">
                <a:solidFill>
                  <a:schemeClr val="accent1"/>
                </a:solidFill>
              </a:defRPr>
            </a:lvl8pPr>
            <a:lvl9pPr lvl="8" rtl="0" algn="ctr">
              <a:spcBef>
                <a:spcPts val="0"/>
              </a:spcBef>
              <a:spcAft>
                <a:spcPts val="0"/>
              </a:spcAft>
              <a:buClr>
                <a:schemeClr val="accent1"/>
              </a:buClr>
              <a:buSzPts val="1400"/>
              <a:buNone/>
              <a:defRPr sz="1400">
                <a:solidFill>
                  <a:schemeClr val="accent1"/>
                </a:solidFill>
              </a:defRPr>
            </a:lvl9pPr>
          </a:lstStyle>
          <a:p/>
        </p:txBody>
      </p:sp>
      <p:sp>
        <p:nvSpPr>
          <p:cNvPr id="98" name="Google Shape;98;p15"/>
          <p:cNvSpPr txBox="1"/>
          <p:nvPr>
            <p:ph idx="1" type="subTitle"/>
          </p:nvPr>
        </p:nvSpPr>
        <p:spPr>
          <a:xfrm>
            <a:off x="1839300" y="1650813"/>
            <a:ext cx="5465100" cy="15453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lt1"/>
                </a:solidFill>
              </a:defRPr>
            </a:lvl1pPr>
            <a:lvl2pPr lvl="1" rtl="0" algn="ctr">
              <a:lnSpc>
                <a:spcPct val="100000"/>
              </a:lnSpc>
              <a:spcBef>
                <a:spcPts val="0"/>
              </a:spcBef>
              <a:spcAft>
                <a:spcPts val="0"/>
              </a:spcAft>
              <a:buNone/>
              <a:defRPr sz="2400">
                <a:solidFill>
                  <a:schemeClr val="lt1"/>
                </a:solidFill>
              </a:defRPr>
            </a:lvl2pPr>
            <a:lvl3pPr lvl="2" rtl="0" algn="ctr">
              <a:lnSpc>
                <a:spcPct val="100000"/>
              </a:lnSpc>
              <a:spcBef>
                <a:spcPts val="0"/>
              </a:spcBef>
              <a:spcAft>
                <a:spcPts val="0"/>
              </a:spcAft>
              <a:buNone/>
              <a:defRPr sz="2400">
                <a:solidFill>
                  <a:schemeClr val="lt1"/>
                </a:solidFill>
              </a:defRPr>
            </a:lvl3pPr>
            <a:lvl4pPr lvl="3" rtl="0" algn="ctr">
              <a:lnSpc>
                <a:spcPct val="100000"/>
              </a:lnSpc>
              <a:spcBef>
                <a:spcPts val="0"/>
              </a:spcBef>
              <a:spcAft>
                <a:spcPts val="0"/>
              </a:spcAft>
              <a:buNone/>
              <a:defRPr sz="2400">
                <a:solidFill>
                  <a:schemeClr val="lt1"/>
                </a:solidFill>
              </a:defRPr>
            </a:lvl4pPr>
            <a:lvl5pPr lvl="4" rtl="0" algn="ctr">
              <a:lnSpc>
                <a:spcPct val="100000"/>
              </a:lnSpc>
              <a:spcBef>
                <a:spcPts val="0"/>
              </a:spcBef>
              <a:spcAft>
                <a:spcPts val="0"/>
              </a:spcAft>
              <a:buNone/>
              <a:defRPr sz="2400">
                <a:solidFill>
                  <a:schemeClr val="lt1"/>
                </a:solidFill>
              </a:defRPr>
            </a:lvl5pPr>
            <a:lvl6pPr lvl="5" rtl="0" algn="ctr">
              <a:lnSpc>
                <a:spcPct val="100000"/>
              </a:lnSpc>
              <a:spcBef>
                <a:spcPts val="0"/>
              </a:spcBef>
              <a:spcAft>
                <a:spcPts val="0"/>
              </a:spcAft>
              <a:buNone/>
              <a:defRPr sz="2400">
                <a:solidFill>
                  <a:schemeClr val="lt1"/>
                </a:solidFill>
              </a:defRPr>
            </a:lvl6pPr>
            <a:lvl7pPr lvl="6" rtl="0" algn="ctr">
              <a:lnSpc>
                <a:spcPct val="100000"/>
              </a:lnSpc>
              <a:spcBef>
                <a:spcPts val="0"/>
              </a:spcBef>
              <a:spcAft>
                <a:spcPts val="0"/>
              </a:spcAft>
              <a:buNone/>
              <a:defRPr sz="2400">
                <a:solidFill>
                  <a:schemeClr val="lt1"/>
                </a:solidFill>
              </a:defRPr>
            </a:lvl7pPr>
            <a:lvl8pPr lvl="7" rtl="0" algn="ctr">
              <a:lnSpc>
                <a:spcPct val="100000"/>
              </a:lnSpc>
              <a:spcBef>
                <a:spcPts val="0"/>
              </a:spcBef>
              <a:spcAft>
                <a:spcPts val="0"/>
              </a:spcAft>
              <a:buNone/>
              <a:defRPr sz="2400">
                <a:solidFill>
                  <a:schemeClr val="lt1"/>
                </a:solidFill>
              </a:defRPr>
            </a:lvl8pPr>
            <a:lvl9pPr lvl="8" rtl="0" algn="ctr">
              <a:lnSpc>
                <a:spcPct val="100000"/>
              </a:lnSpc>
              <a:spcBef>
                <a:spcPts val="0"/>
              </a:spcBef>
              <a:spcAft>
                <a:spcPts val="0"/>
              </a:spcAft>
              <a:buNone/>
              <a:defRPr sz="2400">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ong list">
  <p:cSld name="CUSTOM_8">
    <p:bg>
      <p:bgPr>
        <a:solidFill>
          <a:schemeClr val="lt2"/>
        </a:solidFill>
      </p:bgPr>
    </p:bg>
    <p:spTree>
      <p:nvGrpSpPr>
        <p:cNvPr id="99" name="Shape 99"/>
        <p:cNvGrpSpPr/>
        <p:nvPr/>
      </p:nvGrpSpPr>
      <p:grpSpPr>
        <a:xfrm>
          <a:off x="0" y="0"/>
          <a:ext cx="0" cy="0"/>
          <a:chOff x="0" y="0"/>
          <a:chExt cx="0" cy="0"/>
        </a:xfrm>
      </p:grpSpPr>
      <p:sp>
        <p:nvSpPr>
          <p:cNvPr id="100" name="Google Shape;100;p16"/>
          <p:cNvSpPr txBox="1"/>
          <p:nvPr>
            <p:ph idx="1" type="body"/>
          </p:nvPr>
        </p:nvSpPr>
        <p:spPr>
          <a:xfrm>
            <a:off x="732525" y="1371800"/>
            <a:ext cx="7674600" cy="3257100"/>
          </a:xfrm>
          <a:prstGeom prst="rect">
            <a:avLst/>
          </a:prstGeom>
        </p:spPr>
        <p:txBody>
          <a:bodyPr anchorCtr="0" anchor="t" bIns="91425" lIns="91425" spcFirstLastPara="1" rIns="91425" wrap="square" tIns="91425">
            <a:noAutofit/>
          </a:bodyPr>
          <a:lstStyle>
            <a:lvl1pPr indent="-298450" lvl="0" marL="457200" rtl="0">
              <a:lnSpc>
                <a:spcPct val="100000"/>
              </a:lnSpc>
              <a:spcBef>
                <a:spcPts val="0"/>
              </a:spcBef>
              <a:spcAft>
                <a:spcPts val="0"/>
              </a:spcAft>
              <a:buClr>
                <a:schemeClr val="dk1"/>
              </a:buClr>
              <a:buSzPts val="1100"/>
              <a:buAutoNum type="arabicPeriod"/>
              <a:defRPr sz="1300">
                <a:solidFill>
                  <a:schemeClr val="dk1"/>
                </a:solidFill>
              </a:defRPr>
            </a:lvl1pPr>
            <a:lvl2pPr indent="-298450" lvl="1" marL="914400" rtl="0">
              <a:lnSpc>
                <a:spcPct val="100000"/>
              </a:lnSpc>
              <a:spcBef>
                <a:spcPts val="1600"/>
              </a:spcBef>
              <a:spcAft>
                <a:spcPts val="0"/>
              </a:spcAft>
              <a:buClr>
                <a:schemeClr val="dk1"/>
              </a:buClr>
              <a:buSzPts val="1100"/>
              <a:buAutoNum type="alphaLcPeriod"/>
              <a:defRPr>
                <a:solidFill>
                  <a:schemeClr val="dk1"/>
                </a:solidFill>
              </a:defRPr>
            </a:lvl2pPr>
            <a:lvl3pPr indent="-298450" lvl="2" marL="1371600" rtl="0">
              <a:lnSpc>
                <a:spcPct val="100000"/>
              </a:lnSpc>
              <a:spcBef>
                <a:spcPts val="1600"/>
              </a:spcBef>
              <a:spcAft>
                <a:spcPts val="0"/>
              </a:spcAft>
              <a:buClr>
                <a:schemeClr val="dk1"/>
              </a:buClr>
              <a:buSzPts val="1100"/>
              <a:buAutoNum type="romanLcPeriod"/>
              <a:defRPr>
                <a:solidFill>
                  <a:schemeClr val="dk1"/>
                </a:solidFill>
              </a:defRPr>
            </a:lvl3pPr>
            <a:lvl4pPr indent="-298450" lvl="3" marL="1828800" rtl="0">
              <a:lnSpc>
                <a:spcPct val="100000"/>
              </a:lnSpc>
              <a:spcBef>
                <a:spcPts val="1600"/>
              </a:spcBef>
              <a:spcAft>
                <a:spcPts val="0"/>
              </a:spcAft>
              <a:buClr>
                <a:schemeClr val="dk1"/>
              </a:buClr>
              <a:buSzPts val="1100"/>
              <a:buAutoNum type="arabicPeriod"/>
              <a:defRPr>
                <a:solidFill>
                  <a:schemeClr val="dk1"/>
                </a:solidFill>
              </a:defRPr>
            </a:lvl4pPr>
            <a:lvl5pPr indent="-298450" lvl="4" marL="2286000" rtl="0">
              <a:lnSpc>
                <a:spcPct val="100000"/>
              </a:lnSpc>
              <a:spcBef>
                <a:spcPts val="1600"/>
              </a:spcBef>
              <a:spcAft>
                <a:spcPts val="0"/>
              </a:spcAft>
              <a:buClr>
                <a:schemeClr val="dk1"/>
              </a:buClr>
              <a:buSzPts val="1100"/>
              <a:buAutoNum type="alphaLcPeriod"/>
              <a:defRPr>
                <a:solidFill>
                  <a:schemeClr val="dk1"/>
                </a:solidFill>
              </a:defRPr>
            </a:lvl5pPr>
            <a:lvl6pPr indent="-298450" lvl="5" marL="2743200" rtl="0">
              <a:lnSpc>
                <a:spcPct val="100000"/>
              </a:lnSpc>
              <a:spcBef>
                <a:spcPts val="1600"/>
              </a:spcBef>
              <a:spcAft>
                <a:spcPts val="0"/>
              </a:spcAft>
              <a:buClr>
                <a:schemeClr val="dk1"/>
              </a:buClr>
              <a:buSzPts val="1100"/>
              <a:buAutoNum type="romanLcPeriod"/>
              <a:defRPr>
                <a:solidFill>
                  <a:schemeClr val="dk1"/>
                </a:solidFill>
              </a:defRPr>
            </a:lvl6pPr>
            <a:lvl7pPr indent="-298450" lvl="6" marL="3200400" rtl="0">
              <a:lnSpc>
                <a:spcPct val="100000"/>
              </a:lnSpc>
              <a:spcBef>
                <a:spcPts val="1600"/>
              </a:spcBef>
              <a:spcAft>
                <a:spcPts val="0"/>
              </a:spcAft>
              <a:buClr>
                <a:schemeClr val="dk1"/>
              </a:buClr>
              <a:buSzPts val="1100"/>
              <a:buAutoNum type="arabicPeriod"/>
              <a:defRPr>
                <a:solidFill>
                  <a:schemeClr val="dk1"/>
                </a:solidFill>
              </a:defRPr>
            </a:lvl7pPr>
            <a:lvl8pPr indent="-298450" lvl="7" marL="3657600" rtl="0">
              <a:lnSpc>
                <a:spcPct val="100000"/>
              </a:lnSpc>
              <a:spcBef>
                <a:spcPts val="1600"/>
              </a:spcBef>
              <a:spcAft>
                <a:spcPts val="0"/>
              </a:spcAft>
              <a:buClr>
                <a:schemeClr val="dk1"/>
              </a:buClr>
              <a:buSzPts val="1100"/>
              <a:buAutoNum type="alphaLcPeriod"/>
              <a:defRPr>
                <a:solidFill>
                  <a:schemeClr val="dk1"/>
                </a:solidFill>
              </a:defRPr>
            </a:lvl8pPr>
            <a:lvl9pPr indent="-298450" lvl="8" marL="4114800" rtl="0">
              <a:lnSpc>
                <a:spcPct val="100000"/>
              </a:lnSpc>
              <a:spcBef>
                <a:spcPts val="1600"/>
              </a:spcBef>
              <a:spcAft>
                <a:spcPts val="1600"/>
              </a:spcAft>
              <a:buClr>
                <a:schemeClr val="dk1"/>
              </a:buClr>
              <a:buSzPts val="1100"/>
              <a:buAutoNum type="romanLcPeriod"/>
              <a:defRPr>
                <a:solidFill>
                  <a:schemeClr val="dk1"/>
                </a:solidFill>
              </a:defRPr>
            </a:lvl9pPr>
          </a:lstStyle>
          <a:p/>
        </p:txBody>
      </p:sp>
      <p:sp>
        <p:nvSpPr>
          <p:cNvPr id="101" name="Google Shape;101;p16"/>
          <p:cNvSpPr txBox="1"/>
          <p:nvPr>
            <p:ph type="ctrTitle"/>
          </p:nvPr>
        </p:nvSpPr>
        <p:spPr>
          <a:xfrm>
            <a:off x="4379400" y="817880"/>
            <a:ext cx="40515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_2">
    <p:bg>
      <p:bgPr>
        <a:solidFill>
          <a:schemeClr val="lt2"/>
        </a:solidFill>
      </p:bgPr>
    </p:bg>
    <p:spTree>
      <p:nvGrpSpPr>
        <p:cNvPr id="102" name="Shape 102"/>
        <p:cNvGrpSpPr/>
        <p:nvPr/>
      </p:nvGrpSpPr>
      <p:grpSpPr>
        <a:xfrm>
          <a:off x="0" y="0"/>
          <a:ext cx="0" cy="0"/>
          <a:chOff x="0" y="0"/>
          <a:chExt cx="0" cy="0"/>
        </a:xfrm>
      </p:grpSpPr>
      <p:grpSp>
        <p:nvGrpSpPr>
          <p:cNvPr id="103" name="Google Shape;103;p17"/>
          <p:cNvGrpSpPr/>
          <p:nvPr/>
        </p:nvGrpSpPr>
        <p:grpSpPr>
          <a:xfrm>
            <a:off x="445050" y="757163"/>
            <a:ext cx="8253900" cy="3871737"/>
            <a:chOff x="445050" y="349737"/>
            <a:chExt cx="8253900" cy="3871737"/>
          </a:xfrm>
        </p:grpSpPr>
        <p:sp>
          <p:nvSpPr>
            <p:cNvPr id="104" name="Google Shape;104;p17"/>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7"/>
            <p:cNvGrpSpPr/>
            <p:nvPr/>
          </p:nvGrpSpPr>
          <p:grpSpPr>
            <a:xfrm>
              <a:off x="445050" y="349737"/>
              <a:ext cx="8253900" cy="392400"/>
              <a:chOff x="-8550475" y="393000"/>
              <a:chExt cx="8253900" cy="392400"/>
            </a:xfrm>
          </p:grpSpPr>
          <p:sp>
            <p:nvSpPr>
              <p:cNvPr id="106" name="Google Shape;106;p17"/>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17"/>
          <p:cNvSpPr txBox="1"/>
          <p:nvPr>
            <p:ph idx="1" type="subTitle"/>
          </p:nvPr>
        </p:nvSpPr>
        <p:spPr>
          <a:xfrm>
            <a:off x="713229"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1" name="Google Shape;111;p17"/>
          <p:cNvSpPr txBox="1"/>
          <p:nvPr>
            <p:ph idx="2" type="subTitle"/>
          </p:nvPr>
        </p:nvSpPr>
        <p:spPr>
          <a:xfrm>
            <a:off x="713229"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2" name="Google Shape;112;p17"/>
          <p:cNvSpPr txBox="1"/>
          <p:nvPr>
            <p:ph idx="3" type="subTitle"/>
          </p:nvPr>
        </p:nvSpPr>
        <p:spPr>
          <a:xfrm>
            <a:off x="3517325"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3" name="Google Shape;113;p17"/>
          <p:cNvSpPr txBox="1"/>
          <p:nvPr>
            <p:ph idx="4" type="subTitle"/>
          </p:nvPr>
        </p:nvSpPr>
        <p:spPr>
          <a:xfrm>
            <a:off x="3517325"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4" name="Google Shape;114;p17"/>
          <p:cNvSpPr txBox="1"/>
          <p:nvPr>
            <p:ph idx="5" type="subTitle"/>
          </p:nvPr>
        </p:nvSpPr>
        <p:spPr>
          <a:xfrm>
            <a:off x="6277192" y="3123800"/>
            <a:ext cx="21540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115" name="Google Shape;115;p17"/>
          <p:cNvSpPr txBox="1"/>
          <p:nvPr>
            <p:ph idx="6" type="subTitle"/>
          </p:nvPr>
        </p:nvSpPr>
        <p:spPr>
          <a:xfrm>
            <a:off x="6277192" y="2707975"/>
            <a:ext cx="21540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116" name="Google Shape;116;p17"/>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MAIN_POINT_1">
    <p:bg>
      <p:bgPr>
        <a:solidFill>
          <a:schemeClr val="lt2"/>
        </a:solidFill>
      </p:bgPr>
    </p:bg>
    <p:spTree>
      <p:nvGrpSpPr>
        <p:cNvPr id="117" name="Shape 117"/>
        <p:cNvGrpSpPr/>
        <p:nvPr/>
      </p:nvGrpSpPr>
      <p:grpSpPr>
        <a:xfrm>
          <a:off x="0" y="0"/>
          <a:ext cx="0" cy="0"/>
          <a:chOff x="0" y="0"/>
          <a:chExt cx="0" cy="0"/>
        </a:xfrm>
      </p:grpSpPr>
      <p:sp>
        <p:nvSpPr>
          <p:cNvPr id="118" name="Google Shape;118;p18"/>
          <p:cNvSpPr txBox="1"/>
          <p:nvPr>
            <p:ph type="title"/>
          </p:nvPr>
        </p:nvSpPr>
        <p:spPr>
          <a:xfrm>
            <a:off x="445050" y="1698150"/>
            <a:ext cx="3529200" cy="1747200"/>
          </a:xfrm>
          <a:prstGeom prst="rect">
            <a:avLst/>
          </a:prstGeom>
          <a:noFill/>
        </p:spPr>
        <p:txBody>
          <a:bodyPr anchorCtr="0" anchor="ctr" bIns="91425" lIns="91425" spcFirstLastPara="1" rIns="91425" wrap="square" tIns="91425">
            <a:noAutofit/>
          </a:bodyPr>
          <a:lstStyle>
            <a:lvl1pPr lvl="0" rtl="0">
              <a:lnSpc>
                <a:spcPct val="110000"/>
              </a:lnSpc>
              <a:spcBef>
                <a:spcPts val="0"/>
              </a:spcBef>
              <a:spcAft>
                <a:spcPts val="0"/>
              </a:spcAft>
              <a:buClr>
                <a:schemeClr val="lt2"/>
              </a:buClr>
              <a:buSzPts val="4800"/>
              <a:buNone/>
              <a:defRPr sz="3600"/>
            </a:lvl1pPr>
            <a:lvl2pPr lvl="1" rtl="0">
              <a:spcBef>
                <a:spcPts val="0"/>
              </a:spcBef>
              <a:spcAft>
                <a:spcPts val="0"/>
              </a:spcAft>
              <a:buClr>
                <a:schemeClr val="accent3"/>
              </a:buClr>
              <a:buSzPts val="4800"/>
              <a:buNone/>
              <a:defRPr sz="4800">
                <a:solidFill>
                  <a:schemeClr val="accent3"/>
                </a:solidFill>
              </a:defRPr>
            </a:lvl2pPr>
            <a:lvl3pPr lvl="2" rtl="0">
              <a:spcBef>
                <a:spcPts val="0"/>
              </a:spcBef>
              <a:spcAft>
                <a:spcPts val="0"/>
              </a:spcAft>
              <a:buClr>
                <a:schemeClr val="accent3"/>
              </a:buClr>
              <a:buSzPts val="4800"/>
              <a:buNone/>
              <a:defRPr sz="4800">
                <a:solidFill>
                  <a:schemeClr val="accent3"/>
                </a:solidFill>
              </a:defRPr>
            </a:lvl3pPr>
            <a:lvl4pPr lvl="3" rtl="0">
              <a:spcBef>
                <a:spcPts val="0"/>
              </a:spcBef>
              <a:spcAft>
                <a:spcPts val="0"/>
              </a:spcAft>
              <a:buClr>
                <a:schemeClr val="accent3"/>
              </a:buClr>
              <a:buSzPts val="4800"/>
              <a:buNone/>
              <a:defRPr sz="4800">
                <a:solidFill>
                  <a:schemeClr val="accent3"/>
                </a:solidFill>
              </a:defRPr>
            </a:lvl4pPr>
            <a:lvl5pPr lvl="4" rtl="0">
              <a:spcBef>
                <a:spcPts val="0"/>
              </a:spcBef>
              <a:spcAft>
                <a:spcPts val="0"/>
              </a:spcAft>
              <a:buClr>
                <a:schemeClr val="accent3"/>
              </a:buClr>
              <a:buSzPts val="4800"/>
              <a:buNone/>
              <a:defRPr sz="4800">
                <a:solidFill>
                  <a:schemeClr val="accent3"/>
                </a:solidFill>
              </a:defRPr>
            </a:lvl5pPr>
            <a:lvl6pPr lvl="5" rtl="0">
              <a:spcBef>
                <a:spcPts val="0"/>
              </a:spcBef>
              <a:spcAft>
                <a:spcPts val="0"/>
              </a:spcAft>
              <a:buClr>
                <a:schemeClr val="accent3"/>
              </a:buClr>
              <a:buSzPts val="4800"/>
              <a:buNone/>
              <a:defRPr sz="4800">
                <a:solidFill>
                  <a:schemeClr val="accent3"/>
                </a:solidFill>
              </a:defRPr>
            </a:lvl6pPr>
            <a:lvl7pPr lvl="6" rtl="0">
              <a:spcBef>
                <a:spcPts val="0"/>
              </a:spcBef>
              <a:spcAft>
                <a:spcPts val="0"/>
              </a:spcAft>
              <a:buClr>
                <a:schemeClr val="accent3"/>
              </a:buClr>
              <a:buSzPts val="4800"/>
              <a:buNone/>
              <a:defRPr sz="4800">
                <a:solidFill>
                  <a:schemeClr val="accent3"/>
                </a:solidFill>
              </a:defRPr>
            </a:lvl7pPr>
            <a:lvl8pPr lvl="7" rtl="0">
              <a:spcBef>
                <a:spcPts val="0"/>
              </a:spcBef>
              <a:spcAft>
                <a:spcPts val="0"/>
              </a:spcAft>
              <a:buClr>
                <a:schemeClr val="accent3"/>
              </a:buClr>
              <a:buSzPts val="4800"/>
              <a:buNone/>
              <a:defRPr sz="4800">
                <a:solidFill>
                  <a:schemeClr val="accent3"/>
                </a:solidFill>
              </a:defRPr>
            </a:lvl8pPr>
            <a:lvl9pPr lvl="8" rtl="0">
              <a:spcBef>
                <a:spcPts val="0"/>
              </a:spcBef>
              <a:spcAft>
                <a:spcPts val="0"/>
              </a:spcAft>
              <a:buClr>
                <a:schemeClr val="accent3"/>
              </a:buClr>
              <a:buSzPts val="4800"/>
              <a:buNone/>
              <a:defRPr sz="4800">
                <a:solidFill>
                  <a:schemeClr val="accent3"/>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_1">
    <p:bg>
      <p:bgPr>
        <a:solidFill>
          <a:schemeClr val="lt2"/>
        </a:solidFill>
      </p:bgPr>
    </p:bg>
    <p:spTree>
      <p:nvGrpSpPr>
        <p:cNvPr id="119" name="Shape 119"/>
        <p:cNvGrpSpPr/>
        <p:nvPr/>
      </p:nvGrpSpPr>
      <p:grpSpPr>
        <a:xfrm>
          <a:off x="0" y="0"/>
          <a:ext cx="0" cy="0"/>
          <a:chOff x="0" y="0"/>
          <a:chExt cx="0" cy="0"/>
        </a:xfrm>
      </p:grpSpPr>
      <p:sp>
        <p:nvSpPr>
          <p:cNvPr id="120" name="Google Shape;120;p19"/>
          <p:cNvSpPr txBox="1"/>
          <p:nvPr>
            <p:ph idx="1" type="subTitle"/>
          </p:nvPr>
        </p:nvSpPr>
        <p:spPr>
          <a:xfrm>
            <a:off x="3963471"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1" name="Google Shape;121;p19"/>
          <p:cNvSpPr txBox="1"/>
          <p:nvPr>
            <p:ph idx="2" type="subTitle"/>
          </p:nvPr>
        </p:nvSpPr>
        <p:spPr>
          <a:xfrm>
            <a:off x="6578344" y="19241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2" name="Google Shape;122;p19"/>
          <p:cNvSpPr txBox="1"/>
          <p:nvPr>
            <p:ph idx="3" type="subTitle"/>
          </p:nvPr>
        </p:nvSpPr>
        <p:spPr>
          <a:xfrm>
            <a:off x="3963471" y="3178275"/>
            <a:ext cx="1842600" cy="774300"/>
          </a:xfrm>
          <a:prstGeom prst="rect">
            <a:avLst/>
          </a:prstGeom>
        </p:spPr>
        <p:txBody>
          <a:bodyPr anchorCtr="0" anchor="ctr" bIns="91425" lIns="91425" spcFirstLastPara="1" rIns="91425" wrap="square" tIns="91425">
            <a:noAutofit/>
          </a:bodyPr>
          <a:lstStyle>
            <a:lvl1pPr lvl="0" marR="45720" rtl="0">
              <a:lnSpc>
                <a:spcPct val="100000"/>
              </a:lnSpc>
              <a:spcBef>
                <a:spcPts val="0"/>
              </a:spcBef>
              <a:spcAft>
                <a:spcPts val="0"/>
              </a:spcAft>
              <a:buNone/>
              <a:defRPr>
                <a:solidFill>
                  <a:schemeClr val="lt1"/>
                </a:solidFill>
                <a:latin typeface="Abel"/>
                <a:ea typeface="Abel"/>
                <a:cs typeface="Abel"/>
                <a:sym typeface="Abel"/>
              </a:defRPr>
            </a:lvl1pPr>
            <a:lvl2pPr lvl="1" marR="45720" rtl="0">
              <a:lnSpc>
                <a:spcPct val="100000"/>
              </a:lnSpc>
              <a:spcBef>
                <a:spcPts val="1600"/>
              </a:spcBef>
              <a:spcAft>
                <a:spcPts val="0"/>
              </a:spcAft>
              <a:buNone/>
              <a:defRPr>
                <a:solidFill>
                  <a:schemeClr val="lt1"/>
                </a:solidFill>
                <a:latin typeface="Abel"/>
                <a:ea typeface="Abel"/>
                <a:cs typeface="Abel"/>
                <a:sym typeface="Abel"/>
              </a:defRPr>
            </a:lvl2pPr>
            <a:lvl3pPr lvl="2" marR="45720" rtl="0">
              <a:lnSpc>
                <a:spcPct val="100000"/>
              </a:lnSpc>
              <a:spcBef>
                <a:spcPts val="1600"/>
              </a:spcBef>
              <a:spcAft>
                <a:spcPts val="0"/>
              </a:spcAft>
              <a:buNone/>
              <a:defRPr>
                <a:solidFill>
                  <a:schemeClr val="lt1"/>
                </a:solidFill>
                <a:latin typeface="Abel"/>
                <a:ea typeface="Abel"/>
                <a:cs typeface="Abel"/>
                <a:sym typeface="Abel"/>
              </a:defRPr>
            </a:lvl3pPr>
            <a:lvl4pPr lvl="3" marR="45720" rtl="0">
              <a:lnSpc>
                <a:spcPct val="100000"/>
              </a:lnSpc>
              <a:spcBef>
                <a:spcPts val="1600"/>
              </a:spcBef>
              <a:spcAft>
                <a:spcPts val="0"/>
              </a:spcAft>
              <a:buNone/>
              <a:defRPr>
                <a:solidFill>
                  <a:schemeClr val="lt1"/>
                </a:solidFill>
                <a:latin typeface="Abel"/>
                <a:ea typeface="Abel"/>
                <a:cs typeface="Abel"/>
                <a:sym typeface="Abel"/>
              </a:defRPr>
            </a:lvl4pPr>
            <a:lvl5pPr lvl="4" marR="45720" rtl="0">
              <a:lnSpc>
                <a:spcPct val="100000"/>
              </a:lnSpc>
              <a:spcBef>
                <a:spcPts val="1600"/>
              </a:spcBef>
              <a:spcAft>
                <a:spcPts val="0"/>
              </a:spcAft>
              <a:buNone/>
              <a:defRPr>
                <a:solidFill>
                  <a:schemeClr val="lt1"/>
                </a:solidFill>
                <a:latin typeface="Abel"/>
                <a:ea typeface="Abel"/>
                <a:cs typeface="Abel"/>
                <a:sym typeface="Abel"/>
              </a:defRPr>
            </a:lvl5pPr>
            <a:lvl6pPr lvl="5" marR="45720" rtl="0">
              <a:lnSpc>
                <a:spcPct val="100000"/>
              </a:lnSpc>
              <a:spcBef>
                <a:spcPts val="1600"/>
              </a:spcBef>
              <a:spcAft>
                <a:spcPts val="0"/>
              </a:spcAft>
              <a:buNone/>
              <a:defRPr>
                <a:solidFill>
                  <a:schemeClr val="lt1"/>
                </a:solidFill>
                <a:latin typeface="Abel"/>
                <a:ea typeface="Abel"/>
                <a:cs typeface="Abel"/>
                <a:sym typeface="Abel"/>
              </a:defRPr>
            </a:lvl6pPr>
            <a:lvl7pPr lvl="6" marR="45720" rtl="0">
              <a:lnSpc>
                <a:spcPct val="100000"/>
              </a:lnSpc>
              <a:spcBef>
                <a:spcPts val="1600"/>
              </a:spcBef>
              <a:spcAft>
                <a:spcPts val="0"/>
              </a:spcAft>
              <a:buNone/>
              <a:defRPr>
                <a:solidFill>
                  <a:schemeClr val="lt1"/>
                </a:solidFill>
                <a:latin typeface="Abel"/>
                <a:ea typeface="Abel"/>
                <a:cs typeface="Abel"/>
                <a:sym typeface="Abel"/>
              </a:defRPr>
            </a:lvl7pPr>
            <a:lvl8pPr lvl="7" marR="45720" rtl="0">
              <a:lnSpc>
                <a:spcPct val="100000"/>
              </a:lnSpc>
              <a:spcBef>
                <a:spcPts val="1600"/>
              </a:spcBef>
              <a:spcAft>
                <a:spcPts val="0"/>
              </a:spcAft>
              <a:buNone/>
              <a:defRPr>
                <a:solidFill>
                  <a:schemeClr val="lt1"/>
                </a:solidFill>
                <a:latin typeface="Abel"/>
                <a:ea typeface="Abel"/>
                <a:cs typeface="Abel"/>
                <a:sym typeface="Abel"/>
              </a:defRPr>
            </a:lvl8pPr>
            <a:lvl9pPr lvl="8" marR="45720"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3" name="Google Shape;123;p19"/>
          <p:cNvSpPr txBox="1"/>
          <p:nvPr>
            <p:ph idx="4" type="subTitle"/>
          </p:nvPr>
        </p:nvSpPr>
        <p:spPr>
          <a:xfrm>
            <a:off x="6578346" y="3178275"/>
            <a:ext cx="1842600" cy="77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a:solidFill>
                  <a:schemeClr val="lt1"/>
                </a:solidFill>
                <a:latin typeface="Abel"/>
                <a:ea typeface="Abel"/>
                <a:cs typeface="Abel"/>
                <a:sym typeface="Abel"/>
              </a:defRPr>
            </a:lvl1pPr>
            <a:lvl2pPr lvl="1" rtl="0">
              <a:lnSpc>
                <a:spcPct val="100000"/>
              </a:lnSpc>
              <a:spcBef>
                <a:spcPts val="1600"/>
              </a:spcBef>
              <a:spcAft>
                <a:spcPts val="0"/>
              </a:spcAft>
              <a:buNone/>
              <a:defRPr>
                <a:solidFill>
                  <a:schemeClr val="lt1"/>
                </a:solidFill>
                <a:latin typeface="Abel"/>
                <a:ea typeface="Abel"/>
                <a:cs typeface="Abel"/>
                <a:sym typeface="Abel"/>
              </a:defRPr>
            </a:lvl2pPr>
            <a:lvl3pPr lvl="2" rtl="0">
              <a:lnSpc>
                <a:spcPct val="100000"/>
              </a:lnSpc>
              <a:spcBef>
                <a:spcPts val="1600"/>
              </a:spcBef>
              <a:spcAft>
                <a:spcPts val="0"/>
              </a:spcAft>
              <a:buNone/>
              <a:defRPr>
                <a:solidFill>
                  <a:schemeClr val="lt1"/>
                </a:solidFill>
                <a:latin typeface="Abel"/>
                <a:ea typeface="Abel"/>
                <a:cs typeface="Abel"/>
                <a:sym typeface="Abel"/>
              </a:defRPr>
            </a:lvl3pPr>
            <a:lvl4pPr lvl="3" rtl="0">
              <a:lnSpc>
                <a:spcPct val="100000"/>
              </a:lnSpc>
              <a:spcBef>
                <a:spcPts val="1600"/>
              </a:spcBef>
              <a:spcAft>
                <a:spcPts val="0"/>
              </a:spcAft>
              <a:buNone/>
              <a:defRPr>
                <a:solidFill>
                  <a:schemeClr val="lt1"/>
                </a:solidFill>
                <a:latin typeface="Abel"/>
                <a:ea typeface="Abel"/>
                <a:cs typeface="Abel"/>
                <a:sym typeface="Abel"/>
              </a:defRPr>
            </a:lvl4pPr>
            <a:lvl5pPr lvl="4" rtl="0">
              <a:lnSpc>
                <a:spcPct val="100000"/>
              </a:lnSpc>
              <a:spcBef>
                <a:spcPts val="1600"/>
              </a:spcBef>
              <a:spcAft>
                <a:spcPts val="0"/>
              </a:spcAft>
              <a:buNone/>
              <a:defRPr>
                <a:solidFill>
                  <a:schemeClr val="lt1"/>
                </a:solidFill>
                <a:latin typeface="Abel"/>
                <a:ea typeface="Abel"/>
                <a:cs typeface="Abel"/>
                <a:sym typeface="Abel"/>
              </a:defRPr>
            </a:lvl5pPr>
            <a:lvl6pPr lvl="5" rtl="0">
              <a:lnSpc>
                <a:spcPct val="100000"/>
              </a:lnSpc>
              <a:spcBef>
                <a:spcPts val="1600"/>
              </a:spcBef>
              <a:spcAft>
                <a:spcPts val="0"/>
              </a:spcAft>
              <a:buNone/>
              <a:defRPr>
                <a:solidFill>
                  <a:schemeClr val="lt1"/>
                </a:solidFill>
                <a:latin typeface="Abel"/>
                <a:ea typeface="Abel"/>
                <a:cs typeface="Abel"/>
                <a:sym typeface="Abel"/>
              </a:defRPr>
            </a:lvl6pPr>
            <a:lvl7pPr lvl="6" rtl="0">
              <a:lnSpc>
                <a:spcPct val="100000"/>
              </a:lnSpc>
              <a:spcBef>
                <a:spcPts val="1600"/>
              </a:spcBef>
              <a:spcAft>
                <a:spcPts val="0"/>
              </a:spcAft>
              <a:buNone/>
              <a:defRPr>
                <a:solidFill>
                  <a:schemeClr val="lt1"/>
                </a:solidFill>
                <a:latin typeface="Abel"/>
                <a:ea typeface="Abel"/>
                <a:cs typeface="Abel"/>
                <a:sym typeface="Abel"/>
              </a:defRPr>
            </a:lvl7pPr>
            <a:lvl8pPr lvl="7" rtl="0">
              <a:lnSpc>
                <a:spcPct val="100000"/>
              </a:lnSpc>
              <a:spcBef>
                <a:spcPts val="1600"/>
              </a:spcBef>
              <a:spcAft>
                <a:spcPts val="0"/>
              </a:spcAft>
              <a:buNone/>
              <a:defRPr>
                <a:solidFill>
                  <a:schemeClr val="lt1"/>
                </a:solidFill>
                <a:latin typeface="Abel"/>
                <a:ea typeface="Abel"/>
                <a:cs typeface="Abel"/>
                <a:sym typeface="Abel"/>
              </a:defRPr>
            </a:lvl8pPr>
            <a:lvl9pPr lvl="8" rtl="0">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24" name="Google Shape;124;p19"/>
          <p:cNvSpPr txBox="1"/>
          <p:nvPr>
            <p:ph idx="5" type="subTitle"/>
          </p:nvPr>
        </p:nvSpPr>
        <p:spPr>
          <a:xfrm>
            <a:off x="3428912"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5" name="Google Shape;125;p19"/>
          <p:cNvSpPr txBox="1"/>
          <p:nvPr>
            <p:ph idx="6" type="subTitle"/>
          </p:nvPr>
        </p:nvSpPr>
        <p:spPr>
          <a:xfrm>
            <a:off x="6043938" y="20681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6" name="Google Shape;126;p19"/>
          <p:cNvSpPr txBox="1"/>
          <p:nvPr>
            <p:ph idx="7" type="subTitle"/>
          </p:nvPr>
        </p:nvSpPr>
        <p:spPr>
          <a:xfrm>
            <a:off x="3428912" y="3322275"/>
            <a:ext cx="468000" cy="486300"/>
          </a:xfrm>
          <a:prstGeom prst="rect">
            <a:avLst/>
          </a:prstGeom>
          <a:noFill/>
        </p:spPr>
        <p:txBody>
          <a:bodyPr anchorCtr="0" anchor="ctr" bIns="0" lIns="91425" spcFirstLastPara="1" rIns="91425" wrap="square" tIns="182875">
            <a:noAutofit/>
          </a:bodyPr>
          <a:lstStyle>
            <a:lvl1pPr lvl="0" marR="4572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marR="45720"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marR="45720"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7" name="Google Shape;127;p19"/>
          <p:cNvSpPr txBox="1"/>
          <p:nvPr>
            <p:ph idx="8" type="subTitle"/>
          </p:nvPr>
        </p:nvSpPr>
        <p:spPr>
          <a:xfrm>
            <a:off x="6043938" y="3322275"/>
            <a:ext cx="468000" cy="486300"/>
          </a:xfrm>
          <a:prstGeom prst="rect">
            <a:avLst/>
          </a:prstGeom>
          <a:noFill/>
        </p:spPr>
        <p:txBody>
          <a:bodyPr anchorCtr="0" anchor="ctr" bIns="0" lIns="91425" spcFirstLastPara="1" rIns="91425" wrap="square" tIns="182875">
            <a:noAutofit/>
          </a:bodyPr>
          <a:lstStyle>
            <a:lvl1pPr lvl="0" rtl="0" algn="r">
              <a:lnSpc>
                <a:spcPct val="100000"/>
              </a:lnSpc>
              <a:spcBef>
                <a:spcPts val="0"/>
              </a:spcBef>
              <a:spcAft>
                <a:spcPts val="0"/>
              </a:spcAft>
              <a:buNone/>
              <a:defRPr sz="1600">
                <a:solidFill>
                  <a:schemeClr val="lt1"/>
                </a:solidFill>
                <a:latin typeface="Hepta Slab Medium"/>
                <a:ea typeface="Hepta Slab Medium"/>
                <a:cs typeface="Hepta Slab Medium"/>
                <a:sym typeface="Hepta Slab Medium"/>
              </a:defRPr>
            </a:lvl1pPr>
            <a:lvl2pPr lvl="1"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2pPr>
            <a:lvl3pPr lvl="2"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3pPr>
            <a:lvl4pPr lvl="3"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4pPr>
            <a:lvl5pPr lvl="4"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5pPr>
            <a:lvl6pPr lvl="5"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6pPr>
            <a:lvl7pPr lvl="6"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7pPr>
            <a:lvl8pPr lvl="7" rtl="0" algn="r">
              <a:lnSpc>
                <a:spcPct val="100000"/>
              </a:lnSpc>
              <a:spcBef>
                <a:spcPts val="1600"/>
              </a:spcBef>
              <a:spcAft>
                <a:spcPts val="0"/>
              </a:spcAft>
              <a:buNone/>
              <a:defRPr sz="1600">
                <a:solidFill>
                  <a:schemeClr val="lt1"/>
                </a:solidFill>
                <a:latin typeface="Hepta Slab Medium"/>
                <a:ea typeface="Hepta Slab Medium"/>
                <a:cs typeface="Hepta Slab Medium"/>
                <a:sym typeface="Hepta Slab Medium"/>
              </a:defRPr>
            </a:lvl8pPr>
            <a:lvl9pPr lvl="8" rtl="0" algn="r">
              <a:lnSpc>
                <a:spcPct val="100000"/>
              </a:lnSpc>
              <a:spcBef>
                <a:spcPts val="1600"/>
              </a:spcBef>
              <a:spcAft>
                <a:spcPts val="1600"/>
              </a:spcAft>
              <a:buNone/>
              <a:defRPr sz="1600">
                <a:solidFill>
                  <a:schemeClr val="lt1"/>
                </a:solidFill>
                <a:latin typeface="Hepta Slab Medium"/>
                <a:ea typeface="Hepta Slab Medium"/>
                <a:cs typeface="Hepta Slab Medium"/>
                <a:sym typeface="Hepta Slab Medium"/>
              </a:defRPr>
            </a:lvl9pPr>
          </a:lstStyle>
          <a:p/>
        </p:txBody>
      </p:sp>
      <p:sp>
        <p:nvSpPr>
          <p:cNvPr id="128" name="Google Shape;128;p19"/>
          <p:cNvSpPr txBox="1"/>
          <p:nvPr>
            <p:ph type="ctrTitle"/>
          </p:nvPr>
        </p:nvSpPr>
        <p:spPr>
          <a:xfrm>
            <a:off x="4572000" y="81256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
    <p:bg>
      <p:bgPr>
        <a:solidFill>
          <a:schemeClr val="lt2"/>
        </a:solidFill>
      </p:bgPr>
    </p:bg>
    <p:spTree>
      <p:nvGrpSpPr>
        <p:cNvPr id="129" name="Shape 129"/>
        <p:cNvGrpSpPr/>
        <p:nvPr/>
      </p:nvGrpSpPr>
      <p:grpSpPr>
        <a:xfrm>
          <a:off x="0" y="0"/>
          <a:ext cx="0" cy="0"/>
          <a:chOff x="0" y="0"/>
          <a:chExt cx="0" cy="0"/>
        </a:xfrm>
      </p:grpSpPr>
      <p:grpSp>
        <p:nvGrpSpPr>
          <p:cNvPr id="130" name="Google Shape;130;p20"/>
          <p:cNvGrpSpPr/>
          <p:nvPr/>
        </p:nvGrpSpPr>
        <p:grpSpPr>
          <a:xfrm>
            <a:off x="445050" y="757163"/>
            <a:ext cx="8253900" cy="3871737"/>
            <a:chOff x="445050" y="349737"/>
            <a:chExt cx="8253900" cy="3871737"/>
          </a:xfrm>
        </p:grpSpPr>
        <p:sp>
          <p:nvSpPr>
            <p:cNvPr id="131" name="Google Shape;131;p2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20"/>
            <p:cNvGrpSpPr/>
            <p:nvPr/>
          </p:nvGrpSpPr>
          <p:grpSpPr>
            <a:xfrm>
              <a:off x="445050" y="349737"/>
              <a:ext cx="8253900" cy="392400"/>
              <a:chOff x="-8550475" y="393000"/>
              <a:chExt cx="8253900" cy="392400"/>
            </a:xfrm>
          </p:grpSpPr>
          <p:sp>
            <p:nvSpPr>
              <p:cNvPr id="133" name="Google Shape;133;p2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7" name="Google Shape;137;p2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38" name="Google Shape;138;p20"/>
          <p:cNvSpPr txBox="1"/>
          <p:nvPr>
            <p:ph idx="1" type="subTitle"/>
          </p:nvPr>
        </p:nvSpPr>
        <p:spPr>
          <a:xfrm>
            <a:off x="1493613" y="2243000"/>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39" name="Google Shape;139;p20"/>
          <p:cNvSpPr txBox="1"/>
          <p:nvPr>
            <p:ph idx="2" type="subTitle"/>
          </p:nvPr>
        </p:nvSpPr>
        <p:spPr>
          <a:xfrm>
            <a:off x="5249788" y="2243000"/>
            <a:ext cx="23451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40" name="Google Shape;140;p20"/>
          <p:cNvSpPr txBox="1"/>
          <p:nvPr>
            <p:ph idx="3" type="subTitle"/>
          </p:nvPr>
        </p:nvSpPr>
        <p:spPr>
          <a:xfrm>
            <a:off x="1493613" y="3837023"/>
            <a:ext cx="2400600" cy="432000"/>
          </a:xfrm>
          <a:prstGeom prst="rect">
            <a:avLst/>
          </a:prstGeom>
        </p:spPr>
        <p:txBody>
          <a:bodyPr anchorCtr="0" anchor="ctr" bIns="91425" lIns="91425" spcFirstLastPara="1" rIns="91425" wrap="square" tIns="91425">
            <a:noAutofit/>
          </a:bodyPr>
          <a:lstStyle>
            <a:lvl1pPr lvl="0" marR="45720" rtl="0" algn="ctr">
              <a:lnSpc>
                <a:spcPct val="100000"/>
              </a:lnSpc>
              <a:spcBef>
                <a:spcPts val="0"/>
              </a:spcBef>
              <a:spcAft>
                <a:spcPts val="0"/>
              </a:spcAft>
              <a:buNone/>
              <a:defRPr>
                <a:solidFill>
                  <a:schemeClr val="lt1"/>
                </a:solidFill>
                <a:latin typeface="Abel"/>
                <a:ea typeface="Abel"/>
                <a:cs typeface="Abel"/>
                <a:sym typeface="Abel"/>
              </a:defRPr>
            </a:lvl1pPr>
            <a:lvl2pPr lvl="1" marR="45720" rtl="0" algn="ctr">
              <a:lnSpc>
                <a:spcPct val="100000"/>
              </a:lnSpc>
              <a:spcBef>
                <a:spcPts val="1600"/>
              </a:spcBef>
              <a:spcAft>
                <a:spcPts val="0"/>
              </a:spcAft>
              <a:buNone/>
              <a:defRPr>
                <a:solidFill>
                  <a:schemeClr val="lt1"/>
                </a:solidFill>
                <a:latin typeface="Abel"/>
                <a:ea typeface="Abel"/>
                <a:cs typeface="Abel"/>
                <a:sym typeface="Abel"/>
              </a:defRPr>
            </a:lvl2pPr>
            <a:lvl3pPr lvl="2" marR="45720" rtl="0" algn="ctr">
              <a:lnSpc>
                <a:spcPct val="100000"/>
              </a:lnSpc>
              <a:spcBef>
                <a:spcPts val="1600"/>
              </a:spcBef>
              <a:spcAft>
                <a:spcPts val="0"/>
              </a:spcAft>
              <a:buNone/>
              <a:defRPr>
                <a:solidFill>
                  <a:schemeClr val="lt1"/>
                </a:solidFill>
                <a:latin typeface="Abel"/>
                <a:ea typeface="Abel"/>
                <a:cs typeface="Abel"/>
                <a:sym typeface="Abel"/>
              </a:defRPr>
            </a:lvl3pPr>
            <a:lvl4pPr lvl="3" marR="45720" rtl="0" algn="ctr">
              <a:lnSpc>
                <a:spcPct val="100000"/>
              </a:lnSpc>
              <a:spcBef>
                <a:spcPts val="1600"/>
              </a:spcBef>
              <a:spcAft>
                <a:spcPts val="0"/>
              </a:spcAft>
              <a:buNone/>
              <a:defRPr>
                <a:solidFill>
                  <a:schemeClr val="lt1"/>
                </a:solidFill>
                <a:latin typeface="Abel"/>
                <a:ea typeface="Abel"/>
                <a:cs typeface="Abel"/>
                <a:sym typeface="Abel"/>
              </a:defRPr>
            </a:lvl4pPr>
            <a:lvl5pPr lvl="4" marR="45720" rtl="0" algn="ctr">
              <a:lnSpc>
                <a:spcPct val="100000"/>
              </a:lnSpc>
              <a:spcBef>
                <a:spcPts val="1600"/>
              </a:spcBef>
              <a:spcAft>
                <a:spcPts val="0"/>
              </a:spcAft>
              <a:buNone/>
              <a:defRPr>
                <a:solidFill>
                  <a:schemeClr val="lt1"/>
                </a:solidFill>
                <a:latin typeface="Abel"/>
                <a:ea typeface="Abel"/>
                <a:cs typeface="Abel"/>
                <a:sym typeface="Abel"/>
              </a:defRPr>
            </a:lvl5pPr>
            <a:lvl6pPr lvl="5" marR="45720" rtl="0" algn="ctr">
              <a:lnSpc>
                <a:spcPct val="100000"/>
              </a:lnSpc>
              <a:spcBef>
                <a:spcPts val="1600"/>
              </a:spcBef>
              <a:spcAft>
                <a:spcPts val="0"/>
              </a:spcAft>
              <a:buNone/>
              <a:defRPr>
                <a:solidFill>
                  <a:schemeClr val="lt1"/>
                </a:solidFill>
                <a:latin typeface="Abel"/>
                <a:ea typeface="Abel"/>
                <a:cs typeface="Abel"/>
                <a:sym typeface="Abel"/>
              </a:defRPr>
            </a:lvl6pPr>
            <a:lvl7pPr lvl="6" marR="45720" rtl="0" algn="ctr">
              <a:lnSpc>
                <a:spcPct val="100000"/>
              </a:lnSpc>
              <a:spcBef>
                <a:spcPts val="1600"/>
              </a:spcBef>
              <a:spcAft>
                <a:spcPts val="0"/>
              </a:spcAft>
              <a:buNone/>
              <a:defRPr>
                <a:solidFill>
                  <a:schemeClr val="lt1"/>
                </a:solidFill>
                <a:latin typeface="Abel"/>
                <a:ea typeface="Abel"/>
                <a:cs typeface="Abel"/>
                <a:sym typeface="Abel"/>
              </a:defRPr>
            </a:lvl7pPr>
            <a:lvl8pPr lvl="7" marR="45720" rtl="0" algn="ctr">
              <a:lnSpc>
                <a:spcPct val="100000"/>
              </a:lnSpc>
              <a:spcBef>
                <a:spcPts val="1600"/>
              </a:spcBef>
              <a:spcAft>
                <a:spcPts val="0"/>
              </a:spcAft>
              <a:buNone/>
              <a:defRPr>
                <a:solidFill>
                  <a:schemeClr val="lt1"/>
                </a:solidFill>
                <a:latin typeface="Abel"/>
                <a:ea typeface="Abel"/>
                <a:cs typeface="Abel"/>
                <a:sym typeface="Abel"/>
              </a:defRPr>
            </a:lvl8pPr>
            <a:lvl9pPr lvl="8" marR="45720"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
        <p:nvSpPr>
          <p:cNvPr id="141" name="Google Shape;141;p20"/>
          <p:cNvSpPr txBox="1"/>
          <p:nvPr>
            <p:ph idx="4" type="subTitle"/>
          </p:nvPr>
        </p:nvSpPr>
        <p:spPr>
          <a:xfrm>
            <a:off x="5305299" y="3837023"/>
            <a:ext cx="2345100" cy="43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a:solidFill>
                  <a:schemeClr val="lt1"/>
                </a:solidFill>
                <a:latin typeface="Abel"/>
                <a:ea typeface="Abel"/>
                <a:cs typeface="Abel"/>
                <a:sym typeface="Abel"/>
              </a:defRPr>
            </a:lvl1pPr>
            <a:lvl2pPr lvl="1" rtl="0" algn="ctr">
              <a:lnSpc>
                <a:spcPct val="100000"/>
              </a:lnSpc>
              <a:spcBef>
                <a:spcPts val="1600"/>
              </a:spcBef>
              <a:spcAft>
                <a:spcPts val="0"/>
              </a:spcAft>
              <a:buNone/>
              <a:defRPr>
                <a:solidFill>
                  <a:schemeClr val="lt1"/>
                </a:solidFill>
                <a:latin typeface="Abel"/>
                <a:ea typeface="Abel"/>
                <a:cs typeface="Abel"/>
                <a:sym typeface="Abel"/>
              </a:defRPr>
            </a:lvl2pPr>
            <a:lvl3pPr lvl="2" rtl="0" algn="ctr">
              <a:lnSpc>
                <a:spcPct val="100000"/>
              </a:lnSpc>
              <a:spcBef>
                <a:spcPts val="1600"/>
              </a:spcBef>
              <a:spcAft>
                <a:spcPts val="0"/>
              </a:spcAft>
              <a:buNone/>
              <a:defRPr>
                <a:solidFill>
                  <a:schemeClr val="lt1"/>
                </a:solidFill>
                <a:latin typeface="Abel"/>
                <a:ea typeface="Abel"/>
                <a:cs typeface="Abel"/>
                <a:sym typeface="Abel"/>
              </a:defRPr>
            </a:lvl3pPr>
            <a:lvl4pPr lvl="3" rtl="0" algn="ctr">
              <a:lnSpc>
                <a:spcPct val="100000"/>
              </a:lnSpc>
              <a:spcBef>
                <a:spcPts val="1600"/>
              </a:spcBef>
              <a:spcAft>
                <a:spcPts val="0"/>
              </a:spcAft>
              <a:buNone/>
              <a:defRPr>
                <a:solidFill>
                  <a:schemeClr val="lt1"/>
                </a:solidFill>
                <a:latin typeface="Abel"/>
                <a:ea typeface="Abel"/>
                <a:cs typeface="Abel"/>
                <a:sym typeface="Abel"/>
              </a:defRPr>
            </a:lvl4pPr>
            <a:lvl5pPr lvl="4" rtl="0" algn="ctr">
              <a:lnSpc>
                <a:spcPct val="100000"/>
              </a:lnSpc>
              <a:spcBef>
                <a:spcPts val="1600"/>
              </a:spcBef>
              <a:spcAft>
                <a:spcPts val="0"/>
              </a:spcAft>
              <a:buNone/>
              <a:defRPr>
                <a:solidFill>
                  <a:schemeClr val="lt1"/>
                </a:solidFill>
                <a:latin typeface="Abel"/>
                <a:ea typeface="Abel"/>
                <a:cs typeface="Abel"/>
                <a:sym typeface="Abel"/>
              </a:defRPr>
            </a:lvl5pPr>
            <a:lvl6pPr lvl="5" rtl="0" algn="ctr">
              <a:lnSpc>
                <a:spcPct val="100000"/>
              </a:lnSpc>
              <a:spcBef>
                <a:spcPts val="1600"/>
              </a:spcBef>
              <a:spcAft>
                <a:spcPts val="0"/>
              </a:spcAft>
              <a:buNone/>
              <a:defRPr>
                <a:solidFill>
                  <a:schemeClr val="lt1"/>
                </a:solidFill>
                <a:latin typeface="Abel"/>
                <a:ea typeface="Abel"/>
                <a:cs typeface="Abel"/>
                <a:sym typeface="Abel"/>
              </a:defRPr>
            </a:lvl6pPr>
            <a:lvl7pPr lvl="6" rtl="0" algn="ctr">
              <a:lnSpc>
                <a:spcPct val="100000"/>
              </a:lnSpc>
              <a:spcBef>
                <a:spcPts val="1600"/>
              </a:spcBef>
              <a:spcAft>
                <a:spcPts val="0"/>
              </a:spcAft>
              <a:buNone/>
              <a:defRPr>
                <a:solidFill>
                  <a:schemeClr val="lt1"/>
                </a:solidFill>
                <a:latin typeface="Abel"/>
                <a:ea typeface="Abel"/>
                <a:cs typeface="Abel"/>
                <a:sym typeface="Abel"/>
              </a:defRPr>
            </a:lvl7pPr>
            <a:lvl8pPr lvl="7" rtl="0" algn="ctr">
              <a:lnSpc>
                <a:spcPct val="100000"/>
              </a:lnSpc>
              <a:spcBef>
                <a:spcPts val="1600"/>
              </a:spcBef>
              <a:spcAft>
                <a:spcPts val="0"/>
              </a:spcAft>
              <a:buNone/>
              <a:defRPr>
                <a:solidFill>
                  <a:schemeClr val="lt1"/>
                </a:solidFill>
                <a:latin typeface="Abel"/>
                <a:ea typeface="Abel"/>
                <a:cs typeface="Abel"/>
                <a:sym typeface="Abel"/>
              </a:defRPr>
            </a:lvl8pPr>
            <a:lvl9pPr lvl="8" rtl="0" algn="ctr">
              <a:lnSpc>
                <a:spcPct val="100000"/>
              </a:lnSpc>
              <a:spcBef>
                <a:spcPts val="1600"/>
              </a:spcBef>
              <a:spcAft>
                <a:spcPts val="1600"/>
              </a:spcAft>
              <a:buNone/>
              <a:defRPr>
                <a:solidFill>
                  <a:schemeClr val="lt1"/>
                </a:solidFill>
                <a:latin typeface="Abel"/>
                <a:ea typeface="Abel"/>
                <a:cs typeface="Abel"/>
                <a:sym typeface="Abe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18" name="Shape 18"/>
        <p:cNvGrpSpPr/>
        <p:nvPr/>
      </p:nvGrpSpPr>
      <p:grpSpPr>
        <a:xfrm>
          <a:off x="0" y="0"/>
          <a:ext cx="0" cy="0"/>
          <a:chOff x="0" y="0"/>
          <a:chExt cx="0" cy="0"/>
        </a:xfrm>
      </p:grpSpPr>
      <p:sp>
        <p:nvSpPr>
          <p:cNvPr id="19" name="Google Shape;19;p3"/>
          <p:cNvSpPr txBox="1"/>
          <p:nvPr>
            <p:ph type="ctrTitle"/>
          </p:nvPr>
        </p:nvSpPr>
        <p:spPr>
          <a:xfrm flipH="1">
            <a:off x="2474500" y="3214700"/>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20" name="Google Shape;20;p3"/>
          <p:cNvSpPr txBox="1"/>
          <p:nvPr>
            <p:ph idx="1" type="subTitle"/>
          </p:nvPr>
        </p:nvSpPr>
        <p:spPr>
          <a:xfrm flipH="1">
            <a:off x="2474500" y="3744825"/>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21" name="Google Shape;21;p3"/>
          <p:cNvSpPr txBox="1"/>
          <p:nvPr>
            <p:ph hasCustomPrompt="1" idx="2" type="title"/>
          </p:nvPr>
        </p:nvSpPr>
        <p:spPr>
          <a:xfrm flipH="1">
            <a:off x="4041613" y="17901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CUSTOM_8_1_1">
    <p:bg>
      <p:bgPr>
        <a:solidFill>
          <a:schemeClr val="lt2"/>
        </a:solidFill>
      </p:bgPr>
    </p:bg>
    <p:spTree>
      <p:nvGrpSpPr>
        <p:cNvPr id="142" name="Shape 142"/>
        <p:cNvGrpSpPr/>
        <p:nvPr/>
      </p:nvGrpSpPr>
      <p:grpSpPr>
        <a:xfrm>
          <a:off x="0" y="0"/>
          <a:ext cx="0" cy="0"/>
          <a:chOff x="0" y="0"/>
          <a:chExt cx="0" cy="0"/>
        </a:xfrm>
      </p:grpSpPr>
      <p:grpSp>
        <p:nvGrpSpPr>
          <p:cNvPr id="143" name="Google Shape;143;p21"/>
          <p:cNvGrpSpPr/>
          <p:nvPr/>
        </p:nvGrpSpPr>
        <p:grpSpPr>
          <a:xfrm>
            <a:off x="445050" y="757163"/>
            <a:ext cx="8253900" cy="3871737"/>
            <a:chOff x="445050" y="349737"/>
            <a:chExt cx="8253900" cy="3871737"/>
          </a:xfrm>
        </p:grpSpPr>
        <p:sp>
          <p:nvSpPr>
            <p:cNvPr id="144" name="Google Shape;144;p21"/>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1"/>
            <p:cNvGrpSpPr/>
            <p:nvPr/>
          </p:nvGrpSpPr>
          <p:grpSpPr>
            <a:xfrm>
              <a:off x="445050" y="349737"/>
              <a:ext cx="8253900" cy="392400"/>
              <a:chOff x="-8550475" y="393000"/>
              <a:chExt cx="8253900" cy="392400"/>
            </a:xfrm>
          </p:grpSpPr>
          <p:sp>
            <p:nvSpPr>
              <p:cNvPr id="146" name="Google Shape;146;p21"/>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 name="Google Shape;150;p21"/>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51" name="Google Shape;151;p21"/>
          <p:cNvSpPr txBox="1"/>
          <p:nvPr>
            <p:ph idx="1" type="subTitle"/>
          </p:nvPr>
        </p:nvSpPr>
        <p:spPr>
          <a:xfrm>
            <a:off x="1422938"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2" name="Google Shape;152;p21"/>
          <p:cNvSpPr txBox="1"/>
          <p:nvPr>
            <p:ph hasCustomPrompt="1" idx="2" type="title"/>
          </p:nvPr>
        </p:nvSpPr>
        <p:spPr>
          <a:xfrm>
            <a:off x="838838"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3" name="Google Shape;153;p21"/>
          <p:cNvSpPr txBox="1"/>
          <p:nvPr>
            <p:ph idx="3" type="subTitle"/>
          </p:nvPr>
        </p:nvSpPr>
        <p:spPr>
          <a:xfrm>
            <a:off x="1422938"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4" name="Google Shape;154;p21"/>
          <p:cNvSpPr txBox="1"/>
          <p:nvPr>
            <p:ph hasCustomPrompt="1" idx="4" type="title"/>
          </p:nvPr>
        </p:nvSpPr>
        <p:spPr>
          <a:xfrm>
            <a:off x="838838"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5" name="Google Shape;155;p21"/>
          <p:cNvSpPr txBox="1"/>
          <p:nvPr>
            <p:ph idx="5" type="subTitle"/>
          </p:nvPr>
        </p:nvSpPr>
        <p:spPr>
          <a:xfrm>
            <a:off x="5465650" y="3611417"/>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6" name="Google Shape;156;p21"/>
          <p:cNvSpPr txBox="1"/>
          <p:nvPr>
            <p:ph hasCustomPrompt="1" idx="6" type="title"/>
          </p:nvPr>
        </p:nvSpPr>
        <p:spPr>
          <a:xfrm>
            <a:off x="4881550" y="3021996"/>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157" name="Google Shape;157;p21"/>
          <p:cNvSpPr txBox="1"/>
          <p:nvPr>
            <p:ph idx="7" type="subTitle"/>
          </p:nvPr>
        </p:nvSpPr>
        <p:spPr>
          <a:xfrm>
            <a:off x="5465650" y="2170775"/>
            <a:ext cx="2255400" cy="3441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rgbClr val="434343"/>
                </a:solidFill>
              </a:defRPr>
            </a:lvl1pPr>
            <a:lvl2pPr lvl="1" rtl="0" algn="ctr">
              <a:lnSpc>
                <a:spcPct val="100000"/>
              </a:lnSpc>
              <a:spcBef>
                <a:spcPts val="1600"/>
              </a:spcBef>
              <a:spcAft>
                <a:spcPts val="0"/>
              </a:spcAft>
              <a:buNone/>
              <a:defRPr sz="1400">
                <a:solidFill>
                  <a:srgbClr val="434343"/>
                </a:solidFill>
              </a:defRPr>
            </a:lvl2pPr>
            <a:lvl3pPr lvl="2" rtl="0" algn="ctr">
              <a:lnSpc>
                <a:spcPct val="100000"/>
              </a:lnSpc>
              <a:spcBef>
                <a:spcPts val="1600"/>
              </a:spcBef>
              <a:spcAft>
                <a:spcPts val="0"/>
              </a:spcAft>
              <a:buNone/>
              <a:defRPr sz="1400">
                <a:solidFill>
                  <a:srgbClr val="434343"/>
                </a:solidFill>
              </a:defRPr>
            </a:lvl3pPr>
            <a:lvl4pPr lvl="3" rtl="0" algn="ctr">
              <a:lnSpc>
                <a:spcPct val="100000"/>
              </a:lnSpc>
              <a:spcBef>
                <a:spcPts val="1600"/>
              </a:spcBef>
              <a:spcAft>
                <a:spcPts val="0"/>
              </a:spcAft>
              <a:buNone/>
              <a:defRPr sz="1400">
                <a:solidFill>
                  <a:srgbClr val="434343"/>
                </a:solidFill>
              </a:defRPr>
            </a:lvl4pPr>
            <a:lvl5pPr lvl="4" rtl="0" algn="ctr">
              <a:lnSpc>
                <a:spcPct val="100000"/>
              </a:lnSpc>
              <a:spcBef>
                <a:spcPts val="1600"/>
              </a:spcBef>
              <a:spcAft>
                <a:spcPts val="0"/>
              </a:spcAft>
              <a:buNone/>
              <a:defRPr sz="1400">
                <a:solidFill>
                  <a:srgbClr val="434343"/>
                </a:solidFill>
              </a:defRPr>
            </a:lvl5pPr>
            <a:lvl6pPr lvl="5" rtl="0" algn="ctr">
              <a:lnSpc>
                <a:spcPct val="100000"/>
              </a:lnSpc>
              <a:spcBef>
                <a:spcPts val="1600"/>
              </a:spcBef>
              <a:spcAft>
                <a:spcPts val="0"/>
              </a:spcAft>
              <a:buNone/>
              <a:defRPr sz="1400">
                <a:solidFill>
                  <a:srgbClr val="434343"/>
                </a:solidFill>
              </a:defRPr>
            </a:lvl6pPr>
            <a:lvl7pPr lvl="6" rtl="0" algn="ctr">
              <a:lnSpc>
                <a:spcPct val="100000"/>
              </a:lnSpc>
              <a:spcBef>
                <a:spcPts val="1600"/>
              </a:spcBef>
              <a:spcAft>
                <a:spcPts val="0"/>
              </a:spcAft>
              <a:buNone/>
              <a:defRPr sz="1400">
                <a:solidFill>
                  <a:srgbClr val="434343"/>
                </a:solidFill>
              </a:defRPr>
            </a:lvl7pPr>
            <a:lvl8pPr lvl="7" rtl="0" algn="ctr">
              <a:lnSpc>
                <a:spcPct val="100000"/>
              </a:lnSpc>
              <a:spcBef>
                <a:spcPts val="1600"/>
              </a:spcBef>
              <a:spcAft>
                <a:spcPts val="0"/>
              </a:spcAft>
              <a:buNone/>
              <a:defRPr sz="1400">
                <a:solidFill>
                  <a:srgbClr val="434343"/>
                </a:solidFill>
              </a:defRPr>
            </a:lvl8pPr>
            <a:lvl9pPr lvl="8" rtl="0" algn="ctr">
              <a:lnSpc>
                <a:spcPct val="100000"/>
              </a:lnSpc>
              <a:spcBef>
                <a:spcPts val="1600"/>
              </a:spcBef>
              <a:spcAft>
                <a:spcPts val="1600"/>
              </a:spcAft>
              <a:buNone/>
              <a:defRPr sz="1400">
                <a:solidFill>
                  <a:srgbClr val="434343"/>
                </a:solidFill>
              </a:defRPr>
            </a:lvl9pPr>
          </a:lstStyle>
          <a:p/>
        </p:txBody>
      </p:sp>
      <p:sp>
        <p:nvSpPr>
          <p:cNvPr id="158" name="Google Shape;158;p21"/>
          <p:cNvSpPr txBox="1"/>
          <p:nvPr>
            <p:ph hasCustomPrompt="1" idx="8" type="title"/>
          </p:nvPr>
        </p:nvSpPr>
        <p:spPr>
          <a:xfrm>
            <a:off x="4881550" y="1582000"/>
            <a:ext cx="3423600" cy="517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600"/>
              <a:buNone/>
              <a:defRPr>
                <a:solidFill>
                  <a:srgbClr val="434343"/>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_1">
    <p:bg>
      <p:bgPr>
        <a:solidFill>
          <a:schemeClr val="lt2"/>
        </a:solidFill>
      </p:bgPr>
    </p:bg>
    <p:spTree>
      <p:nvGrpSpPr>
        <p:cNvPr id="159" name="Shape 159"/>
        <p:cNvGrpSpPr/>
        <p:nvPr/>
      </p:nvGrpSpPr>
      <p:grpSpPr>
        <a:xfrm>
          <a:off x="0" y="0"/>
          <a:ext cx="0" cy="0"/>
          <a:chOff x="0" y="0"/>
          <a:chExt cx="0" cy="0"/>
        </a:xfrm>
      </p:grpSpPr>
      <p:grpSp>
        <p:nvGrpSpPr>
          <p:cNvPr id="160" name="Google Shape;160;p22"/>
          <p:cNvGrpSpPr/>
          <p:nvPr/>
        </p:nvGrpSpPr>
        <p:grpSpPr>
          <a:xfrm>
            <a:off x="445050" y="757163"/>
            <a:ext cx="8253900" cy="3871737"/>
            <a:chOff x="445050" y="349737"/>
            <a:chExt cx="8253900" cy="3871737"/>
          </a:xfrm>
        </p:grpSpPr>
        <p:sp>
          <p:nvSpPr>
            <p:cNvPr id="161" name="Google Shape;161;p22"/>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22"/>
            <p:cNvGrpSpPr/>
            <p:nvPr/>
          </p:nvGrpSpPr>
          <p:grpSpPr>
            <a:xfrm>
              <a:off x="445050" y="349737"/>
              <a:ext cx="8253900" cy="392400"/>
              <a:chOff x="-8550475" y="393000"/>
              <a:chExt cx="8253900" cy="392400"/>
            </a:xfrm>
          </p:grpSpPr>
          <p:sp>
            <p:nvSpPr>
              <p:cNvPr id="163" name="Google Shape;163;p22"/>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7" name="Google Shape;167;p22"/>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168" name="Google Shape;168;p22"/>
          <p:cNvSpPr txBox="1"/>
          <p:nvPr>
            <p:ph idx="1" type="subTitle"/>
          </p:nvPr>
        </p:nvSpPr>
        <p:spPr>
          <a:xfrm>
            <a:off x="7202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69" name="Google Shape;169;p22"/>
          <p:cNvSpPr txBox="1"/>
          <p:nvPr>
            <p:ph idx="2" type="subTitle"/>
          </p:nvPr>
        </p:nvSpPr>
        <p:spPr>
          <a:xfrm>
            <a:off x="3428875" y="3701052"/>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0" name="Google Shape;170;p22"/>
          <p:cNvSpPr txBox="1"/>
          <p:nvPr>
            <p:ph idx="3" type="subTitle"/>
          </p:nvPr>
        </p:nvSpPr>
        <p:spPr>
          <a:xfrm>
            <a:off x="6272500" y="3701050"/>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1" name="Google Shape;171;p22"/>
          <p:cNvSpPr txBox="1"/>
          <p:nvPr>
            <p:ph idx="4" type="subTitle"/>
          </p:nvPr>
        </p:nvSpPr>
        <p:spPr>
          <a:xfrm>
            <a:off x="720200" y="2148679"/>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2" name="Google Shape;172;p22"/>
          <p:cNvSpPr txBox="1"/>
          <p:nvPr>
            <p:ph idx="5" type="subTitle"/>
          </p:nvPr>
        </p:nvSpPr>
        <p:spPr>
          <a:xfrm>
            <a:off x="3428875" y="2148679"/>
            <a:ext cx="22767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
        <p:nvSpPr>
          <p:cNvPr id="173" name="Google Shape;173;p22"/>
          <p:cNvSpPr txBox="1"/>
          <p:nvPr>
            <p:ph idx="6" type="subTitle"/>
          </p:nvPr>
        </p:nvSpPr>
        <p:spPr>
          <a:xfrm>
            <a:off x="6272500" y="2148675"/>
            <a:ext cx="2151300" cy="517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None/>
              <a:defRPr sz="1300">
                <a:solidFill>
                  <a:schemeClr val="lt1"/>
                </a:solidFill>
              </a:defRPr>
            </a:lvl1pPr>
            <a:lvl2pPr lvl="1" rtl="0" algn="ctr">
              <a:lnSpc>
                <a:spcPct val="100000"/>
              </a:lnSpc>
              <a:spcBef>
                <a:spcPts val="1600"/>
              </a:spcBef>
              <a:spcAft>
                <a:spcPts val="0"/>
              </a:spcAft>
              <a:buNone/>
              <a:defRPr sz="1300">
                <a:solidFill>
                  <a:schemeClr val="lt1"/>
                </a:solidFill>
              </a:defRPr>
            </a:lvl2pPr>
            <a:lvl3pPr lvl="2" rtl="0" algn="ctr">
              <a:lnSpc>
                <a:spcPct val="100000"/>
              </a:lnSpc>
              <a:spcBef>
                <a:spcPts val="1600"/>
              </a:spcBef>
              <a:spcAft>
                <a:spcPts val="0"/>
              </a:spcAft>
              <a:buNone/>
              <a:defRPr sz="1300">
                <a:solidFill>
                  <a:schemeClr val="lt1"/>
                </a:solidFill>
              </a:defRPr>
            </a:lvl3pPr>
            <a:lvl4pPr lvl="3" rtl="0" algn="ctr">
              <a:lnSpc>
                <a:spcPct val="100000"/>
              </a:lnSpc>
              <a:spcBef>
                <a:spcPts val="1600"/>
              </a:spcBef>
              <a:spcAft>
                <a:spcPts val="0"/>
              </a:spcAft>
              <a:buNone/>
              <a:defRPr sz="1300">
                <a:solidFill>
                  <a:schemeClr val="lt1"/>
                </a:solidFill>
              </a:defRPr>
            </a:lvl4pPr>
            <a:lvl5pPr lvl="4" rtl="0" algn="ctr">
              <a:lnSpc>
                <a:spcPct val="100000"/>
              </a:lnSpc>
              <a:spcBef>
                <a:spcPts val="1600"/>
              </a:spcBef>
              <a:spcAft>
                <a:spcPts val="0"/>
              </a:spcAft>
              <a:buNone/>
              <a:defRPr sz="1300">
                <a:solidFill>
                  <a:schemeClr val="lt1"/>
                </a:solidFill>
              </a:defRPr>
            </a:lvl5pPr>
            <a:lvl6pPr lvl="5" rtl="0" algn="ctr">
              <a:lnSpc>
                <a:spcPct val="100000"/>
              </a:lnSpc>
              <a:spcBef>
                <a:spcPts val="1600"/>
              </a:spcBef>
              <a:spcAft>
                <a:spcPts val="0"/>
              </a:spcAft>
              <a:buNone/>
              <a:defRPr sz="1300">
                <a:solidFill>
                  <a:schemeClr val="lt1"/>
                </a:solidFill>
              </a:defRPr>
            </a:lvl6pPr>
            <a:lvl7pPr lvl="6" rtl="0" algn="ctr">
              <a:lnSpc>
                <a:spcPct val="100000"/>
              </a:lnSpc>
              <a:spcBef>
                <a:spcPts val="1600"/>
              </a:spcBef>
              <a:spcAft>
                <a:spcPts val="0"/>
              </a:spcAft>
              <a:buNone/>
              <a:defRPr sz="1300">
                <a:solidFill>
                  <a:schemeClr val="lt1"/>
                </a:solidFill>
              </a:defRPr>
            </a:lvl7pPr>
            <a:lvl8pPr lvl="7" rtl="0" algn="ctr">
              <a:lnSpc>
                <a:spcPct val="100000"/>
              </a:lnSpc>
              <a:spcBef>
                <a:spcPts val="1600"/>
              </a:spcBef>
              <a:spcAft>
                <a:spcPts val="0"/>
              </a:spcAft>
              <a:buNone/>
              <a:defRPr sz="1300">
                <a:solidFill>
                  <a:schemeClr val="lt1"/>
                </a:solidFill>
              </a:defRPr>
            </a:lvl8pPr>
            <a:lvl9pPr lvl="8" rtl="0" algn="ctr">
              <a:lnSpc>
                <a:spcPct val="100000"/>
              </a:lnSpc>
              <a:spcBef>
                <a:spcPts val="1600"/>
              </a:spcBef>
              <a:spcAft>
                <a:spcPts val="1600"/>
              </a:spcAft>
              <a:buNone/>
              <a:defRPr sz="1300">
                <a:solidFill>
                  <a:schemeClr val="lt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bg>
      <p:bgPr>
        <a:solidFill>
          <a:schemeClr val="lt2"/>
        </a:solidFill>
      </p:bgPr>
    </p:bg>
    <p:spTree>
      <p:nvGrpSpPr>
        <p:cNvPr id="174" name="Shape 174"/>
        <p:cNvGrpSpPr/>
        <p:nvPr/>
      </p:nvGrpSpPr>
      <p:grpSpPr>
        <a:xfrm>
          <a:off x="0" y="0"/>
          <a:ext cx="0" cy="0"/>
          <a:chOff x="0" y="0"/>
          <a:chExt cx="0" cy="0"/>
        </a:xfrm>
      </p:grpSpPr>
      <p:grpSp>
        <p:nvGrpSpPr>
          <p:cNvPr id="175" name="Google Shape;175;p23"/>
          <p:cNvGrpSpPr/>
          <p:nvPr/>
        </p:nvGrpSpPr>
        <p:grpSpPr>
          <a:xfrm>
            <a:off x="445050" y="393000"/>
            <a:ext cx="8254054" cy="4266544"/>
            <a:chOff x="279122" y="532095"/>
            <a:chExt cx="8585452" cy="4437845"/>
          </a:xfrm>
        </p:grpSpPr>
        <p:sp>
          <p:nvSpPr>
            <p:cNvPr id="176" name="Google Shape;176;p23"/>
            <p:cNvSpPr/>
            <p:nvPr/>
          </p:nvSpPr>
          <p:spPr>
            <a:xfrm>
              <a:off x="279174" y="537140"/>
              <a:ext cx="8585400" cy="4432800"/>
            </a:xfrm>
            <a:prstGeom prst="roundRect">
              <a:avLst>
                <a:gd fmla="val 5570" name="adj"/>
              </a:avLst>
            </a:prstGeom>
            <a:solidFill>
              <a:schemeClr val="dk1"/>
            </a:solidFill>
            <a:ln>
              <a:noFill/>
            </a:ln>
            <a:effectLst>
              <a:outerShdw blurRad="57150" rotWithShape="0" algn="bl" dir="294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 name="Google Shape;177;p23"/>
            <p:cNvGrpSpPr/>
            <p:nvPr/>
          </p:nvGrpSpPr>
          <p:grpSpPr>
            <a:xfrm>
              <a:off x="279122" y="532095"/>
              <a:ext cx="8585400" cy="414300"/>
              <a:chOff x="279122" y="532095"/>
              <a:chExt cx="8585400" cy="414300"/>
            </a:xfrm>
          </p:grpSpPr>
          <p:sp>
            <p:nvSpPr>
              <p:cNvPr id="178" name="Google Shape;178;p23"/>
              <p:cNvSpPr/>
              <p:nvPr/>
            </p:nvSpPr>
            <p:spPr>
              <a:xfrm>
                <a:off x="279122" y="532095"/>
                <a:ext cx="8585400" cy="414300"/>
              </a:xfrm>
              <a:prstGeom prst="round2SameRect">
                <a:avLst>
                  <a:gd fmla="val 3830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558375" y="690638"/>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772975" y="690638"/>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987575" y="690638"/>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2" name="Google Shape;182;p23"/>
          <p:cNvSpPr txBox="1"/>
          <p:nvPr>
            <p:ph type="title"/>
          </p:nvPr>
        </p:nvSpPr>
        <p:spPr>
          <a:xfrm>
            <a:off x="2204275" y="1004250"/>
            <a:ext cx="4735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4200"/>
              <a:buNone/>
              <a:defRPr>
                <a:solidFill>
                  <a:schemeClr val="lt1"/>
                </a:solidFill>
              </a:defRPr>
            </a:lvl1pPr>
            <a:lvl2pPr lvl="1" rtl="0" algn="ctr">
              <a:spcBef>
                <a:spcPts val="0"/>
              </a:spcBef>
              <a:spcAft>
                <a:spcPts val="0"/>
              </a:spcAft>
              <a:buClr>
                <a:schemeClr val="dk1"/>
              </a:buClr>
              <a:buSzPts val="4200"/>
              <a:buNone/>
              <a:defRPr b="0" sz="4200">
                <a:solidFill>
                  <a:schemeClr val="dk1"/>
                </a:solidFill>
              </a:defRPr>
            </a:lvl2pPr>
            <a:lvl3pPr lvl="2" rtl="0" algn="ctr">
              <a:spcBef>
                <a:spcPts val="0"/>
              </a:spcBef>
              <a:spcAft>
                <a:spcPts val="0"/>
              </a:spcAft>
              <a:buClr>
                <a:schemeClr val="dk1"/>
              </a:buClr>
              <a:buSzPts val="4200"/>
              <a:buNone/>
              <a:defRPr b="0" sz="4200">
                <a:solidFill>
                  <a:schemeClr val="dk1"/>
                </a:solidFill>
              </a:defRPr>
            </a:lvl3pPr>
            <a:lvl4pPr lvl="3" rtl="0" algn="ctr">
              <a:spcBef>
                <a:spcPts val="0"/>
              </a:spcBef>
              <a:spcAft>
                <a:spcPts val="0"/>
              </a:spcAft>
              <a:buClr>
                <a:schemeClr val="dk1"/>
              </a:buClr>
              <a:buSzPts val="4200"/>
              <a:buNone/>
              <a:defRPr b="0" sz="4200">
                <a:solidFill>
                  <a:schemeClr val="dk1"/>
                </a:solidFill>
              </a:defRPr>
            </a:lvl4pPr>
            <a:lvl5pPr lvl="4" rtl="0" algn="ctr">
              <a:spcBef>
                <a:spcPts val="0"/>
              </a:spcBef>
              <a:spcAft>
                <a:spcPts val="0"/>
              </a:spcAft>
              <a:buClr>
                <a:schemeClr val="dk1"/>
              </a:buClr>
              <a:buSzPts val="4200"/>
              <a:buNone/>
              <a:defRPr b="0" sz="4200">
                <a:solidFill>
                  <a:schemeClr val="dk1"/>
                </a:solidFill>
              </a:defRPr>
            </a:lvl5pPr>
            <a:lvl6pPr lvl="5" rtl="0" algn="ctr">
              <a:spcBef>
                <a:spcPts val="0"/>
              </a:spcBef>
              <a:spcAft>
                <a:spcPts val="0"/>
              </a:spcAft>
              <a:buClr>
                <a:schemeClr val="dk1"/>
              </a:buClr>
              <a:buSzPts val="4200"/>
              <a:buNone/>
              <a:defRPr b="0" sz="4200">
                <a:solidFill>
                  <a:schemeClr val="dk1"/>
                </a:solidFill>
              </a:defRPr>
            </a:lvl6pPr>
            <a:lvl7pPr lvl="6" rtl="0" algn="ctr">
              <a:spcBef>
                <a:spcPts val="0"/>
              </a:spcBef>
              <a:spcAft>
                <a:spcPts val="0"/>
              </a:spcAft>
              <a:buClr>
                <a:schemeClr val="dk1"/>
              </a:buClr>
              <a:buSzPts val="4200"/>
              <a:buNone/>
              <a:defRPr b="0" sz="4200">
                <a:solidFill>
                  <a:schemeClr val="dk1"/>
                </a:solidFill>
              </a:defRPr>
            </a:lvl7pPr>
            <a:lvl8pPr lvl="7" rtl="0" algn="ctr">
              <a:spcBef>
                <a:spcPts val="0"/>
              </a:spcBef>
              <a:spcAft>
                <a:spcPts val="0"/>
              </a:spcAft>
              <a:buClr>
                <a:schemeClr val="dk1"/>
              </a:buClr>
              <a:buSzPts val="4200"/>
              <a:buNone/>
              <a:defRPr b="0" sz="4200">
                <a:solidFill>
                  <a:schemeClr val="dk1"/>
                </a:solidFill>
              </a:defRPr>
            </a:lvl8pPr>
            <a:lvl9pPr lvl="8" rtl="0" algn="ctr">
              <a:spcBef>
                <a:spcPts val="0"/>
              </a:spcBef>
              <a:spcAft>
                <a:spcPts val="0"/>
              </a:spcAft>
              <a:buClr>
                <a:schemeClr val="dk1"/>
              </a:buClr>
              <a:buSzPts val="4200"/>
              <a:buNone/>
              <a:defRPr b="0" sz="4200">
                <a:solidFill>
                  <a:schemeClr val="dk1"/>
                </a:solidFill>
              </a:defRPr>
            </a:lvl9pPr>
          </a:lstStyle>
          <a:p/>
        </p:txBody>
      </p:sp>
      <p:sp>
        <p:nvSpPr>
          <p:cNvPr id="183" name="Google Shape;183;p23"/>
          <p:cNvSpPr txBox="1"/>
          <p:nvPr>
            <p:ph idx="1" type="subTitle"/>
          </p:nvPr>
        </p:nvSpPr>
        <p:spPr>
          <a:xfrm flipH="1">
            <a:off x="2204275" y="2155375"/>
            <a:ext cx="4735500" cy="142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2100"/>
              <a:buNone/>
              <a:defRPr sz="16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184" name="Google Shape;184;p23"/>
          <p:cNvSpPr txBox="1"/>
          <p:nvPr/>
        </p:nvSpPr>
        <p:spPr>
          <a:xfrm>
            <a:off x="2194350" y="3689325"/>
            <a:ext cx="4755300" cy="42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300"/>
              </a:spcBef>
              <a:spcAft>
                <a:spcPts val="0"/>
              </a:spcAft>
              <a:buNone/>
            </a:pPr>
            <a:r>
              <a:rPr lang="en" sz="1200">
                <a:solidFill>
                  <a:schemeClr val="lt1"/>
                </a:solidFill>
                <a:latin typeface="Abel"/>
                <a:ea typeface="Abel"/>
                <a:cs typeface="Abel"/>
                <a:sym typeface="Abel"/>
              </a:rPr>
              <a:t>CREDITS: This presentation template was created by </a:t>
            </a:r>
            <a:r>
              <a:rPr lang="en" sz="1200">
                <a:solidFill>
                  <a:schemeClr val="lt1"/>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lt1"/>
                </a:solidFill>
                <a:latin typeface="Abel"/>
                <a:ea typeface="Abel"/>
                <a:cs typeface="Abel"/>
                <a:sym typeface="Abel"/>
              </a:rPr>
              <a:t>, including icons by </a:t>
            </a:r>
            <a:r>
              <a:rPr lang="en" sz="1200">
                <a:solidFill>
                  <a:schemeClr val="lt1"/>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lt1"/>
                </a:solidFill>
                <a:latin typeface="Abel"/>
                <a:ea typeface="Abel"/>
                <a:cs typeface="Abel"/>
                <a:sym typeface="Abel"/>
              </a:rPr>
              <a:t>, and infographics &amp; images by </a:t>
            </a:r>
            <a:r>
              <a:rPr lang="en" sz="1200">
                <a:solidFill>
                  <a:schemeClr val="lt1"/>
                </a:solidFill>
                <a:uFill>
                  <a:noFill/>
                </a:uFill>
                <a:latin typeface="Abel"/>
                <a:ea typeface="Abel"/>
                <a:cs typeface="Abel"/>
                <a:sym typeface="Abel"/>
                <a:hlinkClick r:id="rId4">
                  <a:extLst>
                    <a:ext uri="{A12FA001-AC4F-418D-AE19-62706E023703}">
                      <ahyp:hlinkClr val="tx"/>
                    </a:ext>
                  </a:extLst>
                </a:hlinkClick>
              </a:rPr>
              <a:t>Freepik</a:t>
            </a:r>
            <a:endParaRPr sz="1200">
              <a:solidFill>
                <a:schemeClr val="lt1"/>
              </a:solidFill>
              <a:latin typeface="Abel"/>
              <a:ea typeface="Abel"/>
              <a:cs typeface="Abel"/>
              <a:sym typeface="Abel"/>
            </a:endParaRPr>
          </a:p>
          <a:p>
            <a:pPr indent="0" lvl="0" marL="0" rtl="0" algn="ctr">
              <a:lnSpc>
                <a:spcPct val="100000"/>
              </a:lnSpc>
              <a:spcBef>
                <a:spcPts val="0"/>
              </a:spcBef>
              <a:spcAft>
                <a:spcPts val="0"/>
              </a:spcAft>
              <a:buNone/>
            </a:pPr>
            <a:r>
              <a:t/>
            </a:r>
            <a:endParaRPr sz="1200">
              <a:solidFill>
                <a:schemeClr val="lt1"/>
              </a:solidFill>
              <a:latin typeface="Abel"/>
              <a:ea typeface="Abel"/>
              <a:cs typeface="Abel"/>
              <a:sym typeface="Abel"/>
            </a:endParaRPr>
          </a:p>
          <a:p>
            <a:pPr indent="0" lvl="0" marL="0" rtl="0" algn="ctr">
              <a:lnSpc>
                <a:spcPct val="100000"/>
              </a:lnSpc>
              <a:spcBef>
                <a:spcPts val="300"/>
              </a:spcBef>
              <a:spcAft>
                <a:spcPts val="0"/>
              </a:spcAft>
              <a:buNone/>
            </a:pPr>
            <a:r>
              <a:t/>
            </a:r>
            <a:endParaRPr sz="1200">
              <a:solidFill>
                <a:schemeClr val="lt1"/>
              </a:solidFill>
              <a:latin typeface="Abel"/>
              <a:ea typeface="Abel"/>
              <a:cs typeface="Abel"/>
              <a:sym typeface="Abe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_1_1_1">
    <p:bg>
      <p:bgPr>
        <a:solidFill>
          <a:schemeClr val="lt2"/>
        </a:solidFill>
      </p:bgPr>
    </p:bg>
    <p:spTree>
      <p:nvGrpSpPr>
        <p:cNvPr id="185" name="Shape 185"/>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6" name="Shape 18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2"/>
        </a:solidFill>
      </p:bgPr>
    </p:bg>
    <p:spTree>
      <p:nvGrpSpPr>
        <p:cNvPr id="22" name="Shape 22"/>
        <p:cNvGrpSpPr/>
        <p:nvPr/>
      </p:nvGrpSpPr>
      <p:grpSpPr>
        <a:xfrm>
          <a:off x="0" y="0"/>
          <a:ext cx="0" cy="0"/>
          <a:chOff x="0" y="0"/>
          <a:chExt cx="0" cy="0"/>
        </a:xfrm>
      </p:grpSpPr>
      <p:sp>
        <p:nvSpPr>
          <p:cNvPr id="23" name="Google Shape;23;p4"/>
          <p:cNvSpPr txBox="1"/>
          <p:nvPr>
            <p:ph type="ctrTitle"/>
          </p:nvPr>
        </p:nvSpPr>
        <p:spPr>
          <a:xfrm>
            <a:off x="827400" y="1491650"/>
            <a:ext cx="2861400" cy="11316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4" name="Google Shape;24;p4"/>
          <p:cNvSpPr txBox="1"/>
          <p:nvPr>
            <p:ph idx="1" type="subTitle"/>
          </p:nvPr>
        </p:nvSpPr>
        <p:spPr>
          <a:xfrm>
            <a:off x="1402950" y="2977050"/>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25" name="Google Shape;25;p4"/>
          <p:cNvSpPr txBox="1"/>
          <p:nvPr>
            <p:ph idx="2" type="subTitle"/>
          </p:nvPr>
        </p:nvSpPr>
        <p:spPr>
          <a:xfrm>
            <a:off x="1402950" y="3642075"/>
            <a:ext cx="2736600" cy="3489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2"/>
        </a:solidFill>
      </p:bgPr>
    </p:bg>
    <p:spTree>
      <p:nvGrpSpPr>
        <p:cNvPr id="26" name="Shape 26"/>
        <p:cNvGrpSpPr/>
        <p:nvPr/>
      </p:nvGrpSpPr>
      <p:grpSpPr>
        <a:xfrm>
          <a:off x="0" y="0"/>
          <a:ext cx="0" cy="0"/>
          <a:chOff x="0" y="0"/>
          <a:chExt cx="0" cy="0"/>
        </a:xfrm>
      </p:grpSpPr>
      <p:grpSp>
        <p:nvGrpSpPr>
          <p:cNvPr id="27" name="Google Shape;27;p5"/>
          <p:cNvGrpSpPr/>
          <p:nvPr/>
        </p:nvGrpSpPr>
        <p:grpSpPr>
          <a:xfrm>
            <a:off x="445050" y="757163"/>
            <a:ext cx="8253900" cy="3871737"/>
            <a:chOff x="445050" y="349737"/>
            <a:chExt cx="8253900" cy="3871737"/>
          </a:xfrm>
        </p:grpSpPr>
        <p:sp>
          <p:nvSpPr>
            <p:cNvPr id="28" name="Google Shape;28;p5"/>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5"/>
            <p:cNvGrpSpPr/>
            <p:nvPr/>
          </p:nvGrpSpPr>
          <p:grpSpPr>
            <a:xfrm>
              <a:off x="445050" y="349737"/>
              <a:ext cx="8253900" cy="392400"/>
              <a:chOff x="-8550475" y="393000"/>
              <a:chExt cx="8253900" cy="392400"/>
            </a:xfrm>
          </p:grpSpPr>
          <p:sp>
            <p:nvSpPr>
              <p:cNvPr id="30" name="Google Shape;30;p5"/>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 name="Google Shape;34;p5"/>
          <p:cNvSpPr txBox="1"/>
          <p:nvPr>
            <p:ph idx="1" type="subTitle"/>
          </p:nvPr>
        </p:nvSpPr>
        <p:spPr>
          <a:xfrm>
            <a:off x="1209312"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5" name="Google Shape;35;p5"/>
          <p:cNvSpPr txBox="1"/>
          <p:nvPr>
            <p:ph idx="2" type="subTitle"/>
          </p:nvPr>
        </p:nvSpPr>
        <p:spPr>
          <a:xfrm>
            <a:off x="4796057" y="3342975"/>
            <a:ext cx="3138600" cy="781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chemeClr val="lt1"/>
                </a:solidFill>
                <a:latin typeface="Abel"/>
                <a:ea typeface="Abel"/>
                <a:cs typeface="Abel"/>
                <a:sym typeface="Abel"/>
              </a:defRPr>
            </a:lvl1pPr>
            <a:lvl2pPr lvl="1" rtl="0" algn="ctr">
              <a:lnSpc>
                <a:spcPct val="100000"/>
              </a:lnSpc>
              <a:spcBef>
                <a:spcPts val="1600"/>
              </a:spcBef>
              <a:spcAft>
                <a:spcPts val="0"/>
              </a:spcAft>
              <a:buNone/>
              <a:defRPr sz="1600">
                <a:solidFill>
                  <a:schemeClr val="lt1"/>
                </a:solidFill>
                <a:latin typeface="Abel"/>
                <a:ea typeface="Abel"/>
                <a:cs typeface="Abel"/>
                <a:sym typeface="Abel"/>
              </a:defRPr>
            </a:lvl2pPr>
            <a:lvl3pPr lvl="2" rtl="0" algn="ctr">
              <a:lnSpc>
                <a:spcPct val="100000"/>
              </a:lnSpc>
              <a:spcBef>
                <a:spcPts val="1600"/>
              </a:spcBef>
              <a:spcAft>
                <a:spcPts val="0"/>
              </a:spcAft>
              <a:buNone/>
              <a:defRPr sz="1600">
                <a:solidFill>
                  <a:schemeClr val="lt1"/>
                </a:solidFill>
                <a:latin typeface="Abel"/>
                <a:ea typeface="Abel"/>
                <a:cs typeface="Abel"/>
                <a:sym typeface="Abel"/>
              </a:defRPr>
            </a:lvl3pPr>
            <a:lvl4pPr lvl="3" rtl="0" algn="ctr">
              <a:lnSpc>
                <a:spcPct val="100000"/>
              </a:lnSpc>
              <a:spcBef>
                <a:spcPts val="1600"/>
              </a:spcBef>
              <a:spcAft>
                <a:spcPts val="0"/>
              </a:spcAft>
              <a:buNone/>
              <a:defRPr sz="1600">
                <a:solidFill>
                  <a:schemeClr val="lt1"/>
                </a:solidFill>
                <a:latin typeface="Abel"/>
                <a:ea typeface="Abel"/>
                <a:cs typeface="Abel"/>
                <a:sym typeface="Abel"/>
              </a:defRPr>
            </a:lvl4pPr>
            <a:lvl5pPr lvl="4" rtl="0" algn="ctr">
              <a:lnSpc>
                <a:spcPct val="100000"/>
              </a:lnSpc>
              <a:spcBef>
                <a:spcPts val="1600"/>
              </a:spcBef>
              <a:spcAft>
                <a:spcPts val="0"/>
              </a:spcAft>
              <a:buNone/>
              <a:defRPr sz="1600">
                <a:solidFill>
                  <a:schemeClr val="lt1"/>
                </a:solidFill>
                <a:latin typeface="Abel"/>
                <a:ea typeface="Abel"/>
                <a:cs typeface="Abel"/>
                <a:sym typeface="Abel"/>
              </a:defRPr>
            </a:lvl5pPr>
            <a:lvl6pPr lvl="5" rtl="0" algn="ctr">
              <a:lnSpc>
                <a:spcPct val="100000"/>
              </a:lnSpc>
              <a:spcBef>
                <a:spcPts val="1600"/>
              </a:spcBef>
              <a:spcAft>
                <a:spcPts val="0"/>
              </a:spcAft>
              <a:buNone/>
              <a:defRPr sz="1600">
                <a:solidFill>
                  <a:schemeClr val="lt1"/>
                </a:solidFill>
                <a:latin typeface="Abel"/>
                <a:ea typeface="Abel"/>
                <a:cs typeface="Abel"/>
                <a:sym typeface="Abel"/>
              </a:defRPr>
            </a:lvl6pPr>
            <a:lvl7pPr lvl="6" rtl="0" algn="ctr">
              <a:lnSpc>
                <a:spcPct val="100000"/>
              </a:lnSpc>
              <a:spcBef>
                <a:spcPts val="1600"/>
              </a:spcBef>
              <a:spcAft>
                <a:spcPts val="0"/>
              </a:spcAft>
              <a:buNone/>
              <a:defRPr sz="1600">
                <a:solidFill>
                  <a:schemeClr val="lt1"/>
                </a:solidFill>
                <a:latin typeface="Abel"/>
                <a:ea typeface="Abel"/>
                <a:cs typeface="Abel"/>
                <a:sym typeface="Abel"/>
              </a:defRPr>
            </a:lvl7pPr>
            <a:lvl8pPr lvl="7" rtl="0" algn="ctr">
              <a:lnSpc>
                <a:spcPct val="100000"/>
              </a:lnSpc>
              <a:spcBef>
                <a:spcPts val="1600"/>
              </a:spcBef>
              <a:spcAft>
                <a:spcPts val="0"/>
              </a:spcAft>
              <a:buNone/>
              <a:defRPr sz="1600">
                <a:solidFill>
                  <a:schemeClr val="lt1"/>
                </a:solidFill>
                <a:latin typeface="Abel"/>
                <a:ea typeface="Abel"/>
                <a:cs typeface="Abel"/>
                <a:sym typeface="Abel"/>
              </a:defRPr>
            </a:lvl8pPr>
            <a:lvl9pPr lvl="8" rtl="0" algn="ctr">
              <a:lnSpc>
                <a:spcPct val="100000"/>
              </a:lnSpc>
              <a:spcBef>
                <a:spcPts val="1600"/>
              </a:spcBef>
              <a:spcAft>
                <a:spcPts val="1600"/>
              </a:spcAft>
              <a:buNone/>
              <a:defRPr sz="1600">
                <a:solidFill>
                  <a:schemeClr val="lt1"/>
                </a:solidFill>
                <a:latin typeface="Abel"/>
                <a:ea typeface="Abel"/>
                <a:cs typeface="Abel"/>
                <a:sym typeface="Abel"/>
              </a:defRPr>
            </a:lvl9pPr>
          </a:lstStyle>
          <a:p/>
        </p:txBody>
      </p:sp>
      <p:sp>
        <p:nvSpPr>
          <p:cNvPr id="36" name="Google Shape;36;p5"/>
          <p:cNvSpPr txBox="1"/>
          <p:nvPr>
            <p:ph idx="3" type="subTitle"/>
          </p:nvPr>
        </p:nvSpPr>
        <p:spPr>
          <a:xfrm>
            <a:off x="1209300"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7" name="Google Shape;37;p5"/>
          <p:cNvSpPr txBox="1"/>
          <p:nvPr>
            <p:ph idx="4" type="subTitle"/>
          </p:nvPr>
        </p:nvSpPr>
        <p:spPr>
          <a:xfrm>
            <a:off x="4796051" y="2927150"/>
            <a:ext cx="3138600" cy="493200"/>
          </a:xfrm>
          <a:prstGeom prst="rect">
            <a:avLst/>
          </a:prstGeom>
          <a:noFill/>
        </p:spPr>
        <p:txBody>
          <a:bodyPr anchorCtr="0" anchor="b" bIns="0" lIns="91425" spcFirstLastPara="1" rIns="91425" wrap="square" tIns="91425">
            <a:noAutofit/>
          </a:bodyPr>
          <a:lstStyle>
            <a:lvl1pPr lvl="0" rtl="0" algn="ctr">
              <a:lnSpc>
                <a:spcPct val="110000"/>
              </a:lnSpc>
              <a:spcBef>
                <a:spcPts val="0"/>
              </a:spcBef>
              <a:spcAft>
                <a:spcPts val="0"/>
              </a:spcAft>
              <a:buNone/>
              <a:defRPr sz="1800">
                <a:solidFill>
                  <a:schemeClr val="lt1"/>
                </a:solidFill>
                <a:latin typeface="Hepta Slab Medium"/>
                <a:ea typeface="Hepta Slab Medium"/>
                <a:cs typeface="Hepta Slab Medium"/>
                <a:sym typeface="Hepta Slab Medium"/>
              </a:defRPr>
            </a:lvl1pPr>
            <a:lvl2pPr lvl="1"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2pPr>
            <a:lvl3pPr lvl="2"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3pPr>
            <a:lvl4pPr lvl="3"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4pPr>
            <a:lvl5pPr lvl="4"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5pPr>
            <a:lvl6pPr lvl="5"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6pPr>
            <a:lvl7pPr lvl="6"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7pPr>
            <a:lvl8pPr lvl="7" rtl="0" algn="ctr">
              <a:lnSpc>
                <a:spcPct val="110000"/>
              </a:lnSpc>
              <a:spcBef>
                <a:spcPts val="1600"/>
              </a:spcBef>
              <a:spcAft>
                <a:spcPts val="0"/>
              </a:spcAft>
              <a:buNone/>
              <a:defRPr sz="1800">
                <a:solidFill>
                  <a:schemeClr val="lt1"/>
                </a:solidFill>
                <a:latin typeface="Hepta Slab Medium"/>
                <a:ea typeface="Hepta Slab Medium"/>
                <a:cs typeface="Hepta Slab Medium"/>
                <a:sym typeface="Hepta Slab Medium"/>
              </a:defRPr>
            </a:lvl8pPr>
            <a:lvl9pPr lvl="8" rtl="0" algn="ctr">
              <a:lnSpc>
                <a:spcPct val="110000"/>
              </a:lnSpc>
              <a:spcBef>
                <a:spcPts val="1600"/>
              </a:spcBef>
              <a:spcAft>
                <a:spcPts val="1600"/>
              </a:spcAft>
              <a:buNone/>
              <a:defRPr sz="1800">
                <a:solidFill>
                  <a:schemeClr val="lt1"/>
                </a:solidFill>
                <a:latin typeface="Hepta Slab Medium"/>
                <a:ea typeface="Hepta Slab Medium"/>
                <a:cs typeface="Hepta Slab Medium"/>
                <a:sym typeface="Hepta Slab Medium"/>
              </a:defRPr>
            </a:lvl9pPr>
          </a:lstStyle>
          <a:p/>
        </p:txBody>
      </p:sp>
      <p:sp>
        <p:nvSpPr>
          <p:cNvPr id="38" name="Google Shape;38;p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2"/>
        </a:solidFill>
      </p:bgPr>
    </p:bg>
    <p:spTree>
      <p:nvGrpSpPr>
        <p:cNvPr id="39" name="Shape 39"/>
        <p:cNvGrpSpPr/>
        <p:nvPr/>
      </p:nvGrpSpPr>
      <p:grpSpPr>
        <a:xfrm>
          <a:off x="0" y="0"/>
          <a:ext cx="0" cy="0"/>
          <a:chOff x="0" y="0"/>
          <a:chExt cx="0" cy="0"/>
        </a:xfrm>
      </p:grpSpPr>
      <p:sp>
        <p:nvSpPr>
          <p:cNvPr id="40" name="Google Shape;40;p6"/>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2"/>
        </a:solidFill>
      </p:bgPr>
    </p:bg>
    <p:spTree>
      <p:nvGrpSpPr>
        <p:cNvPr id="41" name="Shape 41"/>
        <p:cNvGrpSpPr/>
        <p:nvPr/>
      </p:nvGrpSpPr>
      <p:grpSpPr>
        <a:xfrm>
          <a:off x="0" y="0"/>
          <a:ext cx="0" cy="0"/>
          <a:chOff x="0" y="0"/>
          <a:chExt cx="0" cy="0"/>
        </a:xfrm>
      </p:grpSpPr>
      <p:sp>
        <p:nvSpPr>
          <p:cNvPr id="42" name="Google Shape;42;p7"/>
          <p:cNvSpPr txBox="1"/>
          <p:nvPr>
            <p:ph type="ctrTitle"/>
          </p:nvPr>
        </p:nvSpPr>
        <p:spPr>
          <a:xfrm>
            <a:off x="6448075" y="1586063"/>
            <a:ext cx="1982700" cy="1131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 name="Google Shape;43;p7"/>
          <p:cNvSpPr txBox="1"/>
          <p:nvPr>
            <p:ph idx="1" type="subTitle"/>
          </p:nvPr>
        </p:nvSpPr>
        <p:spPr>
          <a:xfrm>
            <a:off x="5633875" y="3099163"/>
            <a:ext cx="2796900" cy="1206600"/>
          </a:xfrm>
          <a:prstGeom prst="rect">
            <a:avLst/>
          </a:prstGeom>
          <a:noFill/>
        </p:spPr>
        <p:txBody>
          <a:bodyPr anchorCtr="0" anchor="ctr" bIns="91425" lIns="91425" spcFirstLastPara="1" rIns="91425" wrap="square" tIns="91425">
            <a:noAutofit/>
          </a:bodyPr>
          <a:lstStyle>
            <a:lvl1pPr lvl="0" rtl="0" algn="r">
              <a:lnSpc>
                <a:spcPct val="100000"/>
              </a:lnSpc>
              <a:spcBef>
                <a:spcPts val="0"/>
              </a:spcBef>
              <a:spcAft>
                <a:spcPts val="0"/>
              </a:spcAft>
              <a:buNone/>
              <a:defRPr sz="1600">
                <a:solidFill>
                  <a:schemeClr val="lt1"/>
                </a:solidFill>
                <a:latin typeface="Abel"/>
                <a:ea typeface="Abel"/>
                <a:cs typeface="Abel"/>
                <a:sym typeface="Abel"/>
              </a:defRPr>
            </a:lvl1pPr>
            <a:lvl2pPr lvl="1" rtl="0" algn="r">
              <a:lnSpc>
                <a:spcPct val="100000"/>
              </a:lnSpc>
              <a:spcBef>
                <a:spcPts val="1600"/>
              </a:spcBef>
              <a:spcAft>
                <a:spcPts val="0"/>
              </a:spcAft>
              <a:buNone/>
              <a:defRPr sz="1600">
                <a:solidFill>
                  <a:schemeClr val="lt1"/>
                </a:solidFill>
                <a:latin typeface="Abel"/>
                <a:ea typeface="Abel"/>
                <a:cs typeface="Abel"/>
                <a:sym typeface="Abel"/>
              </a:defRPr>
            </a:lvl2pPr>
            <a:lvl3pPr lvl="2" rtl="0" algn="r">
              <a:lnSpc>
                <a:spcPct val="100000"/>
              </a:lnSpc>
              <a:spcBef>
                <a:spcPts val="1600"/>
              </a:spcBef>
              <a:spcAft>
                <a:spcPts val="0"/>
              </a:spcAft>
              <a:buNone/>
              <a:defRPr sz="1600">
                <a:solidFill>
                  <a:schemeClr val="lt1"/>
                </a:solidFill>
                <a:latin typeface="Abel"/>
                <a:ea typeface="Abel"/>
                <a:cs typeface="Abel"/>
                <a:sym typeface="Abel"/>
              </a:defRPr>
            </a:lvl3pPr>
            <a:lvl4pPr lvl="3" rtl="0" algn="r">
              <a:lnSpc>
                <a:spcPct val="100000"/>
              </a:lnSpc>
              <a:spcBef>
                <a:spcPts val="1600"/>
              </a:spcBef>
              <a:spcAft>
                <a:spcPts val="0"/>
              </a:spcAft>
              <a:buNone/>
              <a:defRPr sz="1600">
                <a:solidFill>
                  <a:schemeClr val="lt1"/>
                </a:solidFill>
                <a:latin typeface="Abel"/>
                <a:ea typeface="Abel"/>
                <a:cs typeface="Abel"/>
                <a:sym typeface="Abel"/>
              </a:defRPr>
            </a:lvl4pPr>
            <a:lvl5pPr lvl="4" rtl="0" algn="r">
              <a:lnSpc>
                <a:spcPct val="100000"/>
              </a:lnSpc>
              <a:spcBef>
                <a:spcPts val="1600"/>
              </a:spcBef>
              <a:spcAft>
                <a:spcPts val="0"/>
              </a:spcAft>
              <a:buNone/>
              <a:defRPr sz="1600">
                <a:solidFill>
                  <a:schemeClr val="lt1"/>
                </a:solidFill>
                <a:latin typeface="Abel"/>
                <a:ea typeface="Abel"/>
                <a:cs typeface="Abel"/>
                <a:sym typeface="Abel"/>
              </a:defRPr>
            </a:lvl5pPr>
            <a:lvl6pPr lvl="5" rtl="0" algn="r">
              <a:lnSpc>
                <a:spcPct val="100000"/>
              </a:lnSpc>
              <a:spcBef>
                <a:spcPts val="1600"/>
              </a:spcBef>
              <a:spcAft>
                <a:spcPts val="0"/>
              </a:spcAft>
              <a:buNone/>
              <a:defRPr sz="1600">
                <a:solidFill>
                  <a:schemeClr val="lt1"/>
                </a:solidFill>
                <a:latin typeface="Abel"/>
                <a:ea typeface="Abel"/>
                <a:cs typeface="Abel"/>
                <a:sym typeface="Abel"/>
              </a:defRPr>
            </a:lvl6pPr>
            <a:lvl7pPr lvl="6" rtl="0" algn="r">
              <a:lnSpc>
                <a:spcPct val="100000"/>
              </a:lnSpc>
              <a:spcBef>
                <a:spcPts val="1600"/>
              </a:spcBef>
              <a:spcAft>
                <a:spcPts val="0"/>
              </a:spcAft>
              <a:buNone/>
              <a:defRPr sz="1600">
                <a:solidFill>
                  <a:schemeClr val="lt1"/>
                </a:solidFill>
                <a:latin typeface="Abel"/>
                <a:ea typeface="Abel"/>
                <a:cs typeface="Abel"/>
                <a:sym typeface="Abel"/>
              </a:defRPr>
            </a:lvl7pPr>
            <a:lvl8pPr lvl="7" rtl="0" algn="r">
              <a:lnSpc>
                <a:spcPct val="100000"/>
              </a:lnSpc>
              <a:spcBef>
                <a:spcPts val="1600"/>
              </a:spcBef>
              <a:spcAft>
                <a:spcPts val="0"/>
              </a:spcAft>
              <a:buNone/>
              <a:defRPr sz="1600">
                <a:solidFill>
                  <a:schemeClr val="lt1"/>
                </a:solidFill>
                <a:latin typeface="Abel"/>
                <a:ea typeface="Abel"/>
                <a:cs typeface="Abel"/>
                <a:sym typeface="Abel"/>
              </a:defRPr>
            </a:lvl8pPr>
            <a:lvl9pPr lvl="8" rtl="0" algn="r">
              <a:lnSpc>
                <a:spcPct val="100000"/>
              </a:lnSpc>
              <a:spcBef>
                <a:spcPts val="1600"/>
              </a:spcBef>
              <a:spcAft>
                <a:spcPts val="1600"/>
              </a:spcAft>
              <a:buNone/>
              <a:defRPr sz="1600">
                <a:solidFill>
                  <a:schemeClr val="lt1"/>
                </a:solidFill>
                <a:latin typeface="Abel"/>
                <a:ea typeface="Abel"/>
                <a:cs typeface="Abel"/>
                <a:sym typeface="Abe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2144500" y="2240775"/>
            <a:ext cx="4854900" cy="1125600"/>
          </a:xfrm>
          <a:prstGeom prst="rect">
            <a:avLst/>
          </a:prstGeom>
        </p:spPr>
        <p:txBody>
          <a:bodyPr anchorCtr="0" anchor="ctr" bIns="91425" lIns="91425" spcFirstLastPara="1" rIns="91425" wrap="square" tIns="91425">
            <a:noAutofit/>
          </a:bodyPr>
          <a:lstStyle>
            <a:lvl1pPr lvl="0" algn="ctr">
              <a:lnSpc>
                <a:spcPct val="110000"/>
              </a:lnSpc>
              <a:spcBef>
                <a:spcPts val="0"/>
              </a:spcBef>
              <a:spcAft>
                <a:spcPts val="0"/>
              </a:spcAft>
              <a:buClr>
                <a:schemeClr val="lt2"/>
              </a:buClr>
              <a:buSzPts val="4800"/>
              <a:buNone/>
              <a:defRPr sz="3600">
                <a:solidFill>
                  <a:schemeClr val="lt1"/>
                </a:solidFill>
              </a:defRPr>
            </a:lvl1pPr>
            <a:lvl2pPr lvl="1">
              <a:spcBef>
                <a:spcPts val="0"/>
              </a:spcBef>
              <a:spcAft>
                <a:spcPts val="0"/>
              </a:spcAft>
              <a:buClr>
                <a:schemeClr val="accent3"/>
              </a:buClr>
              <a:buSzPts val="4800"/>
              <a:buNone/>
              <a:defRPr sz="4800">
                <a:solidFill>
                  <a:schemeClr val="accent3"/>
                </a:solidFill>
                <a:highlight>
                  <a:schemeClr val="accent4"/>
                </a:highlight>
              </a:defRPr>
            </a:lvl2pPr>
            <a:lvl3pPr lvl="2">
              <a:spcBef>
                <a:spcPts val="0"/>
              </a:spcBef>
              <a:spcAft>
                <a:spcPts val="0"/>
              </a:spcAft>
              <a:buClr>
                <a:schemeClr val="accent3"/>
              </a:buClr>
              <a:buSzPts val="4800"/>
              <a:buNone/>
              <a:defRPr sz="4800">
                <a:solidFill>
                  <a:schemeClr val="accent3"/>
                </a:solidFill>
                <a:highlight>
                  <a:schemeClr val="accent4"/>
                </a:highlight>
              </a:defRPr>
            </a:lvl3pPr>
            <a:lvl4pPr lvl="3">
              <a:spcBef>
                <a:spcPts val="0"/>
              </a:spcBef>
              <a:spcAft>
                <a:spcPts val="0"/>
              </a:spcAft>
              <a:buClr>
                <a:schemeClr val="accent3"/>
              </a:buClr>
              <a:buSzPts val="4800"/>
              <a:buNone/>
              <a:defRPr sz="4800">
                <a:solidFill>
                  <a:schemeClr val="accent3"/>
                </a:solidFill>
                <a:highlight>
                  <a:schemeClr val="accent4"/>
                </a:highlight>
              </a:defRPr>
            </a:lvl4pPr>
            <a:lvl5pPr lvl="4">
              <a:spcBef>
                <a:spcPts val="0"/>
              </a:spcBef>
              <a:spcAft>
                <a:spcPts val="0"/>
              </a:spcAft>
              <a:buClr>
                <a:schemeClr val="accent3"/>
              </a:buClr>
              <a:buSzPts val="4800"/>
              <a:buNone/>
              <a:defRPr sz="4800">
                <a:solidFill>
                  <a:schemeClr val="accent3"/>
                </a:solidFill>
                <a:highlight>
                  <a:schemeClr val="accent4"/>
                </a:highlight>
              </a:defRPr>
            </a:lvl5pPr>
            <a:lvl6pPr lvl="5">
              <a:spcBef>
                <a:spcPts val="0"/>
              </a:spcBef>
              <a:spcAft>
                <a:spcPts val="0"/>
              </a:spcAft>
              <a:buClr>
                <a:schemeClr val="accent3"/>
              </a:buClr>
              <a:buSzPts val="4800"/>
              <a:buNone/>
              <a:defRPr sz="4800">
                <a:solidFill>
                  <a:schemeClr val="accent3"/>
                </a:solidFill>
                <a:highlight>
                  <a:schemeClr val="accent4"/>
                </a:highlight>
              </a:defRPr>
            </a:lvl6pPr>
            <a:lvl7pPr lvl="6">
              <a:spcBef>
                <a:spcPts val="0"/>
              </a:spcBef>
              <a:spcAft>
                <a:spcPts val="0"/>
              </a:spcAft>
              <a:buClr>
                <a:schemeClr val="accent3"/>
              </a:buClr>
              <a:buSzPts val="4800"/>
              <a:buNone/>
              <a:defRPr sz="4800">
                <a:solidFill>
                  <a:schemeClr val="accent3"/>
                </a:solidFill>
                <a:highlight>
                  <a:schemeClr val="accent4"/>
                </a:highlight>
              </a:defRPr>
            </a:lvl7pPr>
            <a:lvl8pPr lvl="7">
              <a:spcBef>
                <a:spcPts val="0"/>
              </a:spcBef>
              <a:spcAft>
                <a:spcPts val="0"/>
              </a:spcAft>
              <a:buClr>
                <a:schemeClr val="accent3"/>
              </a:buClr>
              <a:buSzPts val="4800"/>
              <a:buNone/>
              <a:defRPr sz="4800">
                <a:solidFill>
                  <a:schemeClr val="accent3"/>
                </a:solidFill>
                <a:highlight>
                  <a:schemeClr val="accent4"/>
                </a:highlight>
              </a:defRPr>
            </a:lvl8pPr>
            <a:lvl9pPr lvl="8">
              <a:spcBef>
                <a:spcPts val="0"/>
              </a:spcBef>
              <a:spcAft>
                <a:spcPts val="0"/>
              </a:spcAft>
              <a:buClr>
                <a:schemeClr val="accent3"/>
              </a:buClr>
              <a:buSzPts val="4800"/>
              <a:buNone/>
              <a:defRPr sz="4800">
                <a:solidFill>
                  <a:schemeClr val="accent3"/>
                </a:solidFill>
                <a:highlight>
                  <a:schemeClr val="accent4"/>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2"/>
        </a:solidFill>
      </p:bgPr>
    </p:bg>
    <p:spTree>
      <p:nvGrpSpPr>
        <p:cNvPr id="46" name="Shape 46"/>
        <p:cNvGrpSpPr/>
        <p:nvPr/>
      </p:nvGrpSpPr>
      <p:grpSpPr>
        <a:xfrm>
          <a:off x="0" y="0"/>
          <a:ext cx="0" cy="0"/>
          <a:chOff x="0" y="0"/>
          <a:chExt cx="0" cy="0"/>
        </a:xfrm>
      </p:grpSpPr>
      <p:sp>
        <p:nvSpPr>
          <p:cNvPr id="47" name="Google Shape;47;p9"/>
          <p:cNvSpPr txBox="1"/>
          <p:nvPr>
            <p:ph type="ctrTitle"/>
          </p:nvPr>
        </p:nvSpPr>
        <p:spPr>
          <a:xfrm flipH="1">
            <a:off x="2474500" y="2849525"/>
            <a:ext cx="4194900" cy="604500"/>
          </a:xfrm>
          <a:prstGeom prst="rect">
            <a:avLst/>
          </a:prstGeom>
          <a:noFill/>
        </p:spPr>
        <p:txBody>
          <a:bodyPr anchorCtr="0" anchor="ctr" bIns="91425" lIns="91425" spcFirstLastPara="1" rIns="91425" wrap="square" tIns="91425">
            <a:noAutofit/>
          </a:bodyPr>
          <a:lstStyle>
            <a:lvl1pPr lvl="0" rtl="0" algn="ctr">
              <a:lnSpc>
                <a:spcPct val="110000"/>
              </a:lnSpc>
              <a:spcBef>
                <a:spcPts val="0"/>
              </a:spcBef>
              <a:spcAft>
                <a:spcPts val="0"/>
              </a:spcAft>
              <a:buSzPts val="6000"/>
              <a:buNone/>
              <a:defRPr>
                <a:solidFill>
                  <a:schemeClr val="lt1"/>
                </a:solidFill>
              </a:defRPr>
            </a:lvl1pPr>
            <a:lvl2pPr lvl="1" rtl="0" algn="ctr">
              <a:spcBef>
                <a:spcPts val="0"/>
              </a:spcBef>
              <a:spcAft>
                <a:spcPts val="0"/>
              </a:spcAft>
              <a:buSzPts val="6000"/>
              <a:buFont typeface="Bahiana"/>
              <a:buNone/>
              <a:defRPr sz="6000">
                <a:latin typeface="Bahiana"/>
                <a:ea typeface="Bahiana"/>
                <a:cs typeface="Bahiana"/>
                <a:sym typeface="Bahiana"/>
              </a:defRPr>
            </a:lvl2pPr>
            <a:lvl3pPr lvl="2" rtl="0" algn="ctr">
              <a:spcBef>
                <a:spcPts val="0"/>
              </a:spcBef>
              <a:spcAft>
                <a:spcPts val="0"/>
              </a:spcAft>
              <a:buSzPts val="6000"/>
              <a:buFont typeface="Bahiana"/>
              <a:buNone/>
              <a:defRPr sz="6000">
                <a:latin typeface="Bahiana"/>
                <a:ea typeface="Bahiana"/>
                <a:cs typeface="Bahiana"/>
                <a:sym typeface="Bahiana"/>
              </a:defRPr>
            </a:lvl3pPr>
            <a:lvl4pPr lvl="3" rtl="0" algn="ctr">
              <a:spcBef>
                <a:spcPts val="0"/>
              </a:spcBef>
              <a:spcAft>
                <a:spcPts val="0"/>
              </a:spcAft>
              <a:buSzPts val="6000"/>
              <a:buFont typeface="Bahiana"/>
              <a:buNone/>
              <a:defRPr sz="6000">
                <a:latin typeface="Bahiana"/>
                <a:ea typeface="Bahiana"/>
                <a:cs typeface="Bahiana"/>
                <a:sym typeface="Bahiana"/>
              </a:defRPr>
            </a:lvl4pPr>
            <a:lvl5pPr lvl="4" rtl="0" algn="ctr">
              <a:spcBef>
                <a:spcPts val="0"/>
              </a:spcBef>
              <a:spcAft>
                <a:spcPts val="0"/>
              </a:spcAft>
              <a:buSzPts val="6000"/>
              <a:buFont typeface="Bahiana"/>
              <a:buNone/>
              <a:defRPr sz="6000">
                <a:latin typeface="Bahiana"/>
                <a:ea typeface="Bahiana"/>
                <a:cs typeface="Bahiana"/>
                <a:sym typeface="Bahiana"/>
              </a:defRPr>
            </a:lvl5pPr>
            <a:lvl6pPr lvl="5" rtl="0" algn="ctr">
              <a:spcBef>
                <a:spcPts val="0"/>
              </a:spcBef>
              <a:spcAft>
                <a:spcPts val="0"/>
              </a:spcAft>
              <a:buSzPts val="6000"/>
              <a:buFont typeface="Bahiana"/>
              <a:buNone/>
              <a:defRPr sz="6000">
                <a:latin typeface="Bahiana"/>
                <a:ea typeface="Bahiana"/>
                <a:cs typeface="Bahiana"/>
                <a:sym typeface="Bahiana"/>
              </a:defRPr>
            </a:lvl6pPr>
            <a:lvl7pPr lvl="6" rtl="0" algn="ctr">
              <a:spcBef>
                <a:spcPts val="0"/>
              </a:spcBef>
              <a:spcAft>
                <a:spcPts val="0"/>
              </a:spcAft>
              <a:buSzPts val="6000"/>
              <a:buFont typeface="Bahiana"/>
              <a:buNone/>
              <a:defRPr sz="6000">
                <a:latin typeface="Bahiana"/>
                <a:ea typeface="Bahiana"/>
                <a:cs typeface="Bahiana"/>
                <a:sym typeface="Bahiana"/>
              </a:defRPr>
            </a:lvl7pPr>
            <a:lvl8pPr lvl="7" rtl="0" algn="ctr">
              <a:spcBef>
                <a:spcPts val="0"/>
              </a:spcBef>
              <a:spcAft>
                <a:spcPts val="0"/>
              </a:spcAft>
              <a:buSzPts val="6000"/>
              <a:buFont typeface="Bahiana"/>
              <a:buNone/>
              <a:defRPr sz="6000">
                <a:latin typeface="Bahiana"/>
                <a:ea typeface="Bahiana"/>
                <a:cs typeface="Bahiana"/>
                <a:sym typeface="Bahiana"/>
              </a:defRPr>
            </a:lvl8pPr>
            <a:lvl9pPr lvl="8" rtl="0" algn="ctr">
              <a:spcBef>
                <a:spcPts val="0"/>
              </a:spcBef>
              <a:spcAft>
                <a:spcPts val="0"/>
              </a:spcAft>
              <a:buSzPts val="6000"/>
              <a:buFont typeface="Bahiana"/>
              <a:buNone/>
              <a:defRPr sz="6000">
                <a:latin typeface="Bahiana"/>
                <a:ea typeface="Bahiana"/>
                <a:cs typeface="Bahiana"/>
                <a:sym typeface="Bahiana"/>
              </a:defRPr>
            </a:lvl9pPr>
          </a:lstStyle>
          <a:p/>
        </p:txBody>
      </p:sp>
      <p:sp>
        <p:nvSpPr>
          <p:cNvPr id="48" name="Google Shape;48;p9"/>
          <p:cNvSpPr txBox="1"/>
          <p:nvPr>
            <p:ph idx="1" type="subTitle"/>
          </p:nvPr>
        </p:nvSpPr>
        <p:spPr>
          <a:xfrm flipH="1">
            <a:off x="2474500" y="3379650"/>
            <a:ext cx="4194900" cy="46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solidFill>
                  <a:srgbClr val="434343"/>
                </a:solidFill>
              </a:defRPr>
            </a:lvl1pPr>
            <a:lvl2pPr lvl="1" rtl="0" algn="ctr">
              <a:lnSpc>
                <a:spcPct val="100000"/>
              </a:lnSpc>
              <a:spcBef>
                <a:spcPts val="1600"/>
              </a:spcBef>
              <a:spcAft>
                <a:spcPts val="0"/>
              </a:spcAft>
              <a:buNone/>
              <a:defRPr sz="1800">
                <a:solidFill>
                  <a:srgbClr val="434343"/>
                </a:solidFill>
              </a:defRPr>
            </a:lvl2pPr>
            <a:lvl3pPr lvl="2" rtl="0" algn="ctr">
              <a:lnSpc>
                <a:spcPct val="100000"/>
              </a:lnSpc>
              <a:spcBef>
                <a:spcPts val="1600"/>
              </a:spcBef>
              <a:spcAft>
                <a:spcPts val="0"/>
              </a:spcAft>
              <a:buNone/>
              <a:defRPr sz="1800">
                <a:solidFill>
                  <a:srgbClr val="434343"/>
                </a:solidFill>
              </a:defRPr>
            </a:lvl3pPr>
            <a:lvl4pPr lvl="3" rtl="0" algn="ctr">
              <a:lnSpc>
                <a:spcPct val="100000"/>
              </a:lnSpc>
              <a:spcBef>
                <a:spcPts val="1600"/>
              </a:spcBef>
              <a:spcAft>
                <a:spcPts val="0"/>
              </a:spcAft>
              <a:buNone/>
              <a:defRPr sz="1800">
                <a:solidFill>
                  <a:srgbClr val="434343"/>
                </a:solidFill>
              </a:defRPr>
            </a:lvl4pPr>
            <a:lvl5pPr lvl="4" rtl="0" algn="ctr">
              <a:lnSpc>
                <a:spcPct val="100000"/>
              </a:lnSpc>
              <a:spcBef>
                <a:spcPts val="1600"/>
              </a:spcBef>
              <a:spcAft>
                <a:spcPts val="0"/>
              </a:spcAft>
              <a:buNone/>
              <a:defRPr sz="1800">
                <a:solidFill>
                  <a:srgbClr val="434343"/>
                </a:solidFill>
              </a:defRPr>
            </a:lvl5pPr>
            <a:lvl6pPr lvl="5" rtl="0" algn="ctr">
              <a:lnSpc>
                <a:spcPct val="100000"/>
              </a:lnSpc>
              <a:spcBef>
                <a:spcPts val="1600"/>
              </a:spcBef>
              <a:spcAft>
                <a:spcPts val="0"/>
              </a:spcAft>
              <a:buNone/>
              <a:defRPr sz="1800">
                <a:solidFill>
                  <a:srgbClr val="434343"/>
                </a:solidFill>
              </a:defRPr>
            </a:lvl6pPr>
            <a:lvl7pPr lvl="6" rtl="0" algn="ctr">
              <a:lnSpc>
                <a:spcPct val="100000"/>
              </a:lnSpc>
              <a:spcBef>
                <a:spcPts val="1600"/>
              </a:spcBef>
              <a:spcAft>
                <a:spcPts val="0"/>
              </a:spcAft>
              <a:buNone/>
              <a:defRPr sz="1800">
                <a:solidFill>
                  <a:srgbClr val="434343"/>
                </a:solidFill>
              </a:defRPr>
            </a:lvl7pPr>
            <a:lvl8pPr lvl="7" rtl="0" algn="ctr">
              <a:lnSpc>
                <a:spcPct val="100000"/>
              </a:lnSpc>
              <a:spcBef>
                <a:spcPts val="1600"/>
              </a:spcBef>
              <a:spcAft>
                <a:spcPts val="0"/>
              </a:spcAft>
              <a:buNone/>
              <a:defRPr sz="1800">
                <a:solidFill>
                  <a:srgbClr val="434343"/>
                </a:solidFill>
              </a:defRPr>
            </a:lvl8pPr>
            <a:lvl9pPr lvl="8" rtl="0" algn="ctr">
              <a:lnSpc>
                <a:spcPct val="100000"/>
              </a:lnSpc>
              <a:spcBef>
                <a:spcPts val="1600"/>
              </a:spcBef>
              <a:spcAft>
                <a:spcPts val="1600"/>
              </a:spcAft>
              <a:buNone/>
              <a:defRPr sz="1800">
                <a:solidFill>
                  <a:srgbClr val="434343"/>
                </a:solidFill>
              </a:defRPr>
            </a:lvl9pPr>
          </a:lstStyle>
          <a:p/>
        </p:txBody>
      </p:sp>
      <p:sp>
        <p:nvSpPr>
          <p:cNvPr id="49" name="Google Shape;49;p9"/>
          <p:cNvSpPr txBox="1"/>
          <p:nvPr>
            <p:ph hasCustomPrompt="1" idx="2" type="title"/>
          </p:nvPr>
        </p:nvSpPr>
        <p:spPr>
          <a:xfrm flipH="1">
            <a:off x="4041613" y="1523975"/>
            <a:ext cx="1060800" cy="517800"/>
          </a:xfrm>
          <a:prstGeom prst="rect">
            <a:avLst/>
          </a:prstGeom>
          <a:noFill/>
        </p:spPr>
        <p:txBody>
          <a:bodyPr anchorCtr="0" anchor="ctr" bIns="91425" lIns="91425" spcFirstLastPara="1" rIns="91425" wrap="square" tIns="91425">
            <a:noAutofit/>
          </a:bodyPr>
          <a:lstStyle>
            <a:lvl1pPr lvl="0" marR="27432" rtl="0" algn="ctr">
              <a:spcBef>
                <a:spcPts val="0"/>
              </a:spcBef>
              <a:spcAft>
                <a:spcPts val="0"/>
              </a:spcAft>
              <a:buClr>
                <a:schemeClr val="lt1"/>
              </a:buClr>
              <a:buSzPts val="3600"/>
              <a:buNone/>
              <a:defRPr sz="3000">
                <a:solidFill>
                  <a:schemeClr val="lt1"/>
                </a:solidFill>
              </a:defRPr>
            </a:lvl1pPr>
            <a:lvl2pPr lvl="1"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2"/>
        </a:solidFill>
      </p:bgPr>
    </p:bg>
    <p:spTree>
      <p:nvGrpSpPr>
        <p:cNvPr id="50" name="Shape 50"/>
        <p:cNvGrpSpPr/>
        <p:nvPr/>
      </p:nvGrpSpPr>
      <p:grpSpPr>
        <a:xfrm>
          <a:off x="0" y="0"/>
          <a:ext cx="0" cy="0"/>
          <a:chOff x="0" y="0"/>
          <a:chExt cx="0" cy="0"/>
        </a:xfrm>
      </p:grpSpPr>
      <p:grpSp>
        <p:nvGrpSpPr>
          <p:cNvPr id="51" name="Google Shape;51;p10"/>
          <p:cNvGrpSpPr/>
          <p:nvPr/>
        </p:nvGrpSpPr>
        <p:grpSpPr>
          <a:xfrm>
            <a:off x="445050" y="757163"/>
            <a:ext cx="8253900" cy="3871737"/>
            <a:chOff x="445050" y="349737"/>
            <a:chExt cx="8253900" cy="3871737"/>
          </a:xfrm>
        </p:grpSpPr>
        <p:sp>
          <p:nvSpPr>
            <p:cNvPr id="52" name="Google Shape;52;p10"/>
            <p:cNvSpPr/>
            <p:nvPr/>
          </p:nvSpPr>
          <p:spPr>
            <a:xfrm>
              <a:off x="445050" y="351775"/>
              <a:ext cx="8253900" cy="3869700"/>
            </a:xfrm>
            <a:prstGeom prst="roundRect">
              <a:avLst>
                <a:gd fmla="val 5570" name="adj"/>
              </a:avLst>
            </a:prstGeom>
            <a:solidFill>
              <a:srgbClr val="F3F3F3"/>
            </a:solidFill>
            <a:ln>
              <a:noFill/>
            </a:ln>
            <a:effectLst>
              <a:outerShdw blurRad="57150" rotWithShape="0" algn="bl" dir="2940000" dist="47625">
                <a:srgbClr val="963A2A">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10"/>
            <p:cNvGrpSpPr/>
            <p:nvPr/>
          </p:nvGrpSpPr>
          <p:grpSpPr>
            <a:xfrm>
              <a:off x="445050" y="349737"/>
              <a:ext cx="8253900" cy="392400"/>
              <a:chOff x="-8550475" y="393000"/>
              <a:chExt cx="8253900" cy="392400"/>
            </a:xfrm>
          </p:grpSpPr>
          <p:sp>
            <p:nvSpPr>
              <p:cNvPr id="54" name="Google Shape;54;p10"/>
              <p:cNvSpPr/>
              <p:nvPr/>
            </p:nvSpPr>
            <p:spPr>
              <a:xfrm>
                <a:off x="-8550475" y="393000"/>
                <a:ext cx="8253900" cy="392400"/>
              </a:xfrm>
              <a:prstGeom prst="round2SameRect">
                <a:avLst>
                  <a:gd fmla="val 38309" name="adj1"/>
                  <a:gd fmla="val 0" name="adj2"/>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p:nvPr/>
            </p:nvSpPr>
            <p:spPr>
              <a:xfrm>
                <a:off x="-8397500" y="531300"/>
                <a:ext cx="119100" cy="119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0"/>
              <p:cNvSpPr/>
              <p:nvPr/>
            </p:nvSpPr>
            <p:spPr>
              <a:xfrm>
                <a:off x="-8182900" y="531300"/>
                <a:ext cx="119100" cy="119100"/>
              </a:xfrm>
              <a:prstGeom prst="ellipse">
                <a:avLst/>
              </a:pr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p:nvPr/>
            </p:nvSpPr>
            <p:spPr>
              <a:xfrm>
                <a:off x="-7968300" y="531300"/>
                <a:ext cx="119100" cy="119100"/>
              </a:xfrm>
              <a:prstGeom prst="ellipse">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8" name="Google Shape;58;p10"/>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lvl1pPr lvl="0" rtl="0" algn="r">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957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indent="-317500" lvl="1" marL="914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indent="-317500" lvl="2" marL="1371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indent="-317500" lvl="3" marL="18288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indent="-317500" lvl="4" marL="22860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indent="-317500" lvl="5" marL="27432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indent="-317500" lvl="6" marL="32004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indent="-317500" lvl="7" marL="36576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indent="-317500" lvl="8" marL="41148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bit.ly/2Tynxth" TargetMode="External"/><Relationship Id="rId4" Type="http://schemas.openxmlformats.org/officeDocument/2006/relationships/hyperlink" Target="http://bit.ly/30B07Gq" TargetMode="External"/><Relationship Id="rId5" Type="http://schemas.openxmlformats.org/officeDocument/2006/relationships/hyperlink" Target="http://bit.ly/33VAFh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0" name="Shape 190"/>
        <p:cNvGrpSpPr/>
        <p:nvPr/>
      </p:nvGrpSpPr>
      <p:grpSpPr>
        <a:xfrm>
          <a:off x="0" y="0"/>
          <a:ext cx="0" cy="0"/>
          <a:chOff x="0" y="0"/>
          <a:chExt cx="0" cy="0"/>
        </a:xfrm>
      </p:grpSpPr>
      <p:sp>
        <p:nvSpPr>
          <p:cNvPr id="191" name="Google Shape;191;p26"/>
          <p:cNvSpPr txBox="1"/>
          <p:nvPr>
            <p:ph type="ctrTitle"/>
          </p:nvPr>
        </p:nvSpPr>
        <p:spPr>
          <a:xfrm>
            <a:off x="2720175" y="3032300"/>
            <a:ext cx="3703800" cy="55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APis</a:t>
            </a:r>
            <a:endParaRPr/>
          </a:p>
        </p:txBody>
      </p:sp>
      <p:sp>
        <p:nvSpPr>
          <p:cNvPr id="192" name="Google Shape;192;p26">
            <a:hlinkClick action="ppaction://hlinkshowjump?jump=nextslide"/>
          </p:cNvPr>
          <p:cNvSpPr/>
          <p:nvPr/>
        </p:nvSpPr>
        <p:spPr>
          <a:xfrm>
            <a:off x="2978950" y="3820475"/>
            <a:ext cx="3186000" cy="333000"/>
          </a:xfrm>
          <a:prstGeom prst="roundRect">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ph idx="1" type="subTitle"/>
          </p:nvPr>
        </p:nvSpPr>
        <p:spPr>
          <a:xfrm>
            <a:off x="3347200" y="3857450"/>
            <a:ext cx="2367300" cy="169800"/>
          </a:xfrm>
          <a:prstGeom prst="rect">
            <a:avLst/>
          </a:prstGeom>
        </p:spPr>
        <p:txBody>
          <a:bodyPr anchorCtr="0" anchor="t" bIns="0" lIns="91425" spcFirstLastPara="1" rIns="91425" wrap="square" tIns="0">
            <a:noAutofit/>
          </a:bodyPr>
          <a:lstStyle/>
          <a:p>
            <a:pPr indent="0" lvl="0" marL="0" rtl="0" algn="ctr">
              <a:spcBef>
                <a:spcPts val="0"/>
              </a:spcBef>
              <a:spcAft>
                <a:spcPts val="1600"/>
              </a:spcAft>
              <a:buNone/>
            </a:pPr>
            <a:r>
              <a:rPr lang="en"/>
              <a:t>Angeri Martinez</a:t>
            </a:r>
            <a:endParaRPr/>
          </a:p>
        </p:txBody>
      </p:sp>
      <p:pic>
        <p:nvPicPr>
          <p:cNvPr id="194" name="Google Shape;194;p26"/>
          <p:cNvPicPr preferRelativeResize="0"/>
          <p:nvPr/>
        </p:nvPicPr>
        <p:blipFill>
          <a:blip r:embed="rId3">
            <a:alphaModFix/>
          </a:blip>
          <a:stretch>
            <a:fillRect/>
          </a:stretch>
        </p:blipFill>
        <p:spPr>
          <a:xfrm>
            <a:off x="3562825" y="1073500"/>
            <a:ext cx="2018500" cy="2018500"/>
          </a:xfrm>
          <a:prstGeom prst="rect">
            <a:avLst/>
          </a:prstGeom>
          <a:noFill/>
          <a:ln>
            <a:noFill/>
          </a:ln>
        </p:spPr>
      </p:pic>
      <p:sp>
        <p:nvSpPr>
          <p:cNvPr id="195" name="Google Shape;195;p26"/>
          <p:cNvSpPr txBox="1"/>
          <p:nvPr/>
        </p:nvSpPr>
        <p:spPr>
          <a:xfrm>
            <a:off x="6046925" y="1120575"/>
            <a:ext cx="2342700" cy="21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5"/>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93" name="Google Shape;393;p35"/>
          <p:cNvPicPr preferRelativeResize="0"/>
          <p:nvPr/>
        </p:nvPicPr>
        <p:blipFill>
          <a:blip r:embed="rId3">
            <a:alphaModFix/>
          </a:blip>
          <a:stretch>
            <a:fillRect/>
          </a:stretch>
        </p:blipFill>
        <p:spPr>
          <a:xfrm>
            <a:off x="949700" y="1350529"/>
            <a:ext cx="7105650" cy="1581150"/>
          </a:xfrm>
          <a:prstGeom prst="rect">
            <a:avLst/>
          </a:prstGeom>
          <a:noFill/>
          <a:ln>
            <a:noFill/>
          </a:ln>
        </p:spPr>
      </p:pic>
      <p:pic>
        <p:nvPicPr>
          <p:cNvPr id="394" name="Google Shape;394;p35"/>
          <p:cNvPicPr preferRelativeResize="0"/>
          <p:nvPr/>
        </p:nvPicPr>
        <p:blipFill>
          <a:blip r:embed="rId4">
            <a:alphaModFix/>
          </a:blip>
          <a:stretch>
            <a:fillRect/>
          </a:stretch>
        </p:blipFill>
        <p:spPr>
          <a:xfrm>
            <a:off x="719700" y="2690779"/>
            <a:ext cx="7267575" cy="1190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6"/>
          <p:cNvSpPr txBox="1"/>
          <p:nvPr>
            <p:ph type="ctrTitle"/>
          </p:nvPr>
        </p:nvSpPr>
        <p:spPr>
          <a:xfrm>
            <a:off x="2774950" y="780479"/>
            <a:ext cx="3858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¿Qué es AJAX?</a:t>
            </a:r>
            <a:endParaRPr/>
          </a:p>
        </p:txBody>
      </p:sp>
      <p:sp>
        <p:nvSpPr>
          <p:cNvPr id="400" name="Google Shape;400;p36"/>
          <p:cNvSpPr txBox="1"/>
          <p:nvPr/>
        </p:nvSpPr>
        <p:spPr>
          <a:xfrm>
            <a:off x="976350" y="1992813"/>
            <a:ext cx="32334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bel"/>
                <a:ea typeface="Abel"/>
                <a:cs typeface="Abel"/>
                <a:sym typeface="Abel"/>
              </a:rPr>
              <a:t>AJAX (Asynchronous JavaScript and XML) se refiere a un grupo de tecnologías que se utilizan para desarrollar aplicaciones web. Permite que un usuario de la aplicación web interactúe con una página web sin la interrupción que implica volver a cargar la página web. </a:t>
            </a:r>
            <a:endParaRPr>
              <a:latin typeface="Abel"/>
              <a:ea typeface="Abel"/>
              <a:cs typeface="Abel"/>
              <a:sym typeface="Abel"/>
            </a:endParaRPr>
          </a:p>
        </p:txBody>
      </p:sp>
      <p:pic>
        <p:nvPicPr>
          <p:cNvPr id="401" name="Google Shape;401;p36"/>
          <p:cNvPicPr preferRelativeResize="0"/>
          <p:nvPr/>
        </p:nvPicPr>
        <p:blipFill>
          <a:blip r:embed="rId3">
            <a:alphaModFix/>
          </a:blip>
          <a:stretch>
            <a:fillRect/>
          </a:stretch>
        </p:blipFill>
        <p:spPr>
          <a:xfrm>
            <a:off x="4605800" y="1841275"/>
            <a:ext cx="3811750" cy="199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5" name="Shape 405"/>
        <p:cNvGrpSpPr/>
        <p:nvPr/>
      </p:nvGrpSpPr>
      <p:grpSpPr>
        <a:xfrm>
          <a:off x="0" y="0"/>
          <a:ext cx="0" cy="0"/>
          <a:chOff x="0" y="0"/>
          <a:chExt cx="0" cy="0"/>
        </a:xfrm>
      </p:grpSpPr>
      <p:sp>
        <p:nvSpPr>
          <p:cNvPr id="406" name="Google Shape;406;p3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7">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7">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7">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7">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7">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7">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4" name="Google Shape;414;p37"/>
          <p:cNvGrpSpPr/>
          <p:nvPr/>
        </p:nvGrpSpPr>
        <p:grpSpPr>
          <a:xfrm>
            <a:off x="238515" y="90242"/>
            <a:ext cx="216784" cy="199039"/>
            <a:chOff x="285677" y="4429254"/>
            <a:chExt cx="216784" cy="199039"/>
          </a:xfrm>
        </p:grpSpPr>
        <p:sp>
          <p:nvSpPr>
            <p:cNvPr id="415" name="Google Shape;415;p3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37"/>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425" name="Google Shape;425;p37"/>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426" name="Google Shape;426;p37"/>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427" name="Google Shape;427;p37"/>
          <p:cNvSpPr txBox="1"/>
          <p:nvPr>
            <p:ph idx="1" type="body"/>
          </p:nvPr>
        </p:nvSpPr>
        <p:spPr>
          <a:xfrm>
            <a:off x="529200" y="1891950"/>
            <a:ext cx="3239700" cy="1801200"/>
          </a:xfrm>
          <a:prstGeom prst="rect">
            <a:avLst/>
          </a:prstGeom>
        </p:spPr>
        <p:txBody>
          <a:bodyPr anchorCtr="0" anchor="t" bIns="91425" lIns="91425" spcFirstLastPara="1" rIns="91425" wrap="square" tIns="91425">
            <a:noAutofit/>
          </a:bodyPr>
          <a:lstStyle/>
          <a:p>
            <a:pPr indent="0" lvl="0" marL="0" rtl="0" algn="just">
              <a:spcBef>
                <a:spcPts val="0"/>
              </a:spcBef>
              <a:spcAft>
                <a:spcPts val="1000"/>
              </a:spcAft>
              <a:buNone/>
            </a:pPr>
            <a:r>
              <a:rPr lang="en" sz="1600">
                <a:solidFill>
                  <a:schemeClr val="lt1"/>
                </a:solidFill>
              </a:rPr>
              <a:t>Las solicitudes que se realicen implementando jQuery-AJAX se envían de forma asincrónica, ya que es su valor por defecto. Esto, se puede observar en la estructura básica de una petición AJAX:</a:t>
            </a:r>
            <a:endParaRPr sz="1600">
              <a:solidFill>
                <a:schemeClr val="lt1"/>
              </a:solidFill>
            </a:endParaRPr>
          </a:p>
        </p:txBody>
      </p:sp>
      <p:sp>
        <p:nvSpPr>
          <p:cNvPr id="428" name="Google Shape;428;p37"/>
          <p:cNvSpPr txBox="1"/>
          <p:nvPr>
            <p:ph type="ctrTitle"/>
          </p:nvPr>
        </p:nvSpPr>
        <p:spPr>
          <a:xfrm>
            <a:off x="100350" y="1374100"/>
            <a:ext cx="40974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Utilizando AJAX</a:t>
            </a:r>
            <a:endParaRPr sz="2200">
              <a:solidFill>
                <a:schemeClr val="lt1"/>
              </a:solidFill>
            </a:endParaRPr>
          </a:p>
        </p:txBody>
      </p:sp>
      <p:sp>
        <p:nvSpPr>
          <p:cNvPr id="429" name="Google Shape;429;p3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7"/>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431" name="Google Shape;431;p37"/>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432" name="Google Shape;432;p37"/>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
        <p:nvSpPr>
          <p:cNvPr id="433" name="Google Shape;433;p37"/>
          <p:cNvSpPr txBox="1"/>
          <p:nvPr/>
        </p:nvSpPr>
        <p:spPr>
          <a:xfrm>
            <a:off x="4017525" y="924750"/>
            <a:ext cx="4557000" cy="3294000"/>
          </a:xfrm>
          <a:prstGeom prst="rect">
            <a:avLst/>
          </a:prstGeom>
          <a:solidFill>
            <a:srgbClr val="282828"/>
          </a:solidFill>
          <a:ln>
            <a:noFill/>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950">
                <a:solidFill>
                  <a:srgbClr val="83A598"/>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r>
              <a:rPr lang="en" sz="950">
                <a:solidFill>
                  <a:srgbClr val="FABD2F"/>
                </a:solidFill>
                <a:highlight>
                  <a:srgbClr val="282828"/>
                </a:highlight>
                <a:latin typeface="Consolas"/>
                <a:ea typeface="Consolas"/>
                <a:cs typeface="Consolas"/>
                <a:sym typeface="Consolas"/>
              </a:rPr>
              <a:t>ajax</a:t>
            </a: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type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tipo de petición, puede ser GET, POST, PUT...</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url</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aquí va la url a consultar</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dataType</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B8BB26"/>
                </a:solidFill>
                <a:highlight>
                  <a:srgbClr val="282828"/>
                </a:highlight>
                <a:latin typeface="Consolas"/>
                <a:ea typeface="Consolas"/>
                <a:cs typeface="Consolas"/>
                <a:sym typeface="Consolas"/>
              </a:rPr>
              <a:t>puede ser xml, json, script, or html</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FABD2F"/>
                </a:solidFill>
                <a:highlight>
                  <a:srgbClr val="282828"/>
                </a:highlight>
                <a:latin typeface="Consolas"/>
                <a:ea typeface="Consolas"/>
                <a:cs typeface="Consolas"/>
                <a:sym typeface="Consolas"/>
              </a:rPr>
              <a:t>success</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function</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data</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89984"/>
                </a:solidFill>
                <a:highlight>
                  <a:srgbClr val="282828"/>
                </a:highlight>
                <a:latin typeface="Consolas"/>
                <a:ea typeface="Consolas"/>
                <a:cs typeface="Consolas"/>
                <a:sym typeface="Consolas"/>
              </a:rPr>
              <a:t>        </a:t>
            </a:r>
            <a:r>
              <a:rPr i="1" lang="en" sz="950">
                <a:solidFill>
                  <a:srgbClr val="928374"/>
                </a:solidFill>
                <a:highlight>
                  <a:srgbClr val="282828"/>
                </a:highlight>
                <a:latin typeface="Consolas"/>
                <a:ea typeface="Consolas"/>
                <a:cs typeface="Consolas"/>
                <a:sym typeface="Consolas"/>
              </a:rPr>
              <a:t>//si todo sale bien,</a:t>
            </a:r>
            <a:endParaRPr i="1" sz="9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89984"/>
                </a:solidFill>
                <a:highlight>
                  <a:srgbClr val="282828"/>
                </a:highlight>
                <a:latin typeface="Consolas"/>
                <a:ea typeface="Consolas"/>
                <a:cs typeface="Consolas"/>
                <a:sym typeface="Consolas"/>
              </a:rPr>
              <a:t>        </a:t>
            </a:r>
            <a:r>
              <a:rPr i="1" lang="en" sz="950">
                <a:solidFill>
                  <a:srgbClr val="928374"/>
                </a:solidFill>
                <a:highlight>
                  <a:srgbClr val="282828"/>
                </a:highlight>
                <a:latin typeface="Consolas"/>
                <a:ea typeface="Consolas"/>
                <a:cs typeface="Consolas"/>
                <a:sym typeface="Consolas"/>
              </a:rPr>
              <a:t>//se agrega la funcionalidad aquí</a:t>
            </a:r>
            <a:endParaRPr i="1" sz="9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FABD2F"/>
                </a:solidFill>
                <a:highlight>
                  <a:srgbClr val="282828"/>
                </a:highlight>
                <a:latin typeface="Consolas"/>
                <a:ea typeface="Consolas"/>
                <a:cs typeface="Consolas"/>
                <a:sym typeface="Consolas"/>
              </a:rPr>
              <a:t>error</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8EC07C"/>
                </a:solidFill>
                <a:highlight>
                  <a:srgbClr val="282828"/>
                </a:highlight>
                <a:latin typeface="Consolas"/>
                <a:ea typeface="Consolas"/>
                <a:cs typeface="Consolas"/>
                <a:sym typeface="Consolas"/>
              </a:rPr>
              <a:t>function</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r>
              <a:rPr lang="en" sz="950">
                <a:solidFill>
                  <a:srgbClr val="83A598"/>
                </a:solidFill>
                <a:highlight>
                  <a:srgbClr val="282828"/>
                </a:highlight>
                <a:latin typeface="Consolas"/>
                <a:ea typeface="Consolas"/>
                <a:cs typeface="Consolas"/>
                <a:sym typeface="Consolas"/>
              </a:rPr>
              <a:t>data</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89984"/>
                </a:solidFill>
                <a:highlight>
                  <a:srgbClr val="282828"/>
                </a:highlight>
                <a:latin typeface="Consolas"/>
                <a:ea typeface="Consolas"/>
                <a:cs typeface="Consolas"/>
                <a:sym typeface="Consolas"/>
              </a:rPr>
              <a:t>        </a:t>
            </a:r>
            <a:r>
              <a:rPr i="1" lang="en" sz="950">
                <a:solidFill>
                  <a:srgbClr val="928374"/>
                </a:solidFill>
                <a:highlight>
                  <a:srgbClr val="282828"/>
                </a:highlight>
                <a:latin typeface="Consolas"/>
                <a:ea typeface="Consolas"/>
                <a:cs typeface="Consolas"/>
                <a:sym typeface="Consolas"/>
              </a:rPr>
              <a:t>//esta función se activa si</a:t>
            </a:r>
            <a:endParaRPr i="1" sz="9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89984"/>
                </a:solidFill>
                <a:highlight>
                  <a:srgbClr val="282828"/>
                </a:highlight>
                <a:latin typeface="Consolas"/>
                <a:ea typeface="Consolas"/>
                <a:cs typeface="Consolas"/>
                <a:sym typeface="Consolas"/>
              </a:rPr>
              <a:t>        </a:t>
            </a:r>
            <a:r>
              <a:rPr i="1" lang="en" sz="950">
                <a:solidFill>
                  <a:srgbClr val="928374"/>
                </a:solidFill>
                <a:highlight>
                  <a:srgbClr val="282828"/>
                </a:highlight>
                <a:latin typeface="Consolas"/>
                <a:ea typeface="Consolas"/>
                <a:cs typeface="Consolas"/>
                <a:sym typeface="Consolas"/>
              </a:rPr>
              <a:t>// ocurre algún error durante el proceso</a:t>
            </a:r>
            <a:endParaRPr i="1" sz="950">
              <a:solidFill>
                <a:srgbClr val="92837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EBDBB2"/>
                </a:solidFill>
                <a:highlight>
                  <a:srgbClr val="282828"/>
                </a:highlight>
                <a:latin typeface="Consolas"/>
                <a:ea typeface="Consolas"/>
                <a:cs typeface="Consolas"/>
                <a:sym typeface="Consolas"/>
              </a:rPr>
              <a:t>    async</a:t>
            </a: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 </a:t>
            </a:r>
            <a:r>
              <a:rPr lang="en" sz="950">
                <a:solidFill>
                  <a:srgbClr val="D3869B"/>
                </a:solidFill>
                <a:highlight>
                  <a:srgbClr val="282828"/>
                </a:highlight>
                <a:latin typeface="Consolas"/>
                <a:ea typeface="Consolas"/>
                <a:cs typeface="Consolas"/>
                <a:sym typeface="Consolas"/>
              </a:rPr>
              <a:t>true</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950">
                <a:solidFill>
                  <a:srgbClr val="A89984"/>
                </a:solidFill>
                <a:highlight>
                  <a:srgbClr val="282828"/>
                </a:highlight>
                <a:latin typeface="Consolas"/>
                <a:ea typeface="Consolas"/>
                <a:cs typeface="Consolas"/>
                <a:sym typeface="Consolas"/>
              </a:rPr>
              <a:t>}</a:t>
            </a:r>
            <a:r>
              <a:rPr lang="en" sz="950">
                <a:solidFill>
                  <a:srgbClr val="EBDBB2"/>
                </a:solidFill>
                <a:highlight>
                  <a:srgbClr val="282828"/>
                </a:highlight>
                <a:latin typeface="Consolas"/>
                <a:ea typeface="Consolas"/>
                <a:cs typeface="Consolas"/>
                <a:sym typeface="Consolas"/>
              </a:rPr>
              <a:t>)</a:t>
            </a:r>
            <a:r>
              <a:rPr lang="en" sz="950">
                <a:solidFill>
                  <a:srgbClr val="A89984"/>
                </a:solidFill>
                <a:highlight>
                  <a:srgbClr val="282828"/>
                </a:highlight>
                <a:latin typeface="Consolas"/>
                <a:ea typeface="Consolas"/>
                <a:cs typeface="Consolas"/>
                <a:sym typeface="Consolas"/>
              </a:rPr>
              <a:t>;</a:t>
            </a:r>
            <a:endParaRPr sz="9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9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9" name="Shape 199"/>
        <p:cNvGrpSpPr/>
        <p:nvPr/>
      </p:nvGrpSpPr>
      <p:grpSpPr>
        <a:xfrm>
          <a:off x="0" y="0"/>
          <a:ext cx="0" cy="0"/>
          <a:chOff x="0" y="0"/>
          <a:chExt cx="0" cy="0"/>
        </a:xfrm>
      </p:grpSpPr>
      <p:grpSp>
        <p:nvGrpSpPr>
          <p:cNvPr id="200" name="Google Shape;200;p27"/>
          <p:cNvGrpSpPr/>
          <p:nvPr/>
        </p:nvGrpSpPr>
        <p:grpSpPr>
          <a:xfrm>
            <a:off x="4362531" y="1786080"/>
            <a:ext cx="785407" cy="662434"/>
            <a:chOff x="5870202" y="1848094"/>
            <a:chExt cx="990300" cy="662434"/>
          </a:xfrm>
        </p:grpSpPr>
        <p:sp>
          <p:nvSpPr>
            <p:cNvPr id="201" name="Google Shape;201;p27"/>
            <p:cNvSpPr/>
            <p:nvPr/>
          </p:nvSpPr>
          <p:spPr>
            <a:xfrm>
              <a:off x="5946402" y="1848094"/>
              <a:ext cx="423600" cy="203400"/>
            </a:xfrm>
            <a:prstGeom prst="roundRect">
              <a:avLst>
                <a:gd fmla="val 9777" name="adj"/>
              </a:avLst>
            </a:prstGeom>
            <a:solidFill>
              <a:srgbClr val="93C47D"/>
            </a:solidFill>
            <a:ln>
              <a:noFill/>
            </a:ln>
            <a:effectLst>
              <a:outerShdw blurRad="57150" rotWithShape="0" algn="bl" dir="2880000" dist="47625">
                <a:srgbClr val="274E13">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7"/>
            <p:cNvSpPr/>
            <p:nvPr/>
          </p:nvSpPr>
          <p:spPr>
            <a:xfrm>
              <a:off x="5870202" y="1921028"/>
              <a:ext cx="990300" cy="589500"/>
            </a:xfrm>
            <a:prstGeom prst="roundRect">
              <a:avLst>
                <a:gd fmla="val 5570" name="adj"/>
              </a:avLst>
            </a:prstGeom>
            <a:solidFill>
              <a:srgbClr val="93C47D"/>
            </a:solidFill>
            <a:ln>
              <a:noFill/>
            </a:ln>
            <a:effectLst>
              <a:outerShdw blurRad="57150" rotWithShape="0" algn="bl" dir="2880000" dist="47625">
                <a:srgbClr val="274E13">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7"/>
          <p:cNvGrpSpPr/>
          <p:nvPr/>
        </p:nvGrpSpPr>
        <p:grpSpPr>
          <a:xfrm>
            <a:off x="1858938" y="1786069"/>
            <a:ext cx="990300" cy="673340"/>
            <a:chOff x="5852275" y="1600714"/>
            <a:chExt cx="990300" cy="712679"/>
          </a:xfrm>
        </p:grpSpPr>
        <p:sp>
          <p:nvSpPr>
            <p:cNvPr id="204" name="Google Shape;204;p27"/>
            <p:cNvSpPr/>
            <p:nvPr/>
          </p:nvSpPr>
          <p:spPr>
            <a:xfrm>
              <a:off x="5928475" y="1600714"/>
              <a:ext cx="423600" cy="215400"/>
            </a:xfrm>
            <a:prstGeom prst="roundRect">
              <a:avLst>
                <a:gd fmla="val 9777" name="adj"/>
              </a:avLst>
            </a:prstGeom>
            <a:solidFill>
              <a:schemeClr val="accent2"/>
            </a:solidFill>
            <a:ln>
              <a:noFill/>
            </a:ln>
            <a:effectLst>
              <a:outerShdw blurRad="57150" rotWithShape="0" algn="bl" dir="288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7"/>
            <p:cNvSpPr/>
            <p:nvPr/>
          </p:nvSpPr>
          <p:spPr>
            <a:xfrm>
              <a:off x="5852275" y="1689394"/>
              <a:ext cx="990300" cy="624000"/>
            </a:xfrm>
            <a:prstGeom prst="roundRect">
              <a:avLst>
                <a:gd fmla="val 5570" name="adj"/>
              </a:avLst>
            </a:prstGeom>
            <a:solidFill>
              <a:schemeClr val="accent3"/>
            </a:solidFill>
            <a:ln>
              <a:noFill/>
            </a:ln>
            <a:effectLst>
              <a:outerShdw blurRad="57150" rotWithShape="0" algn="bl" dir="2880000" dist="47625">
                <a:schemeClr val="accent5">
                  <a:alpha val="4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27"/>
          <p:cNvSpPr txBox="1"/>
          <p:nvPr>
            <p:ph idx="1" type="subTitle"/>
          </p:nvPr>
        </p:nvSpPr>
        <p:spPr>
          <a:xfrm>
            <a:off x="784812" y="3286375"/>
            <a:ext cx="31386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Activación de Conceptos</a:t>
            </a:r>
            <a:endParaRPr/>
          </a:p>
        </p:txBody>
      </p:sp>
      <p:sp>
        <p:nvSpPr>
          <p:cNvPr id="207" name="Google Shape;207;p27"/>
          <p:cNvSpPr txBox="1"/>
          <p:nvPr>
            <p:ph idx="2" type="subTitle"/>
          </p:nvPr>
        </p:nvSpPr>
        <p:spPr>
          <a:xfrm>
            <a:off x="3510430" y="3280952"/>
            <a:ext cx="24891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Desarrollo de Prueba</a:t>
            </a:r>
            <a:endParaRPr/>
          </a:p>
        </p:txBody>
      </p:sp>
      <p:sp>
        <p:nvSpPr>
          <p:cNvPr id="208" name="Google Shape;208;p27"/>
          <p:cNvSpPr txBox="1"/>
          <p:nvPr>
            <p:ph idx="3" type="subTitle"/>
          </p:nvPr>
        </p:nvSpPr>
        <p:spPr>
          <a:xfrm>
            <a:off x="784800" y="2870550"/>
            <a:ext cx="31386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rPr lang="en"/>
              <a:t>01.</a:t>
            </a:r>
            <a:endParaRPr/>
          </a:p>
        </p:txBody>
      </p:sp>
      <p:sp>
        <p:nvSpPr>
          <p:cNvPr id="209" name="Google Shape;209;p27"/>
          <p:cNvSpPr txBox="1"/>
          <p:nvPr>
            <p:ph idx="4" type="subTitle"/>
          </p:nvPr>
        </p:nvSpPr>
        <p:spPr>
          <a:xfrm>
            <a:off x="3510426" y="2865128"/>
            <a:ext cx="24891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rPr lang="en"/>
              <a:t>02.</a:t>
            </a:r>
            <a:endParaRPr/>
          </a:p>
        </p:txBody>
      </p:sp>
      <p:sp>
        <p:nvSpPr>
          <p:cNvPr id="210" name="Google Shape;210;p27"/>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Itinerario</a:t>
            </a:r>
            <a:endParaRPr/>
          </a:p>
        </p:txBody>
      </p:sp>
      <p:sp>
        <p:nvSpPr>
          <p:cNvPr id="211" name="Google Shape;211;p27"/>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a:off x="-50" y="-1362"/>
            <a:ext cx="6939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a:hlinkClick action="ppaction://hlinksldjump" r:id="rId3"/>
          </p:cNvPr>
          <p:cNvSpPr/>
          <p:nvPr/>
        </p:nvSpPr>
        <p:spPr>
          <a:xfrm>
            <a:off x="693867" y="-1362"/>
            <a:ext cx="14082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a:hlinkClick/>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 name="Google Shape;218;p27"/>
          <p:cNvGrpSpPr/>
          <p:nvPr/>
        </p:nvGrpSpPr>
        <p:grpSpPr>
          <a:xfrm>
            <a:off x="238515" y="90242"/>
            <a:ext cx="216784" cy="199039"/>
            <a:chOff x="285677" y="4429254"/>
            <a:chExt cx="216784" cy="199039"/>
          </a:xfrm>
        </p:grpSpPr>
        <p:sp>
          <p:nvSpPr>
            <p:cNvPr id="219" name="Google Shape;219;p27"/>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7"/>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7"/>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7"/>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7"/>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7">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a:hlinkClick/>
          </p:cNvPr>
          <p:cNvSpPr/>
          <p:nvPr/>
        </p:nvSpPr>
        <p:spPr>
          <a:xfrm>
            <a:off x="1879800" y="1867750"/>
            <a:ext cx="969300" cy="59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a:hlinkClick/>
          </p:cNvPr>
          <p:cNvSpPr/>
          <p:nvPr/>
        </p:nvSpPr>
        <p:spPr>
          <a:xfrm>
            <a:off x="4362290" y="1856881"/>
            <a:ext cx="785400" cy="591600"/>
          </a:xfrm>
          <a:prstGeom prst="roundRect">
            <a:avLst>
              <a:gd fmla="val 5570" name="adj"/>
            </a:avLst>
          </a:prstGeom>
          <a:solidFill>
            <a:srgbClr val="93C47D"/>
          </a:solidFill>
          <a:ln>
            <a:noFill/>
          </a:ln>
          <a:effectLst>
            <a:outerShdw blurRad="57150" rotWithShape="0" algn="bl" dir="2880000" dist="47625">
              <a:srgbClr val="274E13">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7">
            <a:hlinkClick/>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txBox="1"/>
          <p:nvPr/>
        </p:nvSpPr>
        <p:spPr>
          <a:xfrm>
            <a:off x="1026288" y="9027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233" name="Google Shape;233;p27"/>
          <p:cNvSpPr txBox="1"/>
          <p:nvPr/>
        </p:nvSpPr>
        <p:spPr>
          <a:xfrm>
            <a:off x="2434775"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234" name="Google Shape;234;p27"/>
          <p:cNvSpPr txBox="1"/>
          <p:nvPr/>
        </p:nvSpPr>
        <p:spPr>
          <a:xfrm>
            <a:off x="3741137"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235" name="Google Shape;235;p27"/>
          <p:cNvSpPr txBox="1"/>
          <p:nvPr/>
        </p:nvSpPr>
        <p:spPr>
          <a:xfrm>
            <a:off x="5149500" y="90250"/>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236" name="Google Shape;236;p27"/>
          <p:cNvSpPr txBox="1"/>
          <p:nvPr/>
        </p:nvSpPr>
        <p:spPr>
          <a:xfrm>
            <a:off x="6659850" y="90325"/>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237" name="Google Shape;237;p27"/>
          <p:cNvSpPr txBox="1"/>
          <p:nvPr/>
        </p:nvSpPr>
        <p:spPr>
          <a:xfrm>
            <a:off x="79662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grpSp>
        <p:nvGrpSpPr>
          <p:cNvPr id="238" name="Google Shape;238;p27"/>
          <p:cNvGrpSpPr/>
          <p:nvPr/>
        </p:nvGrpSpPr>
        <p:grpSpPr>
          <a:xfrm>
            <a:off x="6638956" y="1786080"/>
            <a:ext cx="785407" cy="662434"/>
            <a:chOff x="5870202" y="1848094"/>
            <a:chExt cx="990300" cy="662434"/>
          </a:xfrm>
        </p:grpSpPr>
        <p:sp>
          <p:nvSpPr>
            <p:cNvPr id="239" name="Google Shape;239;p27"/>
            <p:cNvSpPr/>
            <p:nvPr/>
          </p:nvSpPr>
          <p:spPr>
            <a:xfrm>
              <a:off x="5946402" y="1848094"/>
              <a:ext cx="423600" cy="203400"/>
            </a:xfrm>
            <a:prstGeom prst="roundRect">
              <a:avLst>
                <a:gd fmla="val 9777" name="adj"/>
              </a:avLst>
            </a:prstGeom>
            <a:solidFill>
              <a:srgbClr val="6FA8DC"/>
            </a:solidFill>
            <a:ln>
              <a:noFill/>
            </a:ln>
            <a:effectLst>
              <a:outerShdw blurRad="57150" rotWithShape="0" algn="bl" dir="2880000" dist="47625">
                <a:srgbClr val="073763">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p:nvPr/>
          </p:nvSpPr>
          <p:spPr>
            <a:xfrm>
              <a:off x="5870202" y="1921028"/>
              <a:ext cx="990300" cy="589500"/>
            </a:xfrm>
            <a:prstGeom prst="roundRect">
              <a:avLst>
                <a:gd fmla="val 5570" name="adj"/>
              </a:avLst>
            </a:prstGeom>
            <a:solidFill>
              <a:srgbClr val="6FA8DC"/>
            </a:solidFill>
            <a:ln>
              <a:noFill/>
            </a:ln>
            <a:effectLst>
              <a:outerShdw blurRad="57150" rotWithShape="0" algn="bl" dir="2880000" dist="47625">
                <a:srgbClr val="073763">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7"/>
          <p:cNvSpPr txBox="1"/>
          <p:nvPr>
            <p:ph idx="2" type="subTitle"/>
          </p:nvPr>
        </p:nvSpPr>
        <p:spPr>
          <a:xfrm>
            <a:off x="5786855" y="3280952"/>
            <a:ext cx="2489100" cy="781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Panel de Discución</a:t>
            </a:r>
            <a:endParaRPr/>
          </a:p>
        </p:txBody>
      </p:sp>
      <p:sp>
        <p:nvSpPr>
          <p:cNvPr id="242" name="Google Shape;242;p27"/>
          <p:cNvSpPr txBox="1"/>
          <p:nvPr>
            <p:ph idx="4" type="subTitle"/>
          </p:nvPr>
        </p:nvSpPr>
        <p:spPr>
          <a:xfrm>
            <a:off x="5786851" y="2865128"/>
            <a:ext cx="2489100" cy="493200"/>
          </a:xfrm>
          <a:prstGeom prst="rect">
            <a:avLst/>
          </a:prstGeom>
        </p:spPr>
        <p:txBody>
          <a:bodyPr anchorCtr="0" anchor="b" bIns="0" lIns="91425" spcFirstLastPara="1" rIns="91425" wrap="square" tIns="91425">
            <a:noAutofit/>
          </a:bodyPr>
          <a:lstStyle/>
          <a:p>
            <a:pPr indent="0" lvl="0" marL="0" rtl="0" algn="ctr">
              <a:spcBef>
                <a:spcPts val="0"/>
              </a:spcBef>
              <a:spcAft>
                <a:spcPts val="1600"/>
              </a:spcAft>
              <a:buNone/>
            </a:pPr>
            <a:r>
              <a:rPr lang="en"/>
              <a:t>03.</a:t>
            </a:r>
            <a:endParaRPr/>
          </a:p>
        </p:txBody>
      </p:sp>
      <p:sp>
        <p:nvSpPr>
          <p:cNvPr id="243" name="Google Shape;243;p27">
            <a:hlinkClick/>
          </p:cNvPr>
          <p:cNvSpPr/>
          <p:nvPr/>
        </p:nvSpPr>
        <p:spPr>
          <a:xfrm>
            <a:off x="6638715" y="1856881"/>
            <a:ext cx="785400" cy="591600"/>
          </a:xfrm>
          <a:prstGeom prst="roundRect">
            <a:avLst>
              <a:gd fmla="val 5570" name="adj"/>
            </a:avLst>
          </a:prstGeom>
          <a:solidFill>
            <a:srgbClr val="6FA8DC"/>
          </a:solidFill>
          <a:ln>
            <a:noFill/>
          </a:ln>
          <a:effectLst>
            <a:outerShdw blurRad="57150" rotWithShape="0" algn="bl" dir="2880000" dist="47625">
              <a:srgbClr val="073763">
                <a:alpha val="4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28"/>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8"/>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8">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 name="Google Shape;256;p28"/>
          <p:cNvGrpSpPr/>
          <p:nvPr/>
        </p:nvGrpSpPr>
        <p:grpSpPr>
          <a:xfrm>
            <a:off x="238515" y="90242"/>
            <a:ext cx="216784" cy="199039"/>
            <a:chOff x="285677" y="4429254"/>
            <a:chExt cx="216784" cy="199039"/>
          </a:xfrm>
        </p:grpSpPr>
        <p:sp>
          <p:nvSpPr>
            <p:cNvPr id="257" name="Google Shape;257;p28"/>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8"/>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8"/>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267" name="Google Shape;267;p28"/>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268" name="Google Shape;268;p28"/>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269" name="Google Shape;269;p28"/>
          <p:cNvSpPr txBox="1"/>
          <p:nvPr>
            <p:ph idx="1" type="body"/>
          </p:nvPr>
        </p:nvSpPr>
        <p:spPr>
          <a:xfrm>
            <a:off x="928725" y="1604025"/>
            <a:ext cx="7230900" cy="30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lt1"/>
                </a:solidFill>
              </a:rPr>
              <a:t>API </a:t>
            </a:r>
            <a:r>
              <a:rPr lang="en" sz="1600">
                <a:solidFill>
                  <a:schemeClr val="lt1"/>
                </a:solidFill>
              </a:rPr>
              <a:t>significa Interfaz de programación de aplicaciones (</a:t>
            </a:r>
            <a:r>
              <a:rPr b="1" lang="en" sz="1600">
                <a:solidFill>
                  <a:schemeClr val="lt1"/>
                </a:solidFill>
              </a:rPr>
              <a:t>Application programming interfaces</a:t>
            </a:r>
            <a:r>
              <a:rPr lang="en" sz="1600">
                <a:solidFill>
                  <a:schemeClr val="lt1"/>
                </a:solidFill>
              </a:rPr>
              <a:t>). Es un conjunto de funciones que permite a las aplicaciones acceder a datos e interactuar con componentes de software externos, sistemas operativos o microservicios.</a:t>
            </a:r>
            <a:endParaRPr sz="1600">
              <a:solidFill>
                <a:schemeClr val="lt1"/>
              </a:solidFill>
            </a:endParaRPr>
          </a:p>
          <a:p>
            <a:pPr indent="0" lvl="0" marL="0" rtl="0" algn="just">
              <a:spcBef>
                <a:spcPts val="1000"/>
              </a:spcBef>
              <a:spcAft>
                <a:spcPts val="0"/>
              </a:spcAft>
              <a:buNone/>
            </a:pPr>
            <a:r>
              <a:rPr lang="en" sz="1600">
                <a:solidFill>
                  <a:schemeClr val="lt1"/>
                </a:solidFill>
              </a:rPr>
              <a:t>Las interfaces de programación de aplicaciones constan de dos componentes:</a:t>
            </a:r>
            <a:endParaRPr sz="1600">
              <a:solidFill>
                <a:schemeClr val="lt1"/>
              </a:solidFill>
            </a:endParaRPr>
          </a:p>
          <a:p>
            <a:pPr indent="-330200" lvl="0" marL="457200" rtl="0" algn="just">
              <a:spcBef>
                <a:spcPts val="1000"/>
              </a:spcBef>
              <a:spcAft>
                <a:spcPts val="0"/>
              </a:spcAft>
              <a:buClr>
                <a:schemeClr val="dk2"/>
              </a:buClr>
              <a:buSzPts val="1600"/>
              <a:buChar char="➔"/>
            </a:pPr>
            <a:r>
              <a:rPr lang="en" sz="1600">
                <a:solidFill>
                  <a:schemeClr val="lt1"/>
                </a:solidFill>
              </a:rPr>
              <a:t>Especificación técnica que describe las opciones de intercambio de datos entre soluciones con la especificación realizada en forma de una solicitud de protocolos de procesamiento y entrega de datos</a:t>
            </a:r>
            <a:endParaRPr sz="1600">
              <a:solidFill>
                <a:schemeClr val="lt1"/>
              </a:solidFill>
            </a:endParaRPr>
          </a:p>
          <a:p>
            <a:pPr indent="-330200" lvl="0" marL="457200" rtl="0" algn="just">
              <a:spcBef>
                <a:spcPts val="1000"/>
              </a:spcBef>
              <a:spcAft>
                <a:spcPts val="0"/>
              </a:spcAft>
              <a:buClr>
                <a:schemeClr val="dk2"/>
              </a:buClr>
              <a:buSzPts val="1600"/>
              <a:buChar char="➔"/>
            </a:pPr>
            <a:r>
              <a:rPr lang="en" sz="1600">
                <a:solidFill>
                  <a:schemeClr val="lt1"/>
                </a:solidFill>
              </a:rPr>
              <a:t>Interfaz de software escrita según la especificación que la representa.</a:t>
            </a:r>
            <a:endParaRPr sz="1600">
              <a:solidFill>
                <a:schemeClr val="lt1"/>
              </a:solidFill>
            </a:endParaRPr>
          </a:p>
          <a:p>
            <a:pPr indent="0" lvl="0" marL="0" rtl="0" algn="just">
              <a:spcBef>
                <a:spcPts val="1000"/>
              </a:spcBef>
              <a:spcAft>
                <a:spcPts val="1000"/>
              </a:spcAft>
              <a:buNone/>
            </a:pPr>
            <a:r>
              <a:t/>
            </a:r>
            <a:endParaRPr sz="1600">
              <a:solidFill>
                <a:schemeClr val="lt1"/>
              </a:solidFill>
            </a:endParaRPr>
          </a:p>
        </p:txBody>
      </p:sp>
      <p:sp>
        <p:nvSpPr>
          <p:cNvPr id="270" name="Google Shape;270;p28"/>
          <p:cNvSpPr txBox="1"/>
          <p:nvPr>
            <p:ph type="ctrTitle"/>
          </p:nvPr>
        </p:nvSpPr>
        <p:spPr>
          <a:xfrm>
            <a:off x="1722750" y="902775"/>
            <a:ext cx="5698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¿Qué es un API?</a:t>
            </a:r>
            <a:endParaRPr sz="2200">
              <a:solidFill>
                <a:schemeClr val="lt1"/>
              </a:solidFill>
            </a:endParaRPr>
          </a:p>
        </p:txBody>
      </p:sp>
      <p:sp>
        <p:nvSpPr>
          <p:cNvPr id="271" name="Google Shape;271;p28">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273" name="Google Shape;273;p28"/>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274" name="Google Shape;274;p28"/>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ctrTitle"/>
          </p:nvPr>
        </p:nvSpPr>
        <p:spPr>
          <a:xfrm>
            <a:off x="1641400" y="780475"/>
            <a:ext cx="6105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900"/>
              <a:t>Tipos de APIs principales</a:t>
            </a:r>
            <a:endParaRPr sz="1900"/>
          </a:p>
        </p:txBody>
      </p:sp>
      <p:sp>
        <p:nvSpPr>
          <p:cNvPr id="280" name="Google Shape;280;p29"/>
          <p:cNvSpPr txBox="1"/>
          <p:nvPr/>
        </p:nvSpPr>
        <p:spPr>
          <a:xfrm>
            <a:off x="940975" y="1387325"/>
            <a:ext cx="6806400" cy="2683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2"/>
              </a:buClr>
              <a:buSzPts val="1400"/>
              <a:buFont typeface="Abel"/>
              <a:buChar char="➔"/>
            </a:pPr>
            <a:r>
              <a:rPr b="1" lang="en">
                <a:latin typeface="Abel"/>
                <a:ea typeface="Abel"/>
                <a:cs typeface="Abel"/>
                <a:sym typeface="Abel"/>
              </a:rPr>
              <a:t>SOAP</a:t>
            </a:r>
            <a:endParaRPr b="1">
              <a:latin typeface="Abel"/>
              <a:ea typeface="Abel"/>
              <a:cs typeface="Abel"/>
              <a:sym typeface="Abel"/>
            </a:endParaRPr>
          </a:p>
          <a:p>
            <a:pPr indent="0" lvl="0" marL="457200" rtl="0" algn="just">
              <a:spcBef>
                <a:spcPts val="0"/>
              </a:spcBef>
              <a:spcAft>
                <a:spcPts val="0"/>
              </a:spcAft>
              <a:buNone/>
            </a:pPr>
            <a:r>
              <a:rPr lang="en">
                <a:latin typeface="Abel"/>
                <a:ea typeface="Abel"/>
                <a:cs typeface="Abel"/>
                <a:sym typeface="Abel"/>
              </a:rPr>
              <a:t>SOAP o "Simple Object Access Protocol" es otro modal de diseño para servicios web. En lugar del JSON típico que usa la API REST. SOAP utiliza un lenguaje conocido como Lenguaje de marcado extensible (XML). XML está diseñado para ser legible por humanos y máquinas. SOAP sigue un sólido estándar de reglas, como la estructura de mensajería y la convención para proporcionar solicitudes o respuestas.</a:t>
            </a:r>
            <a:endParaRPr>
              <a:latin typeface="Abel"/>
              <a:ea typeface="Abel"/>
              <a:cs typeface="Abel"/>
              <a:sym typeface="Abel"/>
            </a:endParaRPr>
          </a:p>
          <a:p>
            <a:pPr indent="-317500" lvl="0" marL="457200" rtl="0" algn="just">
              <a:spcBef>
                <a:spcPts val="1000"/>
              </a:spcBef>
              <a:spcAft>
                <a:spcPts val="0"/>
              </a:spcAft>
              <a:buClr>
                <a:schemeClr val="dk2"/>
              </a:buClr>
              <a:buSzPts val="1400"/>
              <a:buFont typeface="Abel"/>
              <a:buChar char="➔"/>
            </a:pPr>
            <a:r>
              <a:rPr b="1" lang="en">
                <a:latin typeface="Abel"/>
                <a:ea typeface="Abel"/>
                <a:cs typeface="Abel"/>
                <a:sym typeface="Abel"/>
              </a:rPr>
              <a:t>REST</a:t>
            </a:r>
            <a:endParaRPr b="1">
              <a:latin typeface="Abel"/>
              <a:ea typeface="Abel"/>
              <a:cs typeface="Abel"/>
              <a:sym typeface="Abel"/>
            </a:endParaRPr>
          </a:p>
          <a:p>
            <a:pPr indent="0" lvl="0" marL="457200" rtl="0" algn="just">
              <a:spcBef>
                <a:spcPts val="0"/>
              </a:spcBef>
              <a:spcAft>
                <a:spcPts val="0"/>
              </a:spcAft>
              <a:buNone/>
            </a:pPr>
            <a:r>
              <a:rPr lang="en">
                <a:latin typeface="Abel"/>
                <a:ea typeface="Abel"/>
                <a:cs typeface="Abel"/>
                <a:sym typeface="Abel"/>
              </a:rPr>
              <a:t>REST significa “Representational State Transfer” y es el conjunto de reglas que los desarrolladores siguen al crear una API. REST se lee usando JSON como cubrimos anteriormente. Una de estas reglas es que la API debe diseñarse de manera que sea fácil de usar y tenga sentido para los desarrolladores.</a:t>
            </a:r>
            <a:endParaRPr>
              <a:latin typeface="Abel"/>
              <a:ea typeface="Abel"/>
              <a:cs typeface="Abel"/>
              <a:sym typeface="Abe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30"/>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0"/>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0"/>
          <p:cNvGrpSpPr/>
          <p:nvPr/>
        </p:nvGrpSpPr>
        <p:grpSpPr>
          <a:xfrm>
            <a:off x="238515" y="90242"/>
            <a:ext cx="216784" cy="199039"/>
            <a:chOff x="285677" y="4429254"/>
            <a:chExt cx="216784" cy="199039"/>
          </a:xfrm>
        </p:grpSpPr>
        <p:sp>
          <p:nvSpPr>
            <p:cNvPr id="294" name="Google Shape;294;p30"/>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3" name="Google Shape;303;p30"/>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04" name="Google Shape;304;p30"/>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05" name="Google Shape;305;p30"/>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06" name="Google Shape;306;p30"/>
          <p:cNvSpPr txBox="1"/>
          <p:nvPr>
            <p:ph idx="1" type="body"/>
          </p:nvPr>
        </p:nvSpPr>
        <p:spPr>
          <a:xfrm>
            <a:off x="928725" y="1604025"/>
            <a:ext cx="7230900" cy="303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lt1"/>
                </a:solidFill>
              </a:rPr>
              <a:t>La </a:t>
            </a:r>
            <a:r>
              <a:rPr b="1" lang="en" sz="1600">
                <a:solidFill>
                  <a:schemeClr val="lt1"/>
                </a:solidFill>
              </a:rPr>
              <a:t>API </a:t>
            </a:r>
            <a:r>
              <a:rPr lang="en" sz="1600">
                <a:solidFill>
                  <a:schemeClr val="lt1"/>
                </a:solidFill>
              </a:rPr>
              <a:t>permite a un desarrollador realizar una </a:t>
            </a:r>
            <a:r>
              <a:rPr b="1" lang="en" sz="1600">
                <a:solidFill>
                  <a:schemeClr val="lt1"/>
                </a:solidFill>
              </a:rPr>
              <a:t>"llamada" </a:t>
            </a:r>
            <a:r>
              <a:rPr lang="en" sz="1600">
                <a:solidFill>
                  <a:schemeClr val="lt1"/>
                </a:solidFill>
              </a:rPr>
              <a:t>o </a:t>
            </a:r>
            <a:r>
              <a:rPr b="1" lang="en" sz="1600">
                <a:solidFill>
                  <a:schemeClr val="lt1"/>
                </a:solidFill>
              </a:rPr>
              <a:t>"solicitud"</a:t>
            </a:r>
            <a:r>
              <a:rPr lang="en" sz="1600">
                <a:solidFill>
                  <a:schemeClr val="lt1"/>
                </a:solidFill>
              </a:rPr>
              <a:t> específica para enviar o recibir información. Esta comunicación se realiza mediante un lenguaje de programación llamado "</a:t>
            </a:r>
            <a:r>
              <a:rPr b="1" lang="en" sz="1600">
                <a:solidFill>
                  <a:schemeClr val="lt1"/>
                </a:solidFill>
              </a:rPr>
              <a:t>JSON</a:t>
            </a:r>
            <a:r>
              <a:rPr lang="en" sz="1600">
                <a:solidFill>
                  <a:schemeClr val="lt1"/>
                </a:solidFill>
              </a:rPr>
              <a:t>". También se puede utilizar para realizar una acción definida como actualizar o eliminar datos. Hay cuatro métodos de solicitud básicos que se pueden realizar con API:</a:t>
            </a:r>
            <a:endParaRPr sz="1600">
              <a:solidFill>
                <a:schemeClr val="lt1"/>
              </a:solidFill>
            </a:endParaRPr>
          </a:p>
          <a:p>
            <a:pPr indent="-330200" lvl="0" marL="457200" rtl="0" algn="just">
              <a:spcBef>
                <a:spcPts val="1000"/>
              </a:spcBef>
              <a:spcAft>
                <a:spcPts val="0"/>
              </a:spcAft>
              <a:buClr>
                <a:schemeClr val="lt1"/>
              </a:buClr>
              <a:buSzPts val="1600"/>
              <a:buAutoNum type="arabicPeriod"/>
            </a:pPr>
            <a:r>
              <a:rPr b="1" lang="en" sz="1600">
                <a:solidFill>
                  <a:schemeClr val="dk2"/>
                </a:solidFill>
              </a:rPr>
              <a:t>GET:</a:t>
            </a:r>
            <a:r>
              <a:rPr b="1" lang="en" sz="1600">
                <a:solidFill>
                  <a:schemeClr val="lt1"/>
                </a:solidFill>
              </a:rPr>
              <a:t> 	</a:t>
            </a:r>
            <a:r>
              <a:rPr lang="en" sz="1600">
                <a:solidFill>
                  <a:schemeClr val="lt1"/>
                </a:solidFill>
              </a:rPr>
              <a:t>	Recopila información (extrae todos los códigos de cupón)</a:t>
            </a:r>
            <a:endParaRPr sz="1600">
              <a:solidFill>
                <a:schemeClr val="lt1"/>
              </a:solidFill>
            </a:endParaRPr>
          </a:p>
          <a:p>
            <a:pPr indent="-330200" lvl="0" marL="457200" rtl="0" algn="just">
              <a:spcBef>
                <a:spcPts val="1000"/>
              </a:spcBef>
              <a:spcAft>
                <a:spcPts val="0"/>
              </a:spcAft>
              <a:buClr>
                <a:schemeClr val="lt1"/>
              </a:buClr>
              <a:buSzPts val="1600"/>
              <a:buAutoNum type="arabicPeriod"/>
            </a:pPr>
            <a:r>
              <a:rPr b="1" lang="en" sz="1600">
                <a:solidFill>
                  <a:schemeClr val="dk2"/>
                </a:solidFill>
              </a:rPr>
              <a:t>PUT:</a:t>
            </a:r>
            <a:r>
              <a:rPr lang="en" sz="1600">
                <a:solidFill>
                  <a:schemeClr val="lt1"/>
                </a:solidFill>
              </a:rPr>
              <a:t> 		Actualiza datos (actualización de precios de productos)</a:t>
            </a:r>
            <a:endParaRPr sz="1600">
              <a:solidFill>
                <a:schemeClr val="lt1"/>
              </a:solidFill>
            </a:endParaRPr>
          </a:p>
          <a:p>
            <a:pPr indent="-330200" lvl="0" marL="457200" rtl="0" algn="just">
              <a:spcBef>
                <a:spcPts val="1000"/>
              </a:spcBef>
              <a:spcAft>
                <a:spcPts val="0"/>
              </a:spcAft>
              <a:buClr>
                <a:schemeClr val="lt1"/>
              </a:buClr>
              <a:buSzPts val="1600"/>
              <a:buAutoNum type="arabicPeriod"/>
            </a:pPr>
            <a:r>
              <a:rPr b="1" lang="en" sz="1600">
                <a:solidFill>
                  <a:schemeClr val="dk2"/>
                </a:solidFill>
              </a:rPr>
              <a:t>POST: </a:t>
            </a:r>
            <a:r>
              <a:rPr lang="en" sz="1600">
                <a:solidFill>
                  <a:schemeClr val="lt1"/>
                </a:solidFill>
              </a:rPr>
              <a:t>	Crea (crea una nueva categoría de producto)</a:t>
            </a:r>
            <a:endParaRPr sz="1600">
              <a:solidFill>
                <a:schemeClr val="lt1"/>
              </a:solidFill>
            </a:endParaRPr>
          </a:p>
          <a:p>
            <a:pPr indent="-330200" lvl="0" marL="457200" rtl="0" algn="just">
              <a:spcBef>
                <a:spcPts val="1000"/>
              </a:spcBef>
              <a:spcAft>
                <a:spcPts val="1000"/>
              </a:spcAft>
              <a:buClr>
                <a:schemeClr val="lt1"/>
              </a:buClr>
              <a:buSzPts val="1600"/>
              <a:buAutoNum type="arabicPeriod"/>
            </a:pPr>
            <a:r>
              <a:rPr b="1" lang="en" sz="1600">
                <a:solidFill>
                  <a:schemeClr val="dk2"/>
                </a:solidFill>
              </a:rPr>
              <a:t>DELETE:</a:t>
            </a:r>
            <a:r>
              <a:rPr lang="en" sz="1600">
                <a:solidFill>
                  <a:schemeClr val="dk2"/>
                </a:solidFill>
              </a:rPr>
              <a:t> </a:t>
            </a:r>
            <a:r>
              <a:rPr lang="en" sz="1600">
                <a:solidFill>
                  <a:schemeClr val="lt1"/>
                </a:solidFill>
              </a:rPr>
              <a:t>	(Eliminar una publicación de blog)</a:t>
            </a:r>
            <a:endParaRPr sz="1600">
              <a:solidFill>
                <a:schemeClr val="lt1"/>
              </a:solidFill>
            </a:endParaRPr>
          </a:p>
        </p:txBody>
      </p:sp>
      <p:sp>
        <p:nvSpPr>
          <p:cNvPr id="307" name="Google Shape;307;p30"/>
          <p:cNvSpPr txBox="1"/>
          <p:nvPr>
            <p:ph type="ctrTitle"/>
          </p:nvPr>
        </p:nvSpPr>
        <p:spPr>
          <a:xfrm>
            <a:off x="1722750" y="1044275"/>
            <a:ext cx="5698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¿Qué nos permiten las APIs REST?</a:t>
            </a:r>
            <a:endParaRPr sz="2200">
              <a:solidFill>
                <a:schemeClr val="lt1"/>
              </a:solidFill>
            </a:endParaRPr>
          </a:p>
        </p:txBody>
      </p:sp>
      <p:sp>
        <p:nvSpPr>
          <p:cNvPr id="308" name="Google Shape;308;p30">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10" name="Google Shape;310;p30"/>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11" name="Google Shape;311;p30"/>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5" name="Shape 315"/>
        <p:cNvGrpSpPr/>
        <p:nvPr/>
      </p:nvGrpSpPr>
      <p:grpSpPr>
        <a:xfrm>
          <a:off x="0" y="0"/>
          <a:ext cx="0" cy="0"/>
          <a:chOff x="0" y="0"/>
          <a:chExt cx="0" cy="0"/>
        </a:xfrm>
      </p:grpSpPr>
      <p:sp>
        <p:nvSpPr>
          <p:cNvPr id="316" name="Google Shape;316;p31"/>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1">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31"/>
          <p:cNvGrpSpPr/>
          <p:nvPr/>
        </p:nvGrpSpPr>
        <p:grpSpPr>
          <a:xfrm>
            <a:off x="238515" y="90242"/>
            <a:ext cx="216784" cy="199039"/>
            <a:chOff x="285677" y="4429254"/>
            <a:chExt cx="216784" cy="199039"/>
          </a:xfrm>
        </p:grpSpPr>
        <p:sp>
          <p:nvSpPr>
            <p:cNvPr id="325" name="Google Shape;325;p31"/>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1"/>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35" name="Google Shape;335;p31"/>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36" name="Google Shape;336;p31"/>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37" name="Google Shape;337;p31"/>
          <p:cNvSpPr txBox="1"/>
          <p:nvPr>
            <p:ph type="ctrTitle"/>
          </p:nvPr>
        </p:nvSpPr>
        <p:spPr>
          <a:xfrm>
            <a:off x="1722750" y="1044275"/>
            <a:ext cx="5698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¿Qué nos permiten las APIs REST?</a:t>
            </a:r>
            <a:endParaRPr sz="2200">
              <a:solidFill>
                <a:schemeClr val="lt1"/>
              </a:solidFill>
            </a:endParaRPr>
          </a:p>
        </p:txBody>
      </p:sp>
      <p:sp>
        <p:nvSpPr>
          <p:cNvPr id="338" name="Google Shape;338;p31">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40" name="Google Shape;340;p31"/>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41" name="Google Shape;341;p31"/>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pic>
        <p:nvPicPr>
          <p:cNvPr id="342" name="Google Shape;342;p31"/>
          <p:cNvPicPr preferRelativeResize="0"/>
          <p:nvPr/>
        </p:nvPicPr>
        <p:blipFill>
          <a:blip r:embed="rId6">
            <a:alphaModFix/>
          </a:blip>
          <a:stretch>
            <a:fillRect/>
          </a:stretch>
        </p:blipFill>
        <p:spPr>
          <a:xfrm>
            <a:off x="1171114" y="1700899"/>
            <a:ext cx="6801776" cy="2943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6" name="Shape 346"/>
        <p:cNvGrpSpPr/>
        <p:nvPr/>
      </p:nvGrpSpPr>
      <p:grpSpPr>
        <a:xfrm>
          <a:off x="0" y="0"/>
          <a:ext cx="0" cy="0"/>
          <a:chOff x="0" y="0"/>
          <a:chExt cx="0" cy="0"/>
        </a:xfrm>
      </p:grpSpPr>
      <p:sp>
        <p:nvSpPr>
          <p:cNvPr id="347" name="Google Shape;347;p32"/>
          <p:cNvSpPr/>
          <p:nvPr/>
        </p:nvSpPr>
        <p:spPr>
          <a:xfrm>
            <a:off x="0" y="-1362"/>
            <a:ext cx="91440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2"/>
          <p:cNvSpPr/>
          <p:nvPr/>
        </p:nvSpPr>
        <p:spPr>
          <a:xfrm>
            <a:off x="-50" y="-1362"/>
            <a:ext cx="693900" cy="3924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
            <a:hlinkClick r:id="rId3"/>
          </p:cNvPr>
          <p:cNvSpPr/>
          <p:nvPr/>
        </p:nvSpPr>
        <p:spPr>
          <a:xfrm>
            <a:off x="693867" y="-1362"/>
            <a:ext cx="1408200" cy="39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2">
            <a:hlinkClick r:id="rId4"/>
          </p:cNvPr>
          <p:cNvSpPr/>
          <p:nvPr/>
        </p:nvSpPr>
        <p:spPr>
          <a:xfrm>
            <a:off x="210222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a:hlinkClick/>
          </p:cNvPr>
          <p:cNvSpPr/>
          <p:nvPr/>
        </p:nvSpPr>
        <p:spPr>
          <a:xfrm>
            <a:off x="3510581"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2">
            <a:hlinkClick/>
          </p:cNvPr>
          <p:cNvSpPr/>
          <p:nvPr/>
        </p:nvSpPr>
        <p:spPr>
          <a:xfrm>
            <a:off x="4918938"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a:hlinkClick/>
          </p:cNvPr>
          <p:cNvSpPr/>
          <p:nvPr/>
        </p:nvSpPr>
        <p:spPr>
          <a:xfrm>
            <a:off x="6327295"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a:hlinkClick r:id="rId5"/>
          </p:cNvPr>
          <p:cNvSpPr/>
          <p:nvPr/>
        </p:nvSpPr>
        <p:spPr>
          <a:xfrm>
            <a:off x="7735644" y="-1362"/>
            <a:ext cx="1408200" cy="3924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5" name="Google Shape;355;p32"/>
          <p:cNvGrpSpPr/>
          <p:nvPr/>
        </p:nvGrpSpPr>
        <p:grpSpPr>
          <a:xfrm>
            <a:off x="238515" y="90242"/>
            <a:ext cx="216784" cy="199039"/>
            <a:chOff x="285677" y="4429254"/>
            <a:chExt cx="216784" cy="199039"/>
          </a:xfrm>
        </p:grpSpPr>
        <p:sp>
          <p:nvSpPr>
            <p:cNvPr id="356" name="Google Shape;356;p32"/>
            <p:cNvSpPr/>
            <p:nvPr/>
          </p:nvSpPr>
          <p:spPr>
            <a:xfrm>
              <a:off x="319382" y="4457450"/>
              <a:ext cx="28008" cy="38390"/>
            </a:xfrm>
            <a:custGeom>
              <a:rect b="b" l="l" r="r" t="t"/>
              <a:pathLst>
                <a:path extrusionOk="0" h="2519" w="1839">
                  <a:moveTo>
                    <a:pt x="0" y="1"/>
                  </a:moveTo>
                  <a:lnTo>
                    <a:pt x="0" y="2519"/>
                  </a:lnTo>
                  <a:lnTo>
                    <a:pt x="1838" y="923"/>
                  </a:lnTo>
                  <a:lnTo>
                    <a:pt x="1838" y="1"/>
                  </a:lnTo>
                  <a:close/>
                </a:path>
              </a:pathLst>
            </a:custGeom>
            <a:solidFill>
              <a:srgbClr val="F6C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332800" y="4457450"/>
              <a:ext cx="14590" cy="26761"/>
            </a:xfrm>
            <a:custGeom>
              <a:rect b="b" l="l" r="r" t="t"/>
              <a:pathLst>
                <a:path extrusionOk="0" h="1756" w="958">
                  <a:moveTo>
                    <a:pt x="0" y="1"/>
                  </a:moveTo>
                  <a:lnTo>
                    <a:pt x="0" y="1756"/>
                  </a:lnTo>
                  <a:lnTo>
                    <a:pt x="957" y="923"/>
                  </a:lnTo>
                  <a:lnTo>
                    <a:pt x="957" y="1"/>
                  </a:lnTo>
                  <a:close/>
                </a:path>
              </a:pathLst>
            </a:custGeom>
            <a:solidFill>
              <a:srgbClr val="F9AB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312406" y="4452512"/>
              <a:ext cx="163220" cy="175778"/>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386456" y="4452512"/>
              <a:ext cx="89172" cy="175778"/>
            </a:xfrm>
            <a:custGeom>
              <a:rect b="b" l="l" r="r" t="t"/>
              <a:pathLst>
                <a:path extrusionOk="0" h="11534" w="5855">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312513" y="4446675"/>
              <a:ext cx="40679" cy="12802"/>
            </a:xfrm>
            <a:custGeom>
              <a:rect b="b" l="l" r="r" t="t"/>
              <a:pathLst>
                <a:path extrusionOk="0" h="840" w="2671">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2"/>
            <p:cNvSpPr/>
            <p:nvPr/>
          </p:nvSpPr>
          <p:spPr>
            <a:xfrm>
              <a:off x="371347" y="4540969"/>
              <a:ext cx="49345" cy="87325"/>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401457" y="4540969"/>
              <a:ext cx="19235" cy="87325"/>
            </a:xfrm>
            <a:custGeom>
              <a:rect b="b" l="l" r="r" t="t"/>
              <a:pathLst>
                <a:path extrusionOk="0" h="5730" w="1263">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p:nvPr/>
          </p:nvSpPr>
          <p:spPr>
            <a:xfrm>
              <a:off x="285677" y="4429254"/>
              <a:ext cx="216784" cy="95768"/>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2"/>
            <p:cNvSpPr/>
            <p:nvPr/>
          </p:nvSpPr>
          <p:spPr>
            <a:xfrm>
              <a:off x="338496" y="4446675"/>
              <a:ext cx="14697" cy="12908"/>
            </a:xfrm>
            <a:custGeom>
              <a:rect b="b" l="l" r="r" t="t"/>
              <a:pathLst>
                <a:path extrusionOk="0" h="847" w="965">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32"/>
          <p:cNvSpPr txBox="1"/>
          <p:nvPr/>
        </p:nvSpPr>
        <p:spPr>
          <a:xfrm>
            <a:off x="1026488" y="90250"/>
            <a:ext cx="743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Slidesgo</a:t>
            </a:r>
            <a:endParaRPr sz="1200">
              <a:solidFill>
                <a:schemeClr val="dk1"/>
              </a:solidFill>
              <a:latin typeface="Abel"/>
              <a:ea typeface="Abel"/>
              <a:cs typeface="Abel"/>
              <a:sym typeface="Abel"/>
            </a:endParaRPr>
          </a:p>
        </p:txBody>
      </p:sp>
      <p:sp>
        <p:nvSpPr>
          <p:cNvPr id="366" name="Google Shape;366;p32"/>
          <p:cNvSpPr txBox="1"/>
          <p:nvPr/>
        </p:nvSpPr>
        <p:spPr>
          <a:xfrm>
            <a:off x="2459375" y="90250"/>
            <a:ext cx="6939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School</a:t>
            </a:r>
            <a:endParaRPr sz="1200">
              <a:solidFill>
                <a:schemeClr val="dk1"/>
              </a:solidFill>
              <a:latin typeface="Abel"/>
              <a:ea typeface="Abel"/>
              <a:cs typeface="Abel"/>
              <a:sym typeface="Abel"/>
            </a:endParaRPr>
          </a:p>
        </p:txBody>
      </p:sp>
      <p:sp>
        <p:nvSpPr>
          <p:cNvPr id="367" name="Google Shape;367;p32"/>
          <p:cNvSpPr txBox="1"/>
          <p:nvPr/>
        </p:nvSpPr>
        <p:spPr>
          <a:xfrm>
            <a:off x="3768902" y="90250"/>
            <a:ext cx="8916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Resources</a:t>
            </a:r>
            <a:endParaRPr sz="1200">
              <a:solidFill>
                <a:schemeClr val="dk1"/>
              </a:solidFill>
              <a:latin typeface="Abel"/>
              <a:ea typeface="Abel"/>
              <a:cs typeface="Abel"/>
              <a:sym typeface="Abel"/>
            </a:endParaRPr>
          </a:p>
        </p:txBody>
      </p:sp>
      <p:sp>
        <p:nvSpPr>
          <p:cNvPr id="368" name="Google Shape;368;p32"/>
          <p:cNvSpPr txBox="1"/>
          <p:nvPr>
            <p:ph idx="1" type="body"/>
          </p:nvPr>
        </p:nvSpPr>
        <p:spPr>
          <a:xfrm>
            <a:off x="928250" y="1184450"/>
            <a:ext cx="7575900" cy="359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chemeClr val="lt1"/>
                </a:solidFill>
              </a:rPr>
              <a:t>Hay varios componentes de una solicitud de API para que funcione. Repasemos estos de forma individual y cómo se pueden utilizar para crear una solicitud.</a:t>
            </a:r>
            <a:endParaRPr sz="1400">
              <a:solidFill>
                <a:schemeClr val="lt1"/>
              </a:solidFill>
            </a:endParaRPr>
          </a:p>
          <a:p>
            <a:pPr indent="-317500" lvl="0" marL="457200" rtl="0" algn="just">
              <a:spcBef>
                <a:spcPts val="1000"/>
              </a:spcBef>
              <a:spcAft>
                <a:spcPts val="0"/>
              </a:spcAft>
              <a:buClr>
                <a:schemeClr val="lt1"/>
              </a:buClr>
              <a:buSzPts val="1400"/>
              <a:buAutoNum type="arabicPeriod"/>
            </a:pPr>
            <a:r>
              <a:rPr b="1" lang="en" sz="1400">
                <a:solidFill>
                  <a:schemeClr val="lt1"/>
                </a:solidFill>
              </a:rPr>
              <a:t>Endpoint (Punto final)</a:t>
            </a:r>
            <a:endParaRPr b="1" sz="1400">
              <a:solidFill>
                <a:schemeClr val="lt1"/>
              </a:solidFill>
            </a:endParaRPr>
          </a:p>
          <a:p>
            <a:pPr indent="0" lvl="0" marL="457200" rtl="0" algn="just">
              <a:spcBef>
                <a:spcPts val="0"/>
              </a:spcBef>
              <a:spcAft>
                <a:spcPts val="0"/>
              </a:spcAft>
              <a:buNone/>
            </a:pPr>
            <a:r>
              <a:rPr lang="en" sz="1200">
                <a:solidFill>
                  <a:schemeClr val="lt1"/>
                </a:solidFill>
              </a:rPr>
              <a:t>Está compuesto de la URL y la ruta (path). Al juntarlos, se consigue un endpoint. Un ejemplo de la estructura sería: https://api.comercio.sell/catalogo/productos/pc. </a:t>
            </a:r>
            <a:endParaRPr sz="1200">
              <a:solidFill>
                <a:schemeClr val="lt1"/>
              </a:solidFill>
            </a:endParaRPr>
          </a:p>
          <a:p>
            <a:pPr indent="-317500" lvl="0" marL="457200" rtl="0" algn="just">
              <a:spcBef>
                <a:spcPts val="1000"/>
              </a:spcBef>
              <a:spcAft>
                <a:spcPts val="0"/>
              </a:spcAft>
              <a:buClr>
                <a:schemeClr val="lt1"/>
              </a:buClr>
              <a:buSzPts val="1400"/>
              <a:buAutoNum type="arabicPeriod"/>
            </a:pPr>
            <a:r>
              <a:rPr b="1" lang="en" sz="1400">
                <a:solidFill>
                  <a:schemeClr val="lt1"/>
                </a:solidFill>
              </a:rPr>
              <a:t>Header (Cabeceras)</a:t>
            </a:r>
            <a:endParaRPr b="1" sz="1400">
              <a:solidFill>
                <a:schemeClr val="lt1"/>
              </a:solidFill>
            </a:endParaRPr>
          </a:p>
          <a:p>
            <a:pPr indent="0" lvl="0" marL="457200" rtl="0" algn="just">
              <a:spcBef>
                <a:spcPts val="0"/>
              </a:spcBef>
              <a:spcAft>
                <a:spcPts val="0"/>
              </a:spcAft>
              <a:buNone/>
            </a:pPr>
            <a:r>
              <a:rPr lang="en" sz="1200">
                <a:solidFill>
                  <a:schemeClr val="lt1"/>
                </a:solidFill>
              </a:rPr>
              <a:t>Proporciona información al cliente y al servidor. Los ejemplos comunes de un encabezado serían las credenciales de autenticación, como un "Token de autenticación" o "ID de cliente".</a:t>
            </a:r>
            <a:endParaRPr sz="1200">
              <a:solidFill>
                <a:schemeClr val="lt1"/>
              </a:solidFill>
            </a:endParaRPr>
          </a:p>
          <a:p>
            <a:pPr indent="-317500" lvl="0" marL="457200" rtl="0" algn="just">
              <a:spcBef>
                <a:spcPts val="1000"/>
              </a:spcBef>
              <a:spcAft>
                <a:spcPts val="0"/>
              </a:spcAft>
              <a:buClr>
                <a:schemeClr val="lt1"/>
              </a:buClr>
              <a:buSzPts val="1400"/>
              <a:buAutoNum type="arabicPeriod"/>
            </a:pPr>
            <a:r>
              <a:rPr b="1" lang="en" sz="1400">
                <a:solidFill>
                  <a:schemeClr val="lt1"/>
                </a:solidFill>
              </a:rPr>
              <a:t>Method (Método)</a:t>
            </a:r>
            <a:endParaRPr b="1" sz="1400">
              <a:solidFill>
                <a:schemeClr val="lt1"/>
              </a:solidFill>
            </a:endParaRPr>
          </a:p>
          <a:p>
            <a:pPr indent="0" lvl="0" marL="457200" rtl="0" algn="just">
              <a:spcBef>
                <a:spcPts val="0"/>
              </a:spcBef>
              <a:spcAft>
                <a:spcPts val="0"/>
              </a:spcAft>
              <a:buNone/>
            </a:pPr>
            <a:r>
              <a:rPr lang="en" sz="1200">
                <a:solidFill>
                  <a:schemeClr val="lt1"/>
                </a:solidFill>
              </a:rPr>
              <a:t>Los métodos son las acciones que se toman al enviar una solicitud. Piense en el principio cuando hablamos de GET, PUT, POST, y DELETE. Todos estos son métodos API.</a:t>
            </a:r>
            <a:endParaRPr sz="1200">
              <a:solidFill>
                <a:schemeClr val="lt1"/>
              </a:solidFill>
            </a:endParaRPr>
          </a:p>
          <a:p>
            <a:pPr indent="-317500" lvl="0" marL="457200" rtl="0" algn="just">
              <a:spcBef>
                <a:spcPts val="1000"/>
              </a:spcBef>
              <a:spcAft>
                <a:spcPts val="0"/>
              </a:spcAft>
              <a:buClr>
                <a:schemeClr val="lt1"/>
              </a:buClr>
              <a:buSzPts val="1400"/>
              <a:buAutoNum type="arabicPeriod"/>
            </a:pPr>
            <a:r>
              <a:rPr b="1" lang="en" sz="1400">
                <a:solidFill>
                  <a:schemeClr val="lt1"/>
                </a:solidFill>
              </a:rPr>
              <a:t>Data</a:t>
            </a:r>
            <a:endParaRPr b="1" sz="1400">
              <a:solidFill>
                <a:schemeClr val="lt1"/>
              </a:solidFill>
            </a:endParaRPr>
          </a:p>
          <a:p>
            <a:pPr indent="0" lvl="0" marL="457200" rtl="0" algn="just">
              <a:spcBef>
                <a:spcPts val="0"/>
              </a:spcBef>
              <a:spcAft>
                <a:spcPts val="0"/>
              </a:spcAft>
              <a:buNone/>
            </a:pPr>
            <a:r>
              <a:rPr lang="en" sz="1200">
                <a:solidFill>
                  <a:schemeClr val="lt1"/>
                </a:solidFill>
              </a:rPr>
              <a:t>Los datos de la solicitud, también denominados comúnmente "cuerpo", son información que será enviada o devuelta por un servidor.</a:t>
            </a:r>
            <a:endParaRPr sz="1200">
              <a:solidFill>
                <a:schemeClr val="lt1"/>
              </a:solidFill>
            </a:endParaRPr>
          </a:p>
          <a:p>
            <a:pPr indent="0" lvl="0" marL="457200" rtl="0" algn="just">
              <a:spcBef>
                <a:spcPts val="1000"/>
              </a:spcBef>
              <a:spcAft>
                <a:spcPts val="1000"/>
              </a:spcAft>
              <a:buNone/>
            </a:pPr>
            <a:r>
              <a:t/>
            </a:r>
            <a:endParaRPr sz="1400">
              <a:solidFill>
                <a:schemeClr val="lt1"/>
              </a:solidFill>
            </a:endParaRPr>
          </a:p>
        </p:txBody>
      </p:sp>
      <p:sp>
        <p:nvSpPr>
          <p:cNvPr id="369" name="Google Shape;369;p32"/>
          <p:cNvSpPr txBox="1"/>
          <p:nvPr>
            <p:ph type="ctrTitle"/>
          </p:nvPr>
        </p:nvSpPr>
        <p:spPr>
          <a:xfrm>
            <a:off x="1722275" y="624700"/>
            <a:ext cx="56985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200">
                <a:solidFill>
                  <a:schemeClr val="lt1"/>
                </a:solidFill>
              </a:rPr>
              <a:t>¿Qué es un API request?</a:t>
            </a:r>
            <a:endParaRPr sz="2200">
              <a:solidFill>
                <a:schemeClr val="lt1"/>
              </a:solidFill>
            </a:endParaRPr>
          </a:p>
        </p:txBody>
      </p:sp>
      <p:sp>
        <p:nvSpPr>
          <p:cNvPr id="370" name="Google Shape;370;p32">
            <a:hlinkClick/>
          </p:cNvPr>
          <p:cNvSpPr/>
          <p:nvPr/>
        </p:nvSpPr>
        <p:spPr>
          <a:xfrm>
            <a:off x="-37" y="-6437"/>
            <a:ext cx="693900" cy="39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txBox="1"/>
          <p:nvPr/>
        </p:nvSpPr>
        <p:spPr>
          <a:xfrm>
            <a:off x="5149500" y="90325"/>
            <a:ext cx="9471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372" name="Google Shape;372;p32"/>
          <p:cNvSpPr txBox="1"/>
          <p:nvPr/>
        </p:nvSpPr>
        <p:spPr>
          <a:xfrm>
            <a:off x="6537200" y="90250"/>
            <a:ext cx="9885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Final Slides</a:t>
            </a:r>
            <a:endParaRPr sz="1200">
              <a:solidFill>
                <a:schemeClr val="dk1"/>
              </a:solidFill>
              <a:latin typeface="Abel"/>
              <a:ea typeface="Abel"/>
              <a:cs typeface="Abel"/>
              <a:sym typeface="Abel"/>
            </a:endParaRPr>
          </a:p>
        </p:txBody>
      </p:sp>
      <p:sp>
        <p:nvSpPr>
          <p:cNvPr id="373" name="Google Shape;373;p32"/>
          <p:cNvSpPr txBox="1"/>
          <p:nvPr/>
        </p:nvSpPr>
        <p:spPr>
          <a:xfrm>
            <a:off x="8159500" y="90250"/>
            <a:ext cx="560400" cy="198900"/>
          </a:xfrm>
          <a:prstGeom prst="rect">
            <a:avLst/>
          </a:prstGeom>
          <a:noFill/>
          <a:ln>
            <a:noFill/>
          </a:ln>
        </p:spPr>
        <p:txBody>
          <a:bodyPr anchorCtr="0" anchor="ctr" bIns="0" lIns="91425" spcFirstLastPara="1" rIns="91425" wrap="square" tIns="182875">
            <a:noAutofit/>
          </a:bodyPr>
          <a:lstStyle/>
          <a:p>
            <a:pPr indent="0" lvl="0" marL="0" marR="45720" rtl="0" algn="ctr">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ctrTitle"/>
          </p:nvPr>
        </p:nvSpPr>
        <p:spPr>
          <a:xfrm>
            <a:off x="2774950" y="780479"/>
            <a:ext cx="3858900" cy="32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¿Qué es JSON?</a:t>
            </a:r>
            <a:endParaRPr/>
          </a:p>
        </p:txBody>
      </p:sp>
      <p:sp>
        <p:nvSpPr>
          <p:cNvPr id="379" name="Google Shape;379;p33"/>
          <p:cNvSpPr txBox="1"/>
          <p:nvPr/>
        </p:nvSpPr>
        <p:spPr>
          <a:xfrm>
            <a:off x="940975" y="1387325"/>
            <a:ext cx="39054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Abel"/>
                <a:ea typeface="Abel"/>
                <a:cs typeface="Abel"/>
                <a:sym typeface="Abel"/>
              </a:rPr>
              <a:t>JSON (JavaScript Object Notation) se utiliza para representar datos en un servidor. Es bastante fácil de leer para los humanos y fácil de entender para las máquinas / aplicaciones. Veamos un ejemplo de JSON de un producto en BigCommerce en el lado:</a:t>
            </a:r>
            <a:endParaRPr>
              <a:latin typeface="Abel"/>
              <a:ea typeface="Abel"/>
              <a:cs typeface="Abel"/>
              <a:sym typeface="Abel"/>
            </a:endParaRPr>
          </a:p>
          <a:p>
            <a:pPr indent="0" lvl="0" marL="0" rtl="0" algn="just">
              <a:spcBef>
                <a:spcPts val="0"/>
              </a:spcBef>
              <a:spcAft>
                <a:spcPts val="0"/>
              </a:spcAft>
              <a:buNone/>
            </a:pPr>
            <a:r>
              <a:t/>
            </a:r>
            <a:endParaRPr>
              <a:latin typeface="Abel"/>
              <a:ea typeface="Abel"/>
              <a:cs typeface="Abel"/>
              <a:sym typeface="Abel"/>
            </a:endParaRPr>
          </a:p>
          <a:p>
            <a:pPr indent="0" lvl="0" marL="0" rtl="0" algn="just">
              <a:spcBef>
                <a:spcPts val="0"/>
              </a:spcBef>
              <a:spcAft>
                <a:spcPts val="0"/>
              </a:spcAft>
              <a:buNone/>
            </a:pPr>
            <a:r>
              <a:rPr lang="en">
                <a:latin typeface="Abel"/>
                <a:ea typeface="Abel"/>
                <a:cs typeface="Abel"/>
                <a:sym typeface="Abel"/>
              </a:rPr>
              <a:t>Esto es fácil de entender, ya que se genera en pares key/value, con la clave a la izquierda y un valor a la derecha. Las keys son un objeto fijo definido por la aplicación y seguirán siendo las mismas que con "category". Mientras que los values serán únicos, como "Shirts".</a:t>
            </a:r>
            <a:endParaRPr>
              <a:latin typeface="Abel"/>
              <a:ea typeface="Abel"/>
              <a:cs typeface="Abel"/>
              <a:sym typeface="Abel"/>
            </a:endParaRPr>
          </a:p>
        </p:txBody>
      </p:sp>
      <p:sp>
        <p:nvSpPr>
          <p:cNvPr id="380" name="Google Shape;380;p33"/>
          <p:cNvSpPr txBox="1"/>
          <p:nvPr/>
        </p:nvSpPr>
        <p:spPr>
          <a:xfrm>
            <a:off x="5108125" y="1947275"/>
            <a:ext cx="3282900" cy="2066400"/>
          </a:xfrm>
          <a:prstGeom prst="rect">
            <a:avLst/>
          </a:prstGeom>
          <a:solidFill>
            <a:srgbClr val="282828"/>
          </a:solidFill>
          <a:ln cap="flat" cmpd="sng" w="28575">
            <a:solidFill>
              <a:schemeClr val="dk2"/>
            </a:solidFill>
            <a:prstDash val="solid"/>
            <a:round/>
            <a:headEnd len="sm" w="sm" type="none"/>
            <a:tailEnd len="sm" w="sm" type="none"/>
          </a:ln>
        </p:spPr>
        <p:txBody>
          <a:bodyPr anchorCtr="0" anchor="t" bIns="182875" lIns="274300" spcFirstLastPara="1" rIns="274300" wrap="square" tIns="182875">
            <a:spAutoFit/>
          </a:bodyPr>
          <a:lstStyle/>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name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BigCommerce T-Shirt</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price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25.00</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category</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Shirts</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weigth</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D3869B"/>
                </a:solidFill>
                <a:highlight>
                  <a:srgbClr val="282828"/>
                </a:highlight>
                <a:latin typeface="Consolas"/>
                <a:ea typeface="Consolas"/>
                <a:cs typeface="Consolas"/>
                <a:sym typeface="Consolas"/>
              </a:rPr>
              <a:t>4</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B8BB26"/>
                </a:solidFill>
                <a:highlight>
                  <a:srgbClr val="282828"/>
                </a:highlight>
                <a:latin typeface="Consolas"/>
                <a:ea typeface="Consolas"/>
                <a:cs typeface="Consolas"/>
                <a:sym typeface="Consolas"/>
              </a:rPr>
              <a:t>type</a:t>
            </a:r>
            <a:r>
              <a:rPr lang="en" sz="1050">
                <a:solidFill>
                  <a:srgbClr val="A89984"/>
                </a:solidFill>
                <a:highlight>
                  <a:srgbClr val="282828"/>
                </a:highlight>
                <a:latin typeface="Consolas"/>
                <a:ea typeface="Consolas"/>
                <a:cs typeface="Consolas"/>
                <a:sym typeface="Consolas"/>
              </a:rPr>
              <a:t>":</a:t>
            </a:r>
            <a:r>
              <a:rPr lang="en" sz="1050">
                <a:solidFill>
                  <a:srgbClr val="EBDBB2"/>
                </a:solidFill>
                <a:highlight>
                  <a:srgbClr val="282828"/>
                </a:highlight>
                <a:latin typeface="Consolas"/>
                <a:ea typeface="Consolas"/>
                <a:cs typeface="Consolas"/>
                <a:sym typeface="Consolas"/>
              </a:rPr>
              <a:t> </a:t>
            </a:r>
            <a:r>
              <a:rPr lang="en" sz="1050">
                <a:solidFill>
                  <a:srgbClr val="A89984"/>
                </a:solidFill>
                <a:highlight>
                  <a:srgbClr val="282828"/>
                </a:highlight>
                <a:latin typeface="Consolas"/>
                <a:ea typeface="Consolas"/>
                <a:cs typeface="Consolas"/>
                <a:sym typeface="Consolas"/>
              </a:rPr>
              <a:t>"</a:t>
            </a:r>
            <a:r>
              <a:rPr lang="en" sz="1050">
                <a:solidFill>
                  <a:srgbClr val="83A598"/>
                </a:solidFill>
                <a:highlight>
                  <a:srgbClr val="282828"/>
                </a:highlight>
                <a:latin typeface="Consolas"/>
                <a:ea typeface="Consolas"/>
                <a:cs typeface="Consolas"/>
                <a:sym typeface="Consolas"/>
              </a:rPr>
              <a:t>physical</a:t>
            </a: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A89984"/>
                </a:solidFill>
                <a:highlight>
                  <a:srgbClr val="282828"/>
                </a:highlight>
                <a:latin typeface="Consolas"/>
                <a:ea typeface="Consolas"/>
                <a:cs typeface="Consolas"/>
                <a:sym typeface="Consolas"/>
              </a:rPr>
              <a:t>}</a:t>
            </a:r>
            <a:endParaRPr sz="1050">
              <a:solidFill>
                <a:srgbClr val="A89984"/>
              </a:solidFill>
              <a:highlight>
                <a:srgbClr val="282828"/>
              </a:highlight>
              <a:latin typeface="Consolas"/>
              <a:ea typeface="Consolas"/>
              <a:cs typeface="Consolas"/>
              <a:sym typeface="Consolas"/>
            </a:endParaRPr>
          </a:p>
          <a:p>
            <a:pPr indent="0" lvl="0" marL="0" rtl="0" algn="l">
              <a:lnSpc>
                <a:spcPct val="135714"/>
              </a:lnSpc>
              <a:spcBef>
                <a:spcPts val="0"/>
              </a:spcBef>
              <a:spcAft>
                <a:spcPts val="0"/>
              </a:spcAft>
              <a:buNone/>
            </a:pPr>
            <a:r>
              <a:t/>
            </a:r>
            <a:endParaRPr sz="105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type="ctrTitle"/>
          </p:nvPr>
        </p:nvSpPr>
        <p:spPr>
          <a:xfrm>
            <a:off x="4572000" y="808779"/>
            <a:ext cx="3858900" cy="321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pic>
        <p:nvPicPr>
          <p:cNvPr id="386" name="Google Shape;386;p34"/>
          <p:cNvPicPr preferRelativeResize="0"/>
          <p:nvPr/>
        </p:nvPicPr>
        <p:blipFill>
          <a:blip r:embed="rId3">
            <a:alphaModFix/>
          </a:blip>
          <a:stretch>
            <a:fillRect/>
          </a:stretch>
        </p:blipFill>
        <p:spPr>
          <a:xfrm>
            <a:off x="973050" y="1321425"/>
            <a:ext cx="6898875" cy="1420350"/>
          </a:xfrm>
          <a:prstGeom prst="rect">
            <a:avLst/>
          </a:prstGeom>
          <a:noFill/>
          <a:ln>
            <a:noFill/>
          </a:ln>
        </p:spPr>
      </p:pic>
      <p:pic>
        <p:nvPicPr>
          <p:cNvPr id="387" name="Google Shape;387;p34"/>
          <p:cNvPicPr preferRelativeResize="0"/>
          <p:nvPr/>
        </p:nvPicPr>
        <p:blipFill>
          <a:blip r:embed="rId4">
            <a:alphaModFix/>
          </a:blip>
          <a:stretch>
            <a:fillRect/>
          </a:stretch>
        </p:blipFill>
        <p:spPr>
          <a:xfrm>
            <a:off x="973055" y="2674825"/>
            <a:ext cx="6764021" cy="1864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F9F35E55D2BD43AB0BF46A7F7C7208" ma:contentTypeVersion="12" ma:contentTypeDescription="Create a new document." ma:contentTypeScope="" ma:versionID="b586d549c08fb2c5ccac13ec35ca28f5">
  <xsd:schema xmlns:xsd="http://www.w3.org/2001/XMLSchema" xmlns:xs="http://www.w3.org/2001/XMLSchema" xmlns:p="http://schemas.microsoft.com/office/2006/metadata/properties" xmlns:ns2="3065d16d-8c0f-4d78-a5b7-1a85ab13f5a1" xmlns:ns3="68de436f-caba-42f4-9d44-8dd240517248" targetNamespace="http://schemas.microsoft.com/office/2006/metadata/properties" ma:root="true" ma:fieldsID="9aa87f6448cae2aec7bb63aa18e454f7" ns2:_="" ns3:_="">
    <xsd:import namespace="3065d16d-8c0f-4d78-a5b7-1a85ab13f5a1"/>
    <xsd:import namespace="68de436f-caba-42f4-9d44-8dd240517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65d16d-8c0f-4d78-a5b7-1a85ab13f5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35f420e-76a7-4267-a51a-d48cf00ef83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de436f-caba-42f4-9d44-8dd24051724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c9dcf2c-7d30-4277-860b-d180506e4ce4}" ma:internalName="TaxCatchAll" ma:showField="CatchAllData" ma:web="68de436f-caba-42f4-9d44-8dd240517248">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8de436f-caba-42f4-9d44-8dd240517248" xsi:nil="true"/>
    <lcf76f155ced4ddcb4097134ff3c332f xmlns="3065d16d-8c0f-4d78-a5b7-1a85ab13f5a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35AEA5B-606F-42C1-91F0-CC4B00576FA9}"/>
</file>

<file path=customXml/itemProps2.xml><?xml version="1.0" encoding="utf-8"?>
<ds:datastoreItem xmlns:ds="http://schemas.openxmlformats.org/officeDocument/2006/customXml" ds:itemID="{C7232BE6-6669-4215-8660-D666B6323E87}"/>
</file>

<file path=customXml/itemProps3.xml><?xml version="1.0" encoding="utf-8"?>
<ds:datastoreItem xmlns:ds="http://schemas.openxmlformats.org/officeDocument/2006/customXml" ds:itemID="{6CD284C6-7E04-4BF6-98E5-26A9AB086BC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0x0101002BF9F35E55D2BD43AB0BF46A7F7C7208</vt:lpwstr>
  </property>
</Properties>
</file>