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6858000" cy="9144000"/>
  <p:embeddedFontLst>
    <p:embeddedFont>
      <p:font typeface="Roboto Black"/>
      <p:bold r:id="rId48"/>
      <p:boldItalic r:id="rId49"/>
    </p:embeddedFont>
    <p:embeddedFont>
      <p:font typeface="Roboto"/>
      <p:regular r:id="rId50"/>
      <p:bold r:id="rId51"/>
      <p:italic r:id="rId52"/>
      <p:boldItalic r:id="rId53"/>
    </p:embeddedFont>
    <p:embeddedFont>
      <p:font typeface="Source Code Pro"/>
      <p:regular r:id="rId54"/>
      <p:bold r:id="rId55"/>
      <p:italic r:id="rId56"/>
      <p:boldItalic r:id="rId57"/>
    </p:embeddedFont>
    <p:embeddedFont>
      <p:font typeface="Source Code Pro Black"/>
      <p:bold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39" Type="http://schemas.openxmlformats.org/officeDocument/2006/relationships/slide" Target="slides/slide35.xml"/><Relationship Id="rId26" Type="http://schemas.openxmlformats.org/officeDocument/2006/relationships/slide" Target="slides/slide22.xml"/><Relationship Id="rId13" Type="http://schemas.openxmlformats.org/officeDocument/2006/relationships/slide" Target="slides/slide9.xml"/><Relationship Id="rId18" Type="http://schemas.openxmlformats.org/officeDocument/2006/relationships/slide" Target="slides/slide14.xml"/><Relationship Id="rId42" Type="http://schemas.openxmlformats.org/officeDocument/2006/relationships/slide" Target="slides/slide38.xml"/><Relationship Id="rId47" Type="http://schemas.openxmlformats.org/officeDocument/2006/relationships/slide" Target="slides/slide43.xml"/><Relationship Id="rId34" Type="http://schemas.openxmlformats.org/officeDocument/2006/relationships/slide" Target="slides/slide30.xml"/><Relationship Id="rId21" Type="http://schemas.openxmlformats.org/officeDocument/2006/relationships/slide" Target="slides/slide17.xml"/><Relationship Id="rId50" Type="http://schemas.openxmlformats.org/officeDocument/2006/relationships/font" Target="fonts/Roboto-regular.fntdata"/><Relationship Id="rId55" Type="http://schemas.openxmlformats.org/officeDocument/2006/relationships/font" Target="fonts/SourceCodePro-bold.fntdata"/><Relationship Id="rId7" Type="http://schemas.openxmlformats.org/officeDocument/2006/relationships/slide" Target="slides/slide3.xml"/><Relationship Id="rId2" Type="http://schemas.openxmlformats.org/officeDocument/2006/relationships/presProps" Target="presProps.xml"/><Relationship Id="rId29" Type="http://schemas.openxmlformats.org/officeDocument/2006/relationships/slide" Target="slides/slide25.xml"/><Relationship Id="rId16" Type="http://schemas.openxmlformats.org/officeDocument/2006/relationships/slide" Target="slides/slide12.xml"/><Relationship Id="rId40" Type="http://schemas.openxmlformats.org/officeDocument/2006/relationships/slide" Target="slides/slide36.xml"/><Relationship Id="rId45" Type="http://schemas.openxmlformats.org/officeDocument/2006/relationships/slide" Target="slides/slide41.xml"/><Relationship Id="rId32" Type="http://schemas.openxmlformats.org/officeDocument/2006/relationships/slide" Target="slides/slide28.xml"/><Relationship Id="rId37" Type="http://schemas.openxmlformats.org/officeDocument/2006/relationships/slide" Target="slides/slide33.xml"/><Relationship Id="rId24" Type="http://schemas.openxmlformats.org/officeDocument/2006/relationships/slide" Target="slides/slide20.xml"/><Relationship Id="rId53" Type="http://schemas.openxmlformats.org/officeDocument/2006/relationships/font" Target="fonts/Roboto-boldItalic.fntdata"/><Relationship Id="rId11" Type="http://schemas.openxmlformats.org/officeDocument/2006/relationships/slide" Target="slides/slide7.xml"/><Relationship Id="rId58" Type="http://schemas.openxmlformats.org/officeDocument/2006/relationships/font" Target="fonts/SourceCodeProBlack-bold.fntdata"/><Relationship Id="rId5" Type="http://schemas.openxmlformats.org/officeDocument/2006/relationships/slide" Target="slides/slide1.xml"/><Relationship Id="rId61" Type="http://schemas.openxmlformats.org/officeDocument/2006/relationships/customXml" Target="../customXml/item2.xml"/><Relationship Id="rId19" Type="http://schemas.openxmlformats.org/officeDocument/2006/relationships/slide" Target="slides/slide15.xml"/><Relationship Id="rId43" Type="http://schemas.openxmlformats.org/officeDocument/2006/relationships/slide" Target="slides/slide39.xml"/><Relationship Id="rId48" Type="http://schemas.openxmlformats.org/officeDocument/2006/relationships/font" Target="fonts/RobotoBlack-bold.fntdata"/><Relationship Id="rId30" Type="http://schemas.openxmlformats.org/officeDocument/2006/relationships/slide" Target="slides/slide26.xml"/><Relationship Id="rId35" Type="http://schemas.openxmlformats.org/officeDocument/2006/relationships/slide" Target="slides/slide31.xml"/><Relationship Id="rId22" Type="http://schemas.openxmlformats.org/officeDocument/2006/relationships/slide" Target="slides/slide18.xml"/><Relationship Id="rId27" Type="http://schemas.openxmlformats.org/officeDocument/2006/relationships/slide" Target="slides/slide23.xml"/><Relationship Id="rId56" Type="http://schemas.openxmlformats.org/officeDocument/2006/relationships/font" Target="fonts/SourceCodePro-italic.fntdata"/><Relationship Id="rId14" Type="http://schemas.openxmlformats.org/officeDocument/2006/relationships/slide" Target="slides/slide10.xml"/><Relationship Id="rId8" Type="http://schemas.openxmlformats.org/officeDocument/2006/relationships/slide" Target="slides/slide4.xml"/><Relationship Id="rId51" Type="http://schemas.openxmlformats.org/officeDocument/2006/relationships/font" Target="fonts/Roboto-bold.fntdata"/><Relationship Id="rId3" Type="http://schemas.openxmlformats.org/officeDocument/2006/relationships/slideMaster" Target="slideMasters/slideMaster1.xml"/><Relationship Id="rId46" Type="http://schemas.openxmlformats.org/officeDocument/2006/relationships/slide" Target="slides/slide42.xml"/><Relationship Id="rId33" Type="http://schemas.openxmlformats.org/officeDocument/2006/relationships/slide" Target="slides/slide29.xml"/><Relationship Id="rId38" Type="http://schemas.openxmlformats.org/officeDocument/2006/relationships/slide" Target="slides/slide34.xml"/><Relationship Id="rId25" Type="http://schemas.openxmlformats.org/officeDocument/2006/relationships/slide" Target="slides/slide21.xml"/><Relationship Id="rId12" Type="http://schemas.openxmlformats.org/officeDocument/2006/relationships/slide" Target="slides/slide8.xml"/><Relationship Id="rId59" Type="http://schemas.openxmlformats.org/officeDocument/2006/relationships/font" Target="fonts/SourceCodeProBlack-boldItalic.fntdata"/><Relationship Id="rId17" Type="http://schemas.openxmlformats.org/officeDocument/2006/relationships/slide" Target="slides/slide13.xml"/><Relationship Id="rId41" Type="http://schemas.openxmlformats.org/officeDocument/2006/relationships/slide" Target="slides/slide37.xml"/><Relationship Id="rId20" Type="http://schemas.openxmlformats.org/officeDocument/2006/relationships/slide" Target="slides/slide16.xml"/><Relationship Id="rId54" Type="http://schemas.openxmlformats.org/officeDocument/2006/relationships/font" Target="fonts/SourceCodePro-regular.fntdata"/><Relationship Id="rId62" Type="http://schemas.openxmlformats.org/officeDocument/2006/relationships/customXml" Target="../customXml/item3.xml"/><Relationship Id="rId1" Type="http://schemas.openxmlformats.org/officeDocument/2006/relationships/theme" Target="theme/theme2.xml"/><Relationship Id="rId6" Type="http://schemas.openxmlformats.org/officeDocument/2006/relationships/slide" Target="slides/slide2.xml"/><Relationship Id="rId49" Type="http://schemas.openxmlformats.org/officeDocument/2006/relationships/font" Target="fonts/RobotoBlack-boldItalic.fntdata"/><Relationship Id="rId36" Type="http://schemas.openxmlformats.org/officeDocument/2006/relationships/slide" Target="slides/slide32.xml"/><Relationship Id="rId23" Type="http://schemas.openxmlformats.org/officeDocument/2006/relationships/slide" Target="slides/slide19.xml"/><Relationship Id="rId28" Type="http://schemas.openxmlformats.org/officeDocument/2006/relationships/slide" Target="slides/slide24.xml"/><Relationship Id="rId57" Type="http://schemas.openxmlformats.org/officeDocument/2006/relationships/font" Target="fonts/SourceCodePro-boldItalic.fntdata"/><Relationship Id="rId15" Type="http://schemas.openxmlformats.org/officeDocument/2006/relationships/slide" Target="slides/slide11.xml"/><Relationship Id="rId44" Type="http://schemas.openxmlformats.org/officeDocument/2006/relationships/slide" Target="slides/slide40.xml"/><Relationship Id="rId31" Type="http://schemas.openxmlformats.org/officeDocument/2006/relationships/slide" Target="slides/slide27.xml"/><Relationship Id="rId52" Type="http://schemas.openxmlformats.org/officeDocument/2006/relationships/font" Target="fonts/Roboto-italic.fntdata"/><Relationship Id="rId10" Type="http://schemas.openxmlformats.org/officeDocument/2006/relationships/slide" Target="slides/slide6.xml"/><Relationship Id="rId60" Type="http://schemas.openxmlformats.org/officeDocument/2006/relationships/customXml" Target="../customXml/item1.xml"/><Relationship Id="rId4" Type="http://schemas.openxmlformats.org/officeDocument/2006/relationships/notesMaster" Target="notesMasters/notes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ad87fa9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ad87fa9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ead87fa9ae_0_1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ead87fa9ae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ead87fa9ae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ead87fa9ae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ad87fa9ae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ad87fa9ae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ad87fa9ae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ad87fa9ae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eadb97bd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eadb97bd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eadb97bd9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eadb97bd9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eadb97bd9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eadb97bd9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ec213134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ec213134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eadb97bd9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eadb97bd9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eadb97bd9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eadb97bd9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ad87fa9a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ad87fa9a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eadb97bd9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eadb97bd9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eadb97bd9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eadb97bd9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eadb97bd9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eadb97bd9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eadb97bd9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eadb97bd9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eadb97bd93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eadb97bd93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eadb97bd93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eadb97bd93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eadb97bd9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eadb97bd9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eadb97bd9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eadb97bd9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eadb97bd9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eadb97bd9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eadb97bd9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eadb97bd9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ad87fa9a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ad87fa9ae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eadb97bd93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eadb97bd93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eadb97bd93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eadb97bd93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eadb97bd93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eadb97bd93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eadb97bd9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eadb97bd9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eadb97bd9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eadb97bd9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eadb97bd9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eadb97bd9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eadb97bd93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eadb97bd93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eadb97bd93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eadb97bd93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eadb97bd9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eadb97bd9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eadb97bd9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eadb97bd9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ad87fa9ae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ad87fa9ae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eadb97bd93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eadb97bd93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eadb97bd93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eadb97bd93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eadb97bd93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eadb97bd93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ead87fa9a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ead87fa9ae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ad87fa9ae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ad87fa9ae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ad87fa9ae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ad87fa9ae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ad87fa9ae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ad87fa9ae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ad87fa9ae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ad87fa9ae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ad87fa9ae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ad87fa9ae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02375" y="867300"/>
            <a:ext cx="3838500" cy="2615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2"/>
              </a:buClr>
              <a:buSzPts val="6000"/>
              <a:buNone/>
              <a:defRPr sz="6000"/>
            </a:lvl1pPr>
            <a:lvl2pPr lvl="1" algn="ctr">
              <a:spcBef>
                <a:spcPts val="0"/>
              </a:spcBef>
              <a:spcAft>
                <a:spcPts val="0"/>
              </a:spcAft>
              <a:buClr>
                <a:schemeClr val="lt2"/>
              </a:buClr>
              <a:buSzPts val="6000"/>
              <a:buNone/>
              <a:defRPr sz="6000">
                <a:solidFill>
                  <a:schemeClr val="lt2"/>
                </a:solidFill>
              </a:defRPr>
            </a:lvl2pPr>
            <a:lvl3pPr lvl="2" algn="ctr">
              <a:spcBef>
                <a:spcPts val="0"/>
              </a:spcBef>
              <a:spcAft>
                <a:spcPts val="0"/>
              </a:spcAft>
              <a:buClr>
                <a:schemeClr val="lt2"/>
              </a:buClr>
              <a:buSzPts val="6000"/>
              <a:buNone/>
              <a:defRPr sz="6000">
                <a:solidFill>
                  <a:schemeClr val="lt2"/>
                </a:solidFill>
              </a:defRPr>
            </a:lvl3pPr>
            <a:lvl4pPr lvl="3" algn="ctr">
              <a:spcBef>
                <a:spcPts val="0"/>
              </a:spcBef>
              <a:spcAft>
                <a:spcPts val="0"/>
              </a:spcAft>
              <a:buClr>
                <a:schemeClr val="lt2"/>
              </a:buClr>
              <a:buSzPts val="6000"/>
              <a:buNone/>
              <a:defRPr sz="6000">
                <a:solidFill>
                  <a:schemeClr val="lt2"/>
                </a:solidFill>
              </a:defRPr>
            </a:lvl4pPr>
            <a:lvl5pPr lvl="4" algn="ctr">
              <a:spcBef>
                <a:spcPts val="0"/>
              </a:spcBef>
              <a:spcAft>
                <a:spcPts val="0"/>
              </a:spcAft>
              <a:buClr>
                <a:schemeClr val="lt2"/>
              </a:buClr>
              <a:buSzPts val="6000"/>
              <a:buNone/>
              <a:defRPr sz="6000">
                <a:solidFill>
                  <a:schemeClr val="lt2"/>
                </a:solidFill>
              </a:defRPr>
            </a:lvl5pPr>
            <a:lvl6pPr lvl="5" algn="ctr">
              <a:spcBef>
                <a:spcPts val="0"/>
              </a:spcBef>
              <a:spcAft>
                <a:spcPts val="0"/>
              </a:spcAft>
              <a:buClr>
                <a:schemeClr val="lt2"/>
              </a:buClr>
              <a:buSzPts val="6000"/>
              <a:buNone/>
              <a:defRPr sz="6000">
                <a:solidFill>
                  <a:schemeClr val="lt2"/>
                </a:solidFill>
              </a:defRPr>
            </a:lvl6pPr>
            <a:lvl7pPr lvl="6" algn="ctr">
              <a:spcBef>
                <a:spcPts val="0"/>
              </a:spcBef>
              <a:spcAft>
                <a:spcPts val="0"/>
              </a:spcAft>
              <a:buClr>
                <a:schemeClr val="lt2"/>
              </a:buClr>
              <a:buSzPts val="6000"/>
              <a:buNone/>
              <a:defRPr sz="6000">
                <a:solidFill>
                  <a:schemeClr val="lt2"/>
                </a:solidFill>
              </a:defRPr>
            </a:lvl7pPr>
            <a:lvl8pPr lvl="7" algn="ctr">
              <a:spcBef>
                <a:spcPts val="0"/>
              </a:spcBef>
              <a:spcAft>
                <a:spcPts val="0"/>
              </a:spcAft>
              <a:buClr>
                <a:schemeClr val="lt2"/>
              </a:buClr>
              <a:buSzPts val="6000"/>
              <a:buNone/>
              <a:defRPr sz="6000">
                <a:solidFill>
                  <a:schemeClr val="lt2"/>
                </a:solidFill>
              </a:defRPr>
            </a:lvl8pPr>
            <a:lvl9pPr lvl="8" algn="ctr">
              <a:spcBef>
                <a:spcPts val="0"/>
              </a:spcBef>
              <a:spcAft>
                <a:spcPts val="0"/>
              </a:spcAft>
              <a:buClr>
                <a:schemeClr val="lt2"/>
              </a:buClr>
              <a:buSzPts val="6000"/>
              <a:buNone/>
              <a:defRPr sz="6000">
                <a:solidFill>
                  <a:schemeClr val="lt2"/>
                </a:solidFill>
              </a:defRPr>
            </a:lvl9pPr>
          </a:lstStyle>
          <a:p/>
        </p:txBody>
      </p:sp>
      <p:sp>
        <p:nvSpPr>
          <p:cNvPr id="10" name="Google Shape;10;p2"/>
          <p:cNvSpPr txBox="1"/>
          <p:nvPr>
            <p:ph idx="1" type="subTitle"/>
          </p:nvPr>
        </p:nvSpPr>
        <p:spPr>
          <a:xfrm>
            <a:off x="902375" y="3707647"/>
            <a:ext cx="2805300" cy="540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2"/>
              </a:buClr>
              <a:buSzPts val="1600"/>
              <a:buFont typeface="Roboto"/>
              <a:buNone/>
              <a:defRPr>
                <a:solidFill>
                  <a:schemeClr val="dk1"/>
                </a:solidFill>
                <a:latin typeface="Roboto"/>
                <a:ea typeface="Roboto"/>
                <a:cs typeface="Roboto"/>
                <a:sym typeface="Roboto"/>
              </a:defRPr>
            </a:lvl1pPr>
            <a:lvl2pPr lvl="1"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2pPr>
            <a:lvl3pPr lvl="2"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3pPr>
            <a:lvl4pPr lvl="3"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4pPr>
            <a:lvl5pPr lvl="4"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5pPr>
            <a:lvl6pPr lvl="5"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6pPr>
            <a:lvl7pPr lvl="6"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7pPr>
            <a:lvl8pPr lvl="7"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8pPr>
            <a:lvl9pPr lvl="8"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713225" y="788250"/>
            <a:ext cx="7717500" cy="99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6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44" name="Google Shape;44;p11"/>
          <p:cNvSpPr txBox="1"/>
          <p:nvPr>
            <p:ph idx="1" type="subTitle"/>
          </p:nvPr>
        </p:nvSpPr>
        <p:spPr>
          <a:xfrm>
            <a:off x="2039538" y="1886137"/>
            <a:ext cx="5074200" cy="382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46" name="Shape 46"/>
        <p:cNvGrpSpPr/>
        <p:nvPr/>
      </p:nvGrpSpPr>
      <p:grpSpPr>
        <a:xfrm>
          <a:off x="0" y="0"/>
          <a:ext cx="0" cy="0"/>
          <a:chOff x="0" y="0"/>
          <a:chExt cx="0" cy="0"/>
        </a:xfrm>
      </p:grpSpPr>
      <p:sp>
        <p:nvSpPr>
          <p:cNvPr id="47" name="Google Shape;47;p13"/>
          <p:cNvSpPr txBox="1"/>
          <p:nvPr>
            <p:ph type="title"/>
          </p:nvPr>
        </p:nvSpPr>
        <p:spPr>
          <a:xfrm>
            <a:off x="3366150" y="539500"/>
            <a:ext cx="24117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8" name="Google Shape;48;p13"/>
          <p:cNvSpPr txBox="1"/>
          <p:nvPr>
            <p:ph hasCustomPrompt="1" idx="2" type="title"/>
          </p:nvPr>
        </p:nvSpPr>
        <p:spPr>
          <a:xfrm>
            <a:off x="744713" y="1934363"/>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9" name="Google Shape;49;p13"/>
          <p:cNvSpPr txBox="1"/>
          <p:nvPr>
            <p:ph idx="1" type="subTitle"/>
          </p:nvPr>
        </p:nvSpPr>
        <p:spPr>
          <a:xfrm>
            <a:off x="1381733" y="219325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0" name="Google Shape;50;p13"/>
          <p:cNvSpPr txBox="1"/>
          <p:nvPr>
            <p:ph idx="3" type="subTitle"/>
          </p:nvPr>
        </p:nvSpPr>
        <p:spPr>
          <a:xfrm>
            <a:off x="1381767" y="15126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1" name="Google Shape;51;p13"/>
          <p:cNvSpPr txBox="1"/>
          <p:nvPr>
            <p:ph hasCustomPrompt="1" idx="4" type="title"/>
          </p:nvPr>
        </p:nvSpPr>
        <p:spPr>
          <a:xfrm>
            <a:off x="5063217" y="1934363"/>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2" name="Google Shape;52;p13"/>
          <p:cNvSpPr txBox="1"/>
          <p:nvPr>
            <p:ph idx="5" type="subTitle"/>
          </p:nvPr>
        </p:nvSpPr>
        <p:spPr>
          <a:xfrm>
            <a:off x="5700230" y="219325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3" name="Google Shape;53;p13"/>
          <p:cNvSpPr txBox="1"/>
          <p:nvPr>
            <p:ph idx="6" type="subTitle"/>
          </p:nvPr>
        </p:nvSpPr>
        <p:spPr>
          <a:xfrm>
            <a:off x="5700253" y="15126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4" name="Google Shape;54;p13"/>
          <p:cNvSpPr txBox="1"/>
          <p:nvPr>
            <p:ph hasCustomPrompt="1" idx="7" type="title"/>
          </p:nvPr>
        </p:nvSpPr>
        <p:spPr>
          <a:xfrm>
            <a:off x="744733" y="3704000"/>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5" name="Google Shape;55;p13"/>
          <p:cNvSpPr txBox="1"/>
          <p:nvPr>
            <p:ph idx="8" type="subTitle"/>
          </p:nvPr>
        </p:nvSpPr>
        <p:spPr>
          <a:xfrm>
            <a:off x="1381740" y="3968075"/>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6" name="Google Shape;56;p13"/>
          <p:cNvSpPr txBox="1"/>
          <p:nvPr>
            <p:ph idx="9" type="subTitle"/>
          </p:nvPr>
        </p:nvSpPr>
        <p:spPr>
          <a:xfrm>
            <a:off x="1381751" y="32873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7" name="Google Shape;57;p13"/>
          <p:cNvSpPr txBox="1"/>
          <p:nvPr>
            <p:ph hasCustomPrompt="1" idx="13" type="title"/>
          </p:nvPr>
        </p:nvSpPr>
        <p:spPr>
          <a:xfrm>
            <a:off x="5063237" y="3714388"/>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8" name="Google Shape;58;p13"/>
          <p:cNvSpPr txBox="1"/>
          <p:nvPr>
            <p:ph idx="14" type="subTitle"/>
          </p:nvPr>
        </p:nvSpPr>
        <p:spPr>
          <a:xfrm>
            <a:off x="5700237" y="3968075"/>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9" name="Google Shape;59;p13"/>
          <p:cNvSpPr txBox="1"/>
          <p:nvPr>
            <p:ph idx="15" type="subTitle"/>
          </p:nvPr>
        </p:nvSpPr>
        <p:spPr>
          <a:xfrm>
            <a:off x="5700237" y="32873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60" name="Shape 60"/>
        <p:cNvGrpSpPr/>
        <p:nvPr/>
      </p:nvGrpSpPr>
      <p:grpSpPr>
        <a:xfrm>
          <a:off x="0" y="0"/>
          <a:ext cx="0" cy="0"/>
          <a:chOff x="0" y="0"/>
          <a:chExt cx="0" cy="0"/>
        </a:xfrm>
      </p:grpSpPr>
      <p:sp>
        <p:nvSpPr>
          <p:cNvPr id="61" name="Google Shape;61;p1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2" name="Google Shape;62;p14"/>
          <p:cNvSpPr txBox="1"/>
          <p:nvPr>
            <p:ph idx="1" type="subTitle"/>
          </p:nvPr>
        </p:nvSpPr>
        <p:spPr>
          <a:xfrm>
            <a:off x="1388900" y="196362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3" name="Google Shape;63;p14"/>
          <p:cNvSpPr txBox="1"/>
          <p:nvPr>
            <p:ph idx="2" type="subTitle"/>
          </p:nvPr>
        </p:nvSpPr>
        <p:spPr>
          <a:xfrm>
            <a:off x="1388900" y="159282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4" name="Google Shape;64;p14"/>
          <p:cNvSpPr txBox="1"/>
          <p:nvPr>
            <p:ph idx="3" type="subTitle"/>
          </p:nvPr>
        </p:nvSpPr>
        <p:spPr>
          <a:xfrm>
            <a:off x="4192925" y="196362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5" name="Google Shape;65;p14"/>
          <p:cNvSpPr txBox="1"/>
          <p:nvPr>
            <p:ph idx="4" type="subTitle"/>
          </p:nvPr>
        </p:nvSpPr>
        <p:spPr>
          <a:xfrm>
            <a:off x="4192925" y="159282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6" name="Google Shape;66;p14"/>
          <p:cNvSpPr txBox="1"/>
          <p:nvPr>
            <p:ph idx="5" type="subTitle"/>
          </p:nvPr>
        </p:nvSpPr>
        <p:spPr>
          <a:xfrm>
            <a:off x="6925475" y="196362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7" name="Google Shape;67;p14"/>
          <p:cNvSpPr txBox="1"/>
          <p:nvPr>
            <p:ph idx="6" type="subTitle"/>
          </p:nvPr>
        </p:nvSpPr>
        <p:spPr>
          <a:xfrm>
            <a:off x="6925475" y="159282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4"/>
          <p:cNvSpPr txBox="1"/>
          <p:nvPr>
            <p:ph idx="7" type="subTitle"/>
          </p:nvPr>
        </p:nvSpPr>
        <p:spPr>
          <a:xfrm>
            <a:off x="1388900" y="3767275"/>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9" name="Google Shape;69;p14"/>
          <p:cNvSpPr txBox="1"/>
          <p:nvPr>
            <p:ph idx="8" type="subTitle"/>
          </p:nvPr>
        </p:nvSpPr>
        <p:spPr>
          <a:xfrm>
            <a:off x="1388900" y="3389276"/>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0" name="Google Shape;70;p14"/>
          <p:cNvSpPr txBox="1"/>
          <p:nvPr>
            <p:ph idx="9" type="subTitle"/>
          </p:nvPr>
        </p:nvSpPr>
        <p:spPr>
          <a:xfrm>
            <a:off x="4192925" y="3767275"/>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71" name="Google Shape;71;p14"/>
          <p:cNvSpPr txBox="1"/>
          <p:nvPr>
            <p:ph idx="13" type="subTitle"/>
          </p:nvPr>
        </p:nvSpPr>
        <p:spPr>
          <a:xfrm>
            <a:off x="4192925" y="3389276"/>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2" name="Google Shape;72;p14"/>
          <p:cNvSpPr txBox="1"/>
          <p:nvPr>
            <p:ph idx="14" type="subTitle"/>
          </p:nvPr>
        </p:nvSpPr>
        <p:spPr>
          <a:xfrm>
            <a:off x="6925475" y="376727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73" name="Google Shape;73;p14"/>
          <p:cNvSpPr txBox="1"/>
          <p:nvPr>
            <p:ph idx="15" type="subTitle"/>
          </p:nvPr>
        </p:nvSpPr>
        <p:spPr>
          <a:xfrm>
            <a:off x="6925475" y="338927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4" name="Google Shape;74;p14"/>
          <p:cNvSpPr/>
          <p:nvPr/>
        </p:nvSpPr>
        <p:spPr>
          <a:xfrm>
            <a:off x="-25" y="4926300"/>
            <a:ext cx="9144000" cy="21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75" name="Shape 75"/>
        <p:cNvGrpSpPr/>
        <p:nvPr/>
      </p:nvGrpSpPr>
      <p:grpSpPr>
        <a:xfrm>
          <a:off x="0" y="0"/>
          <a:ext cx="0" cy="0"/>
          <a:chOff x="0" y="0"/>
          <a:chExt cx="0" cy="0"/>
        </a:xfrm>
      </p:grpSpPr>
      <p:sp>
        <p:nvSpPr>
          <p:cNvPr id="76" name="Google Shape;76;p1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5"/>
          <p:cNvSpPr txBox="1"/>
          <p:nvPr>
            <p:ph idx="1" type="subTitle"/>
          </p:nvPr>
        </p:nvSpPr>
        <p:spPr>
          <a:xfrm>
            <a:off x="1684013" y="20991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78" name="Google Shape;78;p15"/>
          <p:cNvSpPr txBox="1"/>
          <p:nvPr>
            <p:ph idx="2" type="subTitle"/>
          </p:nvPr>
        </p:nvSpPr>
        <p:spPr>
          <a:xfrm>
            <a:off x="1578713" y="1458600"/>
            <a:ext cx="1953300" cy="50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9" name="Google Shape;79;p15"/>
          <p:cNvSpPr txBox="1"/>
          <p:nvPr>
            <p:ph idx="3" type="subTitle"/>
          </p:nvPr>
        </p:nvSpPr>
        <p:spPr>
          <a:xfrm>
            <a:off x="4108938" y="20991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0" name="Google Shape;80;p15"/>
          <p:cNvSpPr txBox="1"/>
          <p:nvPr>
            <p:ph idx="4" type="subTitle"/>
          </p:nvPr>
        </p:nvSpPr>
        <p:spPr>
          <a:xfrm>
            <a:off x="4003638" y="1458650"/>
            <a:ext cx="1953300" cy="50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1" name="Google Shape;81;p15"/>
          <p:cNvSpPr txBox="1"/>
          <p:nvPr>
            <p:ph idx="5" type="subTitle"/>
          </p:nvPr>
        </p:nvSpPr>
        <p:spPr>
          <a:xfrm>
            <a:off x="6533863" y="20991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 name="Google Shape;82;p15"/>
          <p:cNvSpPr txBox="1"/>
          <p:nvPr>
            <p:ph idx="6" type="subTitle"/>
          </p:nvPr>
        </p:nvSpPr>
        <p:spPr>
          <a:xfrm>
            <a:off x="6428563" y="1458650"/>
            <a:ext cx="1953300" cy="50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3" name="Shape 83"/>
        <p:cNvGrpSpPr/>
        <p:nvPr/>
      </p:nvGrpSpPr>
      <p:grpSpPr>
        <a:xfrm>
          <a:off x="0" y="0"/>
          <a:ext cx="0" cy="0"/>
          <a:chOff x="0" y="0"/>
          <a:chExt cx="0" cy="0"/>
        </a:xfrm>
      </p:grpSpPr>
      <p:sp>
        <p:nvSpPr>
          <p:cNvPr id="84" name="Google Shape;84;p16"/>
          <p:cNvSpPr/>
          <p:nvPr/>
        </p:nvSpPr>
        <p:spPr>
          <a:xfrm>
            <a:off x="5991175" y="2663528"/>
            <a:ext cx="2439600" cy="1942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3316979" y="537175"/>
            <a:ext cx="2439600" cy="1942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5991175" y="537175"/>
            <a:ext cx="2439600" cy="1942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3316979" y="2663528"/>
            <a:ext cx="2439600" cy="1942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type="title"/>
          </p:nvPr>
        </p:nvSpPr>
        <p:spPr>
          <a:xfrm>
            <a:off x="713225" y="1939438"/>
            <a:ext cx="2624400" cy="1278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9" name="Google Shape;89;p16"/>
          <p:cNvSpPr txBox="1"/>
          <p:nvPr>
            <p:ph idx="1" type="subTitle"/>
          </p:nvPr>
        </p:nvSpPr>
        <p:spPr>
          <a:xfrm>
            <a:off x="6100806" y="1724271"/>
            <a:ext cx="22203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0" name="Google Shape;90;p16"/>
          <p:cNvSpPr txBox="1"/>
          <p:nvPr>
            <p:ph idx="2" type="subTitle"/>
          </p:nvPr>
        </p:nvSpPr>
        <p:spPr>
          <a:xfrm>
            <a:off x="6032057" y="783100"/>
            <a:ext cx="23577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1" name="Google Shape;91;p16"/>
          <p:cNvSpPr txBox="1"/>
          <p:nvPr>
            <p:ph idx="3" type="subTitle"/>
          </p:nvPr>
        </p:nvSpPr>
        <p:spPr>
          <a:xfrm>
            <a:off x="3426610" y="3840861"/>
            <a:ext cx="22206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2" name="Google Shape;92;p16"/>
          <p:cNvSpPr txBox="1"/>
          <p:nvPr>
            <p:ph idx="4" type="subTitle"/>
          </p:nvPr>
        </p:nvSpPr>
        <p:spPr>
          <a:xfrm>
            <a:off x="3357849" y="2893140"/>
            <a:ext cx="23580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3" name="Google Shape;93;p16"/>
          <p:cNvSpPr txBox="1"/>
          <p:nvPr>
            <p:ph idx="5" type="subTitle"/>
          </p:nvPr>
        </p:nvSpPr>
        <p:spPr>
          <a:xfrm>
            <a:off x="6100816" y="3840861"/>
            <a:ext cx="22203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4" name="Google Shape;94;p16"/>
          <p:cNvSpPr txBox="1"/>
          <p:nvPr>
            <p:ph idx="6" type="subTitle"/>
          </p:nvPr>
        </p:nvSpPr>
        <p:spPr>
          <a:xfrm>
            <a:off x="6032057" y="2893140"/>
            <a:ext cx="23577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5" name="Google Shape;95;p16"/>
          <p:cNvSpPr txBox="1"/>
          <p:nvPr>
            <p:ph idx="7" type="subTitle"/>
          </p:nvPr>
        </p:nvSpPr>
        <p:spPr>
          <a:xfrm>
            <a:off x="3426599" y="1724271"/>
            <a:ext cx="22206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6" name="Google Shape;96;p16"/>
          <p:cNvSpPr txBox="1"/>
          <p:nvPr>
            <p:ph idx="8" type="subTitle"/>
          </p:nvPr>
        </p:nvSpPr>
        <p:spPr>
          <a:xfrm>
            <a:off x="3357849" y="783100"/>
            <a:ext cx="23580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left">
  <p:cSld name="CUSTOM">
    <p:spTree>
      <p:nvGrpSpPr>
        <p:cNvPr id="97" name="Shape 97"/>
        <p:cNvGrpSpPr/>
        <p:nvPr/>
      </p:nvGrpSpPr>
      <p:grpSpPr>
        <a:xfrm>
          <a:off x="0" y="0"/>
          <a:ext cx="0" cy="0"/>
          <a:chOff x="0" y="0"/>
          <a:chExt cx="0" cy="0"/>
        </a:xfrm>
      </p:grpSpPr>
      <p:sp>
        <p:nvSpPr>
          <p:cNvPr id="98" name="Google Shape;98;p17"/>
          <p:cNvSpPr txBox="1"/>
          <p:nvPr>
            <p:ph idx="1" type="subTitle"/>
          </p:nvPr>
        </p:nvSpPr>
        <p:spPr>
          <a:xfrm>
            <a:off x="713225" y="2103783"/>
            <a:ext cx="3723000" cy="1225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99" name="Google Shape;99;p17"/>
          <p:cNvSpPr txBox="1"/>
          <p:nvPr>
            <p:ph type="title"/>
          </p:nvPr>
        </p:nvSpPr>
        <p:spPr>
          <a:xfrm>
            <a:off x="713225" y="565375"/>
            <a:ext cx="3790800" cy="1344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0" name="Google Shape;100;p17"/>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right">
  <p:cSld name="CUSTOM_2">
    <p:spTree>
      <p:nvGrpSpPr>
        <p:cNvPr id="101" name="Shape 101"/>
        <p:cNvGrpSpPr/>
        <p:nvPr/>
      </p:nvGrpSpPr>
      <p:grpSpPr>
        <a:xfrm>
          <a:off x="0" y="0"/>
          <a:ext cx="0" cy="0"/>
          <a:chOff x="0" y="0"/>
          <a:chExt cx="0" cy="0"/>
        </a:xfrm>
      </p:grpSpPr>
      <p:sp>
        <p:nvSpPr>
          <p:cNvPr id="102" name="Google Shape;102;p18"/>
          <p:cNvSpPr txBox="1"/>
          <p:nvPr>
            <p:ph idx="1" type="subTitle"/>
          </p:nvPr>
        </p:nvSpPr>
        <p:spPr>
          <a:xfrm>
            <a:off x="5502175" y="3355050"/>
            <a:ext cx="2928600" cy="96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Char char="●"/>
              <a:defRPr sz="1600"/>
            </a:lvl1pPr>
            <a:lvl2pPr lvl="1" rtl="0" algn="r">
              <a:spcBef>
                <a:spcPts val="0"/>
              </a:spcBef>
              <a:spcAft>
                <a:spcPts val="0"/>
              </a:spcAft>
              <a:buSzPts val="1600"/>
              <a:buChar char="○"/>
              <a:defRPr sz="1600"/>
            </a:lvl2pPr>
            <a:lvl3pPr lvl="2" rtl="0" algn="r">
              <a:spcBef>
                <a:spcPts val="0"/>
              </a:spcBef>
              <a:spcAft>
                <a:spcPts val="0"/>
              </a:spcAft>
              <a:buSzPts val="1600"/>
              <a:buChar char="■"/>
              <a:defRPr sz="1600"/>
            </a:lvl3pPr>
            <a:lvl4pPr lvl="3" rtl="0" algn="r">
              <a:spcBef>
                <a:spcPts val="0"/>
              </a:spcBef>
              <a:spcAft>
                <a:spcPts val="0"/>
              </a:spcAft>
              <a:buSzPts val="1600"/>
              <a:buChar char="●"/>
              <a:defRPr sz="1600"/>
            </a:lvl4pPr>
            <a:lvl5pPr lvl="4" rtl="0" algn="r">
              <a:spcBef>
                <a:spcPts val="0"/>
              </a:spcBef>
              <a:spcAft>
                <a:spcPts val="0"/>
              </a:spcAft>
              <a:buSzPts val="1600"/>
              <a:buChar char="○"/>
              <a:defRPr sz="1600"/>
            </a:lvl5pPr>
            <a:lvl6pPr lvl="5" rtl="0" algn="r">
              <a:spcBef>
                <a:spcPts val="0"/>
              </a:spcBef>
              <a:spcAft>
                <a:spcPts val="0"/>
              </a:spcAft>
              <a:buSzPts val="1600"/>
              <a:buChar char="■"/>
              <a:defRPr sz="1600"/>
            </a:lvl6pPr>
            <a:lvl7pPr lvl="6" rtl="0" algn="r">
              <a:spcBef>
                <a:spcPts val="0"/>
              </a:spcBef>
              <a:spcAft>
                <a:spcPts val="0"/>
              </a:spcAft>
              <a:buSzPts val="1600"/>
              <a:buChar char="●"/>
              <a:defRPr sz="1600"/>
            </a:lvl7pPr>
            <a:lvl8pPr lvl="7" rtl="0" algn="r">
              <a:spcBef>
                <a:spcPts val="0"/>
              </a:spcBef>
              <a:spcAft>
                <a:spcPts val="0"/>
              </a:spcAft>
              <a:buSzPts val="1600"/>
              <a:buChar char="○"/>
              <a:defRPr sz="1600"/>
            </a:lvl8pPr>
            <a:lvl9pPr lvl="8" rtl="0" algn="r">
              <a:spcBef>
                <a:spcPts val="0"/>
              </a:spcBef>
              <a:spcAft>
                <a:spcPts val="0"/>
              </a:spcAft>
              <a:buSzPts val="1600"/>
              <a:buChar char="■"/>
              <a:defRPr sz="1600"/>
            </a:lvl9pPr>
          </a:lstStyle>
          <a:p/>
        </p:txBody>
      </p:sp>
      <p:sp>
        <p:nvSpPr>
          <p:cNvPr id="103" name="Google Shape;103;p18"/>
          <p:cNvSpPr txBox="1"/>
          <p:nvPr>
            <p:ph type="title"/>
          </p:nvPr>
        </p:nvSpPr>
        <p:spPr>
          <a:xfrm>
            <a:off x="5003925" y="909325"/>
            <a:ext cx="3426900" cy="2359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b="1" sz="3600">
                <a:latin typeface="Source Code Pro"/>
                <a:ea typeface="Source Code Pro"/>
                <a:cs typeface="Source Code Pro"/>
                <a:sym typeface="Source Code Pro"/>
              </a:defRPr>
            </a:lvl1pPr>
            <a:lvl2pPr lvl="1" rtl="0" algn="r">
              <a:spcBef>
                <a:spcPts val="0"/>
              </a:spcBef>
              <a:spcAft>
                <a:spcPts val="0"/>
              </a:spcAft>
              <a:buSzPts val="3600"/>
              <a:buNone/>
              <a:defRPr/>
            </a:lvl2pPr>
            <a:lvl3pPr lvl="2" rtl="0" algn="r">
              <a:spcBef>
                <a:spcPts val="0"/>
              </a:spcBef>
              <a:spcAft>
                <a:spcPts val="0"/>
              </a:spcAft>
              <a:buSzPts val="3600"/>
              <a:buNone/>
              <a:defRPr/>
            </a:lvl3pPr>
            <a:lvl4pPr lvl="3" rtl="0" algn="r">
              <a:spcBef>
                <a:spcPts val="0"/>
              </a:spcBef>
              <a:spcAft>
                <a:spcPts val="0"/>
              </a:spcAft>
              <a:buSzPts val="3600"/>
              <a:buNone/>
              <a:defRPr/>
            </a:lvl4pPr>
            <a:lvl5pPr lvl="4" rtl="0" algn="r">
              <a:spcBef>
                <a:spcPts val="0"/>
              </a:spcBef>
              <a:spcAft>
                <a:spcPts val="0"/>
              </a:spcAft>
              <a:buSzPts val="3600"/>
              <a:buNone/>
              <a:defRPr/>
            </a:lvl5pPr>
            <a:lvl6pPr lvl="5" rtl="0" algn="r">
              <a:spcBef>
                <a:spcPts val="0"/>
              </a:spcBef>
              <a:spcAft>
                <a:spcPts val="0"/>
              </a:spcAft>
              <a:buSzPts val="3600"/>
              <a:buNone/>
              <a:defRPr/>
            </a:lvl6pPr>
            <a:lvl7pPr lvl="6" rtl="0" algn="r">
              <a:spcBef>
                <a:spcPts val="0"/>
              </a:spcBef>
              <a:spcAft>
                <a:spcPts val="0"/>
              </a:spcAft>
              <a:buSzPts val="3600"/>
              <a:buNone/>
              <a:defRPr/>
            </a:lvl7pPr>
            <a:lvl8pPr lvl="7" rtl="0" algn="r">
              <a:spcBef>
                <a:spcPts val="0"/>
              </a:spcBef>
              <a:spcAft>
                <a:spcPts val="0"/>
              </a:spcAft>
              <a:buSzPts val="3600"/>
              <a:buNone/>
              <a:defRPr/>
            </a:lvl8pPr>
            <a:lvl9pPr lvl="8" rtl="0" algn="r">
              <a:spcBef>
                <a:spcPts val="0"/>
              </a:spcBef>
              <a:spcAft>
                <a:spcPts val="0"/>
              </a:spcAft>
              <a:buSzPts val="3600"/>
              <a:buNone/>
              <a:defRPr/>
            </a:lvl9pPr>
          </a:lstStyle>
          <a:p/>
        </p:txBody>
      </p:sp>
      <p:sp>
        <p:nvSpPr>
          <p:cNvPr id="104" name="Google Shape;104;p18"/>
          <p:cNvSpPr/>
          <p:nvPr/>
        </p:nvSpPr>
        <p:spPr>
          <a:xfrm>
            <a:off x="-25" y="4934100"/>
            <a:ext cx="9144000" cy="20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105" name="Shape 105"/>
        <p:cNvGrpSpPr/>
        <p:nvPr/>
      </p:nvGrpSpPr>
      <p:grpSpPr>
        <a:xfrm>
          <a:off x="0" y="0"/>
          <a:ext cx="0" cy="0"/>
          <a:chOff x="0" y="0"/>
          <a:chExt cx="0" cy="0"/>
        </a:xfrm>
      </p:grpSpPr>
      <p:sp>
        <p:nvSpPr>
          <p:cNvPr id="106" name="Google Shape;106;p19"/>
          <p:cNvSpPr txBox="1"/>
          <p:nvPr>
            <p:ph type="title"/>
          </p:nvPr>
        </p:nvSpPr>
        <p:spPr>
          <a:xfrm>
            <a:off x="2334300" y="563150"/>
            <a:ext cx="4475400" cy="90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7" name="Google Shape;107;p19"/>
          <p:cNvSpPr txBox="1"/>
          <p:nvPr>
            <p:ph idx="1" type="subTitle"/>
          </p:nvPr>
        </p:nvSpPr>
        <p:spPr>
          <a:xfrm>
            <a:off x="2334675" y="2236925"/>
            <a:ext cx="4475400" cy="90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08" name="Google Shape;108;p19"/>
          <p:cNvSpPr txBox="1"/>
          <p:nvPr>
            <p:ph idx="2" type="subTitle"/>
          </p:nvPr>
        </p:nvSpPr>
        <p:spPr>
          <a:xfrm>
            <a:off x="2945550" y="1530900"/>
            <a:ext cx="3252900" cy="74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9" name="Google Shape;109;p19"/>
          <p:cNvSpPr txBox="1"/>
          <p:nvPr/>
        </p:nvSpPr>
        <p:spPr>
          <a:xfrm>
            <a:off x="1705775" y="3722550"/>
            <a:ext cx="5732400" cy="5715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1200">
                <a:solidFill>
                  <a:schemeClr val="accent2"/>
                </a:solidFill>
                <a:latin typeface="Roboto"/>
                <a:ea typeface="Roboto"/>
                <a:cs typeface="Roboto"/>
                <a:sym typeface="Roboto"/>
              </a:rPr>
              <a:t>CREDITS: This presentation template was created by </a:t>
            </a:r>
            <a:r>
              <a:rPr b="1" lang="en" sz="1200">
                <a:solidFill>
                  <a:schemeClr val="accent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accent2"/>
                </a:solidFill>
                <a:latin typeface="Roboto"/>
                <a:ea typeface="Roboto"/>
                <a:cs typeface="Roboto"/>
                <a:sym typeface="Roboto"/>
              </a:rPr>
              <a:t>, including icons by </a:t>
            </a:r>
            <a:r>
              <a:rPr b="1" lang="en" sz="1200">
                <a:solidFill>
                  <a:schemeClr val="accent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accent2"/>
                </a:solidFill>
                <a:latin typeface="Roboto"/>
                <a:ea typeface="Roboto"/>
                <a:cs typeface="Roboto"/>
                <a:sym typeface="Roboto"/>
              </a:rPr>
              <a:t>, and infographics &amp; images by </a:t>
            </a:r>
            <a:r>
              <a:rPr b="1" lang="en" sz="1200">
                <a:solidFill>
                  <a:schemeClr val="accent2"/>
                </a:solidFill>
                <a:uFill>
                  <a:noFill/>
                </a:uFill>
                <a:latin typeface="Roboto"/>
                <a:ea typeface="Roboto"/>
                <a:cs typeface="Roboto"/>
                <a:sym typeface="Roboto"/>
                <a:hlinkClick r:id="rId4">
                  <a:extLst>
                    <a:ext uri="{A12FA001-AC4F-418D-AE19-62706E023703}">
                      <ahyp:hlinkClr val="tx"/>
                    </a:ext>
                  </a:extLst>
                </a:hlinkClick>
              </a:rPr>
              <a:t>Freepik</a:t>
            </a:r>
            <a:r>
              <a:rPr b="1" lang="en" sz="1200">
                <a:solidFill>
                  <a:schemeClr val="accent2"/>
                </a:solidFill>
                <a:latin typeface="Roboto"/>
                <a:ea typeface="Roboto"/>
                <a:cs typeface="Roboto"/>
                <a:sym typeface="Roboto"/>
              </a:rPr>
              <a:t> </a:t>
            </a:r>
            <a:r>
              <a:rPr lang="en" sz="1200">
                <a:solidFill>
                  <a:schemeClr val="accent2"/>
                </a:solidFill>
                <a:latin typeface="Roboto"/>
                <a:ea typeface="Roboto"/>
                <a:cs typeface="Roboto"/>
                <a:sym typeface="Roboto"/>
              </a:rPr>
              <a:t>and illustrations by</a:t>
            </a:r>
            <a:r>
              <a:rPr b="1" lang="en" sz="1200">
                <a:solidFill>
                  <a:schemeClr val="accent2"/>
                </a:solidFill>
                <a:latin typeface="Roboto"/>
                <a:ea typeface="Roboto"/>
                <a:cs typeface="Roboto"/>
                <a:sym typeface="Roboto"/>
              </a:rPr>
              <a:t> Stories</a:t>
            </a:r>
            <a:endParaRPr b="1" sz="1200">
              <a:solidFill>
                <a:schemeClr val="accent2"/>
              </a:solidFill>
              <a:latin typeface="Roboto"/>
              <a:ea typeface="Roboto"/>
              <a:cs typeface="Roboto"/>
              <a:sym typeface="Roboto"/>
            </a:endParaRPr>
          </a:p>
        </p:txBody>
      </p:sp>
      <p:sp>
        <p:nvSpPr>
          <p:cNvPr id="110" name="Google Shape;110;p19"/>
          <p:cNvSpPr/>
          <p:nvPr/>
        </p:nvSpPr>
        <p:spPr>
          <a:xfrm flipH="1">
            <a:off x="7669929" y="1707348"/>
            <a:ext cx="1013700" cy="6759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7631290" y="2611349"/>
            <a:ext cx="563700" cy="3762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flipH="1">
            <a:off x="823197" y="2140897"/>
            <a:ext cx="920100" cy="6135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460323" y="1464351"/>
            <a:ext cx="753600" cy="5028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25" y="4934100"/>
            <a:ext cx="9144000" cy="20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s 2">
  <p:cSld name="CUSTOM_1">
    <p:spTree>
      <p:nvGrpSpPr>
        <p:cNvPr id="115" name="Shape 115"/>
        <p:cNvGrpSpPr/>
        <p:nvPr/>
      </p:nvGrpSpPr>
      <p:grpSpPr>
        <a:xfrm>
          <a:off x="0" y="0"/>
          <a:ext cx="0" cy="0"/>
          <a:chOff x="0" y="0"/>
          <a:chExt cx="0" cy="0"/>
        </a:xfrm>
      </p:grpSpPr>
      <p:sp>
        <p:nvSpPr>
          <p:cNvPr id="116" name="Google Shape;116;p20"/>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7" name="Google Shape;117;p20"/>
          <p:cNvSpPr txBox="1"/>
          <p:nvPr>
            <p:ph idx="1" type="body"/>
          </p:nvPr>
        </p:nvSpPr>
        <p:spPr>
          <a:xfrm>
            <a:off x="713225" y="1294404"/>
            <a:ext cx="6499800" cy="2878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Char char="●"/>
              <a:defRPr sz="1200"/>
            </a:lvl1pPr>
            <a:lvl2pPr indent="-304800" lvl="1" marL="914400" rtl="0">
              <a:spcBef>
                <a:spcPts val="0"/>
              </a:spcBef>
              <a:spcAft>
                <a:spcPts val="0"/>
              </a:spcAft>
              <a:buClr>
                <a:srgbClr val="434343"/>
              </a:buClr>
              <a:buSzPts val="1200"/>
              <a:buFont typeface="Roboto Condensed Light"/>
              <a:buChar char="○"/>
              <a:defRPr/>
            </a:lvl2pPr>
            <a:lvl3pPr indent="-304800" lvl="2" marL="1371600" rtl="0">
              <a:spcBef>
                <a:spcPts val="0"/>
              </a:spcBef>
              <a:spcAft>
                <a:spcPts val="0"/>
              </a:spcAft>
              <a:buClr>
                <a:srgbClr val="434343"/>
              </a:buClr>
              <a:buSzPts val="1200"/>
              <a:buFont typeface="Roboto Condensed Light"/>
              <a:buChar char="■"/>
              <a:defRPr/>
            </a:lvl3pPr>
            <a:lvl4pPr indent="-304800" lvl="3" marL="1828800" rtl="0">
              <a:spcBef>
                <a:spcPts val="0"/>
              </a:spcBef>
              <a:spcAft>
                <a:spcPts val="0"/>
              </a:spcAft>
              <a:buClr>
                <a:srgbClr val="434343"/>
              </a:buClr>
              <a:buSzPts val="1200"/>
              <a:buFont typeface="Roboto Condensed Light"/>
              <a:buChar char="●"/>
              <a:defRPr/>
            </a:lvl4pPr>
            <a:lvl5pPr indent="-304800" lvl="4" marL="2286000" rtl="0">
              <a:spcBef>
                <a:spcPts val="0"/>
              </a:spcBef>
              <a:spcAft>
                <a:spcPts val="0"/>
              </a:spcAft>
              <a:buClr>
                <a:srgbClr val="434343"/>
              </a:buClr>
              <a:buSzPts val="1200"/>
              <a:buFont typeface="Roboto Condensed Light"/>
              <a:buChar char="○"/>
              <a:defRPr/>
            </a:lvl5pPr>
            <a:lvl6pPr indent="-304800" lvl="5" marL="2743200" rtl="0">
              <a:spcBef>
                <a:spcPts val="0"/>
              </a:spcBef>
              <a:spcAft>
                <a:spcPts val="0"/>
              </a:spcAft>
              <a:buClr>
                <a:srgbClr val="434343"/>
              </a:buClr>
              <a:buSzPts val="1200"/>
              <a:buFont typeface="Roboto Condensed Light"/>
              <a:buChar char="■"/>
              <a:defRPr/>
            </a:lvl6pPr>
            <a:lvl7pPr indent="-304800" lvl="6" marL="3200400" rtl="0">
              <a:spcBef>
                <a:spcPts val="0"/>
              </a:spcBef>
              <a:spcAft>
                <a:spcPts val="0"/>
              </a:spcAft>
              <a:buClr>
                <a:srgbClr val="434343"/>
              </a:buClr>
              <a:buSzPts val="1200"/>
              <a:buFont typeface="Roboto Condensed Light"/>
              <a:buChar char="●"/>
              <a:defRPr/>
            </a:lvl7pPr>
            <a:lvl8pPr indent="-304800" lvl="7" marL="3657600" rtl="0">
              <a:spcBef>
                <a:spcPts val="0"/>
              </a:spcBef>
              <a:spcAft>
                <a:spcPts val="0"/>
              </a:spcAft>
              <a:buClr>
                <a:srgbClr val="434343"/>
              </a:buClr>
              <a:buSzPts val="1200"/>
              <a:buFont typeface="Roboto Condensed Light"/>
              <a:buChar char="○"/>
              <a:defRPr/>
            </a:lvl8pPr>
            <a:lvl9pPr indent="-304800" lvl="8" marL="4114800" rtl="0">
              <a:spcBef>
                <a:spcPts val="0"/>
              </a:spcBef>
              <a:spcAft>
                <a:spcPts val="0"/>
              </a:spcAft>
              <a:buClr>
                <a:srgbClr val="434343"/>
              </a:buClr>
              <a:buSzPts val="1200"/>
              <a:buFont typeface="Roboto Condensed Light"/>
              <a:buChar char="■"/>
              <a:defRPr/>
            </a:lvl9pPr>
          </a:lstStyle>
          <a:p/>
        </p:txBody>
      </p:sp>
      <p:sp>
        <p:nvSpPr>
          <p:cNvPr id="118" name="Google Shape;118;p20"/>
          <p:cNvSpPr txBox="1"/>
          <p:nvPr>
            <p:ph idx="2" type="body"/>
          </p:nvPr>
        </p:nvSpPr>
        <p:spPr>
          <a:xfrm>
            <a:off x="4741675" y="1380650"/>
            <a:ext cx="3689100" cy="2878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Char char="●"/>
              <a:defRPr sz="1400"/>
            </a:lvl1pPr>
            <a:lvl2pPr indent="-304800" lvl="1" marL="914400" rtl="0">
              <a:spcBef>
                <a:spcPts val="0"/>
              </a:spcBef>
              <a:spcAft>
                <a:spcPts val="0"/>
              </a:spcAft>
              <a:buClr>
                <a:srgbClr val="434343"/>
              </a:buClr>
              <a:buSzPts val="1200"/>
              <a:buFont typeface="Roboto Condensed Light"/>
              <a:buChar char="○"/>
              <a:defRPr/>
            </a:lvl2pPr>
            <a:lvl3pPr indent="-304800" lvl="2" marL="1371600" rtl="0">
              <a:spcBef>
                <a:spcPts val="0"/>
              </a:spcBef>
              <a:spcAft>
                <a:spcPts val="0"/>
              </a:spcAft>
              <a:buClr>
                <a:srgbClr val="434343"/>
              </a:buClr>
              <a:buSzPts val="1200"/>
              <a:buFont typeface="Roboto Condensed Light"/>
              <a:buChar char="■"/>
              <a:defRPr/>
            </a:lvl3pPr>
            <a:lvl4pPr indent="-304800" lvl="3" marL="1828800" rtl="0">
              <a:spcBef>
                <a:spcPts val="0"/>
              </a:spcBef>
              <a:spcAft>
                <a:spcPts val="0"/>
              </a:spcAft>
              <a:buClr>
                <a:srgbClr val="434343"/>
              </a:buClr>
              <a:buSzPts val="1200"/>
              <a:buFont typeface="Roboto Condensed Light"/>
              <a:buChar char="●"/>
              <a:defRPr/>
            </a:lvl4pPr>
            <a:lvl5pPr indent="-304800" lvl="4" marL="2286000" rtl="0">
              <a:spcBef>
                <a:spcPts val="0"/>
              </a:spcBef>
              <a:spcAft>
                <a:spcPts val="0"/>
              </a:spcAft>
              <a:buClr>
                <a:srgbClr val="434343"/>
              </a:buClr>
              <a:buSzPts val="1200"/>
              <a:buFont typeface="Roboto Condensed Light"/>
              <a:buChar char="○"/>
              <a:defRPr/>
            </a:lvl5pPr>
            <a:lvl6pPr indent="-304800" lvl="5" marL="2743200" rtl="0">
              <a:spcBef>
                <a:spcPts val="0"/>
              </a:spcBef>
              <a:spcAft>
                <a:spcPts val="0"/>
              </a:spcAft>
              <a:buClr>
                <a:srgbClr val="434343"/>
              </a:buClr>
              <a:buSzPts val="1200"/>
              <a:buFont typeface="Roboto Condensed Light"/>
              <a:buChar char="■"/>
              <a:defRPr/>
            </a:lvl6pPr>
            <a:lvl7pPr indent="-304800" lvl="6" marL="3200400" rtl="0">
              <a:spcBef>
                <a:spcPts val="0"/>
              </a:spcBef>
              <a:spcAft>
                <a:spcPts val="0"/>
              </a:spcAft>
              <a:buClr>
                <a:srgbClr val="434343"/>
              </a:buClr>
              <a:buSzPts val="1200"/>
              <a:buFont typeface="Roboto Condensed Light"/>
              <a:buChar char="●"/>
              <a:defRPr/>
            </a:lvl7pPr>
            <a:lvl8pPr indent="-304800" lvl="7" marL="3657600" rtl="0">
              <a:spcBef>
                <a:spcPts val="0"/>
              </a:spcBef>
              <a:spcAft>
                <a:spcPts val="0"/>
              </a:spcAft>
              <a:buClr>
                <a:srgbClr val="434343"/>
              </a:buClr>
              <a:buSzPts val="1200"/>
              <a:buFont typeface="Roboto Condensed Light"/>
              <a:buChar char="○"/>
              <a:defRPr/>
            </a:lvl8pPr>
            <a:lvl9pPr indent="-304800" lvl="8" marL="4114800" rtl="0">
              <a:spcBef>
                <a:spcPts val="0"/>
              </a:spcBef>
              <a:spcAft>
                <a:spcPts val="0"/>
              </a:spcAft>
              <a:buClr>
                <a:srgbClr val="434343"/>
              </a:buClr>
              <a:buSzPts val="1200"/>
              <a:buFont typeface="Roboto Condensed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170450" y="1960188"/>
            <a:ext cx="3118500" cy="115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atin typeface="Source Code Pro Black"/>
                <a:ea typeface="Source Code Pro Black"/>
                <a:cs typeface="Source Code Pro Black"/>
                <a:sym typeface="Source Code Pro Blac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1170450" y="832334"/>
            <a:ext cx="2067600" cy="6639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72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4" name="Google Shape;14;p3"/>
          <p:cNvSpPr txBox="1"/>
          <p:nvPr>
            <p:ph idx="1" type="subTitle"/>
          </p:nvPr>
        </p:nvSpPr>
        <p:spPr>
          <a:xfrm>
            <a:off x="1170450" y="3531125"/>
            <a:ext cx="2960100" cy="7785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a:latin typeface="Roboto"/>
                <a:ea typeface="Roboto"/>
                <a:cs typeface="Roboto"/>
                <a:sym typeface="Robo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 name="Google Shape;15;p3"/>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713225" y="1152475"/>
            <a:ext cx="7717500" cy="345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AutoNum type="arabicPeriod"/>
              <a:defRPr sz="120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764813" y="2500875"/>
            <a:ext cx="3130200" cy="12765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1" name="Google Shape;21;p5"/>
          <p:cNvSpPr txBox="1"/>
          <p:nvPr>
            <p:ph idx="1" type="subTitle"/>
          </p:nvPr>
        </p:nvSpPr>
        <p:spPr>
          <a:xfrm>
            <a:off x="764838" y="3777350"/>
            <a:ext cx="3130200" cy="8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2" name="Google Shape;22;p5"/>
          <p:cNvSpPr txBox="1"/>
          <p:nvPr>
            <p:ph idx="2" type="subTitle"/>
          </p:nvPr>
        </p:nvSpPr>
        <p:spPr>
          <a:xfrm>
            <a:off x="5401387" y="3777350"/>
            <a:ext cx="3130200" cy="8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3" name="Google Shape;23;p5"/>
          <p:cNvSpPr txBox="1"/>
          <p:nvPr>
            <p:ph idx="3" type="title"/>
          </p:nvPr>
        </p:nvSpPr>
        <p:spPr>
          <a:xfrm>
            <a:off x="5401387" y="2500875"/>
            <a:ext cx="3130200" cy="127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 name="Google Shape;24;p5"/>
          <p:cNvSpPr/>
          <p:nvPr/>
        </p:nvSpPr>
        <p:spPr>
          <a:xfrm>
            <a:off x="0" y="0"/>
            <a:ext cx="9144000" cy="2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idx="1" type="subTitle"/>
          </p:nvPr>
        </p:nvSpPr>
        <p:spPr>
          <a:xfrm>
            <a:off x="713225" y="2526750"/>
            <a:ext cx="2574600" cy="14199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vl1pPr>
            <a:lvl2pPr lvl="1">
              <a:spcBef>
                <a:spcPts val="0"/>
              </a:spcBef>
              <a:spcAft>
                <a:spcPts val="0"/>
              </a:spcAft>
              <a:buSzPts val="1600"/>
              <a:buChar char="○"/>
              <a:defRPr sz="1600"/>
            </a:lvl2pPr>
            <a:lvl3pPr lvl="2">
              <a:spcBef>
                <a:spcPts val="0"/>
              </a:spcBef>
              <a:spcAft>
                <a:spcPts val="0"/>
              </a:spcAft>
              <a:buSzPts val="1600"/>
              <a:buChar char="■"/>
              <a:defRPr sz="1600"/>
            </a:lvl3pPr>
            <a:lvl4pPr lvl="3">
              <a:spcBef>
                <a:spcPts val="0"/>
              </a:spcBef>
              <a:spcAft>
                <a:spcPts val="0"/>
              </a:spcAft>
              <a:buSzPts val="1600"/>
              <a:buChar char="●"/>
              <a:defRPr sz="1600"/>
            </a:lvl4pPr>
            <a:lvl5pPr lvl="4">
              <a:spcBef>
                <a:spcPts val="0"/>
              </a:spcBef>
              <a:spcAft>
                <a:spcPts val="0"/>
              </a:spcAft>
              <a:buSzPts val="1600"/>
              <a:buChar char="○"/>
              <a:defRPr sz="1600"/>
            </a:lvl5pPr>
            <a:lvl6pPr lvl="5">
              <a:spcBef>
                <a:spcPts val="0"/>
              </a:spcBef>
              <a:spcAft>
                <a:spcPts val="0"/>
              </a:spcAft>
              <a:buSzPts val="1600"/>
              <a:buChar char="■"/>
              <a:defRPr sz="1600"/>
            </a:lvl6pPr>
            <a:lvl7pPr lvl="6">
              <a:spcBef>
                <a:spcPts val="0"/>
              </a:spcBef>
              <a:spcAft>
                <a:spcPts val="0"/>
              </a:spcAft>
              <a:buSzPts val="1600"/>
              <a:buChar char="●"/>
              <a:defRPr sz="1600"/>
            </a:lvl7pPr>
            <a:lvl8pPr lvl="7">
              <a:spcBef>
                <a:spcPts val="0"/>
              </a:spcBef>
              <a:spcAft>
                <a:spcPts val="0"/>
              </a:spcAft>
              <a:buSzPts val="1600"/>
              <a:buChar char="○"/>
              <a:defRPr sz="1600"/>
            </a:lvl8pPr>
            <a:lvl9pPr lvl="8">
              <a:spcBef>
                <a:spcPts val="0"/>
              </a:spcBef>
              <a:spcAft>
                <a:spcPts val="0"/>
              </a:spcAft>
              <a:buSzPts val="1600"/>
              <a:buChar char="■"/>
              <a:defRPr sz="1600"/>
            </a:lvl9pPr>
          </a:lstStyle>
          <a:p/>
        </p:txBody>
      </p:sp>
      <p:sp>
        <p:nvSpPr>
          <p:cNvPr id="29" name="Google Shape;29;p7"/>
          <p:cNvSpPr txBox="1"/>
          <p:nvPr>
            <p:ph type="title"/>
          </p:nvPr>
        </p:nvSpPr>
        <p:spPr>
          <a:xfrm>
            <a:off x="713225" y="1196850"/>
            <a:ext cx="2928600" cy="1344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 name="Google Shape;30;p7"/>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p:nvPr/>
        </p:nvSpPr>
        <p:spPr>
          <a:xfrm>
            <a:off x="1075003" y="2073837"/>
            <a:ext cx="7151544" cy="2383938"/>
          </a:xfrm>
          <a:prstGeom prst="flowChartTerminator">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8"/>
          <p:cNvSpPr txBox="1"/>
          <p:nvPr>
            <p:ph type="title"/>
          </p:nvPr>
        </p:nvSpPr>
        <p:spPr>
          <a:xfrm>
            <a:off x="2750863" y="3761075"/>
            <a:ext cx="3799800" cy="422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 type="subTitle"/>
          </p:nvPr>
        </p:nvSpPr>
        <p:spPr>
          <a:xfrm>
            <a:off x="1787550" y="2498075"/>
            <a:ext cx="5568900" cy="12630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2400">
                <a:solidFill>
                  <a:schemeClr val="lt1"/>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txBox="1"/>
          <p:nvPr>
            <p:ph type="title"/>
          </p:nvPr>
        </p:nvSpPr>
        <p:spPr>
          <a:xfrm>
            <a:off x="1098000" y="875375"/>
            <a:ext cx="3075900" cy="1347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1098000" y="2205275"/>
            <a:ext cx="3075900" cy="113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p:nvPr/>
        </p:nvSpPr>
        <p:spPr>
          <a:xfrm>
            <a:off x="0" y="4926300"/>
            <a:ext cx="9144000" cy="217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39" name="Shape 39"/>
        <p:cNvGrpSpPr/>
        <p:nvPr/>
      </p:nvGrpSpPr>
      <p:grpSpPr>
        <a:xfrm>
          <a:off x="0" y="0"/>
          <a:ext cx="0" cy="0"/>
          <a:chOff x="0" y="0"/>
          <a:chExt cx="0" cy="0"/>
        </a:xfrm>
      </p:grpSpPr>
      <p:sp>
        <p:nvSpPr>
          <p:cNvPr id="40" name="Google Shape;40;p10"/>
          <p:cNvSpPr txBox="1"/>
          <p:nvPr>
            <p:ph type="title"/>
          </p:nvPr>
        </p:nvSpPr>
        <p:spPr>
          <a:xfrm>
            <a:off x="5350675" y="539500"/>
            <a:ext cx="3080400" cy="2523300"/>
          </a:xfrm>
          <a:prstGeom prst="rect">
            <a:avLst/>
          </a:prstGeom>
        </p:spPr>
        <p:txBody>
          <a:bodyPr anchorCtr="0" anchor="t" bIns="91425" lIns="91425" spcFirstLastPara="1" rIns="91425" wrap="square" tIns="91425">
            <a:noAutofit/>
          </a:bodyPr>
          <a:lstStyle>
            <a:lvl1pPr lvl="0" algn="r">
              <a:spcBef>
                <a:spcPts val="0"/>
              </a:spcBef>
              <a:spcAft>
                <a:spcPts val="0"/>
              </a:spcAft>
              <a:buSzPts val="2400"/>
              <a:buNone/>
              <a:defRPr>
                <a:solidFill>
                  <a:schemeClr val="lt2"/>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p10"/>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1pPr>
            <a:lvl2pPr lvl="1">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2pPr>
            <a:lvl3pPr lvl="2">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3pPr>
            <a:lvl4pPr lvl="3">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4pPr>
            <a:lvl5pPr lvl="4">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5pPr>
            <a:lvl6pPr lvl="5">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6pPr>
            <a:lvl7pPr lvl="6">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7pPr>
            <a:lvl8pPr lvl="7">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8pPr>
            <a:lvl9pPr lvl="8">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indent="-330200" lvl="1" marL="9144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indent="-330200" lvl="2" marL="13716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indent="-330200" lvl="3" marL="18288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30200" lvl="5" marL="2743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indent="-330200" lvl="6" marL="32004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indent="-330200" lvl="7" marL="36576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indent="-330200" lvl="8" marL="41148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www.postgresql.org/download/" TargetMode="External"/><Relationship Id="rId4" Type="http://schemas.openxmlformats.org/officeDocument/2006/relationships/image" Target="../media/image3.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www.youtube.com/watch?v=6S8A-1jBD5Y" TargetMode="Externa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21"/>
          <p:cNvGrpSpPr/>
          <p:nvPr/>
        </p:nvGrpSpPr>
        <p:grpSpPr>
          <a:xfrm>
            <a:off x="5127953" y="1036346"/>
            <a:ext cx="3076275" cy="3065100"/>
            <a:chOff x="4719552" y="1173638"/>
            <a:chExt cx="3076275" cy="3065100"/>
          </a:xfrm>
        </p:grpSpPr>
        <p:sp>
          <p:nvSpPr>
            <p:cNvPr id="124" name="Google Shape;124;p21"/>
            <p:cNvSpPr/>
            <p:nvPr/>
          </p:nvSpPr>
          <p:spPr>
            <a:xfrm>
              <a:off x="4841427" y="1173638"/>
              <a:ext cx="2954400" cy="3065100"/>
            </a:xfrm>
            <a:prstGeom prst="arc">
              <a:avLst>
                <a:gd fmla="val 13424731" name="adj1"/>
                <a:gd fmla="val 12455965" name="adj2"/>
              </a:avLst>
            </a:prstGeom>
            <a:noFill/>
            <a:ln cap="flat" cmpd="sng" w="952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4719552" y="1531025"/>
              <a:ext cx="815572" cy="486373"/>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126" name="Google Shape;126;p21"/>
          <p:cNvGrpSpPr/>
          <p:nvPr/>
        </p:nvGrpSpPr>
        <p:grpSpPr>
          <a:xfrm>
            <a:off x="6217149" y="3334763"/>
            <a:ext cx="1019777" cy="929576"/>
            <a:chOff x="6217149" y="3334763"/>
            <a:chExt cx="1019777" cy="929576"/>
          </a:xfrm>
        </p:grpSpPr>
        <p:sp>
          <p:nvSpPr>
            <p:cNvPr id="127" name="Google Shape;127;p21"/>
            <p:cNvSpPr/>
            <p:nvPr/>
          </p:nvSpPr>
          <p:spPr>
            <a:xfrm>
              <a:off x="6563134" y="4072042"/>
              <a:ext cx="329327" cy="177909"/>
            </a:xfrm>
            <a:custGeom>
              <a:rect b="b" l="l" r="r" t="t"/>
              <a:pathLst>
                <a:path extrusionOk="0" h="7840" w="14511">
                  <a:moveTo>
                    <a:pt x="1668" y="1"/>
                  </a:moveTo>
                  <a:lnTo>
                    <a:pt x="1668" y="3803"/>
                  </a:lnTo>
                  <a:cubicBezTo>
                    <a:pt x="1668" y="5037"/>
                    <a:pt x="1234" y="6272"/>
                    <a:pt x="501" y="7206"/>
                  </a:cubicBezTo>
                  <a:lnTo>
                    <a:pt x="0" y="7839"/>
                  </a:lnTo>
                  <a:lnTo>
                    <a:pt x="14511" y="7839"/>
                  </a:lnTo>
                  <a:lnTo>
                    <a:pt x="14010" y="7206"/>
                  </a:lnTo>
                  <a:cubicBezTo>
                    <a:pt x="13243" y="6205"/>
                    <a:pt x="12843" y="5004"/>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6585080" y="4072042"/>
              <a:ext cx="284663" cy="146866"/>
            </a:xfrm>
            <a:custGeom>
              <a:rect b="b" l="l" r="r" t="t"/>
              <a:pathLst>
                <a:path extrusionOk="0" h="6472" w="12543">
                  <a:moveTo>
                    <a:pt x="701" y="1"/>
                  </a:moveTo>
                  <a:lnTo>
                    <a:pt x="701" y="3803"/>
                  </a:lnTo>
                  <a:cubicBezTo>
                    <a:pt x="701" y="4704"/>
                    <a:pt x="434" y="5638"/>
                    <a:pt x="1" y="6472"/>
                  </a:cubicBezTo>
                  <a:lnTo>
                    <a:pt x="12543" y="6472"/>
                  </a:lnTo>
                  <a:cubicBezTo>
                    <a:pt x="12076" y="5638"/>
                    <a:pt x="11842"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6600990" y="4084909"/>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6217149" y="3334763"/>
              <a:ext cx="1019777" cy="764556"/>
            </a:xfrm>
            <a:custGeom>
              <a:rect b="b" l="l" r="r" t="t"/>
              <a:pathLst>
                <a:path extrusionOk="0" h="33692" w="44934">
                  <a:moveTo>
                    <a:pt x="3904" y="1"/>
                  </a:moveTo>
                  <a:cubicBezTo>
                    <a:pt x="1769" y="1"/>
                    <a:pt x="34" y="1735"/>
                    <a:pt x="1" y="3903"/>
                  </a:cubicBezTo>
                  <a:lnTo>
                    <a:pt x="1" y="29822"/>
                  </a:lnTo>
                  <a:cubicBezTo>
                    <a:pt x="1" y="31957"/>
                    <a:pt x="1769" y="33691"/>
                    <a:pt x="3904" y="33691"/>
                  </a:cubicBezTo>
                  <a:lnTo>
                    <a:pt x="41030" y="33691"/>
                  </a:lnTo>
                  <a:cubicBezTo>
                    <a:pt x="43165" y="33691"/>
                    <a:pt x="44933" y="31957"/>
                    <a:pt x="44933" y="29822"/>
                  </a:cubicBezTo>
                  <a:lnTo>
                    <a:pt x="44933" y="3903"/>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6217921" y="3980455"/>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6708473" y="4021325"/>
              <a:ext cx="37878" cy="37874"/>
            </a:xfrm>
            <a:custGeom>
              <a:rect b="b" l="l" r="r" t="t"/>
              <a:pathLst>
                <a:path extrusionOk="0" h="1669" w="1669">
                  <a:moveTo>
                    <a:pt x="835" y="1"/>
                  </a:moveTo>
                  <a:cubicBezTo>
                    <a:pt x="401" y="1"/>
                    <a:pt x="1" y="367"/>
                    <a:pt x="1" y="834"/>
                  </a:cubicBezTo>
                  <a:cubicBezTo>
                    <a:pt x="1" y="1268"/>
                    <a:pt x="401" y="1668"/>
                    <a:pt x="835" y="1668"/>
                  </a:cubicBezTo>
                  <a:cubicBezTo>
                    <a:pt x="1302" y="1668"/>
                    <a:pt x="1669" y="1268"/>
                    <a:pt x="1669" y="834"/>
                  </a:cubicBezTo>
                  <a:cubicBezTo>
                    <a:pt x="1669" y="367"/>
                    <a:pt x="1302" y="1"/>
                    <a:pt x="835"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6563147" y="4249180"/>
              <a:ext cx="329327" cy="15159"/>
            </a:xfrm>
            <a:custGeom>
              <a:rect b="b" l="l" r="r" t="t"/>
              <a:pathLst>
                <a:path extrusionOk="0" h="668" w="14511">
                  <a:moveTo>
                    <a:pt x="0" y="0"/>
                  </a:moveTo>
                  <a:lnTo>
                    <a:pt x="0" y="667"/>
                  </a:lnTo>
                  <a:lnTo>
                    <a:pt x="14511" y="667"/>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1"/>
          <p:cNvSpPr txBox="1"/>
          <p:nvPr>
            <p:ph type="ctrTitle"/>
          </p:nvPr>
        </p:nvSpPr>
        <p:spPr>
          <a:xfrm>
            <a:off x="902375" y="867300"/>
            <a:ext cx="3838500" cy="261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latin typeface="Source Code Pro"/>
                <a:ea typeface="Source Code Pro"/>
                <a:cs typeface="Source Code Pro"/>
                <a:sym typeface="Source Code Pro"/>
              </a:rPr>
              <a:t>Día 1</a:t>
            </a:r>
            <a:r>
              <a:rPr lang="en" sz="3400"/>
              <a:t> </a:t>
            </a:r>
            <a:endParaRPr sz="3400"/>
          </a:p>
          <a:p>
            <a:pPr indent="0" lvl="0" marL="0" rtl="0" algn="l">
              <a:spcBef>
                <a:spcPts val="0"/>
              </a:spcBef>
              <a:spcAft>
                <a:spcPts val="0"/>
              </a:spcAft>
              <a:buNone/>
            </a:pPr>
            <a:r>
              <a:rPr i="1" lang="en" sz="3400">
                <a:solidFill>
                  <a:schemeClr val="accent6"/>
                </a:solidFill>
              </a:rPr>
              <a:t>Base de datos relacionales</a:t>
            </a:r>
            <a:r>
              <a:rPr lang="en" sz="3400"/>
              <a:t> _</a:t>
            </a:r>
            <a:endParaRPr sz="3400"/>
          </a:p>
        </p:txBody>
      </p:sp>
      <p:sp>
        <p:nvSpPr>
          <p:cNvPr id="135" name="Google Shape;135;p21"/>
          <p:cNvSpPr txBox="1"/>
          <p:nvPr>
            <p:ph idx="1" type="subTitle"/>
          </p:nvPr>
        </p:nvSpPr>
        <p:spPr>
          <a:xfrm>
            <a:off x="970450" y="3483000"/>
            <a:ext cx="3012900" cy="5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por Angeri Martinez 👩🏽‍💻</a:t>
            </a:r>
            <a:endParaRPr>
              <a:solidFill>
                <a:schemeClr val="dk2"/>
              </a:solidFill>
            </a:endParaRPr>
          </a:p>
        </p:txBody>
      </p:sp>
      <p:sp>
        <p:nvSpPr>
          <p:cNvPr id="136" name="Google Shape;136;p21"/>
          <p:cNvSpPr/>
          <p:nvPr/>
        </p:nvSpPr>
        <p:spPr>
          <a:xfrm rot="-5400000">
            <a:off x="6667190"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37" name="Google Shape;137;p21"/>
          <p:cNvSpPr/>
          <p:nvPr/>
        </p:nvSpPr>
        <p:spPr>
          <a:xfrm rot="-5400000">
            <a:off x="6847729"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38" name="Google Shape;138;p21"/>
          <p:cNvSpPr/>
          <p:nvPr/>
        </p:nvSpPr>
        <p:spPr>
          <a:xfrm rot="-5400000">
            <a:off x="6486651"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39" name="Google Shape;139;p21"/>
          <p:cNvSpPr/>
          <p:nvPr/>
        </p:nvSpPr>
        <p:spPr>
          <a:xfrm>
            <a:off x="6269393" y="3382463"/>
            <a:ext cx="916810" cy="539718"/>
          </a:xfrm>
          <a:custGeom>
            <a:rect b="b" l="l" r="r" t="t"/>
            <a:pathLst>
              <a:path extrusionOk="0" h="23784" w="40397">
                <a:moveTo>
                  <a:pt x="1" y="0"/>
                </a:moveTo>
                <a:lnTo>
                  <a:pt x="1" y="23784"/>
                </a:lnTo>
                <a:lnTo>
                  <a:pt x="40396" y="23784"/>
                </a:lnTo>
                <a:lnTo>
                  <a:pt x="40396" y="0"/>
                </a:lnTo>
                <a:close/>
              </a:path>
            </a:pathLst>
          </a:custGeom>
          <a:solidFill>
            <a:schemeClr val="accent1"/>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6407174" y="3235256"/>
            <a:ext cx="640476" cy="678597"/>
            <a:chOff x="6407174" y="3235256"/>
            <a:chExt cx="640476" cy="678597"/>
          </a:xfrm>
        </p:grpSpPr>
        <p:sp>
          <p:nvSpPr>
            <p:cNvPr id="141" name="Google Shape;141;p21"/>
            <p:cNvSpPr/>
            <p:nvPr/>
          </p:nvSpPr>
          <p:spPr>
            <a:xfrm>
              <a:off x="6472286" y="3370776"/>
              <a:ext cx="269526" cy="382732"/>
            </a:xfrm>
            <a:custGeom>
              <a:rect b="b" l="l" r="r" t="t"/>
              <a:pathLst>
                <a:path extrusionOk="0" h="16866" w="11876">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6407174" y="3700385"/>
              <a:ext cx="640476" cy="213468"/>
            </a:xfrm>
            <a:custGeom>
              <a:rect b="b" l="l" r="r" t="t"/>
              <a:pathLst>
                <a:path extrusionOk="0" h="9407" w="28221">
                  <a:moveTo>
                    <a:pt x="3737" y="0"/>
                  </a:moveTo>
                  <a:lnTo>
                    <a:pt x="1" y="9407"/>
                  </a:lnTo>
                  <a:lnTo>
                    <a:pt x="28221" y="9407"/>
                  </a:lnTo>
                  <a:lnTo>
                    <a:pt x="2378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6491963" y="3575485"/>
              <a:ext cx="455012" cy="338368"/>
            </a:xfrm>
            <a:custGeom>
              <a:rect b="b" l="l" r="r" t="t"/>
              <a:pathLst>
                <a:path extrusionOk="0" h="14911" w="20049">
                  <a:moveTo>
                    <a:pt x="10008" y="0"/>
                  </a:moveTo>
                  <a:lnTo>
                    <a:pt x="1" y="5504"/>
                  </a:lnTo>
                  <a:lnTo>
                    <a:pt x="2369" y="14911"/>
                  </a:lnTo>
                  <a:lnTo>
                    <a:pt x="17013" y="14911"/>
                  </a:lnTo>
                  <a:lnTo>
                    <a:pt x="20048" y="5504"/>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6591140" y="3590621"/>
              <a:ext cx="259676" cy="156192"/>
            </a:xfrm>
            <a:custGeom>
              <a:rect b="b" l="l" r="r" t="t"/>
              <a:pathLst>
                <a:path extrusionOk="0" h="6883" w="11442">
                  <a:moveTo>
                    <a:pt x="6839" y="0"/>
                  </a:moveTo>
                  <a:lnTo>
                    <a:pt x="3903" y="301"/>
                  </a:lnTo>
                  <a:lnTo>
                    <a:pt x="1001" y="1868"/>
                  </a:lnTo>
                  <a:cubicBezTo>
                    <a:pt x="467" y="3303"/>
                    <a:pt x="0" y="5471"/>
                    <a:pt x="1435" y="6705"/>
                  </a:cubicBezTo>
                  <a:cubicBezTo>
                    <a:pt x="1553" y="6814"/>
                    <a:pt x="1718" y="6861"/>
                    <a:pt x="1914" y="6861"/>
                  </a:cubicBezTo>
                  <a:cubicBezTo>
                    <a:pt x="3158" y="6861"/>
                    <a:pt x="5671" y="4971"/>
                    <a:pt x="5671" y="4971"/>
                  </a:cubicBezTo>
                  <a:cubicBezTo>
                    <a:pt x="5671" y="4971"/>
                    <a:pt x="7460" y="6882"/>
                    <a:pt x="9211" y="6882"/>
                  </a:cubicBezTo>
                  <a:cubicBezTo>
                    <a:pt x="9502" y="6882"/>
                    <a:pt x="9793" y="6829"/>
                    <a:pt x="10074" y="6705"/>
                  </a:cubicBezTo>
                  <a:cubicBezTo>
                    <a:pt x="11442" y="6071"/>
                    <a:pt x="10808" y="3636"/>
                    <a:pt x="9974" y="1702"/>
                  </a:cubicBezTo>
                  <a:lnTo>
                    <a:pt x="683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6657001" y="3512650"/>
              <a:ext cx="115858" cy="194066"/>
            </a:xfrm>
            <a:custGeom>
              <a:rect b="b" l="l" r="r" t="t"/>
              <a:pathLst>
                <a:path extrusionOk="0" h="8552" w="5105">
                  <a:moveTo>
                    <a:pt x="5104" y="1"/>
                  </a:moveTo>
                  <a:lnTo>
                    <a:pt x="0" y="234"/>
                  </a:lnTo>
                  <a:lnTo>
                    <a:pt x="0" y="4404"/>
                  </a:lnTo>
                  <a:lnTo>
                    <a:pt x="1068" y="7473"/>
                  </a:lnTo>
                  <a:cubicBezTo>
                    <a:pt x="1308" y="8141"/>
                    <a:pt x="1913" y="8552"/>
                    <a:pt x="2572" y="8552"/>
                  </a:cubicBezTo>
                  <a:cubicBezTo>
                    <a:pt x="2736" y="8552"/>
                    <a:pt x="2903" y="8526"/>
                    <a:pt x="3069" y="8473"/>
                  </a:cubicBezTo>
                  <a:cubicBezTo>
                    <a:pt x="3536" y="8306"/>
                    <a:pt x="3903" y="7940"/>
                    <a:pt x="4070" y="7473"/>
                  </a:cubicBezTo>
                  <a:lnTo>
                    <a:pt x="5104" y="4337"/>
                  </a:lnTo>
                  <a:lnTo>
                    <a:pt x="510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6581290" y="3384460"/>
              <a:ext cx="49997" cy="98395"/>
            </a:xfrm>
            <a:custGeom>
              <a:rect b="b" l="l" r="r" t="t"/>
              <a:pathLst>
                <a:path extrusionOk="0" h="4336" w="2203">
                  <a:moveTo>
                    <a:pt x="1005" y="0"/>
                  </a:moveTo>
                  <a:cubicBezTo>
                    <a:pt x="849" y="0"/>
                    <a:pt x="698" y="88"/>
                    <a:pt x="568" y="312"/>
                  </a:cubicBezTo>
                  <a:cubicBezTo>
                    <a:pt x="1" y="1380"/>
                    <a:pt x="835" y="3615"/>
                    <a:pt x="1168" y="4148"/>
                  </a:cubicBezTo>
                  <a:cubicBezTo>
                    <a:pt x="1248" y="4284"/>
                    <a:pt x="1341" y="4336"/>
                    <a:pt x="1437" y="4336"/>
                  </a:cubicBezTo>
                  <a:cubicBezTo>
                    <a:pt x="1741" y="4336"/>
                    <a:pt x="2069" y="3815"/>
                    <a:pt x="2069" y="3815"/>
                  </a:cubicBezTo>
                  <a:lnTo>
                    <a:pt x="2202" y="1146"/>
                  </a:lnTo>
                  <a:cubicBezTo>
                    <a:pt x="2202" y="1146"/>
                    <a:pt x="1568" y="0"/>
                    <a:pt x="10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6581290" y="3368076"/>
              <a:ext cx="49997" cy="123402"/>
            </a:xfrm>
            <a:custGeom>
              <a:rect b="b" l="l" r="r" t="t"/>
              <a:pathLst>
                <a:path extrusionOk="0" fill="none" h="5438" w="2203">
                  <a:moveTo>
                    <a:pt x="2202" y="1868"/>
                  </a:moveTo>
                  <a:cubicBezTo>
                    <a:pt x="2202" y="1868"/>
                    <a:pt x="1168" y="0"/>
                    <a:pt x="568" y="1034"/>
                  </a:cubicBezTo>
                  <a:cubicBezTo>
                    <a:pt x="1" y="2102"/>
                    <a:pt x="835" y="4337"/>
                    <a:pt x="1168" y="4870"/>
                  </a:cubicBezTo>
                  <a:cubicBezTo>
                    <a:pt x="1502" y="5438"/>
                    <a:pt x="2069" y="4537"/>
                    <a:pt x="2069"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6802362" y="3384460"/>
              <a:ext cx="49974" cy="98395"/>
            </a:xfrm>
            <a:custGeom>
              <a:rect b="b" l="l" r="r" t="t"/>
              <a:pathLst>
                <a:path extrusionOk="0" h="4336" w="2202">
                  <a:moveTo>
                    <a:pt x="1198" y="0"/>
                  </a:moveTo>
                  <a:cubicBezTo>
                    <a:pt x="634" y="0"/>
                    <a:pt x="0" y="1146"/>
                    <a:pt x="0" y="1146"/>
                  </a:cubicBezTo>
                  <a:lnTo>
                    <a:pt x="133" y="3815"/>
                  </a:lnTo>
                  <a:cubicBezTo>
                    <a:pt x="133" y="3815"/>
                    <a:pt x="462" y="4336"/>
                    <a:pt x="765" y="4336"/>
                  </a:cubicBezTo>
                  <a:cubicBezTo>
                    <a:pt x="861" y="4336"/>
                    <a:pt x="954" y="4284"/>
                    <a:pt x="1034" y="4148"/>
                  </a:cubicBezTo>
                  <a:cubicBezTo>
                    <a:pt x="1368" y="3615"/>
                    <a:pt x="2202" y="1380"/>
                    <a:pt x="1635" y="312"/>
                  </a:cubicBezTo>
                  <a:cubicBezTo>
                    <a:pt x="1504" y="88"/>
                    <a:pt x="1354" y="0"/>
                    <a:pt x="11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6802362" y="3368076"/>
              <a:ext cx="49974" cy="123402"/>
            </a:xfrm>
            <a:custGeom>
              <a:rect b="b" l="l" r="r" t="t"/>
              <a:pathLst>
                <a:path extrusionOk="0" fill="none" h="5438" w="2202">
                  <a:moveTo>
                    <a:pt x="0" y="1868"/>
                  </a:moveTo>
                  <a:cubicBezTo>
                    <a:pt x="0" y="1868"/>
                    <a:pt x="1034" y="0"/>
                    <a:pt x="1635" y="1034"/>
                  </a:cubicBezTo>
                  <a:cubicBezTo>
                    <a:pt x="2202" y="2102"/>
                    <a:pt x="1368" y="4337"/>
                    <a:pt x="1034" y="4870"/>
                  </a:cubicBezTo>
                  <a:cubicBezTo>
                    <a:pt x="701" y="5438"/>
                    <a:pt x="133" y="4537"/>
                    <a:pt x="133"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6617625" y="3267389"/>
              <a:ext cx="196856" cy="313406"/>
            </a:xfrm>
            <a:custGeom>
              <a:rect b="b" l="l" r="r" t="t"/>
              <a:pathLst>
                <a:path extrusionOk="0" h="13811" w="8674">
                  <a:moveTo>
                    <a:pt x="4337" y="1"/>
                  </a:moveTo>
                  <a:cubicBezTo>
                    <a:pt x="1936" y="1"/>
                    <a:pt x="1" y="2669"/>
                    <a:pt x="1" y="5972"/>
                  </a:cubicBezTo>
                  <a:cubicBezTo>
                    <a:pt x="1" y="9274"/>
                    <a:pt x="1936" y="13811"/>
                    <a:pt x="4337" y="13811"/>
                  </a:cubicBezTo>
                  <a:cubicBezTo>
                    <a:pt x="6772" y="13811"/>
                    <a:pt x="8674" y="9274"/>
                    <a:pt x="8674" y="5972"/>
                  </a:cubicBezTo>
                  <a:cubicBezTo>
                    <a:pt x="8674" y="2703"/>
                    <a:pt x="6772"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6598561" y="3235256"/>
              <a:ext cx="293151" cy="199240"/>
            </a:xfrm>
            <a:custGeom>
              <a:rect b="b" l="l" r="r" t="t"/>
              <a:pathLst>
                <a:path extrusionOk="0" h="8780" w="12917">
                  <a:moveTo>
                    <a:pt x="4723" y="1"/>
                  </a:moveTo>
                  <a:cubicBezTo>
                    <a:pt x="4575" y="1"/>
                    <a:pt x="4426" y="6"/>
                    <a:pt x="4277" y="16"/>
                  </a:cubicBezTo>
                  <a:cubicBezTo>
                    <a:pt x="2509" y="149"/>
                    <a:pt x="2309" y="2317"/>
                    <a:pt x="2309" y="2317"/>
                  </a:cubicBezTo>
                  <a:cubicBezTo>
                    <a:pt x="2309" y="2317"/>
                    <a:pt x="2189" y="2287"/>
                    <a:pt x="2008" y="2287"/>
                  </a:cubicBezTo>
                  <a:cubicBezTo>
                    <a:pt x="1591" y="2287"/>
                    <a:pt x="846" y="2449"/>
                    <a:pt x="474" y="3518"/>
                  </a:cubicBezTo>
                  <a:cubicBezTo>
                    <a:pt x="0" y="4881"/>
                    <a:pt x="789" y="8401"/>
                    <a:pt x="971" y="8401"/>
                  </a:cubicBezTo>
                  <a:cubicBezTo>
                    <a:pt x="994" y="8401"/>
                    <a:pt x="1008" y="8345"/>
                    <a:pt x="1008" y="8222"/>
                  </a:cubicBezTo>
                  <a:cubicBezTo>
                    <a:pt x="1008" y="7301"/>
                    <a:pt x="2074" y="4594"/>
                    <a:pt x="3053" y="4594"/>
                  </a:cubicBezTo>
                  <a:cubicBezTo>
                    <a:pt x="3209" y="4594"/>
                    <a:pt x="3363" y="4663"/>
                    <a:pt x="3509" y="4819"/>
                  </a:cubicBezTo>
                  <a:cubicBezTo>
                    <a:pt x="3509" y="4819"/>
                    <a:pt x="3910" y="3945"/>
                    <a:pt x="4592" y="3945"/>
                  </a:cubicBezTo>
                  <a:cubicBezTo>
                    <a:pt x="4933" y="3945"/>
                    <a:pt x="5344" y="4163"/>
                    <a:pt x="5811" y="4819"/>
                  </a:cubicBezTo>
                  <a:cubicBezTo>
                    <a:pt x="7245" y="6787"/>
                    <a:pt x="6545" y="8188"/>
                    <a:pt x="7779" y="8655"/>
                  </a:cubicBezTo>
                  <a:cubicBezTo>
                    <a:pt x="7959" y="8740"/>
                    <a:pt x="8147" y="8780"/>
                    <a:pt x="8332" y="8780"/>
                  </a:cubicBezTo>
                  <a:cubicBezTo>
                    <a:pt x="8800" y="8780"/>
                    <a:pt x="9251" y="8528"/>
                    <a:pt x="9514" y="8122"/>
                  </a:cubicBezTo>
                  <a:cubicBezTo>
                    <a:pt x="9514" y="8122"/>
                    <a:pt x="12916" y="5820"/>
                    <a:pt x="9514" y="2117"/>
                  </a:cubicBezTo>
                  <a:cubicBezTo>
                    <a:pt x="8279" y="759"/>
                    <a:pt x="6559" y="1"/>
                    <a:pt x="472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1"/>
          <p:cNvSpPr/>
          <p:nvPr/>
        </p:nvSpPr>
        <p:spPr>
          <a:xfrm>
            <a:off x="7756233" y="2868478"/>
            <a:ext cx="329327" cy="177909"/>
          </a:xfrm>
          <a:custGeom>
            <a:rect b="b" l="l" r="r" t="t"/>
            <a:pathLst>
              <a:path extrusionOk="0" h="7840" w="14511">
                <a:moveTo>
                  <a:pt x="1701" y="1"/>
                </a:moveTo>
                <a:lnTo>
                  <a:pt x="1701" y="3803"/>
                </a:lnTo>
                <a:cubicBezTo>
                  <a:pt x="1701" y="5037"/>
                  <a:pt x="1301" y="6272"/>
                  <a:pt x="500" y="7206"/>
                </a:cubicBezTo>
                <a:lnTo>
                  <a:pt x="0" y="7839"/>
                </a:lnTo>
                <a:lnTo>
                  <a:pt x="14510" y="7839"/>
                </a:lnTo>
                <a:lnTo>
                  <a:pt x="14010" y="7206"/>
                </a:lnTo>
                <a:cubicBezTo>
                  <a:pt x="13310" y="6272"/>
                  <a:pt x="12876" y="5037"/>
                  <a:pt x="12876" y="3803"/>
                </a:cubicBezTo>
                <a:lnTo>
                  <a:pt x="12876"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7779700" y="2868478"/>
            <a:ext cx="285412" cy="146866"/>
          </a:xfrm>
          <a:custGeom>
            <a:rect b="b" l="l" r="r" t="t"/>
            <a:pathLst>
              <a:path extrusionOk="0" h="6472" w="12576">
                <a:moveTo>
                  <a:pt x="734" y="1"/>
                </a:moveTo>
                <a:lnTo>
                  <a:pt x="734" y="3803"/>
                </a:lnTo>
                <a:cubicBezTo>
                  <a:pt x="667" y="4704"/>
                  <a:pt x="434" y="5638"/>
                  <a:pt x="0" y="6472"/>
                </a:cubicBezTo>
                <a:lnTo>
                  <a:pt x="12576" y="6472"/>
                </a:lnTo>
                <a:cubicBezTo>
                  <a:pt x="12109" y="5638"/>
                  <a:pt x="11909" y="4737"/>
                  <a:pt x="11909" y="3803"/>
                </a:cubicBezTo>
                <a:lnTo>
                  <a:pt x="11909"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7794837" y="2882093"/>
            <a:ext cx="253617" cy="35605"/>
          </a:xfrm>
          <a:custGeom>
            <a:rect b="b" l="l" r="r" t="t"/>
            <a:pathLst>
              <a:path extrusionOk="0" h="1569" w="11175">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7411769" y="2131198"/>
            <a:ext cx="1019005" cy="764556"/>
          </a:xfrm>
          <a:custGeom>
            <a:rect b="b" l="l" r="r" t="t"/>
            <a:pathLst>
              <a:path extrusionOk="0" h="33692" w="44900">
                <a:moveTo>
                  <a:pt x="3870" y="1"/>
                </a:moveTo>
                <a:cubicBezTo>
                  <a:pt x="1768" y="1"/>
                  <a:pt x="1" y="1735"/>
                  <a:pt x="1" y="3903"/>
                </a:cubicBezTo>
                <a:lnTo>
                  <a:pt x="1" y="29822"/>
                </a:lnTo>
                <a:cubicBezTo>
                  <a:pt x="1" y="31957"/>
                  <a:pt x="1735"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7411769" y="2776891"/>
            <a:ext cx="1019005" cy="118863"/>
          </a:xfrm>
          <a:custGeom>
            <a:rect b="b" l="l" r="r" t="t"/>
            <a:pathLst>
              <a:path extrusionOk="0" h="5238" w="44900">
                <a:moveTo>
                  <a:pt x="1" y="0"/>
                </a:moveTo>
                <a:lnTo>
                  <a:pt x="1" y="1368"/>
                </a:lnTo>
                <a:cubicBezTo>
                  <a:pt x="1" y="3503"/>
                  <a:pt x="1735"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7464012" y="2178898"/>
            <a:ext cx="916787" cy="540490"/>
          </a:xfrm>
          <a:custGeom>
            <a:rect b="b" l="l" r="r" t="t"/>
            <a:pathLst>
              <a:path extrusionOk="0" h="23818" w="40396">
                <a:moveTo>
                  <a:pt x="0" y="0"/>
                </a:moveTo>
                <a:lnTo>
                  <a:pt x="0" y="23817"/>
                </a:lnTo>
                <a:lnTo>
                  <a:pt x="40396" y="23817"/>
                </a:lnTo>
                <a:lnTo>
                  <a:pt x="40396" y="0"/>
                </a:lnTo>
                <a:close/>
              </a:path>
            </a:pathLst>
          </a:custGeom>
          <a:solidFill>
            <a:schemeClr val="accent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7903093" y="2817760"/>
            <a:ext cx="37878" cy="37874"/>
          </a:xfrm>
          <a:custGeom>
            <a:rect b="b" l="l" r="r" t="t"/>
            <a:pathLst>
              <a:path extrusionOk="0" h="1669" w="1669">
                <a:moveTo>
                  <a:pt x="834" y="1"/>
                </a:moveTo>
                <a:cubicBezTo>
                  <a:pt x="367" y="1"/>
                  <a:pt x="0" y="368"/>
                  <a:pt x="0" y="835"/>
                </a:cubicBezTo>
                <a:cubicBezTo>
                  <a:pt x="0" y="1268"/>
                  <a:pt x="367" y="1668"/>
                  <a:pt x="834" y="1668"/>
                </a:cubicBezTo>
                <a:cubicBezTo>
                  <a:pt x="1301" y="1668"/>
                  <a:pt x="1668" y="1268"/>
                  <a:pt x="1668" y="835"/>
                </a:cubicBezTo>
                <a:cubicBezTo>
                  <a:pt x="1668" y="368"/>
                  <a:pt x="1301"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7756982" y="3046364"/>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1"/>
          <p:cNvGrpSpPr/>
          <p:nvPr/>
        </p:nvGrpSpPr>
        <p:grpSpPr>
          <a:xfrm>
            <a:off x="7603292" y="2033167"/>
            <a:ext cx="636708" cy="682432"/>
            <a:chOff x="7603292" y="2033167"/>
            <a:chExt cx="636708" cy="682432"/>
          </a:xfrm>
        </p:grpSpPr>
        <p:sp>
          <p:nvSpPr>
            <p:cNvPr id="161" name="Google Shape;161;p21"/>
            <p:cNvSpPr/>
            <p:nvPr/>
          </p:nvSpPr>
          <p:spPr>
            <a:xfrm>
              <a:off x="7603292" y="2504376"/>
              <a:ext cx="636708" cy="211222"/>
            </a:xfrm>
            <a:custGeom>
              <a:rect b="b" l="l" r="r" t="t"/>
              <a:pathLst>
                <a:path extrusionOk="0" h="9308" w="28055">
                  <a:moveTo>
                    <a:pt x="3670" y="1"/>
                  </a:moveTo>
                  <a:lnTo>
                    <a:pt x="1" y="9307"/>
                  </a:lnTo>
                  <a:lnTo>
                    <a:pt x="28054" y="9307"/>
                  </a:lnTo>
                  <a:lnTo>
                    <a:pt x="23718"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7686582" y="2380248"/>
              <a:ext cx="454989" cy="335350"/>
            </a:xfrm>
            <a:custGeom>
              <a:rect b="b" l="l" r="r" t="t"/>
              <a:pathLst>
                <a:path extrusionOk="0" h="14778" w="20048">
                  <a:moveTo>
                    <a:pt x="10007" y="0"/>
                  </a:moveTo>
                  <a:lnTo>
                    <a:pt x="7405" y="1034"/>
                  </a:lnTo>
                  <a:lnTo>
                    <a:pt x="0" y="5471"/>
                  </a:lnTo>
                  <a:lnTo>
                    <a:pt x="0" y="14777"/>
                  </a:lnTo>
                  <a:lnTo>
                    <a:pt x="20048" y="14777"/>
                  </a:lnTo>
                  <a:lnTo>
                    <a:pt x="20048" y="5471"/>
                  </a:lnTo>
                  <a:lnTo>
                    <a:pt x="12276" y="1034"/>
                  </a:lnTo>
                  <a:lnTo>
                    <a:pt x="10007"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7872046" y="2479392"/>
              <a:ext cx="80272" cy="233937"/>
            </a:xfrm>
            <a:custGeom>
              <a:rect b="b" l="l" r="r" t="t"/>
              <a:pathLst>
                <a:path extrusionOk="0" h="10309" w="3537">
                  <a:moveTo>
                    <a:pt x="1502" y="1"/>
                  </a:moveTo>
                  <a:lnTo>
                    <a:pt x="1" y="2469"/>
                  </a:lnTo>
                  <a:lnTo>
                    <a:pt x="1368" y="4638"/>
                  </a:lnTo>
                  <a:lnTo>
                    <a:pt x="701" y="10308"/>
                  </a:lnTo>
                  <a:lnTo>
                    <a:pt x="3170" y="10308"/>
                  </a:lnTo>
                  <a:lnTo>
                    <a:pt x="1935" y="4638"/>
                  </a:lnTo>
                  <a:lnTo>
                    <a:pt x="3537" y="2403"/>
                  </a:lnTo>
                  <a:lnTo>
                    <a:pt x="1502" y="1"/>
                  </a:ln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7825113" y="2403712"/>
              <a:ext cx="165061" cy="158212"/>
            </a:xfrm>
            <a:custGeom>
              <a:rect b="b" l="l" r="r" t="t"/>
              <a:pathLst>
                <a:path extrusionOk="0" h="6972" w="7273">
                  <a:moveTo>
                    <a:pt x="1301" y="0"/>
                  </a:moveTo>
                  <a:lnTo>
                    <a:pt x="1" y="934"/>
                  </a:lnTo>
                  <a:lnTo>
                    <a:pt x="1602" y="6905"/>
                  </a:lnTo>
                  <a:lnTo>
                    <a:pt x="3737" y="5237"/>
                  </a:lnTo>
                  <a:lnTo>
                    <a:pt x="6405" y="6972"/>
                  </a:lnTo>
                  <a:lnTo>
                    <a:pt x="7272" y="734"/>
                  </a:lnTo>
                  <a:lnTo>
                    <a:pt x="6172"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7850849" y="2316664"/>
              <a:ext cx="115858" cy="205912"/>
            </a:xfrm>
            <a:custGeom>
              <a:rect b="b" l="l" r="r" t="t"/>
              <a:pathLst>
                <a:path extrusionOk="0" h="9074" w="5105">
                  <a:moveTo>
                    <a:pt x="5104" y="0"/>
                  </a:moveTo>
                  <a:lnTo>
                    <a:pt x="1" y="267"/>
                  </a:lnTo>
                  <a:lnTo>
                    <a:pt x="1" y="4437"/>
                  </a:lnTo>
                  <a:lnTo>
                    <a:pt x="2603" y="9073"/>
                  </a:lnTo>
                  <a:lnTo>
                    <a:pt x="5104" y="4403"/>
                  </a:lnTo>
                  <a:lnTo>
                    <a:pt x="510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7775910" y="2189677"/>
              <a:ext cx="50746" cy="98259"/>
            </a:xfrm>
            <a:custGeom>
              <a:rect b="b" l="l" r="r" t="t"/>
              <a:pathLst>
                <a:path extrusionOk="0" h="4330" w="2236">
                  <a:moveTo>
                    <a:pt x="1029" y="0"/>
                  </a:moveTo>
                  <a:cubicBezTo>
                    <a:pt x="873" y="0"/>
                    <a:pt x="725" y="92"/>
                    <a:pt x="601" y="326"/>
                  </a:cubicBezTo>
                  <a:cubicBezTo>
                    <a:pt x="0" y="1360"/>
                    <a:pt x="834" y="3561"/>
                    <a:pt x="1168" y="4128"/>
                  </a:cubicBezTo>
                  <a:cubicBezTo>
                    <a:pt x="1249" y="4274"/>
                    <a:pt x="1346" y="4330"/>
                    <a:pt x="1446" y="4330"/>
                  </a:cubicBezTo>
                  <a:cubicBezTo>
                    <a:pt x="1758" y="4330"/>
                    <a:pt x="2102" y="3795"/>
                    <a:pt x="2102" y="3795"/>
                  </a:cubicBezTo>
                  <a:lnTo>
                    <a:pt x="2235" y="1160"/>
                  </a:lnTo>
                  <a:cubicBezTo>
                    <a:pt x="2235" y="1160"/>
                    <a:pt x="1584" y="0"/>
                    <a:pt x="10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7775910" y="2172839"/>
              <a:ext cx="50746" cy="124151"/>
            </a:xfrm>
            <a:custGeom>
              <a:rect b="b" l="l" r="r" t="t"/>
              <a:pathLst>
                <a:path extrusionOk="0" fill="none" h="5471" w="2236">
                  <a:moveTo>
                    <a:pt x="2235" y="1902"/>
                  </a:moveTo>
                  <a:cubicBezTo>
                    <a:pt x="2235" y="1902"/>
                    <a:pt x="1168" y="0"/>
                    <a:pt x="601" y="1068"/>
                  </a:cubicBezTo>
                  <a:cubicBezTo>
                    <a:pt x="0" y="2102"/>
                    <a:pt x="834" y="4303"/>
                    <a:pt x="1168" y="4870"/>
                  </a:cubicBezTo>
                  <a:cubicBezTo>
                    <a:pt x="1501" y="5471"/>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7996959" y="2189677"/>
              <a:ext cx="49997" cy="98259"/>
            </a:xfrm>
            <a:custGeom>
              <a:rect b="b" l="l" r="r" t="t"/>
              <a:pathLst>
                <a:path extrusionOk="0" h="4330" w="2203">
                  <a:moveTo>
                    <a:pt x="1177" y="0"/>
                  </a:moveTo>
                  <a:cubicBezTo>
                    <a:pt x="631" y="0"/>
                    <a:pt x="1" y="1160"/>
                    <a:pt x="1" y="1160"/>
                  </a:cubicBezTo>
                  <a:lnTo>
                    <a:pt x="101" y="3795"/>
                  </a:lnTo>
                  <a:cubicBezTo>
                    <a:pt x="101" y="3795"/>
                    <a:pt x="445" y="4330"/>
                    <a:pt x="756" y="4330"/>
                  </a:cubicBezTo>
                  <a:cubicBezTo>
                    <a:pt x="857" y="4330"/>
                    <a:pt x="954" y="4274"/>
                    <a:pt x="1035" y="4128"/>
                  </a:cubicBezTo>
                  <a:cubicBezTo>
                    <a:pt x="1368" y="3561"/>
                    <a:pt x="2202" y="1360"/>
                    <a:pt x="1602" y="326"/>
                  </a:cubicBezTo>
                  <a:cubicBezTo>
                    <a:pt x="1477" y="92"/>
                    <a:pt x="1331" y="0"/>
                    <a:pt x="1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7996959" y="2172839"/>
              <a:ext cx="49997" cy="124151"/>
            </a:xfrm>
            <a:custGeom>
              <a:rect b="b" l="l" r="r" t="t"/>
              <a:pathLst>
                <a:path extrusionOk="0" fill="none" h="5471" w="2203">
                  <a:moveTo>
                    <a:pt x="1" y="1902"/>
                  </a:moveTo>
                  <a:cubicBezTo>
                    <a:pt x="1" y="1902"/>
                    <a:pt x="1035" y="0"/>
                    <a:pt x="1602" y="1068"/>
                  </a:cubicBezTo>
                  <a:cubicBezTo>
                    <a:pt x="2202" y="2102"/>
                    <a:pt x="1368" y="4303"/>
                    <a:pt x="1035" y="4870"/>
                  </a:cubicBezTo>
                  <a:cubicBezTo>
                    <a:pt x="701" y="5471"/>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7812993" y="2072924"/>
              <a:ext cx="196107" cy="313383"/>
            </a:xfrm>
            <a:custGeom>
              <a:rect b="b" l="l" r="r" t="t"/>
              <a:pathLst>
                <a:path extrusionOk="0" h="13810" w="8641">
                  <a:moveTo>
                    <a:pt x="4337" y="0"/>
                  </a:moveTo>
                  <a:cubicBezTo>
                    <a:pt x="1936" y="0"/>
                    <a:pt x="1" y="2702"/>
                    <a:pt x="1" y="5971"/>
                  </a:cubicBezTo>
                  <a:cubicBezTo>
                    <a:pt x="1" y="9207"/>
                    <a:pt x="1869" y="13810"/>
                    <a:pt x="4304" y="13810"/>
                  </a:cubicBezTo>
                  <a:cubicBezTo>
                    <a:pt x="6706" y="13810"/>
                    <a:pt x="8640" y="9240"/>
                    <a:pt x="8640" y="5971"/>
                  </a:cubicBezTo>
                  <a:cubicBezTo>
                    <a:pt x="8640" y="2635"/>
                    <a:pt x="6739" y="0"/>
                    <a:pt x="4337"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7770599" y="2420369"/>
              <a:ext cx="274088" cy="295229"/>
            </a:xfrm>
            <a:custGeom>
              <a:rect b="b" l="l" r="r" t="t"/>
              <a:pathLst>
                <a:path extrusionOk="0" h="13010" w="12077">
                  <a:moveTo>
                    <a:pt x="9674" y="0"/>
                  </a:moveTo>
                  <a:lnTo>
                    <a:pt x="6038" y="12909"/>
                  </a:lnTo>
                  <a:lnTo>
                    <a:pt x="2403" y="200"/>
                  </a:lnTo>
                  <a:lnTo>
                    <a:pt x="668" y="1268"/>
                  </a:lnTo>
                  <a:lnTo>
                    <a:pt x="1" y="6371"/>
                  </a:lnTo>
                  <a:lnTo>
                    <a:pt x="2136" y="6738"/>
                  </a:lnTo>
                  <a:lnTo>
                    <a:pt x="968" y="8506"/>
                  </a:lnTo>
                  <a:lnTo>
                    <a:pt x="4037" y="13009"/>
                  </a:lnTo>
                  <a:lnTo>
                    <a:pt x="8373" y="13009"/>
                  </a:lnTo>
                  <a:lnTo>
                    <a:pt x="11642" y="9674"/>
                  </a:lnTo>
                  <a:lnTo>
                    <a:pt x="9541" y="7105"/>
                  </a:lnTo>
                  <a:lnTo>
                    <a:pt x="12076" y="6905"/>
                  </a:lnTo>
                  <a:lnTo>
                    <a:pt x="11809" y="1268"/>
                  </a:lnTo>
                  <a:lnTo>
                    <a:pt x="967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7794837" y="2033167"/>
              <a:ext cx="229401" cy="217666"/>
            </a:xfrm>
            <a:custGeom>
              <a:rect b="b" l="l" r="r" t="t"/>
              <a:pathLst>
                <a:path extrusionOk="0" h="9592" w="10108">
                  <a:moveTo>
                    <a:pt x="5004" y="1"/>
                  </a:moveTo>
                  <a:cubicBezTo>
                    <a:pt x="3895" y="1"/>
                    <a:pt x="2802" y="151"/>
                    <a:pt x="2168" y="485"/>
                  </a:cubicBezTo>
                  <a:cubicBezTo>
                    <a:pt x="934" y="1152"/>
                    <a:pt x="0" y="4287"/>
                    <a:pt x="300" y="5388"/>
                  </a:cubicBezTo>
                  <a:cubicBezTo>
                    <a:pt x="601" y="6422"/>
                    <a:pt x="734" y="7456"/>
                    <a:pt x="767" y="8557"/>
                  </a:cubicBezTo>
                  <a:cubicBezTo>
                    <a:pt x="767" y="8557"/>
                    <a:pt x="904" y="8571"/>
                    <a:pt x="1063" y="8571"/>
                  </a:cubicBezTo>
                  <a:cubicBezTo>
                    <a:pt x="1329" y="8571"/>
                    <a:pt x="1660" y="8532"/>
                    <a:pt x="1535" y="8323"/>
                  </a:cubicBezTo>
                  <a:cubicBezTo>
                    <a:pt x="1368" y="7990"/>
                    <a:pt x="1535" y="6889"/>
                    <a:pt x="1535" y="6889"/>
                  </a:cubicBezTo>
                  <a:cubicBezTo>
                    <a:pt x="1768" y="6722"/>
                    <a:pt x="1935" y="6455"/>
                    <a:pt x="2035" y="6222"/>
                  </a:cubicBezTo>
                  <a:cubicBezTo>
                    <a:pt x="2269" y="5722"/>
                    <a:pt x="1768" y="5054"/>
                    <a:pt x="1768" y="4454"/>
                  </a:cubicBezTo>
                  <a:cubicBezTo>
                    <a:pt x="1768" y="4343"/>
                    <a:pt x="1884" y="4299"/>
                    <a:pt x="2074" y="4299"/>
                  </a:cubicBezTo>
                  <a:cubicBezTo>
                    <a:pt x="2856" y="4299"/>
                    <a:pt x="4895" y="5054"/>
                    <a:pt x="5271" y="5054"/>
                  </a:cubicBezTo>
                  <a:cubicBezTo>
                    <a:pt x="5704" y="5054"/>
                    <a:pt x="8473" y="4387"/>
                    <a:pt x="8473" y="4387"/>
                  </a:cubicBezTo>
                  <a:lnTo>
                    <a:pt x="8473" y="4387"/>
                  </a:lnTo>
                  <a:cubicBezTo>
                    <a:pt x="8473" y="4387"/>
                    <a:pt x="7973" y="6122"/>
                    <a:pt x="8273" y="6322"/>
                  </a:cubicBezTo>
                  <a:cubicBezTo>
                    <a:pt x="8540" y="6556"/>
                    <a:pt x="8773" y="7423"/>
                    <a:pt x="8773" y="7423"/>
                  </a:cubicBezTo>
                  <a:cubicBezTo>
                    <a:pt x="8773" y="7423"/>
                    <a:pt x="8473" y="8991"/>
                    <a:pt x="8540" y="9257"/>
                  </a:cubicBezTo>
                  <a:cubicBezTo>
                    <a:pt x="8608" y="9417"/>
                    <a:pt x="8893" y="9591"/>
                    <a:pt x="9110" y="9591"/>
                  </a:cubicBezTo>
                  <a:cubicBezTo>
                    <a:pt x="9211" y="9591"/>
                    <a:pt x="9298" y="9553"/>
                    <a:pt x="9340" y="9458"/>
                  </a:cubicBezTo>
                  <a:cubicBezTo>
                    <a:pt x="9474" y="9157"/>
                    <a:pt x="9440" y="6622"/>
                    <a:pt x="9440" y="6622"/>
                  </a:cubicBezTo>
                  <a:lnTo>
                    <a:pt x="9440" y="6622"/>
                  </a:lnTo>
                  <a:cubicBezTo>
                    <a:pt x="9440" y="6622"/>
                    <a:pt x="9452" y="6624"/>
                    <a:pt x="9471" y="6624"/>
                  </a:cubicBezTo>
                  <a:cubicBezTo>
                    <a:pt x="9603" y="6624"/>
                    <a:pt x="10107" y="6548"/>
                    <a:pt x="10107" y="5388"/>
                  </a:cubicBezTo>
                  <a:cubicBezTo>
                    <a:pt x="10107" y="4054"/>
                    <a:pt x="9307" y="952"/>
                    <a:pt x="7939" y="418"/>
                  </a:cubicBezTo>
                  <a:cubicBezTo>
                    <a:pt x="7239" y="151"/>
                    <a:pt x="6113" y="1"/>
                    <a:pt x="500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1"/>
          <p:cNvSpPr/>
          <p:nvPr/>
        </p:nvSpPr>
        <p:spPr>
          <a:xfrm>
            <a:off x="6563134" y="1694436"/>
            <a:ext cx="329327" cy="177909"/>
          </a:xfrm>
          <a:custGeom>
            <a:rect b="b" l="l" r="r" t="t"/>
            <a:pathLst>
              <a:path extrusionOk="0" h="7840" w="14511">
                <a:moveTo>
                  <a:pt x="1668" y="0"/>
                </a:moveTo>
                <a:lnTo>
                  <a:pt x="1668" y="3803"/>
                </a:lnTo>
                <a:cubicBezTo>
                  <a:pt x="1668" y="5037"/>
                  <a:pt x="1234" y="6205"/>
                  <a:pt x="501" y="7206"/>
                </a:cubicBezTo>
                <a:lnTo>
                  <a:pt x="0" y="7839"/>
                </a:lnTo>
                <a:lnTo>
                  <a:pt x="14511" y="7839"/>
                </a:lnTo>
                <a:lnTo>
                  <a:pt x="14010" y="7206"/>
                </a:lnTo>
                <a:cubicBezTo>
                  <a:pt x="13243" y="6205"/>
                  <a:pt x="12843" y="5037"/>
                  <a:pt x="12843" y="3803"/>
                </a:cubicBezTo>
                <a:lnTo>
                  <a:pt x="12843"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6585080" y="1694436"/>
            <a:ext cx="284663" cy="146866"/>
          </a:xfrm>
          <a:custGeom>
            <a:rect b="b" l="l" r="r" t="t"/>
            <a:pathLst>
              <a:path extrusionOk="0" h="6472" w="12543">
                <a:moveTo>
                  <a:pt x="701" y="0"/>
                </a:moveTo>
                <a:lnTo>
                  <a:pt x="701" y="3803"/>
                </a:lnTo>
                <a:cubicBezTo>
                  <a:pt x="701" y="4704"/>
                  <a:pt x="434" y="5638"/>
                  <a:pt x="1" y="6472"/>
                </a:cubicBezTo>
                <a:lnTo>
                  <a:pt x="12543" y="6472"/>
                </a:lnTo>
                <a:cubicBezTo>
                  <a:pt x="12076" y="5671"/>
                  <a:pt x="11842" y="4737"/>
                  <a:pt x="11876" y="3803"/>
                </a:cubicBezTo>
                <a:lnTo>
                  <a:pt x="11876" y="0"/>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6600990" y="1707302"/>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6217149" y="957156"/>
            <a:ext cx="1019777" cy="764556"/>
          </a:xfrm>
          <a:custGeom>
            <a:rect b="b" l="l" r="r" t="t"/>
            <a:pathLst>
              <a:path extrusionOk="0" h="33692" w="44934">
                <a:moveTo>
                  <a:pt x="3904" y="1"/>
                </a:moveTo>
                <a:cubicBezTo>
                  <a:pt x="1769" y="1"/>
                  <a:pt x="34" y="1702"/>
                  <a:pt x="1" y="3870"/>
                </a:cubicBezTo>
                <a:lnTo>
                  <a:pt x="1" y="29822"/>
                </a:lnTo>
                <a:cubicBezTo>
                  <a:pt x="1" y="31957"/>
                  <a:pt x="1769" y="33691"/>
                  <a:pt x="3904" y="33691"/>
                </a:cubicBezTo>
                <a:lnTo>
                  <a:pt x="41030" y="33691"/>
                </a:lnTo>
                <a:cubicBezTo>
                  <a:pt x="43165" y="33691"/>
                  <a:pt x="44933" y="31923"/>
                  <a:pt x="44933" y="29822"/>
                </a:cubicBezTo>
                <a:lnTo>
                  <a:pt x="44933" y="3870"/>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6217921" y="1602849"/>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6269393" y="1004084"/>
            <a:ext cx="916810" cy="540490"/>
          </a:xfrm>
          <a:custGeom>
            <a:rect b="b" l="l" r="r" t="t"/>
            <a:pathLst>
              <a:path extrusionOk="0" h="23818" w="40397">
                <a:moveTo>
                  <a:pt x="1" y="1"/>
                </a:moveTo>
                <a:lnTo>
                  <a:pt x="1" y="23818"/>
                </a:lnTo>
                <a:lnTo>
                  <a:pt x="40396" y="23818"/>
                </a:lnTo>
                <a:lnTo>
                  <a:pt x="40396" y="1"/>
                </a:lnTo>
                <a:close/>
              </a:path>
            </a:pathLst>
          </a:custGeom>
          <a:solidFill>
            <a:schemeClr val="accent4"/>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6706975" y="1642742"/>
            <a:ext cx="40896" cy="38305"/>
          </a:xfrm>
          <a:custGeom>
            <a:rect b="b" l="l" r="r" t="t"/>
            <a:pathLst>
              <a:path extrusionOk="0" h="1688" w="1802">
                <a:moveTo>
                  <a:pt x="913" y="1"/>
                </a:moveTo>
                <a:cubicBezTo>
                  <a:pt x="523" y="1"/>
                  <a:pt x="161" y="287"/>
                  <a:pt x="100" y="711"/>
                </a:cubicBezTo>
                <a:cubicBezTo>
                  <a:pt x="0" y="1178"/>
                  <a:pt x="334" y="1578"/>
                  <a:pt x="767" y="1678"/>
                </a:cubicBezTo>
                <a:cubicBezTo>
                  <a:pt x="811" y="1684"/>
                  <a:pt x="854" y="1687"/>
                  <a:pt x="897" y="1687"/>
                </a:cubicBezTo>
                <a:cubicBezTo>
                  <a:pt x="1312" y="1687"/>
                  <a:pt x="1674" y="1401"/>
                  <a:pt x="1735" y="978"/>
                </a:cubicBezTo>
                <a:cubicBezTo>
                  <a:pt x="1801" y="511"/>
                  <a:pt x="1501" y="77"/>
                  <a:pt x="1034" y="10"/>
                </a:cubicBezTo>
                <a:cubicBezTo>
                  <a:pt x="994" y="4"/>
                  <a:pt x="953" y="1"/>
                  <a:pt x="913"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6563134" y="1872322"/>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21"/>
          <p:cNvGrpSpPr/>
          <p:nvPr/>
        </p:nvGrpSpPr>
        <p:grpSpPr>
          <a:xfrm>
            <a:off x="6407174" y="873466"/>
            <a:ext cx="640476" cy="668839"/>
            <a:chOff x="6407174" y="873466"/>
            <a:chExt cx="640476" cy="668839"/>
          </a:xfrm>
        </p:grpSpPr>
        <p:sp>
          <p:nvSpPr>
            <p:cNvPr id="182" name="Google Shape;182;p21"/>
            <p:cNvSpPr/>
            <p:nvPr/>
          </p:nvSpPr>
          <p:spPr>
            <a:xfrm>
              <a:off x="6407174" y="1328065"/>
              <a:ext cx="640476" cy="214240"/>
            </a:xfrm>
            <a:custGeom>
              <a:rect b="b" l="l" r="r" t="t"/>
              <a:pathLst>
                <a:path extrusionOk="0" h="9441" w="28221">
                  <a:moveTo>
                    <a:pt x="3737" y="1"/>
                  </a:moveTo>
                  <a:lnTo>
                    <a:pt x="1" y="9441"/>
                  </a:lnTo>
                  <a:lnTo>
                    <a:pt x="28221" y="9441"/>
                  </a:lnTo>
                  <a:lnTo>
                    <a:pt x="2378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6551015" y="927679"/>
              <a:ext cx="339177" cy="566949"/>
            </a:xfrm>
            <a:custGeom>
              <a:rect b="b" l="l" r="r" t="t"/>
              <a:pathLst>
                <a:path extrusionOk="0" h="24984" w="14945">
                  <a:moveTo>
                    <a:pt x="6546" y="1"/>
                  </a:moveTo>
                  <a:cubicBezTo>
                    <a:pt x="4833" y="1"/>
                    <a:pt x="3649" y="1061"/>
                    <a:pt x="2903" y="2400"/>
                  </a:cubicBezTo>
                  <a:cubicBezTo>
                    <a:pt x="1935" y="4102"/>
                    <a:pt x="868" y="5136"/>
                    <a:pt x="701" y="5836"/>
                  </a:cubicBezTo>
                  <a:cubicBezTo>
                    <a:pt x="701" y="5836"/>
                    <a:pt x="0" y="9205"/>
                    <a:pt x="701" y="10606"/>
                  </a:cubicBezTo>
                  <a:cubicBezTo>
                    <a:pt x="1401" y="11974"/>
                    <a:pt x="2436" y="13608"/>
                    <a:pt x="1902" y="14809"/>
                  </a:cubicBezTo>
                  <a:cubicBezTo>
                    <a:pt x="1368" y="16010"/>
                    <a:pt x="834" y="16277"/>
                    <a:pt x="601" y="18579"/>
                  </a:cubicBezTo>
                  <a:cubicBezTo>
                    <a:pt x="410" y="20738"/>
                    <a:pt x="3726" y="24983"/>
                    <a:pt x="7671" y="24983"/>
                  </a:cubicBezTo>
                  <a:cubicBezTo>
                    <a:pt x="7870" y="24983"/>
                    <a:pt x="8071" y="24972"/>
                    <a:pt x="8273" y="24950"/>
                  </a:cubicBezTo>
                  <a:cubicBezTo>
                    <a:pt x="12476" y="24483"/>
                    <a:pt x="14944" y="21014"/>
                    <a:pt x="14211" y="18178"/>
                  </a:cubicBezTo>
                  <a:cubicBezTo>
                    <a:pt x="13443" y="15343"/>
                    <a:pt x="12276" y="14976"/>
                    <a:pt x="12676" y="13175"/>
                  </a:cubicBezTo>
                  <a:cubicBezTo>
                    <a:pt x="13043" y="11407"/>
                    <a:pt x="13944" y="10173"/>
                    <a:pt x="13510" y="7738"/>
                  </a:cubicBezTo>
                  <a:cubicBezTo>
                    <a:pt x="13043" y="5269"/>
                    <a:pt x="10842" y="1233"/>
                    <a:pt x="8206" y="299"/>
                  </a:cubicBezTo>
                  <a:cubicBezTo>
                    <a:pt x="7605" y="93"/>
                    <a:pt x="7053" y="1"/>
                    <a:pt x="6546"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6491963" y="1203937"/>
              <a:ext cx="455012" cy="338368"/>
            </a:xfrm>
            <a:custGeom>
              <a:rect b="b" l="l" r="r" t="t"/>
              <a:pathLst>
                <a:path extrusionOk="0" h="14911" w="20049">
                  <a:moveTo>
                    <a:pt x="10008" y="0"/>
                  </a:moveTo>
                  <a:lnTo>
                    <a:pt x="1" y="5471"/>
                  </a:lnTo>
                  <a:lnTo>
                    <a:pt x="2369" y="14911"/>
                  </a:lnTo>
                  <a:lnTo>
                    <a:pt x="17013" y="14911"/>
                  </a:lnTo>
                  <a:lnTo>
                    <a:pt x="20048" y="5471"/>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6606278" y="1203937"/>
              <a:ext cx="218054" cy="267976"/>
            </a:xfrm>
            <a:custGeom>
              <a:rect b="b" l="l" r="r" t="t"/>
              <a:pathLst>
                <a:path extrusionOk="0" h="11809" w="9608">
                  <a:moveTo>
                    <a:pt x="4971" y="0"/>
                  </a:moveTo>
                  <a:lnTo>
                    <a:pt x="1068" y="2135"/>
                  </a:lnTo>
                  <a:lnTo>
                    <a:pt x="1" y="5337"/>
                  </a:lnTo>
                  <a:lnTo>
                    <a:pt x="2402" y="5971"/>
                  </a:lnTo>
                  <a:lnTo>
                    <a:pt x="267" y="7572"/>
                  </a:lnTo>
                  <a:lnTo>
                    <a:pt x="4637" y="11808"/>
                  </a:lnTo>
                  <a:lnTo>
                    <a:pt x="8773" y="7972"/>
                  </a:lnTo>
                  <a:lnTo>
                    <a:pt x="6772" y="6071"/>
                  </a:lnTo>
                  <a:lnTo>
                    <a:pt x="9607" y="5337"/>
                  </a:lnTo>
                  <a:lnTo>
                    <a:pt x="8840" y="2135"/>
                  </a:lnTo>
                  <a:lnTo>
                    <a:pt x="49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6657001" y="1141102"/>
              <a:ext cx="115086" cy="271017"/>
            </a:xfrm>
            <a:custGeom>
              <a:rect b="b" l="l" r="r" t="t"/>
              <a:pathLst>
                <a:path extrusionOk="0" h="11943" w="5071">
                  <a:moveTo>
                    <a:pt x="5071" y="0"/>
                  </a:moveTo>
                  <a:lnTo>
                    <a:pt x="0" y="201"/>
                  </a:lnTo>
                  <a:lnTo>
                    <a:pt x="0" y="4404"/>
                  </a:lnTo>
                  <a:lnTo>
                    <a:pt x="2569" y="11942"/>
                  </a:lnTo>
                  <a:lnTo>
                    <a:pt x="5071" y="4337"/>
                  </a:lnTo>
                  <a:lnTo>
                    <a:pt x="50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1"/>
            <p:cNvGrpSpPr/>
            <p:nvPr/>
          </p:nvGrpSpPr>
          <p:grpSpPr>
            <a:xfrm>
              <a:off x="6550636" y="873466"/>
              <a:ext cx="354314" cy="471369"/>
              <a:chOff x="6368674" y="873466"/>
              <a:chExt cx="354314" cy="471369"/>
            </a:xfrm>
          </p:grpSpPr>
          <p:sp>
            <p:nvSpPr>
              <p:cNvPr id="188" name="Google Shape;188;p21"/>
              <p:cNvSpPr/>
              <p:nvPr/>
            </p:nvSpPr>
            <p:spPr>
              <a:xfrm>
                <a:off x="6392140" y="1012594"/>
                <a:ext cx="49997" cy="98712"/>
              </a:xfrm>
              <a:custGeom>
                <a:rect b="b" l="l" r="r" t="t"/>
                <a:pathLst>
                  <a:path extrusionOk="0" h="4350" w="2203">
                    <a:moveTo>
                      <a:pt x="1010" y="1"/>
                    </a:moveTo>
                    <a:cubicBezTo>
                      <a:pt x="852" y="1"/>
                      <a:pt x="699" y="92"/>
                      <a:pt x="568" y="326"/>
                    </a:cubicBezTo>
                    <a:cubicBezTo>
                      <a:pt x="1" y="1360"/>
                      <a:pt x="835" y="3562"/>
                      <a:pt x="1168" y="4162"/>
                    </a:cubicBezTo>
                    <a:cubicBezTo>
                      <a:pt x="1248" y="4298"/>
                      <a:pt x="1341" y="4350"/>
                      <a:pt x="1437" y="4350"/>
                    </a:cubicBezTo>
                    <a:cubicBezTo>
                      <a:pt x="1741" y="4350"/>
                      <a:pt x="2069" y="3829"/>
                      <a:pt x="2069" y="3829"/>
                    </a:cubicBezTo>
                    <a:lnTo>
                      <a:pt x="2202" y="1160"/>
                    </a:lnTo>
                    <a:cubicBezTo>
                      <a:pt x="2202" y="1160"/>
                      <a:pt x="1572" y="1"/>
                      <a:pt x="10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6392140" y="995756"/>
                <a:ext cx="49997" cy="124173"/>
              </a:xfrm>
              <a:custGeom>
                <a:rect b="b" l="l" r="r" t="t"/>
                <a:pathLst>
                  <a:path extrusionOk="0" fill="none" h="5472" w="2203">
                    <a:moveTo>
                      <a:pt x="2202" y="1902"/>
                    </a:moveTo>
                    <a:cubicBezTo>
                      <a:pt x="2202" y="1902"/>
                      <a:pt x="1168" y="1"/>
                      <a:pt x="568" y="1068"/>
                    </a:cubicBezTo>
                    <a:cubicBezTo>
                      <a:pt x="1" y="2102"/>
                      <a:pt x="835" y="4304"/>
                      <a:pt x="1168" y="4904"/>
                    </a:cubicBezTo>
                    <a:cubicBezTo>
                      <a:pt x="1502" y="5471"/>
                      <a:pt x="2069" y="4571"/>
                      <a:pt x="2069"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6613212" y="1012594"/>
                <a:ext cx="49974" cy="98712"/>
              </a:xfrm>
              <a:custGeom>
                <a:rect b="b" l="l" r="r" t="t"/>
                <a:pathLst>
                  <a:path extrusionOk="0" h="4350" w="2202">
                    <a:moveTo>
                      <a:pt x="1193" y="1"/>
                    </a:moveTo>
                    <a:cubicBezTo>
                      <a:pt x="631" y="1"/>
                      <a:pt x="0" y="1160"/>
                      <a:pt x="0" y="1160"/>
                    </a:cubicBezTo>
                    <a:lnTo>
                      <a:pt x="133" y="3829"/>
                    </a:lnTo>
                    <a:cubicBezTo>
                      <a:pt x="133" y="3829"/>
                      <a:pt x="462" y="4350"/>
                      <a:pt x="765" y="4350"/>
                    </a:cubicBezTo>
                    <a:cubicBezTo>
                      <a:pt x="861" y="4350"/>
                      <a:pt x="954" y="4298"/>
                      <a:pt x="1034" y="4162"/>
                    </a:cubicBezTo>
                    <a:cubicBezTo>
                      <a:pt x="1368" y="3562"/>
                      <a:pt x="2202" y="1360"/>
                      <a:pt x="1635" y="326"/>
                    </a:cubicBezTo>
                    <a:cubicBezTo>
                      <a:pt x="1503" y="92"/>
                      <a:pt x="1351" y="1"/>
                      <a:pt x="1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6613212" y="995756"/>
                <a:ext cx="49974" cy="124173"/>
              </a:xfrm>
              <a:custGeom>
                <a:rect b="b" l="l" r="r" t="t"/>
                <a:pathLst>
                  <a:path extrusionOk="0" fill="none" h="5472" w="2202">
                    <a:moveTo>
                      <a:pt x="0" y="1902"/>
                    </a:moveTo>
                    <a:cubicBezTo>
                      <a:pt x="0" y="1902"/>
                      <a:pt x="1034" y="1"/>
                      <a:pt x="1635" y="1068"/>
                    </a:cubicBezTo>
                    <a:cubicBezTo>
                      <a:pt x="2202" y="2102"/>
                      <a:pt x="1368" y="4304"/>
                      <a:pt x="1034" y="4904"/>
                    </a:cubicBezTo>
                    <a:cubicBezTo>
                      <a:pt x="701" y="5471"/>
                      <a:pt x="133" y="4571"/>
                      <a:pt x="133"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6428475" y="895841"/>
                <a:ext cx="196856" cy="313406"/>
              </a:xfrm>
              <a:custGeom>
                <a:rect b="b" l="l" r="r" t="t"/>
                <a:pathLst>
                  <a:path extrusionOk="0" h="13811" w="8674">
                    <a:moveTo>
                      <a:pt x="4337" y="1"/>
                    </a:moveTo>
                    <a:cubicBezTo>
                      <a:pt x="1936" y="1"/>
                      <a:pt x="1" y="2669"/>
                      <a:pt x="1" y="5972"/>
                    </a:cubicBezTo>
                    <a:cubicBezTo>
                      <a:pt x="1" y="9241"/>
                      <a:pt x="1936" y="13811"/>
                      <a:pt x="4337" y="13811"/>
                    </a:cubicBezTo>
                    <a:cubicBezTo>
                      <a:pt x="6772" y="13811"/>
                      <a:pt x="8674" y="9241"/>
                      <a:pt x="8674" y="5972"/>
                    </a:cubicBezTo>
                    <a:cubicBezTo>
                      <a:pt x="8674" y="2669"/>
                      <a:pt x="6739"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6368674" y="890100"/>
                <a:ext cx="139325" cy="267681"/>
              </a:xfrm>
              <a:custGeom>
                <a:rect b="b" l="l" r="r" t="t"/>
                <a:pathLst>
                  <a:path extrusionOk="0" h="11796" w="6139">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6487891" y="873466"/>
                <a:ext cx="235098" cy="471369"/>
              </a:xfrm>
              <a:custGeom>
                <a:rect b="b" l="l" r="r" t="t"/>
                <a:pathLst>
                  <a:path extrusionOk="0" h="20772" w="10359">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5" name="Google Shape;195;p21"/>
          <p:cNvSpPr/>
          <p:nvPr/>
        </p:nvSpPr>
        <p:spPr>
          <a:xfrm>
            <a:off x="5368515" y="2868478"/>
            <a:ext cx="329327" cy="177909"/>
          </a:xfrm>
          <a:custGeom>
            <a:rect b="b" l="l" r="r" t="t"/>
            <a:pathLst>
              <a:path extrusionOk="0" h="7840" w="14511">
                <a:moveTo>
                  <a:pt x="1668" y="1"/>
                </a:moveTo>
                <a:lnTo>
                  <a:pt x="1668" y="3803"/>
                </a:lnTo>
                <a:cubicBezTo>
                  <a:pt x="1668" y="5037"/>
                  <a:pt x="1268" y="6272"/>
                  <a:pt x="501" y="7206"/>
                </a:cubicBezTo>
                <a:lnTo>
                  <a:pt x="1" y="7839"/>
                </a:lnTo>
                <a:lnTo>
                  <a:pt x="14511" y="7839"/>
                </a:lnTo>
                <a:lnTo>
                  <a:pt x="14011" y="7206"/>
                </a:lnTo>
                <a:cubicBezTo>
                  <a:pt x="13277" y="6272"/>
                  <a:pt x="12843" y="5037"/>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5390461" y="2868478"/>
            <a:ext cx="284686" cy="146866"/>
          </a:xfrm>
          <a:custGeom>
            <a:rect b="b" l="l" r="r" t="t"/>
            <a:pathLst>
              <a:path extrusionOk="0" h="6472" w="12544">
                <a:moveTo>
                  <a:pt x="701" y="1"/>
                </a:moveTo>
                <a:lnTo>
                  <a:pt x="701" y="3803"/>
                </a:lnTo>
                <a:cubicBezTo>
                  <a:pt x="668" y="4704"/>
                  <a:pt x="468" y="5638"/>
                  <a:pt x="1" y="6472"/>
                </a:cubicBezTo>
                <a:lnTo>
                  <a:pt x="12543" y="6472"/>
                </a:lnTo>
                <a:cubicBezTo>
                  <a:pt x="12110" y="5638"/>
                  <a:pt x="11876"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5406370" y="2882093"/>
            <a:ext cx="253639" cy="35605"/>
          </a:xfrm>
          <a:custGeom>
            <a:rect b="b" l="l" r="r" t="t"/>
            <a:pathLst>
              <a:path extrusionOk="0" h="1569" w="11176">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5023301" y="2131198"/>
            <a:ext cx="1019006" cy="764556"/>
          </a:xfrm>
          <a:custGeom>
            <a:rect b="b" l="l" r="r" t="t"/>
            <a:pathLst>
              <a:path extrusionOk="0" h="33692" w="44900">
                <a:moveTo>
                  <a:pt x="3870" y="1"/>
                </a:moveTo>
                <a:cubicBezTo>
                  <a:pt x="1769" y="1"/>
                  <a:pt x="1" y="1735"/>
                  <a:pt x="1" y="3903"/>
                </a:cubicBezTo>
                <a:lnTo>
                  <a:pt x="1" y="29822"/>
                </a:lnTo>
                <a:cubicBezTo>
                  <a:pt x="1" y="31957"/>
                  <a:pt x="1769"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5023301" y="2776891"/>
            <a:ext cx="1019006" cy="118863"/>
          </a:xfrm>
          <a:custGeom>
            <a:rect b="b" l="l" r="r" t="t"/>
            <a:pathLst>
              <a:path extrusionOk="0" h="5238" w="44900">
                <a:moveTo>
                  <a:pt x="1" y="0"/>
                </a:moveTo>
                <a:lnTo>
                  <a:pt x="1" y="1368"/>
                </a:lnTo>
                <a:cubicBezTo>
                  <a:pt x="1" y="3503"/>
                  <a:pt x="1769"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5074025" y="2178898"/>
            <a:ext cx="917559" cy="540490"/>
          </a:xfrm>
          <a:custGeom>
            <a:rect b="b" l="l" r="r" t="t"/>
            <a:pathLst>
              <a:path extrusionOk="0" h="23818" w="40430">
                <a:moveTo>
                  <a:pt x="1" y="0"/>
                </a:moveTo>
                <a:lnTo>
                  <a:pt x="1" y="23817"/>
                </a:lnTo>
                <a:lnTo>
                  <a:pt x="40430" y="23817"/>
                </a:lnTo>
                <a:lnTo>
                  <a:pt x="40430" y="0"/>
                </a:lnTo>
                <a:close/>
              </a:path>
            </a:pathLst>
          </a:custGeom>
          <a:solidFill>
            <a:srgbClr val="B04C7A"/>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5514625" y="2817760"/>
            <a:ext cx="37878" cy="37874"/>
          </a:xfrm>
          <a:custGeom>
            <a:rect b="b" l="l" r="r" t="t"/>
            <a:pathLst>
              <a:path extrusionOk="0" h="1669" w="1669">
                <a:moveTo>
                  <a:pt x="834" y="1"/>
                </a:moveTo>
                <a:cubicBezTo>
                  <a:pt x="367" y="1"/>
                  <a:pt x="1" y="368"/>
                  <a:pt x="1" y="835"/>
                </a:cubicBezTo>
                <a:cubicBezTo>
                  <a:pt x="1" y="1268"/>
                  <a:pt x="367" y="1668"/>
                  <a:pt x="834" y="1668"/>
                </a:cubicBezTo>
                <a:cubicBezTo>
                  <a:pt x="1268" y="1668"/>
                  <a:pt x="1668" y="1268"/>
                  <a:pt x="1668" y="835"/>
                </a:cubicBezTo>
                <a:cubicBezTo>
                  <a:pt x="1668" y="368"/>
                  <a:pt x="1268"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5368515" y="3046364"/>
            <a:ext cx="329327" cy="15159"/>
          </a:xfrm>
          <a:custGeom>
            <a:rect b="b" l="l" r="r" t="t"/>
            <a:pathLst>
              <a:path extrusionOk="0" h="668" w="14511">
                <a:moveTo>
                  <a:pt x="1" y="0"/>
                </a:moveTo>
                <a:lnTo>
                  <a:pt x="1"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21"/>
          <p:cNvGrpSpPr/>
          <p:nvPr/>
        </p:nvGrpSpPr>
        <p:grpSpPr>
          <a:xfrm>
            <a:off x="5212578" y="2037161"/>
            <a:ext cx="640476" cy="679187"/>
            <a:chOff x="5212578" y="2037161"/>
            <a:chExt cx="640476" cy="679187"/>
          </a:xfrm>
        </p:grpSpPr>
        <p:sp>
          <p:nvSpPr>
            <p:cNvPr id="204" name="Google Shape;204;p21"/>
            <p:cNvSpPr/>
            <p:nvPr/>
          </p:nvSpPr>
          <p:spPr>
            <a:xfrm>
              <a:off x="5212578" y="2502107"/>
              <a:ext cx="640476" cy="214240"/>
            </a:xfrm>
            <a:custGeom>
              <a:rect b="b" l="l" r="r" t="t"/>
              <a:pathLst>
                <a:path extrusionOk="0" h="9441" w="28221">
                  <a:moveTo>
                    <a:pt x="3769" y="1"/>
                  </a:moveTo>
                  <a:lnTo>
                    <a:pt x="0" y="9441"/>
                  </a:lnTo>
                  <a:lnTo>
                    <a:pt x="28220" y="9441"/>
                  </a:lnTo>
                  <a:lnTo>
                    <a:pt x="23817"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5298115" y="2378728"/>
              <a:ext cx="455012" cy="337619"/>
            </a:xfrm>
            <a:custGeom>
              <a:rect b="b" l="l" r="r" t="t"/>
              <a:pathLst>
                <a:path extrusionOk="0" h="14878" w="20049">
                  <a:moveTo>
                    <a:pt x="9941" y="0"/>
                  </a:moveTo>
                  <a:lnTo>
                    <a:pt x="6405" y="1001"/>
                  </a:lnTo>
                  <a:lnTo>
                    <a:pt x="0" y="5438"/>
                  </a:lnTo>
                  <a:lnTo>
                    <a:pt x="0" y="14878"/>
                  </a:lnTo>
                  <a:lnTo>
                    <a:pt x="20048" y="14878"/>
                  </a:lnTo>
                  <a:lnTo>
                    <a:pt x="20048" y="5438"/>
                  </a:lnTo>
                  <a:lnTo>
                    <a:pt x="13543" y="1001"/>
                  </a:lnTo>
                  <a:lnTo>
                    <a:pt x="994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5391233" y="2359802"/>
              <a:ext cx="244539" cy="171101"/>
            </a:xfrm>
            <a:custGeom>
              <a:rect b="b" l="l" r="r" t="t"/>
              <a:pathLst>
                <a:path extrusionOk="0" h="7540" w="10775">
                  <a:moveTo>
                    <a:pt x="3736" y="0"/>
                  </a:moveTo>
                  <a:cubicBezTo>
                    <a:pt x="3736" y="0"/>
                    <a:pt x="2302" y="401"/>
                    <a:pt x="2002" y="701"/>
                  </a:cubicBezTo>
                  <a:cubicBezTo>
                    <a:pt x="1735" y="1001"/>
                    <a:pt x="1501" y="2502"/>
                    <a:pt x="1235" y="3269"/>
                  </a:cubicBezTo>
                  <a:cubicBezTo>
                    <a:pt x="934" y="4070"/>
                    <a:pt x="0" y="5404"/>
                    <a:pt x="301" y="5504"/>
                  </a:cubicBezTo>
                  <a:cubicBezTo>
                    <a:pt x="309" y="5506"/>
                    <a:pt x="318" y="5507"/>
                    <a:pt x="329" y="5507"/>
                  </a:cubicBezTo>
                  <a:cubicBezTo>
                    <a:pt x="729" y="5507"/>
                    <a:pt x="3002" y="4370"/>
                    <a:pt x="3002" y="4370"/>
                  </a:cubicBezTo>
                  <a:lnTo>
                    <a:pt x="5804" y="7539"/>
                  </a:lnTo>
                  <a:lnTo>
                    <a:pt x="8440" y="4237"/>
                  </a:lnTo>
                  <a:cubicBezTo>
                    <a:pt x="8440" y="4237"/>
                    <a:pt x="10202" y="5601"/>
                    <a:pt x="10578" y="5601"/>
                  </a:cubicBezTo>
                  <a:cubicBezTo>
                    <a:pt x="10609" y="5601"/>
                    <a:pt x="10631" y="5592"/>
                    <a:pt x="10641" y="5571"/>
                  </a:cubicBezTo>
                  <a:cubicBezTo>
                    <a:pt x="10775" y="5304"/>
                    <a:pt x="9741" y="2769"/>
                    <a:pt x="9641" y="1735"/>
                  </a:cubicBezTo>
                  <a:cubicBezTo>
                    <a:pt x="9574" y="701"/>
                    <a:pt x="8006" y="334"/>
                    <a:pt x="7072" y="234"/>
                  </a:cubicBezTo>
                  <a:cubicBezTo>
                    <a:pt x="6105" y="167"/>
                    <a:pt x="3736" y="0"/>
                    <a:pt x="3736"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5462382" y="2315144"/>
              <a:ext cx="114337" cy="208181"/>
            </a:xfrm>
            <a:custGeom>
              <a:rect b="b" l="l" r="r" t="t"/>
              <a:pathLst>
                <a:path extrusionOk="0" h="9174" w="5038">
                  <a:moveTo>
                    <a:pt x="5038" y="0"/>
                  </a:moveTo>
                  <a:lnTo>
                    <a:pt x="1" y="201"/>
                  </a:lnTo>
                  <a:lnTo>
                    <a:pt x="1" y="4370"/>
                  </a:lnTo>
                  <a:lnTo>
                    <a:pt x="2603" y="9174"/>
                  </a:lnTo>
                  <a:lnTo>
                    <a:pt x="5038" y="4337"/>
                  </a:lnTo>
                  <a:lnTo>
                    <a:pt x="503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a:off x="5386694" y="2187703"/>
              <a:ext cx="49974" cy="98100"/>
            </a:xfrm>
            <a:custGeom>
              <a:rect b="b" l="l" r="r" t="t"/>
              <a:pathLst>
                <a:path extrusionOk="0" h="4323" w="2202">
                  <a:moveTo>
                    <a:pt x="1020" y="1"/>
                  </a:moveTo>
                  <a:cubicBezTo>
                    <a:pt x="868" y="1"/>
                    <a:pt x="724" y="88"/>
                    <a:pt x="601" y="313"/>
                  </a:cubicBezTo>
                  <a:cubicBezTo>
                    <a:pt x="0" y="1347"/>
                    <a:pt x="834" y="3615"/>
                    <a:pt x="1168" y="4149"/>
                  </a:cubicBezTo>
                  <a:cubicBezTo>
                    <a:pt x="1246" y="4274"/>
                    <a:pt x="1339" y="4322"/>
                    <a:pt x="1436" y="4322"/>
                  </a:cubicBezTo>
                  <a:cubicBezTo>
                    <a:pt x="1751" y="4322"/>
                    <a:pt x="2102" y="3815"/>
                    <a:pt x="2102" y="3815"/>
                  </a:cubicBezTo>
                  <a:lnTo>
                    <a:pt x="2202" y="1147"/>
                  </a:lnTo>
                  <a:cubicBezTo>
                    <a:pt x="2202" y="1147"/>
                    <a:pt x="1567" y="1"/>
                    <a:pt x="10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a:off x="5386694" y="2171319"/>
              <a:ext cx="49974" cy="122653"/>
            </a:xfrm>
            <a:custGeom>
              <a:rect b="b" l="l" r="r" t="t"/>
              <a:pathLst>
                <a:path extrusionOk="0" fill="none" h="5405" w="2202">
                  <a:moveTo>
                    <a:pt x="2202" y="1869"/>
                  </a:moveTo>
                  <a:cubicBezTo>
                    <a:pt x="2202" y="1869"/>
                    <a:pt x="1168" y="1"/>
                    <a:pt x="601" y="1035"/>
                  </a:cubicBezTo>
                  <a:cubicBezTo>
                    <a:pt x="0" y="2069"/>
                    <a:pt x="834" y="4337"/>
                    <a:pt x="1168" y="4871"/>
                  </a:cubicBezTo>
                  <a:cubicBezTo>
                    <a:pt x="1501" y="5404"/>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5608492" y="2187703"/>
              <a:ext cx="49997" cy="98100"/>
            </a:xfrm>
            <a:custGeom>
              <a:rect b="b" l="l" r="r" t="t"/>
              <a:pathLst>
                <a:path extrusionOk="0" h="4323" w="2203">
                  <a:moveTo>
                    <a:pt x="1183" y="1"/>
                  </a:moveTo>
                  <a:cubicBezTo>
                    <a:pt x="635" y="1"/>
                    <a:pt x="1" y="1147"/>
                    <a:pt x="1" y="1147"/>
                  </a:cubicBezTo>
                  <a:lnTo>
                    <a:pt x="101" y="3815"/>
                  </a:lnTo>
                  <a:cubicBezTo>
                    <a:pt x="101" y="3815"/>
                    <a:pt x="452" y="4322"/>
                    <a:pt x="766" y="4322"/>
                  </a:cubicBezTo>
                  <a:cubicBezTo>
                    <a:pt x="863" y="4322"/>
                    <a:pt x="956" y="4274"/>
                    <a:pt x="1035" y="4149"/>
                  </a:cubicBezTo>
                  <a:cubicBezTo>
                    <a:pt x="1368" y="3615"/>
                    <a:pt x="2202" y="1347"/>
                    <a:pt x="1602" y="313"/>
                  </a:cubicBezTo>
                  <a:cubicBezTo>
                    <a:pt x="1479" y="88"/>
                    <a:pt x="1334" y="1"/>
                    <a:pt x="1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a:off x="5608492" y="2171319"/>
              <a:ext cx="49997" cy="122653"/>
            </a:xfrm>
            <a:custGeom>
              <a:rect b="b" l="l" r="r" t="t"/>
              <a:pathLst>
                <a:path extrusionOk="0" fill="none" h="5405" w="2203">
                  <a:moveTo>
                    <a:pt x="1" y="1869"/>
                  </a:moveTo>
                  <a:cubicBezTo>
                    <a:pt x="1" y="1869"/>
                    <a:pt x="1035" y="1"/>
                    <a:pt x="1602" y="1035"/>
                  </a:cubicBezTo>
                  <a:cubicBezTo>
                    <a:pt x="2202" y="2069"/>
                    <a:pt x="1368" y="4337"/>
                    <a:pt x="1035" y="4871"/>
                  </a:cubicBezTo>
                  <a:cubicBezTo>
                    <a:pt x="701" y="5404"/>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5423777" y="2069883"/>
              <a:ext cx="196856" cy="313406"/>
            </a:xfrm>
            <a:custGeom>
              <a:rect b="b" l="l" r="r" t="t"/>
              <a:pathLst>
                <a:path extrusionOk="0" h="13811" w="8674">
                  <a:moveTo>
                    <a:pt x="4337" y="1"/>
                  </a:moveTo>
                  <a:cubicBezTo>
                    <a:pt x="1902" y="1"/>
                    <a:pt x="1" y="2669"/>
                    <a:pt x="1" y="5972"/>
                  </a:cubicBezTo>
                  <a:cubicBezTo>
                    <a:pt x="1" y="9274"/>
                    <a:pt x="1902" y="13811"/>
                    <a:pt x="4337" y="13811"/>
                  </a:cubicBezTo>
                  <a:cubicBezTo>
                    <a:pt x="6739" y="13811"/>
                    <a:pt x="8674" y="9274"/>
                    <a:pt x="8674" y="5972"/>
                  </a:cubicBezTo>
                  <a:cubicBezTo>
                    <a:pt x="8674" y="2669"/>
                    <a:pt x="6705"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5593354" y="2162423"/>
              <a:ext cx="32590" cy="91632"/>
            </a:xfrm>
            <a:custGeom>
              <a:rect b="b" l="l" r="r" t="t"/>
              <a:pathLst>
                <a:path extrusionOk="0" h="4038" w="1436">
                  <a:moveTo>
                    <a:pt x="1253" y="1"/>
                  </a:moveTo>
                  <a:cubicBezTo>
                    <a:pt x="924" y="1"/>
                    <a:pt x="268" y="226"/>
                    <a:pt x="268" y="226"/>
                  </a:cubicBezTo>
                  <a:cubicBezTo>
                    <a:pt x="268" y="226"/>
                    <a:pt x="1" y="1060"/>
                    <a:pt x="301" y="1427"/>
                  </a:cubicBezTo>
                  <a:cubicBezTo>
                    <a:pt x="634" y="1794"/>
                    <a:pt x="601" y="2361"/>
                    <a:pt x="568" y="3061"/>
                  </a:cubicBezTo>
                  <a:cubicBezTo>
                    <a:pt x="541" y="3625"/>
                    <a:pt x="644" y="4038"/>
                    <a:pt x="807" y="4038"/>
                  </a:cubicBezTo>
                  <a:cubicBezTo>
                    <a:pt x="846" y="4038"/>
                    <a:pt x="889" y="4014"/>
                    <a:pt x="935" y="3962"/>
                  </a:cubicBezTo>
                  <a:cubicBezTo>
                    <a:pt x="1202" y="3728"/>
                    <a:pt x="1435" y="359"/>
                    <a:pt x="1435" y="92"/>
                  </a:cubicBezTo>
                  <a:cubicBezTo>
                    <a:pt x="1435" y="26"/>
                    <a:pt x="1362" y="1"/>
                    <a:pt x="125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
            <p:cNvSpPr/>
            <p:nvPr/>
          </p:nvSpPr>
          <p:spPr>
            <a:xfrm>
              <a:off x="5398790" y="2037161"/>
              <a:ext cx="264987" cy="200057"/>
            </a:xfrm>
            <a:custGeom>
              <a:rect b="b" l="l" r="r" t="t"/>
              <a:pathLst>
                <a:path extrusionOk="0" h="8816" w="11676">
                  <a:moveTo>
                    <a:pt x="6279" y="0"/>
                  </a:moveTo>
                  <a:cubicBezTo>
                    <a:pt x="5553" y="0"/>
                    <a:pt x="4777" y="124"/>
                    <a:pt x="4004" y="409"/>
                  </a:cubicBezTo>
                  <a:cubicBezTo>
                    <a:pt x="1469" y="1309"/>
                    <a:pt x="1" y="2577"/>
                    <a:pt x="368" y="3878"/>
                  </a:cubicBezTo>
                  <a:cubicBezTo>
                    <a:pt x="768" y="5145"/>
                    <a:pt x="1135" y="6913"/>
                    <a:pt x="1135" y="6913"/>
                  </a:cubicBezTo>
                  <a:lnTo>
                    <a:pt x="1268" y="8781"/>
                  </a:lnTo>
                  <a:cubicBezTo>
                    <a:pt x="1316" y="8805"/>
                    <a:pt x="1364" y="8816"/>
                    <a:pt x="1410" y="8816"/>
                  </a:cubicBezTo>
                  <a:cubicBezTo>
                    <a:pt x="1555" y="8816"/>
                    <a:pt x="1677" y="8708"/>
                    <a:pt x="1702" y="8581"/>
                  </a:cubicBezTo>
                  <a:cubicBezTo>
                    <a:pt x="1836" y="8214"/>
                    <a:pt x="1535" y="7080"/>
                    <a:pt x="1836" y="6446"/>
                  </a:cubicBezTo>
                  <a:cubicBezTo>
                    <a:pt x="2136" y="5812"/>
                    <a:pt x="3303" y="5546"/>
                    <a:pt x="3337" y="5112"/>
                  </a:cubicBezTo>
                  <a:cubicBezTo>
                    <a:pt x="3370" y="4712"/>
                    <a:pt x="2770" y="3911"/>
                    <a:pt x="2770" y="3611"/>
                  </a:cubicBezTo>
                  <a:cubicBezTo>
                    <a:pt x="2770" y="3488"/>
                    <a:pt x="2797" y="3371"/>
                    <a:pt x="2935" y="3371"/>
                  </a:cubicBezTo>
                  <a:cubicBezTo>
                    <a:pt x="3134" y="3371"/>
                    <a:pt x="3563" y="3616"/>
                    <a:pt x="4471" y="4445"/>
                  </a:cubicBezTo>
                  <a:cubicBezTo>
                    <a:pt x="5587" y="5512"/>
                    <a:pt x="7423" y="5969"/>
                    <a:pt x="8881" y="5969"/>
                  </a:cubicBezTo>
                  <a:cubicBezTo>
                    <a:pt x="9383" y="5969"/>
                    <a:pt x="9841" y="5915"/>
                    <a:pt x="10208" y="5812"/>
                  </a:cubicBezTo>
                  <a:cubicBezTo>
                    <a:pt x="11676" y="5446"/>
                    <a:pt x="9941" y="3277"/>
                    <a:pt x="9541" y="2810"/>
                  </a:cubicBezTo>
                  <a:cubicBezTo>
                    <a:pt x="9174" y="2377"/>
                    <a:pt x="10508" y="2710"/>
                    <a:pt x="9808" y="1476"/>
                  </a:cubicBezTo>
                  <a:cubicBezTo>
                    <a:pt x="9321" y="641"/>
                    <a:pt x="7932" y="0"/>
                    <a:pt x="6279" y="0"/>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21"/>
          <p:cNvSpPr txBox="1"/>
          <p:nvPr/>
        </p:nvSpPr>
        <p:spPr>
          <a:xfrm>
            <a:off x="5556450" y="4410850"/>
            <a:ext cx="23427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300"/>
                                        <p:tgtEl>
                                          <p:spTgt spid="138"/>
                                        </p:tgtEl>
                                        <p:attrNameLst>
                                          <p:attrName>ppt_w</p:attrName>
                                        </p:attrNameLst>
                                      </p:cBhvr>
                                      <p:tavLst>
                                        <p:tav fmla="" tm="0">
                                          <p:val>
                                            <p:strVal val="0"/>
                                          </p:val>
                                        </p:tav>
                                        <p:tav fmla="" tm="100000">
                                          <p:val>
                                            <p:strVal val="#ppt_w"/>
                                          </p:val>
                                        </p:tav>
                                      </p:tavLst>
                                    </p:anim>
                                    <p:anim calcmode="lin" valueType="num">
                                      <p:cBhvr additive="base">
                                        <p:cTn dur="300"/>
                                        <p:tgtEl>
                                          <p:spTgt spid="138"/>
                                        </p:tgtEl>
                                        <p:attrNameLst>
                                          <p:attrName>ppt_h</p:attrName>
                                        </p:attrNameLst>
                                      </p:cBhvr>
                                      <p:tavLst>
                                        <p:tav fmla="" tm="0">
                                          <p:val>
                                            <p:strVal val="0"/>
                                          </p:val>
                                        </p:tav>
                                        <p:tav fmla="" tm="100000">
                                          <p:val>
                                            <p:strVal val="#ppt_h"/>
                                          </p:val>
                                        </p:tav>
                                      </p:tavLst>
                                    </p:anim>
                                  </p:childTnLst>
                                </p:cTn>
                              </p:par>
                            </p:childTnLst>
                          </p:cTn>
                        </p:par>
                        <p:par>
                          <p:cTn fill="hold">
                            <p:stCondLst>
                              <p:cond delay="300"/>
                            </p:stCondLst>
                            <p:childTnLst>
                              <p:par>
                                <p:cTn fill="hold" nodeType="afterEffect" presetClass="entr" presetID="23" presetSubtype="16">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300"/>
                                        <p:tgtEl>
                                          <p:spTgt spid="136"/>
                                        </p:tgtEl>
                                        <p:attrNameLst>
                                          <p:attrName>ppt_w</p:attrName>
                                        </p:attrNameLst>
                                      </p:cBhvr>
                                      <p:tavLst>
                                        <p:tav fmla="" tm="0">
                                          <p:val>
                                            <p:strVal val="0"/>
                                          </p:val>
                                        </p:tav>
                                        <p:tav fmla="" tm="100000">
                                          <p:val>
                                            <p:strVal val="#ppt_w"/>
                                          </p:val>
                                        </p:tav>
                                      </p:tavLst>
                                    </p:anim>
                                    <p:anim calcmode="lin" valueType="num">
                                      <p:cBhvr additive="base">
                                        <p:cTn dur="300"/>
                                        <p:tgtEl>
                                          <p:spTgt spid="136"/>
                                        </p:tgtEl>
                                        <p:attrNameLst>
                                          <p:attrName>ppt_h</p:attrName>
                                        </p:attrNameLst>
                                      </p:cBhvr>
                                      <p:tavLst>
                                        <p:tav fmla="" tm="0">
                                          <p:val>
                                            <p:strVal val="0"/>
                                          </p:val>
                                        </p:tav>
                                        <p:tav fmla="" tm="100000">
                                          <p:val>
                                            <p:strVal val="#ppt_h"/>
                                          </p:val>
                                        </p:tav>
                                      </p:tavLst>
                                    </p:anim>
                                  </p:childTnLst>
                                </p:cTn>
                              </p:par>
                            </p:childTnLst>
                          </p:cTn>
                        </p:par>
                        <p:par>
                          <p:cTn fill="hold">
                            <p:stCondLst>
                              <p:cond delay="600"/>
                            </p:stCondLst>
                            <p:childTnLst>
                              <p:par>
                                <p:cTn fill="hold" nodeType="afterEffect" presetClass="entr" presetID="23" presetSubtype="16">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300"/>
                                        <p:tgtEl>
                                          <p:spTgt spid="137"/>
                                        </p:tgtEl>
                                        <p:attrNameLst>
                                          <p:attrName>ppt_w</p:attrName>
                                        </p:attrNameLst>
                                      </p:cBhvr>
                                      <p:tavLst>
                                        <p:tav fmla="" tm="0">
                                          <p:val>
                                            <p:strVal val="0"/>
                                          </p:val>
                                        </p:tav>
                                        <p:tav fmla="" tm="100000">
                                          <p:val>
                                            <p:strVal val="#ppt_w"/>
                                          </p:val>
                                        </p:tav>
                                      </p:tavLst>
                                    </p:anim>
                                    <p:anim calcmode="lin" valueType="num">
                                      <p:cBhvr additive="base">
                                        <p:cTn dur="300"/>
                                        <p:tgtEl>
                                          <p:spTgt spid="137"/>
                                        </p:tgtEl>
                                        <p:attrNameLst>
                                          <p:attrName>ppt_h</p:attrName>
                                        </p:attrNameLst>
                                      </p:cBhvr>
                                      <p:tavLst>
                                        <p:tav fmla="" tm="0">
                                          <p:val>
                                            <p:strVal val="0"/>
                                          </p:val>
                                        </p:tav>
                                        <p:tav fmla="" tm="100000">
                                          <p:val>
                                            <p:strVal val="#ppt_h"/>
                                          </p:val>
                                        </p:tav>
                                      </p:tavLst>
                                    </p:anim>
                                  </p:childTnLst>
                                </p:cTn>
                              </p:par>
                            </p:childTnLst>
                          </p:cTn>
                        </p:par>
                        <p:par>
                          <p:cTn fill="hold">
                            <p:stCondLst>
                              <p:cond delay="900"/>
                            </p:stCondLst>
                            <p:childTnLst>
                              <p:par>
                                <p:cTn fill="hold" nodeType="afterEffect" presetClass="emph" presetID="8" presetSubtype="0">
                                  <p:stCondLst>
                                    <p:cond delay="0"/>
                                  </p:stCondLst>
                                  <p:childTnLst>
                                    <p:animRot by="-21600000">
                                      <p:cBhvr>
                                        <p:cTn dur="500" fill="hold"/>
                                        <p:tgtEl>
                                          <p:spTgt spid="137"/>
                                        </p:tgtEl>
                                        <p:attrNameLst>
                                          <p:attrName>r</p:attrName>
                                        </p:attrNameLst>
                                      </p:cBhvr>
                                    </p:animRot>
                                  </p:childTnLst>
                                </p:cTn>
                              </p:par>
                            </p:childTnLst>
                          </p:cTn>
                        </p:par>
                        <p:par>
                          <p:cTn fill="hold">
                            <p:stCondLst>
                              <p:cond delay="1400"/>
                            </p:stCondLst>
                            <p:childTnLst>
                              <p:par>
                                <p:cTn fill="hold" nodeType="afterEffect" presetClass="exit" presetID="23" presetSubtype="32">
                                  <p:stCondLst>
                                    <p:cond delay="0"/>
                                  </p:stCondLst>
                                  <p:childTnLst>
                                    <p:anim calcmode="lin" valueType="num">
                                      <p:cBhvr additive="base">
                                        <p:cTn dur="300"/>
                                        <p:tgtEl>
                                          <p:spTgt spid="137"/>
                                        </p:tgtEl>
                                        <p:attrNameLst>
                                          <p:attrName>ppt_w</p:attrName>
                                        </p:attrNameLst>
                                      </p:cBhvr>
                                      <p:tavLst>
                                        <p:tav fmla="" tm="0">
                                          <p:val>
                                            <p:strVal val="#ppt_w"/>
                                          </p:val>
                                        </p:tav>
                                        <p:tav fmla="" tm="100000">
                                          <p:val>
                                            <p:strVal val="0"/>
                                          </p:val>
                                        </p:tav>
                                      </p:tavLst>
                                    </p:anim>
                                    <p:anim calcmode="lin" valueType="num">
                                      <p:cBhvr additive="base">
                                        <p:cTn dur="300"/>
                                        <p:tgtEl>
                                          <p:spTgt spid="137"/>
                                        </p:tgtEl>
                                        <p:attrNameLst>
                                          <p:attrName>ppt_h</p:attrName>
                                        </p:attrNameLst>
                                      </p:cBhvr>
                                      <p:tavLst>
                                        <p:tav fmla="" tm="0">
                                          <p:val>
                                            <p:strVal val="#ppt_h"/>
                                          </p:val>
                                        </p:tav>
                                        <p:tav fmla="" tm="100000">
                                          <p:val>
                                            <p:strVal val="0"/>
                                          </p:val>
                                        </p:tav>
                                      </p:tavLst>
                                    </p:anim>
                                    <p:set>
                                      <p:cBhvr>
                                        <p:cTn dur="1" fill="hold">
                                          <p:stCondLst>
                                            <p:cond delay="300"/>
                                          </p:stCondLst>
                                        </p:cTn>
                                        <p:tgtEl>
                                          <p:spTgt spid="137"/>
                                        </p:tgtEl>
                                        <p:attrNameLst>
                                          <p:attrName>style.visibility</p:attrName>
                                        </p:attrNameLst>
                                      </p:cBhvr>
                                      <p:to>
                                        <p:strVal val="hidden"/>
                                      </p:to>
                                    </p:set>
                                  </p:childTnLst>
                                </p:cTn>
                              </p:par>
                            </p:childTnLst>
                          </p:cTn>
                        </p:par>
                        <p:par>
                          <p:cTn fill="hold">
                            <p:stCondLst>
                              <p:cond delay="1700"/>
                            </p:stCondLst>
                            <p:childTnLst>
                              <p:par>
                                <p:cTn fill="hold" nodeType="afterEffect" presetClass="exit" presetID="23" presetSubtype="32">
                                  <p:stCondLst>
                                    <p:cond delay="0"/>
                                  </p:stCondLst>
                                  <p:childTnLst>
                                    <p:anim calcmode="lin" valueType="num">
                                      <p:cBhvr additive="base">
                                        <p:cTn dur="300"/>
                                        <p:tgtEl>
                                          <p:spTgt spid="136"/>
                                        </p:tgtEl>
                                        <p:attrNameLst>
                                          <p:attrName>ppt_w</p:attrName>
                                        </p:attrNameLst>
                                      </p:cBhvr>
                                      <p:tavLst>
                                        <p:tav fmla="" tm="0">
                                          <p:val>
                                            <p:strVal val="#ppt_w"/>
                                          </p:val>
                                        </p:tav>
                                        <p:tav fmla="" tm="100000">
                                          <p:val>
                                            <p:strVal val="0"/>
                                          </p:val>
                                        </p:tav>
                                      </p:tavLst>
                                    </p:anim>
                                    <p:anim calcmode="lin" valueType="num">
                                      <p:cBhvr additive="base">
                                        <p:cTn dur="300"/>
                                        <p:tgtEl>
                                          <p:spTgt spid="136"/>
                                        </p:tgtEl>
                                        <p:attrNameLst>
                                          <p:attrName>ppt_h</p:attrName>
                                        </p:attrNameLst>
                                      </p:cBhvr>
                                      <p:tavLst>
                                        <p:tav fmla="" tm="0">
                                          <p:val>
                                            <p:strVal val="#ppt_h"/>
                                          </p:val>
                                        </p:tav>
                                        <p:tav fmla="" tm="100000">
                                          <p:val>
                                            <p:strVal val="0"/>
                                          </p:val>
                                        </p:tav>
                                      </p:tavLst>
                                    </p:anim>
                                    <p:set>
                                      <p:cBhvr>
                                        <p:cTn dur="1" fill="hold">
                                          <p:stCondLst>
                                            <p:cond delay="300"/>
                                          </p:stCondLst>
                                        </p:cTn>
                                        <p:tgtEl>
                                          <p:spTgt spid="136"/>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3" presetSubtype="32">
                                  <p:stCondLst>
                                    <p:cond delay="0"/>
                                  </p:stCondLst>
                                  <p:childTnLst>
                                    <p:anim calcmode="lin" valueType="num">
                                      <p:cBhvr additive="base">
                                        <p:cTn dur="300"/>
                                        <p:tgtEl>
                                          <p:spTgt spid="138"/>
                                        </p:tgtEl>
                                        <p:attrNameLst>
                                          <p:attrName>ppt_w</p:attrName>
                                        </p:attrNameLst>
                                      </p:cBhvr>
                                      <p:tavLst>
                                        <p:tav fmla="" tm="0">
                                          <p:val>
                                            <p:strVal val="#ppt_w"/>
                                          </p:val>
                                        </p:tav>
                                        <p:tav fmla="" tm="100000">
                                          <p:val>
                                            <p:strVal val="0"/>
                                          </p:val>
                                        </p:tav>
                                      </p:tavLst>
                                    </p:anim>
                                    <p:anim calcmode="lin" valueType="num">
                                      <p:cBhvr additive="base">
                                        <p:cTn dur="300"/>
                                        <p:tgtEl>
                                          <p:spTgt spid="138"/>
                                        </p:tgtEl>
                                        <p:attrNameLst>
                                          <p:attrName>ppt_h</p:attrName>
                                        </p:attrNameLst>
                                      </p:cBhvr>
                                      <p:tavLst>
                                        <p:tav fmla="" tm="0">
                                          <p:val>
                                            <p:strVal val="#ppt_h"/>
                                          </p:val>
                                        </p:tav>
                                        <p:tav fmla="" tm="100000">
                                          <p:val>
                                            <p:strVal val="0"/>
                                          </p:val>
                                        </p:tav>
                                      </p:tavLst>
                                    </p:anim>
                                    <p:set>
                                      <p:cBhvr>
                                        <p:cTn dur="1" fill="hold">
                                          <p:stCondLst>
                                            <p:cond delay="300"/>
                                          </p:stCondLst>
                                        </p:cTn>
                                        <p:tgtEl>
                                          <p:spTgt spid="138"/>
                                        </p:tgtEl>
                                        <p:attrNameLst>
                                          <p:attrName>style.visibility</p:attrName>
                                        </p:attrNameLst>
                                      </p:cBhvr>
                                      <p:to>
                                        <p:strVal val="hidden"/>
                                      </p:to>
                                    </p:se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par>
                          <p:cTn fill="hold">
                            <p:stCondLst>
                              <p:cond delay="33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par>
                          <p:cTn fill="hold">
                            <p:stCondLst>
                              <p:cond delay="38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0"/>
          <p:cNvSpPr txBox="1"/>
          <p:nvPr>
            <p:ph type="title"/>
          </p:nvPr>
        </p:nvSpPr>
        <p:spPr>
          <a:xfrm>
            <a:off x="2046025" y="338775"/>
            <a:ext cx="6626400" cy="7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¿Qué es PostgreSQL? </a:t>
            </a:r>
            <a:endParaRPr sz="2400"/>
          </a:p>
        </p:txBody>
      </p:sp>
      <p:sp>
        <p:nvSpPr>
          <p:cNvPr id="475" name="Google Shape;475;p30"/>
          <p:cNvSpPr txBox="1"/>
          <p:nvPr>
            <p:ph idx="1" type="subTitle"/>
          </p:nvPr>
        </p:nvSpPr>
        <p:spPr>
          <a:xfrm>
            <a:off x="2270675" y="1207075"/>
            <a:ext cx="5925300" cy="2145000"/>
          </a:xfrm>
          <a:prstGeom prst="rect">
            <a:avLst/>
          </a:prstGeom>
        </p:spPr>
        <p:txBody>
          <a:bodyPr anchorCtr="0" anchor="ctr" bIns="91425" lIns="91425" spcFirstLastPara="1" rIns="91425" wrap="square" tIns="91425">
            <a:noAutofit/>
          </a:bodyPr>
          <a:lstStyle/>
          <a:p>
            <a:pPr indent="-323850" lvl="0" marL="457200" rtl="0" algn="just">
              <a:spcBef>
                <a:spcPts val="0"/>
              </a:spcBef>
              <a:spcAft>
                <a:spcPts val="0"/>
              </a:spcAft>
              <a:buSzPts val="1500"/>
              <a:buChar char="➔"/>
            </a:pPr>
            <a:r>
              <a:rPr lang="en" sz="1500"/>
              <a:t>“Un sistema de gestión de base de datos objeto-relacional, distribuido bajo licencia BSD y con código fuente disponible libremente. Es uno de los sistemas de gestión de base de datos más potente del mercado”. (Autor: Zea, Molina y Redrován, 2017).</a:t>
            </a:r>
            <a:endParaRPr sz="1500"/>
          </a:p>
          <a:p>
            <a:pPr indent="-323850" lvl="0" marL="457200" rtl="0" algn="just">
              <a:spcBef>
                <a:spcPts val="1000"/>
              </a:spcBef>
              <a:spcAft>
                <a:spcPts val="1000"/>
              </a:spcAft>
              <a:buSzPts val="1500"/>
              <a:buChar char="➔"/>
            </a:pPr>
            <a:r>
              <a:rPr lang="en" sz="1500"/>
              <a:t>PostgreSQL es un sistema de base de datos relacional de alta disponibilidad, es decir, es estable, consistente y tolerante a fallos.</a:t>
            </a:r>
            <a:endParaRPr sz="1500"/>
          </a:p>
        </p:txBody>
      </p:sp>
      <p:pic>
        <p:nvPicPr>
          <p:cNvPr id="476" name="Google Shape;476;p30"/>
          <p:cNvPicPr preferRelativeResize="0"/>
          <p:nvPr/>
        </p:nvPicPr>
        <p:blipFill>
          <a:blip r:embed="rId3">
            <a:alphaModFix/>
          </a:blip>
          <a:stretch>
            <a:fillRect/>
          </a:stretch>
        </p:blipFill>
        <p:spPr>
          <a:xfrm>
            <a:off x="44375" y="2838375"/>
            <a:ext cx="2576875" cy="184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31"/>
          <p:cNvSpPr txBox="1"/>
          <p:nvPr>
            <p:ph type="title"/>
          </p:nvPr>
        </p:nvSpPr>
        <p:spPr>
          <a:xfrm>
            <a:off x="713250" y="3541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Ventajas y desventajas de PostgreSQL</a:t>
            </a:r>
            <a:endParaRPr sz="2500"/>
          </a:p>
        </p:txBody>
      </p:sp>
      <p:pic>
        <p:nvPicPr>
          <p:cNvPr id="482" name="Google Shape;482;p31"/>
          <p:cNvPicPr preferRelativeResize="0"/>
          <p:nvPr/>
        </p:nvPicPr>
        <p:blipFill>
          <a:blip r:embed="rId3">
            <a:alphaModFix/>
          </a:blip>
          <a:stretch>
            <a:fillRect/>
          </a:stretch>
        </p:blipFill>
        <p:spPr>
          <a:xfrm>
            <a:off x="684675" y="967000"/>
            <a:ext cx="7935613" cy="3871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2"/>
          <p:cNvSpPr txBox="1"/>
          <p:nvPr>
            <p:ph type="title"/>
          </p:nvPr>
        </p:nvSpPr>
        <p:spPr>
          <a:xfrm>
            <a:off x="2046025" y="338775"/>
            <a:ext cx="6626400" cy="7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Instalación de PostgreSQL</a:t>
            </a:r>
            <a:endParaRPr sz="2400"/>
          </a:p>
        </p:txBody>
      </p:sp>
      <p:sp>
        <p:nvSpPr>
          <p:cNvPr id="488" name="Google Shape;488;p32"/>
          <p:cNvSpPr txBox="1"/>
          <p:nvPr>
            <p:ph idx="1" type="subTitle"/>
          </p:nvPr>
        </p:nvSpPr>
        <p:spPr>
          <a:xfrm>
            <a:off x="2270675" y="1302775"/>
            <a:ext cx="5925300" cy="1768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00"/>
              <a:t>Un aspecto a considerar es que la instalación de PostgreSQL dependerá del sistema operativo que se esté utilizando: </a:t>
            </a:r>
            <a:endParaRPr sz="1500"/>
          </a:p>
          <a:p>
            <a:pPr indent="-323850" lvl="0" marL="457200" rtl="0" algn="just">
              <a:spcBef>
                <a:spcPts val="1000"/>
              </a:spcBef>
              <a:spcAft>
                <a:spcPts val="0"/>
              </a:spcAft>
              <a:buSzPts val="1500"/>
              <a:buChar char="➔"/>
            </a:pPr>
            <a:r>
              <a:rPr lang="en" sz="1500"/>
              <a:t>Windows </a:t>
            </a:r>
            <a:endParaRPr sz="1500"/>
          </a:p>
          <a:p>
            <a:pPr indent="-323850" lvl="0" marL="457200" rtl="0" algn="just">
              <a:spcBef>
                <a:spcPts val="0"/>
              </a:spcBef>
              <a:spcAft>
                <a:spcPts val="0"/>
              </a:spcAft>
              <a:buSzPts val="1500"/>
              <a:buChar char="➔"/>
            </a:pPr>
            <a:r>
              <a:rPr lang="en" sz="1500"/>
              <a:t>Linux</a:t>
            </a:r>
            <a:endParaRPr sz="1500"/>
          </a:p>
          <a:p>
            <a:pPr indent="-323850" lvl="0" marL="457200" rtl="0" algn="just">
              <a:spcBef>
                <a:spcPts val="0"/>
              </a:spcBef>
              <a:spcAft>
                <a:spcPts val="0"/>
              </a:spcAft>
              <a:buSzPts val="1500"/>
              <a:buChar char="➔"/>
            </a:pPr>
            <a:r>
              <a:rPr lang="en" sz="1500"/>
              <a:t>MacOS</a:t>
            </a:r>
            <a:endParaRPr sz="1500"/>
          </a:p>
          <a:p>
            <a:pPr indent="0" lvl="0" marL="0" rtl="0" algn="just">
              <a:spcBef>
                <a:spcPts val="1000"/>
              </a:spcBef>
              <a:spcAft>
                <a:spcPts val="0"/>
              </a:spcAft>
              <a:buNone/>
            </a:pPr>
            <a:r>
              <a:rPr lang="en" sz="1500"/>
              <a:t>Link de descarga: </a:t>
            </a:r>
            <a:r>
              <a:rPr lang="en" sz="1400" u="sng">
                <a:solidFill>
                  <a:schemeClr val="hlink"/>
                </a:solidFill>
                <a:hlinkClick r:id="rId3"/>
              </a:rPr>
              <a:t>https://www.postgresql.org/download/</a:t>
            </a:r>
            <a:endParaRPr sz="1400"/>
          </a:p>
          <a:p>
            <a:pPr indent="0" lvl="0" marL="0" rtl="0" algn="just">
              <a:spcBef>
                <a:spcPts val="1000"/>
              </a:spcBef>
              <a:spcAft>
                <a:spcPts val="1000"/>
              </a:spcAft>
              <a:buNone/>
            </a:pPr>
            <a:r>
              <a:t/>
            </a:r>
            <a:endParaRPr sz="1400"/>
          </a:p>
        </p:txBody>
      </p:sp>
      <p:pic>
        <p:nvPicPr>
          <p:cNvPr id="489" name="Google Shape;489;p32"/>
          <p:cNvPicPr preferRelativeResize="0"/>
          <p:nvPr/>
        </p:nvPicPr>
        <p:blipFill>
          <a:blip r:embed="rId4">
            <a:alphaModFix/>
          </a:blip>
          <a:stretch>
            <a:fillRect/>
          </a:stretch>
        </p:blipFill>
        <p:spPr>
          <a:xfrm>
            <a:off x="0" y="3603550"/>
            <a:ext cx="1731725" cy="1236950"/>
          </a:xfrm>
          <a:prstGeom prst="rect">
            <a:avLst/>
          </a:prstGeom>
          <a:noFill/>
          <a:ln>
            <a:noFill/>
          </a:ln>
        </p:spPr>
      </p:pic>
      <p:pic>
        <p:nvPicPr>
          <p:cNvPr id="490" name="Google Shape;490;p32"/>
          <p:cNvPicPr preferRelativeResize="0"/>
          <p:nvPr/>
        </p:nvPicPr>
        <p:blipFill>
          <a:blip r:embed="rId5">
            <a:alphaModFix/>
          </a:blip>
          <a:stretch>
            <a:fillRect/>
          </a:stretch>
        </p:blipFill>
        <p:spPr>
          <a:xfrm>
            <a:off x="2882925" y="3071275"/>
            <a:ext cx="4191800" cy="1186350"/>
          </a:xfrm>
          <a:prstGeom prst="rect">
            <a:avLst/>
          </a:prstGeom>
          <a:noFill/>
          <a:ln cap="flat" cmpd="sng" w="28575">
            <a:solidFill>
              <a:schemeClr val="accent4"/>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cxnSp>
        <p:nvCxnSpPr>
          <p:cNvPr id="495" name="Google Shape;495;p33"/>
          <p:cNvCxnSpPr/>
          <p:nvPr/>
        </p:nvCxnSpPr>
        <p:spPr>
          <a:xfrm>
            <a:off x="5533206" y="1540889"/>
            <a:ext cx="2442900" cy="2442900"/>
          </a:xfrm>
          <a:prstGeom prst="straightConnector1">
            <a:avLst/>
          </a:prstGeom>
          <a:noFill/>
          <a:ln cap="flat" cmpd="sng" w="9525">
            <a:solidFill>
              <a:schemeClr val="accent2"/>
            </a:solidFill>
            <a:prstDash val="solid"/>
            <a:round/>
            <a:headEnd len="med" w="med" type="none"/>
            <a:tailEnd len="med" w="med" type="none"/>
          </a:ln>
        </p:spPr>
      </p:cxnSp>
      <p:grpSp>
        <p:nvGrpSpPr>
          <p:cNvPr id="496" name="Google Shape;496;p33"/>
          <p:cNvGrpSpPr/>
          <p:nvPr/>
        </p:nvGrpSpPr>
        <p:grpSpPr>
          <a:xfrm>
            <a:off x="4682056" y="841516"/>
            <a:ext cx="3748715" cy="3468037"/>
            <a:chOff x="5009550" y="697395"/>
            <a:chExt cx="4134460" cy="3824900"/>
          </a:xfrm>
        </p:grpSpPr>
        <p:sp>
          <p:nvSpPr>
            <p:cNvPr id="497" name="Google Shape;497;p33"/>
            <p:cNvSpPr/>
            <p:nvPr/>
          </p:nvSpPr>
          <p:spPr>
            <a:xfrm flipH="1" rot="10800000">
              <a:off x="6316581" y="929161"/>
              <a:ext cx="576343" cy="1044085"/>
            </a:xfrm>
            <a:custGeom>
              <a:rect b="b" l="l" r="r" t="t"/>
              <a:pathLst>
                <a:path extrusionOk="0" fill="none" h="38520" w="29522">
                  <a:moveTo>
                    <a:pt x="29522" y="1"/>
                  </a:moveTo>
                  <a:lnTo>
                    <a:pt x="29522" y="34373"/>
                  </a:lnTo>
                  <a:cubicBezTo>
                    <a:pt x="29522" y="36695"/>
                    <a:pt x="27698" y="38519"/>
                    <a:pt x="25376" y="38519"/>
                  </a:cubicBezTo>
                  <a:lnTo>
                    <a:pt x="1" y="38519"/>
                  </a:lnTo>
                </a:path>
              </a:pathLst>
            </a:custGeom>
            <a:noFill/>
            <a:ln cap="flat" cmpd="sng" w="9525">
              <a:solidFill>
                <a:schemeClr val="dk2"/>
              </a:solidFill>
              <a:prstDash val="dash"/>
              <a:miter lim="414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5197301" y="697395"/>
              <a:ext cx="1176513" cy="701622"/>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99" name="Google Shape;499;p33"/>
            <p:cNvSpPr/>
            <p:nvPr/>
          </p:nvSpPr>
          <p:spPr>
            <a:xfrm>
              <a:off x="5621429" y="1437258"/>
              <a:ext cx="21" cy="2545287"/>
            </a:xfrm>
            <a:custGeom>
              <a:rect b="b" l="l" r="r" t="t"/>
              <a:pathLst>
                <a:path extrusionOk="0" fill="none" h="118786" w="1">
                  <a:moveTo>
                    <a:pt x="1" y="118786"/>
                  </a:moveTo>
                  <a:lnTo>
                    <a:pt x="1" y="0"/>
                  </a:lnTo>
                </a:path>
              </a:pathLst>
            </a:custGeom>
            <a:noFill/>
            <a:ln cap="rnd" cmpd="sng" w="108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00" name="Google Shape;500;p33"/>
            <p:cNvSpPr/>
            <p:nvPr/>
          </p:nvSpPr>
          <p:spPr>
            <a:xfrm>
              <a:off x="6941172" y="1732338"/>
              <a:ext cx="1433802" cy="815644"/>
            </a:xfrm>
            <a:custGeom>
              <a:rect b="b" l="l" r="r" t="t"/>
              <a:pathLst>
                <a:path extrusionOk="0" h="39129" w="68784">
                  <a:moveTo>
                    <a:pt x="24452" y="1"/>
                  </a:moveTo>
                  <a:cubicBezTo>
                    <a:pt x="24452" y="1"/>
                    <a:pt x="13277" y="4237"/>
                    <a:pt x="11576" y="5805"/>
                  </a:cubicBezTo>
                  <a:cubicBezTo>
                    <a:pt x="9874" y="7339"/>
                    <a:pt x="1" y="39129"/>
                    <a:pt x="1" y="39129"/>
                  </a:cubicBezTo>
                  <a:lnTo>
                    <a:pt x="68783" y="39129"/>
                  </a:lnTo>
                  <a:cubicBezTo>
                    <a:pt x="68783" y="39129"/>
                    <a:pt x="63713" y="17780"/>
                    <a:pt x="62445" y="10575"/>
                  </a:cubicBezTo>
                  <a:cubicBezTo>
                    <a:pt x="61211" y="3370"/>
                    <a:pt x="55674" y="1835"/>
                    <a:pt x="52872" y="1268"/>
                  </a:cubicBezTo>
                  <a:cubicBezTo>
                    <a:pt x="50036" y="701"/>
                    <a:pt x="24452" y="1"/>
                    <a:pt x="24452"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01" name="Google Shape;501;p33"/>
            <p:cNvSpPr/>
            <p:nvPr/>
          </p:nvSpPr>
          <p:spPr>
            <a:xfrm>
              <a:off x="7811722" y="1796999"/>
              <a:ext cx="248264" cy="750983"/>
            </a:xfrm>
            <a:custGeom>
              <a:rect b="b" l="l" r="r" t="t"/>
              <a:pathLst>
                <a:path extrusionOk="0" h="36027" w="11910">
                  <a:moveTo>
                    <a:pt x="7139" y="1"/>
                  </a:moveTo>
                  <a:lnTo>
                    <a:pt x="1469" y="2903"/>
                  </a:lnTo>
                  <a:lnTo>
                    <a:pt x="1" y="36027"/>
                  </a:lnTo>
                  <a:lnTo>
                    <a:pt x="11909" y="36027"/>
                  </a:lnTo>
                  <a:lnTo>
                    <a:pt x="7139" y="1"/>
                  </a:ln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02" name="Google Shape;502;p33"/>
            <p:cNvSpPr/>
            <p:nvPr/>
          </p:nvSpPr>
          <p:spPr>
            <a:xfrm>
              <a:off x="7432072" y="1581358"/>
              <a:ext cx="607757" cy="339544"/>
            </a:xfrm>
            <a:custGeom>
              <a:rect b="b" l="l" r="r" t="t"/>
              <a:pathLst>
                <a:path extrusionOk="0" h="16289" w="29156">
                  <a:moveTo>
                    <a:pt x="20141" y="1"/>
                  </a:moveTo>
                  <a:cubicBezTo>
                    <a:pt x="19511" y="1"/>
                    <a:pt x="18636" y="2954"/>
                    <a:pt x="15012" y="3574"/>
                  </a:cubicBezTo>
                  <a:cubicBezTo>
                    <a:pt x="11309" y="4175"/>
                    <a:pt x="2336" y="4542"/>
                    <a:pt x="2336" y="4542"/>
                  </a:cubicBezTo>
                  <a:lnTo>
                    <a:pt x="1836" y="4442"/>
                  </a:lnTo>
                  <a:cubicBezTo>
                    <a:pt x="1836" y="4442"/>
                    <a:pt x="1" y="7177"/>
                    <a:pt x="368" y="8011"/>
                  </a:cubicBezTo>
                  <a:cubicBezTo>
                    <a:pt x="735" y="8878"/>
                    <a:pt x="4938" y="15416"/>
                    <a:pt x="9107" y="16150"/>
                  </a:cubicBezTo>
                  <a:cubicBezTo>
                    <a:pt x="9648" y="16245"/>
                    <a:pt x="10207" y="16289"/>
                    <a:pt x="10778" y="16289"/>
                  </a:cubicBezTo>
                  <a:cubicBezTo>
                    <a:pt x="14610" y="16289"/>
                    <a:pt x="18948" y="14324"/>
                    <a:pt x="21416" y="12814"/>
                  </a:cubicBezTo>
                  <a:cubicBezTo>
                    <a:pt x="24252" y="11080"/>
                    <a:pt x="27921" y="9745"/>
                    <a:pt x="28521" y="9378"/>
                  </a:cubicBezTo>
                  <a:cubicBezTo>
                    <a:pt x="29155" y="8978"/>
                    <a:pt x="26953" y="6043"/>
                    <a:pt x="25953" y="5542"/>
                  </a:cubicBezTo>
                  <a:cubicBezTo>
                    <a:pt x="24985" y="5075"/>
                    <a:pt x="23751" y="4308"/>
                    <a:pt x="23751" y="4308"/>
                  </a:cubicBezTo>
                  <a:cubicBezTo>
                    <a:pt x="23751" y="4308"/>
                    <a:pt x="22384" y="2574"/>
                    <a:pt x="22150" y="2207"/>
                  </a:cubicBezTo>
                  <a:cubicBezTo>
                    <a:pt x="21883" y="1840"/>
                    <a:pt x="21783" y="1239"/>
                    <a:pt x="21416" y="739"/>
                  </a:cubicBezTo>
                  <a:cubicBezTo>
                    <a:pt x="21116" y="305"/>
                    <a:pt x="20682" y="38"/>
                    <a:pt x="20182" y="5"/>
                  </a:cubicBezTo>
                  <a:cubicBezTo>
                    <a:pt x="20169" y="2"/>
                    <a:pt x="20155" y="1"/>
                    <a:pt x="20141" y="1"/>
                  </a:cubicBez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03" name="Google Shape;503;p33"/>
            <p:cNvSpPr/>
            <p:nvPr/>
          </p:nvSpPr>
          <p:spPr>
            <a:xfrm>
              <a:off x="7708831" y="1628030"/>
              <a:ext cx="184979" cy="289975"/>
            </a:xfrm>
            <a:custGeom>
              <a:rect b="b" l="l" r="r" t="t"/>
              <a:pathLst>
                <a:path extrusionOk="0" fill="none" h="13911" w="8874">
                  <a:moveTo>
                    <a:pt x="0" y="13911"/>
                  </a:moveTo>
                  <a:cubicBezTo>
                    <a:pt x="0" y="13911"/>
                    <a:pt x="7138" y="10342"/>
                    <a:pt x="8006" y="7506"/>
                  </a:cubicBezTo>
                  <a:cubicBezTo>
                    <a:pt x="8873" y="4671"/>
                    <a:pt x="8873" y="1"/>
                    <a:pt x="8873"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04" name="Google Shape;504;p33"/>
            <p:cNvSpPr/>
            <p:nvPr/>
          </p:nvSpPr>
          <p:spPr>
            <a:xfrm>
              <a:off x="7822166" y="1671846"/>
              <a:ext cx="105017" cy="182206"/>
            </a:xfrm>
            <a:custGeom>
              <a:rect b="b" l="l" r="r" t="t"/>
              <a:pathLst>
                <a:path extrusionOk="0" fill="none" h="8741" w="5038">
                  <a:moveTo>
                    <a:pt x="0" y="8740"/>
                  </a:moveTo>
                  <a:cubicBezTo>
                    <a:pt x="0" y="8740"/>
                    <a:pt x="3069" y="7372"/>
                    <a:pt x="4036" y="5538"/>
                  </a:cubicBezTo>
                  <a:cubicBezTo>
                    <a:pt x="5037" y="3670"/>
                    <a:pt x="5037" y="0"/>
                    <a:pt x="5037"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05" name="Google Shape;505;p33"/>
            <p:cNvSpPr/>
            <p:nvPr/>
          </p:nvSpPr>
          <p:spPr>
            <a:xfrm>
              <a:off x="7385484" y="1181571"/>
              <a:ext cx="572279" cy="658056"/>
            </a:xfrm>
            <a:custGeom>
              <a:rect b="b" l="l" r="r" t="t"/>
              <a:pathLst>
                <a:path extrusionOk="0" h="31569" w="27454">
                  <a:moveTo>
                    <a:pt x="15521" y="0"/>
                  </a:moveTo>
                  <a:cubicBezTo>
                    <a:pt x="15083" y="0"/>
                    <a:pt x="14645" y="33"/>
                    <a:pt x="14211" y="104"/>
                  </a:cubicBezTo>
                  <a:cubicBezTo>
                    <a:pt x="8874" y="971"/>
                    <a:pt x="968" y="5074"/>
                    <a:pt x="134" y="8343"/>
                  </a:cubicBezTo>
                  <a:cubicBezTo>
                    <a:pt x="1" y="8843"/>
                    <a:pt x="2870" y="23120"/>
                    <a:pt x="4938" y="26756"/>
                  </a:cubicBezTo>
                  <a:cubicBezTo>
                    <a:pt x="6606" y="29661"/>
                    <a:pt x="9727" y="31568"/>
                    <a:pt x="12219" y="31568"/>
                  </a:cubicBezTo>
                  <a:cubicBezTo>
                    <a:pt x="12818" y="31568"/>
                    <a:pt x="13380" y="31459"/>
                    <a:pt x="13878" y="31226"/>
                  </a:cubicBezTo>
                  <a:cubicBezTo>
                    <a:pt x="16846" y="29825"/>
                    <a:pt x="20149" y="27090"/>
                    <a:pt x="21583" y="24021"/>
                  </a:cubicBezTo>
                  <a:cubicBezTo>
                    <a:pt x="21850" y="23487"/>
                    <a:pt x="23284" y="17384"/>
                    <a:pt x="22984" y="17283"/>
                  </a:cubicBezTo>
                  <a:lnTo>
                    <a:pt x="22984" y="17283"/>
                  </a:lnTo>
                  <a:cubicBezTo>
                    <a:pt x="22989" y="17284"/>
                    <a:pt x="23138" y="17333"/>
                    <a:pt x="23370" y="17333"/>
                  </a:cubicBezTo>
                  <a:cubicBezTo>
                    <a:pt x="24011" y="17333"/>
                    <a:pt x="25286" y="16959"/>
                    <a:pt x="25919" y="14180"/>
                  </a:cubicBezTo>
                  <a:cubicBezTo>
                    <a:pt x="26753" y="10411"/>
                    <a:pt x="27454" y="8176"/>
                    <a:pt x="26420" y="6108"/>
                  </a:cubicBezTo>
                  <a:cubicBezTo>
                    <a:pt x="25470" y="4208"/>
                    <a:pt x="20467" y="0"/>
                    <a:pt x="15521"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06" name="Google Shape;506;p33"/>
            <p:cNvSpPr/>
            <p:nvPr/>
          </p:nvSpPr>
          <p:spPr>
            <a:xfrm>
              <a:off x="7179306" y="945919"/>
              <a:ext cx="825045" cy="491337"/>
            </a:xfrm>
            <a:custGeom>
              <a:rect b="b" l="l" r="r" t="t"/>
              <a:pathLst>
                <a:path extrusionOk="0" h="23571" w="39580">
                  <a:moveTo>
                    <a:pt x="28757" y="0"/>
                  </a:moveTo>
                  <a:cubicBezTo>
                    <a:pt x="27359" y="0"/>
                    <a:pt x="28272" y="2269"/>
                    <a:pt x="28272" y="2269"/>
                  </a:cubicBezTo>
                  <a:cubicBezTo>
                    <a:pt x="28272" y="2269"/>
                    <a:pt x="26370" y="1268"/>
                    <a:pt x="22067" y="734"/>
                  </a:cubicBezTo>
                  <a:cubicBezTo>
                    <a:pt x="21624" y="683"/>
                    <a:pt x="21156" y="659"/>
                    <a:pt x="20672" y="659"/>
                  </a:cubicBezTo>
                  <a:cubicBezTo>
                    <a:pt x="16467" y="659"/>
                    <a:pt x="11051" y="2495"/>
                    <a:pt x="9525" y="4170"/>
                  </a:cubicBezTo>
                  <a:cubicBezTo>
                    <a:pt x="7790" y="6072"/>
                    <a:pt x="11426" y="7106"/>
                    <a:pt x="11426" y="7106"/>
                  </a:cubicBezTo>
                  <a:cubicBezTo>
                    <a:pt x="11426" y="7106"/>
                    <a:pt x="1086" y="11242"/>
                    <a:pt x="385" y="16379"/>
                  </a:cubicBezTo>
                  <a:cubicBezTo>
                    <a:pt x="1" y="19358"/>
                    <a:pt x="2064" y="19989"/>
                    <a:pt x="3882" y="19989"/>
                  </a:cubicBezTo>
                  <a:cubicBezTo>
                    <a:pt x="5219" y="19989"/>
                    <a:pt x="6423" y="19648"/>
                    <a:pt x="6423" y="19648"/>
                  </a:cubicBezTo>
                  <a:lnTo>
                    <a:pt x="6423" y="19648"/>
                  </a:lnTo>
                  <a:cubicBezTo>
                    <a:pt x="6423" y="19648"/>
                    <a:pt x="6396" y="21593"/>
                    <a:pt x="10160" y="21593"/>
                  </a:cubicBezTo>
                  <a:cubicBezTo>
                    <a:pt x="10578" y="21593"/>
                    <a:pt x="11043" y="21569"/>
                    <a:pt x="11560" y="21516"/>
                  </a:cubicBezTo>
                  <a:cubicBezTo>
                    <a:pt x="16730" y="21016"/>
                    <a:pt x="24268" y="15179"/>
                    <a:pt x="24269" y="15178"/>
                  </a:cubicBezTo>
                  <a:lnTo>
                    <a:pt x="24269" y="15178"/>
                  </a:lnTo>
                  <a:cubicBezTo>
                    <a:pt x="24269" y="15178"/>
                    <a:pt x="21833" y="19158"/>
                    <a:pt x="23857" y="19158"/>
                  </a:cubicBezTo>
                  <a:cubicBezTo>
                    <a:pt x="23978" y="19158"/>
                    <a:pt x="24115" y="19144"/>
                    <a:pt x="24269" y="19114"/>
                  </a:cubicBezTo>
                  <a:cubicBezTo>
                    <a:pt x="27038" y="18614"/>
                    <a:pt x="28238" y="15011"/>
                    <a:pt x="28238" y="15011"/>
                  </a:cubicBezTo>
                  <a:cubicBezTo>
                    <a:pt x="28238" y="15011"/>
                    <a:pt x="28405" y="16045"/>
                    <a:pt x="28572" y="16879"/>
                  </a:cubicBezTo>
                  <a:cubicBezTo>
                    <a:pt x="28739" y="17747"/>
                    <a:pt x="30807" y="19815"/>
                    <a:pt x="30807" y="19815"/>
                  </a:cubicBezTo>
                  <a:cubicBezTo>
                    <a:pt x="30807" y="19815"/>
                    <a:pt x="31341" y="22750"/>
                    <a:pt x="32708" y="23417"/>
                  </a:cubicBezTo>
                  <a:cubicBezTo>
                    <a:pt x="32917" y="23524"/>
                    <a:pt x="33078" y="23570"/>
                    <a:pt x="33202" y="23570"/>
                  </a:cubicBezTo>
                  <a:cubicBezTo>
                    <a:pt x="33892" y="23570"/>
                    <a:pt x="33434" y="22140"/>
                    <a:pt x="33576" y="21716"/>
                  </a:cubicBezTo>
                  <a:cubicBezTo>
                    <a:pt x="33742" y="21182"/>
                    <a:pt x="36644" y="20315"/>
                    <a:pt x="38045" y="17413"/>
                  </a:cubicBezTo>
                  <a:cubicBezTo>
                    <a:pt x="39413" y="14478"/>
                    <a:pt x="36644" y="9341"/>
                    <a:pt x="36644" y="9341"/>
                  </a:cubicBezTo>
                  <a:cubicBezTo>
                    <a:pt x="36644" y="9341"/>
                    <a:pt x="39580" y="8974"/>
                    <a:pt x="39246" y="7773"/>
                  </a:cubicBezTo>
                  <a:cubicBezTo>
                    <a:pt x="38879" y="6572"/>
                    <a:pt x="34409" y="6238"/>
                    <a:pt x="34409" y="6238"/>
                  </a:cubicBezTo>
                  <a:cubicBezTo>
                    <a:pt x="34409" y="6238"/>
                    <a:pt x="32208" y="1201"/>
                    <a:pt x="29639" y="201"/>
                  </a:cubicBezTo>
                  <a:cubicBezTo>
                    <a:pt x="29275" y="60"/>
                    <a:pt x="28985" y="0"/>
                    <a:pt x="28757" y="0"/>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07" name="Google Shape;507;p33"/>
            <p:cNvSpPr/>
            <p:nvPr/>
          </p:nvSpPr>
          <p:spPr>
            <a:xfrm>
              <a:off x="6579616" y="2437733"/>
              <a:ext cx="297604" cy="109561"/>
            </a:xfrm>
            <a:custGeom>
              <a:rect b="b" l="l" r="r" t="t"/>
              <a:pathLst>
                <a:path extrusionOk="0" h="5256" w="14277">
                  <a:moveTo>
                    <a:pt x="7242" y="1"/>
                  </a:moveTo>
                  <a:cubicBezTo>
                    <a:pt x="6522" y="1"/>
                    <a:pt x="5801" y="105"/>
                    <a:pt x="5104" y="318"/>
                  </a:cubicBezTo>
                  <a:cubicBezTo>
                    <a:pt x="1701" y="1319"/>
                    <a:pt x="0" y="4288"/>
                    <a:pt x="0" y="5255"/>
                  </a:cubicBezTo>
                  <a:lnTo>
                    <a:pt x="14277" y="5255"/>
                  </a:lnTo>
                  <a:cubicBezTo>
                    <a:pt x="13910" y="3521"/>
                    <a:pt x="12843" y="2053"/>
                    <a:pt x="11308" y="1152"/>
                  </a:cubicBezTo>
                  <a:cubicBezTo>
                    <a:pt x="10070" y="401"/>
                    <a:pt x="8657" y="1"/>
                    <a:pt x="724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08" name="Google Shape;508;p33"/>
            <p:cNvSpPr/>
            <p:nvPr/>
          </p:nvSpPr>
          <p:spPr>
            <a:xfrm>
              <a:off x="6574050" y="2391519"/>
              <a:ext cx="76501" cy="127050"/>
            </a:xfrm>
            <a:custGeom>
              <a:rect b="b" l="l" r="r" t="t"/>
              <a:pathLst>
                <a:path extrusionOk="0" h="6095" w="3670">
                  <a:moveTo>
                    <a:pt x="2802" y="0"/>
                  </a:moveTo>
                  <a:cubicBezTo>
                    <a:pt x="2802" y="0"/>
                    <a:pt x="968" y="2669"/>
                    <a:pt x="968" y="3669"/>
                  </a:cubicBezTo>
                  <a:cubicBezTo>
                    <a:pt x="968" y="4637"/>
                    <a:pt x="0" y="5638"/>
                    <a:pt x="1401" y="6071"/>
                  </a:cubicBezTo>
                  <a:cubicBezTo>
                    <a:pt x="1456" y="6087"/>
                    <a:pt x="1509" y="6094"/>
                    <a:pt x="1562" y="6094"/>
                  </a:cubicBezTo>
                  <a:cubicBezTo>
                    <a:pt x="2868" y="6094"/>
                    <a:pt x="3669" y="1513"/>
                    <a:pt x="3669" y="968"/>
                  </a:cubicBezTo>
                  <a:cubicBezTo>
                    <a:pt x="3669" y="400"/>
                    <a:pt x="2802" y="0"/>
                    <a:pt x="2802"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09" name="Google Shape;509;p33"/>
            <p:cNvSpPr/>
            <p:nvPr/>
          </p:nvSpPr>
          <p:spPr>
            <a:xfrm>
              <a:off x="6600461" y="2385183"/>
              <a:ext cx="85548" cy="143289"/>
            </a:xfrm>
            <a:custGeom>
              <a:rect b="b" l="l" r="r" t="t"/>
              <a:pathLst>
                <a:path extrusionOk="0" h="6874" w="4104">
                  <a:moveTo>
                    <a:pt x="2735" y="0"/>
                  </a:moveTo>
                  <a:cubicBezTo>
                    <a:pt x="2252" y="0"/>
                    <a:pt x="1770" y="69"/>
                    <a:pt x="1535" y="304"/>
                  </a:cubicBezTo>
                  <a:cubicBezTo>
                    <a:pt x="968" y="838"/>
                    <a:pt x="1" y="5808"/>
                    <a:pt x="134" y="6375"/>
                  </a:cubicBezTo>
                  <a:cubicBezTo>
                    <a:pt x="209" y="6692"/>
                    <a:pt x="688" y="6873"/>
                    <a:pt x="1167" y="6873"/>
                  </a:cubicBezTo>
                  <a:cubicBezTo>
                    <a:pt x="1546" y="6873"/>
                    <a:pt x="1925" y="6759"/>
                    <a:pt x="2102" y="6509"/>
                  </a:cubicBezTo>
                  <a:cubicBezTo>
                    <a:pt x="2536" y="5942"/>
                    <a:pt x="4104" y="137"/>
                    <a:pt x="4104" y="137"/>
                  </a:cubicBezTo>
                  <a:cubicBezTo>
                    <a:pt x="4104" y="137"/>
                    <a:pt x="3418" y="0"/>
                    <a:pt x="2735"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10" name="Google Shape;510;p33"/>
            <p:cNvSpPr/>
            <p:nvPr/>
          </p:nvSpPr>
          <p:spPr>
            <a:xfrm>
              <a:off x="6632458" y="2368715"/>
              <a:ext cx="365058" cy="178933"/>
            </a:xfrm>
            <a:custGeom>
              <a:rect b="b" l="l" r="r" t="t"/>
              <a:pathLst>
                <a:path extrusionOk="0" h="8584" w="17513">
                  <a:moveTo>
                    <a:pt x="3160" y="1"/>
                  </a:moveTo>
                  <a:cubicBezTo>
                    <a:pt x="2281" y="1"/>
                    <a:pt x="1759" y="1250"/>
                    <a:pt x="1435" y="2062"/>
                  </a:cubicBezTo>
                  <a:cubicBezTo>
                    <a:pt x="1001" y="3062"/>
                    <a:pt x="0" y="6598"/>
                    <a:pt x="0" y="7566"/>
                  </a:cubicBezTo>
                  <a:cubicBezTo>
                    <a:pt x="0" y="8149"/>
                    <a:pt x="533" y="8539"/>
                    <a:pt x="1030" y="8539"/>
                  </a:cubicBezTo>
                  <a:cubicBezTo>
                    <a:pt x="1386" y="8539"/>
                    <a:pt x="1723" y="8339"/>
                    <a:pt x="1835" y="7866"/>
                  </a:cubicBezTo>
                  <a:cubicBezTo>
                    <a:pt x="2135" y="6732"/>
                    <a:pt x="4403" y="3062"/>
                    <a:pt x="4403" y="3062"/>
                  </a:cubicBezTo>
                  <a:lnTo>
                    <a:pt x="7372" y="4196"/>
                  </a:lnTo>
                  <a:cubicBezTo>
                    <a:pt x="7372" y="4196"/>
                    <a:pt x="7639" y="4597"/>
                    <a:pt x="6371" y="5464"/>
                  </a:cubicBezTo>
                  <a:cubicBezTo>
                    <a:pt x="5104" y="6298"/>
                    <a:pt x="3269" y="8133"/>
                    <a:pt x="3836" y="8433"/>
                  </a:cubicBezTo>
                  <a:cubicBezTo>
                    <a:pt x="4023" y="8521"/>
                    <a:pt x="4328" y="8565"/>
                    <a:pt x="4674" y="8565"/>
                  </a:cubicBezTo>
                  <a:cubicBezTo>
                    <a:pt x="5381" y="8565"/>
                    <a:pt x="6258" y="8380"/>
                    <a:pt x="6638" y="7999"/>
                  </a:cubicBezTo>
                  <a:cubicBezTo>
                    <a:pt x="7205" y="7432"/>
                    <a:pt x="10174" y="6732"/>
                    <a:pt x="10174" y="6732"/>
                  </a:cubicBezTo>
                  <a:cubicBezTo>
                    <a:pt x="10174" y="6732"/>
                    <a:pt x="12876" y="8433"/>
                    <a:pt x="13443" y="8566"/>
                  </a:cubicBezTo>
                  <a:cubicBezTo>
                    <a:pt x="13492" y="8578"/>
                    <a:pt x="13564" y="8583"/>
                    <a:pt x="13653" y="8583"/>
                  </a:cubicBezTo>
                  <a:cubicBezTo>
                    <a:pt x="14593" y="8583"/>
                    <a:pt x="17513" y="7999"/>
                    <a:pt x="17513" y="7999"/>
                  </a:cubicBezTo>
                  <a:cubicBezTo>
                    <a:pt x="17513" y="7999"/>
                    <a:pt x="13577" y="4630"/>
                    <a:pt x="13009" y="4196"/>
                  </a:cubicBezTo>
                  <a:cubicBezTo>
                    <a:pt x="12376" y="3796"/>
                    <a:pt x="11709" y="3463"/>
                    <a:pt x="11041" y="3196"/>
                  </a:cubicBezTo>
                  <a:cubicBezTo>
                    <a:pt x="11041" y="3196"/>
                    <a:pt x="5104" y="1061"/>
                    <a:pt x="3836" y="227"/>
                  </a:cubicBezTo>
                  <a:cubicBezTo>
                    <a:pt x="3590" y="69"/>
                    <a:pt x="3365" y="1"/>
                    <a:pt x="3160"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11" name="Google Shape;511;p33"/>
            <p:cNvSpPr/>
            <p:nvPr/>
          </p:nvSpPr>
          <p:spPr>
            <a:xfrm>
              <a:off x="7830504" y="2384286"/>
              <a:ext cx="229483" cy="99722"/>
            </a:xfrm>
            <a:custGeom>
              <a:rect b="b" l="l" r="r" t="t"/>
              <a:pathLst>
                <a:path extrusionOk="0" h="4784" w="11009">
                  <a:moveTo>
                    <a:pt x="1497" y="1"/>
                  </a:moveTo>
                  <a:cubicBezTo>
                    <a:pt x="780" y="1"/>
                    <a:pt x="210" y="175"/>
                    <a:pt x="134" y="814"/>
                  </a:cubicBezTo>
                  <a:cubicBezTo>
                    <a:pt x="1" y="2215"/>
                    <a:pt x="2969" y="3082"/>
                    <a:pt x="4370" y="3082"/>
                  </a:cubicBezTo>
                  <a:cubicBezTo>
                    <a:pt x="5197" y="3082"/>
                    <a:pt x="5824" y="2894"/>
                    <a:pt x="6533" y="2894"/>
                  </a:cubicBezTo>
                  <a:cubicBezTo>
                    <a:pt x="7054" y="2894"/>
                    <a:pt x="7619" y="2996"/>
                    <a:pt x="8340" y="3349"/>
                  </a:cubicBezTo>
                  <a:cubicBezTo>
                    <a:pt x="10041" y="4217"/>
                    <a:pt x="11008" y="4784"/>
                    <a:pt x="11008" y="4784"/>
                  </a:cubicBezTo>
                  <a:lnTo>
                    <a:pt x="9040" y="1648"/>
                  </a:lnTo>
                  <a:lnTo>
                    <a:pt x="7072" y="247"/>
                  </a:lnTo>
                  <a:lnTo>
                    <a:pt x="4103" y="247"/>
                  </a:lnTo>
                  <a:cubicBezTo>
                    <a:pt x="3415" y="247"/>
                    <a:pt x="2351" y="1"/>
                    <a:pt x="149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12" name="Google Shape;512;p33"/>
            <p:cNvSpPr/>
            <p:nvPr/>
          </p:nvSpPr>
          <p:spPr>
            <a:xfrm>
              <a:off x="7877780" y="2315727"/>
              <a:ext cx="344213" cy="232276"/>
            </a:xfrm>
            <a:custGeom>
              <a:rect b="b" l="l" r="r" t="t"/>
              <a:pathLst>
                <a:path extrusionOk="0" h="11143" w="16513">
                  <a:moveTo>
                    <a:pt x="2970" y="0"/>
                  </a:moveTo>
                  <a:cubicBezTo>
                    <a:pt x="2136" y="0"/>
                    <a:pt x="1" y="4670"/>
                    <a:pt x="301" y="5804"/>
                  </a:cubicBezTo>
                  <a:cubicBezTo>
                    <a:pt x="378" y="6130"/>
                    <a:pt x="479" y="6258"/>
                    <a:pt x="594" y="6258"/>
                  </a:cubicBezTo>
                  <a:cubicBezTo>
                    <a:pt x="880" y="6258"/>
                    <a:pt x="1250" y="5470"/>
                    <a:pt x="1535" y="4970"/>
                  </a:cubicBezTo>
                  <a:cubicBezTo>
                    <a:pt x="1969" y="4270"/>
                    <a:pt x="3503" y="2302"/>
                    <a:pt x="3503" y="2302"/>
                  </a:cubicBezTo>
                  <a:cubicBezTo>
                    <a:pt x="3503" y="2302"/>
                    <a:pt x="5905" y="6238"/>
                    <a:pt x="6906" y="8373"/>
                  </a:cubicBezTo>
                  <a:cubicBezTo>
                    <a:pt x="7906" y="10474"/>
                    <a:pt x="9875" y="10775"/>
                    <a:pt x="11009" y="11042"/>
                  </a:cubicBezTo>
                  <a:cubicBezTo>
                    <a:pt x="11285" y="11115"/>
                    <a:pt x="11752" y="11142"/>
                    <a:pt x="12301" y="11142"/>
                  </a:cubicBezTo>
                  <a:cubicBezTo>
                    <a:pt x="14010" y="11142"/>
                    <a:pt x="16513" y="10875"/>
                    <a:pt x="16513" y="10875"/>
                  </a:cubicBezTo>
                  <a:cubicBezTo>
                    <a:pt x="16513" y="10875"/>
                    <a:pt x="13844" y="5104"/>
                    <a:pt x="12576" y="3269"/>
                  </a:cubicBezTo>
                  <a:cubicBezTo>
                    <a:pt x="11309" y="1435"/>
                    <a:pt x="3804" y="0"/>
                    <a:pt x="2970"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13" name="Google Shape;513;p33"/>
            <p:cNvSpPr/>
            <p:nvPr/>
          </p:nvSpPr>
          <p:spPr>
            <a:xfrm>
              <a:off x="7907797" y="2302616"/>
              <a:ext cx="170262" cy="181018"/>
            </a:xfrm>
            <a:custGeom>
              <a:rect b="b" l="l" r="r" t="t"/>
              <a:pathLst>
                <a:path extrusionOk="0" h="8684" w="8168">
                  <a:moveTo>
                    <a:pt x="4397" y="1"/>
                  </a:moveTo>
                  <a:cubicBezTo>
                    <a:pt x="4280" y="1"/>
                    <a:pt x="4169" y="20"/>
                    <a:pt x="4065" y="62"/>
                  </a:cubicBezTo>
                  <a:cubicBezTo>
                    <a:pt x="2630" y="629"/>
                    <a:pt x="395" y="7401"/>
                    <a:pt x="95" y="8268"/>
                  </a:cubicBezTo>
                  <a:cubicBezTo>
                    <a:pt x="1" y="8564"/>
                    <a:pt x="153" y="8683"/>
                    <a:pt x="402" y="8683"/>
                  </a:cubicBezTo>
                  <a:cubicBezTo>
                    <a:pt x="854" y="8683"/>
                    <a:pt x="1624" y="8287"/>
                    <a:pt x="1796" y="7834"/>
                  </a:cubicBezTo>
                  <a:cubicBezTo>
                    <a:pt x="2063" y="7134"/>
                    <a:pt x="4632" y="3465"/>
                    <a:pt x="4632" y="3465"/>
                  </a:cubicBezTo>
                  <a:lnTo>
                    <a:pt x="6867" y="4866"/>
                  </a:lnTo>
                  <a:lnTo>
                    <a:pt x="8168" y="3031"/>
                  </a:lnTo>
                  <a:cubicBezTo>
                    <a:pt x="8168" y="3031"/>
                    <a:pt x="5852" y="1"/>
                    <a:pt x="43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14" name="Google Shape;514;p33"/>
            <p:cNvSpPr/>
            <p:nvPr/>
          </p:nvSpPr>
          <p:spPr>
            <a:xfrm>
              <a:off x="7904211" y="2292089"/>
              <a:ext cx="173847" cy="200258"/>
            </a:xfrm>
            <a:custGeom>
              <a:rect b="b" l="l" r="r" t="t"/>
              <a:pathLst>
                <a:path extrusionOk="0" fill="none" h="9607" w="8340">
                  <a:moveTo>
                    <a:pt x="8340" y="3536"/>
                  </a:moveTo>
                  <a:cubicBezTo>
                    <a:pt x="8340" y="3536"/>
                    <a:pt x="5638" y="0"/>
                    <a:pt x="4237" y="567"/>
                  </a:cubicBezTo>
                  <a:cubicBezTo>
                    <a:pt x="2802" y="1134"/>
                    <a:pt x="567" y="7906"/>
                    <a:pt x="267" y="8773"/>
                  </a:cubicBezTo>
                  <a:cubicBezTo>
                    <a:pt x="0" y="9607"/>
                    <a:pt x="1702" y="9040"/>
                    <a:pt x="1968" y="8339"/>
                  </a:cubicBezTo>
                  <a:cubicBezTo>
                    <a:pt x="2235" y="7639"/>
                    <a:pt x="4804" y="3970"/>
                    <a:pt x="4804" y="3970"/>
                  </a:cubicBezTo>
                  <a:lnTo>
                    <a:pt x="70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15" name="Google Shape;515;p33"/>
            <p:cNvSpPr/>
            <p:nvPr/>
          </p:nvSpPr>
          <p:spPr>
            <a:xfrm>
              <a:off x="7945234" y="2320855"/>
              <a:ext cx="173847" cy="158589"/>
            </a:xfrm>
            <a:custGeom>
              <a:rect b="b" l="l" r="r" t="t"/>
              <a:pathLst>
                <a:path extrusionOk="0" h="7608" w="8340">
                  <a:moveTo>
                    <a:pt x="4705" y="0"/>
                  </a:moveTo>
                  <a:cubicBezTo>
                    <a:pt x="4644" y="0"/>
                    <a:pt x="4588" y="7"/>
                    <a:pt x="4537" y="21"/>
                  </a:cubicBezTo>
                  <a:cubicBezTo>
                    <a:pt x="3536" y="321"/>
                    <a:pt x="0" y="7226"/>
                    <a:pt x="568" y="7526"/>
                  </a:cubicBezTo>
                  <a:cubicBezTo>
                    <a:pt x="672" y="7582"/>
                    <a:pt x="797" y="7608"/>
                    <a:pt x="933" y="7608"/>
                  </a:cubicBezTo>
                  <a:cubicBezTo>
                    <a:pt x="1535" y="7608"/>
                    <a:pt x="2374" y="7105"/>
                    <a:pt x="2836" y="6426"/>
                  </a:cubicBezTo>
                  <a:cubicBezTo>
                    <a:pt x="3403" y="5558"/>
                    <a:pt x="4537" y="3590"/>
                    <a:pt x="4537" y="3590"/>
                  </a:cubicBezTo>
                  <a:lnTo>
                    <a:pt x="6639" y="5125"/>
                  </a:lnTo>
                  <a:lnTo>
                    <a:pt x="8340" y="2156"/>
                  </a:lnTo>
                  <a:cubicBezTo>
                    <a:pt x="8340" y="2156"/>
                    <a:pt x="5795" y="0"/>
                    <a:pt x="4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16" name="Google Shape;516;p33"/>
            <p:cNvSpPr/>
            <p:nvPr/>
          </p:nvSpPr>
          <p:spPr>
            <a:xfrm>
              <a:off x="7945234" y="2315727"/>
              <a:ext cx="173847" cy="168282"/>
            </a:xfrm>
            <a:custGeom>
              <a:rect b="b" l="l" r="r" t="t"/>
              <a:pathLst>
                <a:path extrusionOk="0" fill="none" h="8073" w="8340">
                  <a:moveTo>
                    <a:pt x="8340" y="2402"/>
                  </a:moveTo>
                  <a:cubicBezTo>
                    <a:pt x="8340" y="2402"/>
                    <a:pt x="5504" y="0"/>
                    <a:pt x="4537" y="267"/>
                  </a:cubicBezTo>
                  <a:cubicBezTo>
                    <a:pt x="3536" y="567"/>
                    <a:pt x="0" y="7472"/>
                    <a:pt x="568" y="7772"/>
                  </a:cubicBezTo>
                  <a:cubicBezTo>
                    <a:pt x="1135" y="8073"/>
                    <a:pt x="2269" y="7506"/>
                    <a:pt x="2836" y="6672"/>
                  </a:cubicBezTo>
                  <a:cubicBezTo>
                    <a:pt x="3403" y="5804"/>
                    <a:pt x="4537" y="3836"/>
                    <a:pt x="4537" y="3836"/>
                  </a:cubicBezTo>
                  <a:lnTo>
                    <a:pt x="66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17" name="Google Shape;517;p33"/>
            <p:cNvSpPr/>
            <p:nvPr/>
          </p:nvSpPr>
          <p:spPr>
            <a:xfrm>
              <a:off x="8007123" y="2356479"/>
              <a:ext cx="140474" cy="130323"/>
            </a:xfrm>
            <a:custGeom>
              <a:rect b="b" l="l" r="r" t="t"/>
              <a:pathLst>
                <a:path extrusionOk="0" h="6252" w="6739">
                  <a:moveTo>
                    <a:pt x="4593" y="1"/>
                  </a:moveTo>
                  <a:cubicBezTo>
                    <a:pt x="4517" y="1"/>
                    <a:pt x="4443" y="15"/>
                    <a:pt x="4370" y="47"/>
                  </a:cubicBezTo>
                  <a:cubicBezTo>
                    <a:pt x="3403" y="447"/>
                    <a:pt x="0" y="5684"/>
                    <a:pt x="1001" y="5684"/>
                  </a:cubicBezTo>
                  <a:cubicBezTo>
                    <a:pt x="1968" y="5684"/>
                    <a:pt x="4937" y="2582"/>
                    <a:pt x="4937" y="2582"/>
                  </a:cubicBezTo>
                  <a:lnTo>
                    <a:pt x="4937" y="2582"/>
                  </a:lnTo>
                  <a:cubicBezTo>
                    <a:pt x="4937" y="2582"/>
                    <a:pt x="4670" y="4984"/>
                    <a:pt x="4937" y="6251"/>
                  </a:cubicBezTo>
                  <a:lnTo>
                    <a:pt x="6738" y="2382"/>
                  </a:lnTo>
                  <a:cubicBezTo>
                    <a:pt x="6738" y="2382"/>
                    <a:pt x="5562" y="1"/>
                    <a:pt x="45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18" name="Google Shape;518;p33"/>
            <p:cNvSpPr/>
            <p:nvPr/>
          </p:nvSpPr>
          <p:spPr>
            <a:xfrm>
              <a:off x="8007123" y="2348412"/>
              <a:ext cx="140474" cy="138390"/>
            </a:xfrm>
            <a:custGeom>
              <a:rect b="b" l="l" r="r" t="t"/>
              <a:pathLst>
                <a:path extrusionOk="0" fill="none" h="6639" w="6739">
                  <a:moveTo>
                    <a:pt x="6738" y="2769"/>
                  </a:moveTo>
                  <a:cubicBezTo>
                    <a:pt x="6738" y="2769"/>
                    <a:pt x="5371" y="0"/>
                    <a:pt x="4370" y="434"/>
                  </a:cubicBezTo>
                  <a:cubicBezTo>
                    <a:pt x="3403" y="834"/>
                    <a:pt x="0" y="6071"/>
                    <a:pt x="1001" y="6071"/>
                  </a:cubicBezTo>
                  <a:cubicBezTo>
                    <a:pt x="1968" y="6071"/>
                    <a:pt x="4937" y="2969"/>
                    <a:pt x="4937" y="2969"/>
                  </a:cubicBezTo>
                  <a:cubicBezTo>
                    <a:pt x="4937" y="2969"/>
                    <a:pt x="4670" y="5371"/>
                    <a:pt x="4937" y="6638"/>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19" name="Google Shape;519;p33"/>
            <p:cNvSpPr/>
            <p:nvPr/>
          </p:nvSpPr>
          <p:spPr>
            <a:xfrm>
              <a:off x="7292327" y="2523635"/>
              <a:ext cx="773224" cy="24347"/>
            </a:xfrm>
            <a:custGeom>
              <a:rect b="b" l="l" r="r" t="t"/>
              <a:pathLst>
                <a:path extrusionOk="0" h="1168" w="37094">
                  <a:moveTo>
                    <a:pt x="0" y="0"/>
                  </a:moveTo>
                  <a:lnTo>
                    <a:pt x="0" y="1168"/>
                  </a:lnTo>
                  <a:lnTo>
                    <a:pt x="37093" y="1168"/>
                  </a:lnTo>
                  <a:lnTo>
                    <a:pt x="37093"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20" name="Google Shape;520;p33"/>
            <p:cNvSpPr/>
            <p:nvPr/>
          </p:nvSpPr>
          <p:spPr>
            <a:xfrm>
              <a:off x="6728408" y="2020895"/>
              <a:ext cx="933856" cy="527087"/>
            </a:xfrm>
            <a:custGeom>
              <a:rect b="b" l="l" r="r" t="t"/>
              <a:pathLst>
                <a:path extrusionOk="0" h="25286" w="44800">
                  <a:moveTo>
                    <a:pt x="0" y="1"/>
                  </a:moveTo>
                  <a:lnTo>
                    <a:pt x="7573" y="25286"/>
                  </a:lnTo>
                  <a:lnTo>
                    <a:pt x="44799" y="25286"/>
                  </a:lnTo>
                  <a:lnTo>
                    <a:pt x="37227"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21" name="Google Shape;521;p33"/>
            <p:cNvSpPr/>
            <p:nvPr/>
          </p:nvSpPr>
          <p:spPr>
            <a:xfrm>
              <a:off x="6402288" y="2547273"/>
              <a:ext cx="2741722" cy="21"/>
            </a:xfrm>
            <a:custGeom>
              <a:rect b="b" l="l" r="r" t="t"/>
              <a:pathLst>
                <a:path extrusionOk="0" fill="none" h="1" w="131529">
                  <a:moveTo>
                    <a:pt x="1" y="0"/>
                  </a:moveTo>
                  <a:lnTo>
                    <a:pt x="13152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22" name="Google Shape;522;p33"/>
            <p:cNvSpPr/>
            <p:nvPr/>
          </p:nvSpPr>
          <p:spPr>
            <a:xfrm>
              <a:off x="7637604" y="4219042"/>
              <a:ext cx="177620" cy="240489"/>
            </a:xfrm>
            <a:custGeom>
              <a:rect b="b" l="l" r="r" t="t"/>
              <a:pathLst>
                <a:path extrusionOk="0" h="11537" w="8521">
                  <a:moveTo>
                    <a:pt x="4173" y="1"/>
                  </a:moveTo>
                  <a:cubicBezTo>
                    <a:pt x="2484" y="1"/>
                    <a:pt x="968" y="1370"/>
                    <a:pt x="782" y="1525"/>
                  </a:cubicBezTo>
                  <a:cubicBezTo>
                    <a:pt x="0" y="2255"/>
                    <a:pt x="704" y="3351"/>
                    <a:pt x="1526" y="3351"/>
                  </a:cubicBezTo>
                  <a:cubicBezTo>
                    <a:pt x="1757" y="3351"/>
                    <a:pt x="1997" y="3264"/>
                    <a:pt x="2216" y="3060"/>
                  </a:cubicBezTo>
                  <a:cubicBezTo>
                    <a:pt x="2560" y="2747"/>
                    <a:pt x="3460" y="2083"/>
                    <a:pt x="4149" y="2083"/>
                  </a:cubicBezTo>
                  <a:cubicBezTo>
                    <a:pt x="4195" y="2083"/>
                    <a:pt x="4240" y="2086"/>
                    <a:pt x="4284" y="2092"/>
                  </a:cubicBezTo>
                  <a:cubicBezTo>
                    <a:pt x="4585" y="2159"/>
                    <a:pt x="4851" y="2359"/>
                    <a:pt x="4985" y="2626"/>
                  </a:cubicBezTo>
                  <a:cubicBezTo>
                    <a:pt x="6186" y="4628"/>
                    <a:pt x="5252" y="8731"/>
                    <a:pt x="4651" y="9431"/>
                  </a:cubicBezTo>
                  <a:cubicBezTo>
                    <a:pt x="4588" y="9456"/>
                    <a:pt x="4492" y="9469"/>
                    <a:pt x="4372" y="9469"/>
                  </a:cubicBezTo>
                  <a:cubicBezTo>
                    <a:pt x="3858" y="9469"/>
                    <a:pt x="2900" y="9249"/>
                    <a:pt x="2116" y="8897"/>
                  </a:cubicBezTo>
                  <a:cubicBezTo>
                    <a:pt x="1953" y="8826"/>
                    <a:pt x="1797" y="8794"/>
                    <a:pt x="1652" y="8794"/>
                  </a:cubicBezTo>
                  <a:cubicBezTo>
                    <a:pt x="639" y="8794"/>
                    <a:pt x="145" y="10336"/>
                    <a:pt x="1282" y="10832"/>
                  </a:cubicBezTo>
                  <a:cubicBezTo>
                    <a:pt x="2216" y="11232"/>
                    <a:pt x="3250" y="11499"/>
                    <a:pt x="4284" y="11533"/>
                  </a:cubicBezTo>
                  <a:cubicBezTo>
                    <a:pt x="4335" y="11535"/>
                    <a:pt x="4385" y="11537"/>
                    <a:pt x="4435" y="11537"/>
                  </a:cubicBezTo>
                  <a:cubicBezTo>
                    <a:pt x="4979" y="11537"/>
                    <a:pt x="5491" y="11371"/>
                    <a:pt x="5919" y="11066"/>
                  </a:cubicBezTo>
                  <a:cubicBezTo>
                    <a:pt x="7286" y="9965"/>
                    <a:pt x="8521" y="4427"/>
                    <a:pt x="6753" y="1559"/>
                  </a:cubicBezTo>
                  <a:cubicBezTo>
                    <a:pt x="6286" y="725"/>
                    <a:pt x="5485" y="158"/>
                    <a:pt x="4551" y="24"/>
                  </a:cubicBezTo>
                  <a:cubicBezTo>
                    <a:pt x="4425" y="8"/>
                    <a:pt x="4298" y="1"/>
                    <a:pt x="4173"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23" name="Google Shape;523;p33"/>
            <p:cNvSpPr/>
            <p:nvPr/>
          </p:nvSpPr>
          <p:spPr>
            <a:xfrm>
              <a:off x="7448769" y="4202158"/>
              <a:ext cx="239905" cy="318470"/>
            </a:xfrm>
            <a:custGeom>
              <a:rect b="b" l="l" r="r" t="t"/>
              <a:pathLst>
                <a:path extrusionOk="0" h="15278" w="11509">
                  <a:moveTo>
                    <a:pt x="0" y="0"/>
                  </a:moveTo>
                  <a:lnTo>
                    <a:pt x="0" y="15278"/>
                  </a:lnTo>
                  <a:lnTo>
                    <a:pt x="11509" y="15278"/>
                  </a:lnTo>
                  <a:lnTo>
                    <a:pt x="11509" y="0"/>
                  </a:ln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24" name="Google Shape;524;p33"/>
            <p:cNvSpPr/>
            <p:nvPr/>
          </p:nvSpPr>
          <p:spPr>
            <a:xfrm>
              <a:off x="7470323" y="3816942"/>
              <a:ext cx="127967" cy="367852"/>
            </a:xfrm>
            <a:custGeom>
              <a:rect b="b" l="l" r="r" t="t"/>
              <a:pathLst>
                <a:path extrusionOk="0" fill="none" h="17647" w="6139">
                  <a:moveTo>
                    <a:pt x="1" y="17646"/>
                  </a:moveTo>
                  <a:cubicBezTo>
                    <a:pt x="1" y="17646"/>
                    <a:pt x="1" y="16346"/>
                    <a:pt x="2336" y="15078"/>
                  </a:cubicBezTo>
                  <a:cubicBezTo>
                    <a:pt x="4671" y="13810"/>
                    <a:pt x="5938" y="11909"/>
                    <a:pt x="4671" y="8306"/>
                  </a:cubicBezTo>
                  <a:cubicBezTo>
                    <a:pt x="3403" y="4670"/>
                    <a:pt x="3603" y="2135"/>
                    <a:pt x="6138"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25" name="Google Shape;525;p33"/>
            <p:cNvSpPr/>
            <p:nvPr/>
          </p:nvSpPr>
          <p:spPr>
            <a:xfrm>
              <a:off x="7481454" y="3817630"/>
              <a:ext cx="45901" cy="84172"/>
            </a:xfrm>
            <a:custGeom>
              <a:rect b="b" l="l" r="r" t="t"/>
              <a:pathLst>
                <a:path extrusionOk="0" fill="none" h="4038" w="2202">
                  <a:moveTo>
                    <a:pt x="0" y="4037"/>
                  </a:moveTo>
                  <a:cubicBezTo>
                    <a:pt x="100" y="2469"/>
                    <a:pt x="801" y="1168"/>
                    <a:pt x="2202"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26" name="Google Shape;526;p33"/>
            <p:cNvSpPr/>
            <p:nvPr/>
          </p:nvSpPr>
          <p:spPr>
            <a:xfrm>
              <a:off x="7484935" y="3949058"/>
              <a:ext cx="11840" cy="41044"/>
            </a:xfrm>
            <a:custGeom>
              <a:rect b="b" l="l" r="r" t="t"/>
              <a:pathLst>
                <a:path extrusionOk="0" fill="none" h="1969" w="568">
                  <a:moveTo>
                    <a:pt x="567" y="1968"/>
                  </a:moveTo>
                  <a:cubicBezTo>
                    <a:pt x="334" y="1301"/>
                    <a:pt x="133" y="668"/>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27" name="Google Shape;527;p33"/>
            <p:cNvSpPr/>
            <p:nvPr/>
          </p:nvSpPr>
          <p:spPr>
            <a:xfrm>
              <a:off x="7656677" y="3977574"/>
              <a:ext cx="11131" cy="38251"/>
            </a:xfrm>
            <a:custGeom>
              <a:rect b="b" l="l" r="r" t="t"/>
              <a:pathLst>
                <a:path extrusionOk="0" fill="none" h="1835" w="534">
                  <a:moveTo>
                    <a:pt x="534" y="1835"/>
                  </a:moveTo>
                  <a:cubicBezTo>
                    <a:pt x="434" y="1401"/>
                    <a:pt x="334" y="1001"/>
                    <a:pt x="167" y="567"/>
                  </a:cubicBezTo>
                  <a:cubicBezTo>
                    <a:pt x="100" y="367"/>
                    <a:pt x="34" y="200"/>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28" name="Google Shape;528;p33"/>
            <p:cNvSpPr/>
            <p:nvPr/>
          </p:nvSpPr>
          <p:spPr>
            <a:xfrm>
              <a:off x="7562812" y="4056139"/>
              <a:ext cx="107789" cy="128655"/>
            </a:xfrm>
            <a:custGeom>
              <a:rect b="b" l="l" r="r" t="t"/>
              <a:pathLst>
                <a:path extrusionOk="0" fill="none" h="6172" w="5171">
                  <a:moveTo>
                    <a:pt x="0" y="6171"/>
                  </a:moveTo>
                  <a:cubicBezTo>
                    <a:pt x="0" y="6171"/>
                    <a:pt x="0" y="4871"/>
                    <a:pt x="2335" y="3603"/>
                  </a:cubicBezTo>
                  <a:cubicBezTo>
                    <a:pt x="3869" y="2769"/>
                    <a:pt x="4970" y="1668"/>
                    <a:pt x="517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nvGrpSpPr>
            <p:cNvPr id="529" name="Google Shape;529;p33"/>
            <p:cNvGrpSpPr/>
            <p:nvPr/>
          </p:nvGrpSpPr>
          <p:grpSpPr>
            <a:xfrm>
              <a:off x="8534885" y="1866208"/>
              <a:ext cx="478414" cy="675170"/>
              <a:chOff x="6994560" y="3931733"/>
              <a:chExt cx="478414" cy="675170"/>
            </a:xfrm>
          </p:grpSpPr>
          <p:sp>
            <p:nvSpPr>
              <p:cNvPr id="530" name="Google Shape;530;p33"/>
              <p:cNvSpPr/>
              <p:nvPr/>
            </p:nvSpPr>
            <p:spPr>
              <a:xfrm>
                <a:off x="6994560" y="3931733"/>
                <a:ext cx="478414" cy="298313"/>
              </a:xfrm>
              <a:custGeom>
                <a:rect b="b" l="l" r="r" t="t"/>
                <a:pathLst>
                  <a:path extrusionOk="0" h="14311" w="22951">
                    <a:moveTo>
                      <a:pt x="12976" y="0"/>
                    </a:moveTo>
                    <a:cubicBezTo>
                      <a:pt x="12976" y="0"/>
                      <a:pt x="11008" y="2936"/>
                      <a:pt x="10308" y="5304"/>
                    </a:cubicBezTo>
                    <a:cubicBezTo>
                      <a:pt x="9574" y="7639"/>
                      <a:pt x="9807" y="11742"/>
                      <a:pt x="9807" y="11742"/>
                    </a:cubicBezTo>
                    <a:cubicBezTo>
                      <a:pt x="9607" y="10007"/>
                      <a:pt x="9207" y="8339"/>
                      <a:pt x="8640" y="6705"/>
                    </a:cubicBezTo>
                    <a:cubicBezTo>
                      <a:pt x="7973" y="4904"/>
                      <a:pt x="6972" y="3236"/>
                      <a:pt x="5738" y="1768"/>
                    </a:cubicBezTo>
                    <a:lnTo>
                      <a:pt x="5738" y="1768"/>
                    </a:lnTo>
                    <a:cubicBezTo>
                      <a:pt x="5738" y="1768"/>
                      <a:pt x="5738" y="7039"/>
                      <a:pt x="6572" y="9507"/>
                    </a:cubicBezTo>
                    <a:cubicBezTo>
                      <a:pt x="7361" y="11907"/>
                      <a:pt x="7955" y="12752"/>
                      <a:pt x="7972" y="12775"/>
                    </a:cubicBezTo>
                    <a:lnTo>
                      <a:pt x="7972" y="12775"/>
                    </a:lnTo>
                    <a:cubicBezTo>
                      <a:pt x="7946" y="12739"/>
                      <a:pt x="6553" y="10803"/>
                      <a:pt x="4570" y="10341"/>
                    </a:cubicBezTo>
                    <a:cubicBezTo>
                      <a:pt x="3987" y="10205"/>
                      <a:pt x="3355" y="10156"/>
                      <a:pt x="2752" y="10156"/>
                    </a:cubicBezTo>
                    <a:cubicBezTo>
                      <a:pt x="1289" y="10156"/>
                      <a:pt x="0" y="10441"/>
                      <a:pt x="0" y="10441"/>
                    </a:cubicBezTo>
                    <a:cubicBezTo>
                      <a:pt x="0" y="10441"/>
                      <a:pt x="2902" y="11041"/>
                      <a:pt x="4337" y="11742"/>
                    </a:cubicBezTo>
                    <a:cubicBezTo>
                      <a:pt x="5738" y="12442"/>
                      <a:pt x="7005" y="14077"/>
                      <a:pt x="7005" y="14077"/>
                    </a:cubicBezTo>
                    <a:lnTo>
                      <a:pt x="12743" y="14310"/>
                    </a:lnTo>
                    <a:cubicBezTo>
                      <a:pt x="14202" y="13085"/>
                      <a:pt x="20923" y="13008"/>
                      <a:pt x="22580" y="13008"/>
                    </a:cubicBezTo>
                    <a:cubicBezTo>
                      <a:pt x="22817" y="13008"/>
                      <a:pt x="22950" y="13009"/>
                      <a:pt x="22950" y="13009"/>
                    </a:cubicBezTo>
                    <a:cubicBezTo>
                      <a:pt x="22950" y="13009"/>
                      <a:pt x="20015" y="11375"/>
                      <a:pt x="17546" y="11375"/>
                    </a:cubicBezTo>
                    <a:cubicBezTo>
                      <a:pt x="17489" y="11374"/>
                      <a:pt x="17432" y="11373"/>
                      <a:pt x="17375" y="11373"/>
                    </a:cubicBezTo>
                    <a:cubicBezTo>
                      <a:pt x="16068" y="11373"/>
                      <a:pt x="14796" y="11739"/>
                      <a:pt x="13677" y="12442"/>
                    </a:cubicBezTo>
                    <a:cubicBezTo>
                      <a:pt x="13677" y="12442"/>
                      <a:pt x="14978" y="11141"/>
                      <a:pt x="16279" y="9974"/>
                    </a:cubicBezTo>
                    <a:cubicBezTo>
                      <a:pt x="17546" y="8806"/>
                      <a:pt x="19548" y="5171"/>
                      <a:pt x="19548" y="5171"/>
                    </a:cubicBezTo>
                    <a:lnTo>
                      <a:pt x="19548" y="5171"/>
                    </a:lnTo>
                    <a:cubicBezTo>
                      <a:pt x="19547" y="5171"/>
                      <a:pt x="15345" y="6572"/>
                      <a:pt x="13577" y="8206"/>
                    </a:cubicBezTo>
                    <a:cubicBezTo>
                      <a:pt x="12476" y="9307"/>
                      <a:pt x="11609" y="10608"/>
                      <a:pt x="11108" y="12075"/>
                    </a:cubicBezTo>
                    <a:cubicBezTo>
                      <a:pt x="11108" y="12075"/>
                      <a:pt x="11475" y="10808"/>
                      <a:pt x="12276" y="7973"/>
                    </a:cubicBezTo>
                    <a:cubicBezTo>
                      <a:pt x="13110" y="5171"/>
                      <a:pt x="12976" y="1"/>
                      <a:pt x="12976" y="0"/>
                    </a:cubicBezTo>
                    <a:close/>
                  </a:path>
                </a:pathLst>
              </a:custGeom>
              <a:solidFill>
                <a:schemeClr val="accent3"/>
              </a:solid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1" name="Google Shape;531;p33"/>
              <p:cNvSpPr/>
              <p:nvPr/>
            </p:nvSpPr>
            <p:spPr>
              <a:xfrm>
                <a:off x="7144060" y="4191087"/>
                <a:ext cx="29913" cy="20887"/>
              </a:xfrm>
              <a:custGeom>
                <a:rect b="b" l="l" r="r" t="t"/>
                <a:pathLst>
                  <a:path extrusionOk="0" fill="none" h="1002" w="1435">
                    <a:moveTo>
                      <a:pt x="1435" y="1001"/>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2" name="Google Shape;532;p33"/>
              <p:cNvSpPr/>
              <p:nvPr/>
            </p:nvSpPr>
            <p:spPr>
              <a:xfrm>
                <a:off x="7164905" y="4116691"/>
                <a:ext cx="41753" cy="111271"/>
              </a:xfrm>
              <a:custGeom>
                <a:rect b="b" l="l" r="r" t="t"/>
                <a:pathLst>
                  <a:path extrusionOk="0" fill="none" h="5338" w="2003">
                    <a:moveTo>
                      <a:pt x="2002" y="5337"/>
                    </a:moveTo>
                    <a:lnTo>
                      <a:pt x="1"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3" name="Google Shape;533;p33"/>
              <p:cNvSpPr/>
              <p:nvPr/>
            </p:nvSpPr>
            <p:spPr>
              <a:xfrm>
                <a:off x="7201759" y="4079837"/>
                <a:ext cx="27849" cy="162028"/>
              </a:xfrm>
              <a:custGeom>
                <a:rect b="b" l="l" r="r" t="t"/>
                <a:pathLst>
                  <a:path extrusionOk="0" fill="none" h="7773" w="1336">
                    <a:moveTo>
                      <a:pt x="1" y="7772"/>
                    </a:moveTo>
                    <a:lnTo>
                      <a:pt x="133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4" name="Google Shape;534;p33"/>
              <p:cNvSpPr/>
              <p:nvPr/>
            </p:nvSpPr>
            <p:spPr>
              <a:xfrm>
                <a:off x="7206637" y="4131282"/>
                <a:ext cx="78586" cy="96679"/>
              </a:xfrm>
              <a:custGeom>
                <a:rect b="b" l="l" r="r" t="t"/>
                <a:pathLst>
                  <a:path extrusionOk="0" fill="none" h="4638" w="3770">
                    <a:moveTo>
                      <a:pt x="0" y="4637"/>
                    </a:moveTo>
                    <a:lnTo>
                      <a:pt x="3770"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5" name="Google Shape;535;p33"/>
              <p:cNvSpPr/>
              <p:nvPr/>
            </p:nvSpPr>
            <p:spPr>
              <a:xfrm>
                <a:off x="7190648" y="4189002"/>
                <a:ext cx="115440" cy="29225"/>
              </a:xfrm>
              <a:custGeom>
                <a:rect b="b" l="l" r="r" t="t"/>
                <a:pathLst>
                  <a:path extrusionOk="0" fill="none" h="1402" w="5538">
                    <a:moveTo>
                      <a:pt x="0" y="1401"/>
                    </a:moveTo>
                    <a:lnTo>
                      <a:pt x="5537"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6" name="Google Shape;536;p33"/>
              <p:cNvSpPr/>
              <p:nvPr/>
            </p:nvSpPr>
            <p:spPr>
              <a:xfrm>
                <a:off x="7082859" y="4215413"/>
                <a:ext cx="283033" cy="391490"/>
              </a:xfrm>
              <a:custGeom>
                <a:rect b="b" l="l" r="r" t="t"/>
                <a:pathLst>
                  <a:path extrusionOk="0" h="18781" w="13578">
                    <a:moveTo>
                      <a:pt x="935" y="1"/>
                    </a:moveTo>
                    <a:lnTo>
                      <a:pt x="334" y="5205"/>
                    </a:lnTo>
                    <a:cubicBezTo>
                      <a:pt x="1" y="8307"/>
                      <a:pt x="1" y="11442"/>
                      <a:pt x="401" y="14545"/>
                    </a:cubicBezTo>
                    <a:lnTo>
                      <a:pt x="935" y="18781"/>
                    </a:lnTo>
                    <a:lnTo>
                      <a:pt x="12610" y="18781"/>
                    </a:lnTo>
                    <a:lnTo>
                      <a:pt x="13177" y="14411"/>
                    </a:lnTo>
                    <a:cubicBezTo>
                      <a:pt x="13544" y="11309"/>
                      <a:pt x="13577" y="8173"/>
                      <a:pt x="13210" y="5071"/>
                    </a:cubicBezTo>
                    <a:lnTo>
                      <a:pt x="1264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7" name="Google Shape;537;p33"/>
              <p:cNvSpPr/>
              <p:nvPr/>
            </p:nvSpPr>
            <p:spPr>
              <a:xfrm>
                <a:off x="7101640" y="4215413"/>
                <a:ext cx="260062" cy="391490"/>
              </a:xfrm>
              <a:custGeom>
                <a:rect b="b" l="l" r="r" t="t"/>
                <a:pathLst>
                  <a:path extrusionOk="0" h="18781" w="12476">
                    <a:moveTo>
                      <a:pt x="4303" y="134"/>
                    </a:moveTo>
                    <a:lnTo>
                      <a:pt x="3877" y="3359"/>
                    </a:lnTo>
                    <a:lnTo>
                      <a:pt x="3877" y="3359"/>
                    </a:lnTo>
                    <a:lnTo>
                      <a:pt x="5286" y="4580"/>
                    </a:lnTo>
                    <a:lnTo>
                      <a:pt x="4303" y="134"/>
                    </a:lnTo>
                    <a:close/>
                    <a:moveTo>
                      <a:pt x="10741" y="134"/>
                    </a:moveTo>
                    <a:lnTo>
                      <a:pt x="9680" y="8386"/>
                    </a:lnTo>
                    <a:lnTo>
                      <a:pt x="9680" y="8386"/>
                    </a:lnTo>
                    <a:lnTo>
                      <a:pt x="12476" y="10809"/>
                    </a:lnTo>
                    <a:lnTo>
                      <a:pt x="10741" y="134"/>
                    </a:lnTo>
                    <a:close/>
                    <a:moveTo>
                      <a:pt x="5286" y="4580"/>
                    </a:moveTo>
                    <a:lnTo>
                      <a:pt x="8373" y="18547"/>
                    </a:lnTo>
                    <a:lnTo>
                      <a:pt x="9680" y="8386"/>
                    </a:lnTo>
                    <a:lnTo>
                      <a:pt x="9680" y="8386"/>
                    </a:lnTo>
                    <a:lnTo>
                      <a:pt x="5286" y="4580"/>
                    </a:lnTo>
                    <a:close/>
                    <a:moveTo>
                      <a:pt x="0" y="1"/>
                    </a:moveTo>
                    <a:lnTo>
                      <a:pt x="1835" y="18781"/>
                    </a:lnTo>
                    <a:lnTo>
                      <a:pt x="3877" y="3359"/>
                    </a:lnTo>
                    <a:lnTo>
                      <a:pt x="3877" y="3359"/>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8" name="Google Shape;538;p33"/>
              <p:cNvSpPr/>
              <p:nvPr/>
            </p:nvSpPr>
            <p:spPr>
              <a:xfrm>
                <a:off x="7101640" y="4215413"/>
                <a:ext cx="260062" cy="391490"/>
              </a:xfrm>
              <a:custGeom>
                <a:rect b="b" l="l" r="r" t="t"/>
                <a:pathLst>
                  <a:path extrusionOk="0" fill="none" h="18781" w="12476">
                    <a:moveTo>
                      <a:pt x="12476" y="10809"/>
                    </a:moveTo>
                    <a:lnTo>
                      <a:pt x="10741" y="134"/>
                    </a:lnTo>
                    <a:lnTo>
                      <a:pt x="8373" y="18547"/>
                    </a:lnTo>
                    <a:lnTo>
                      <a:pt x="4303" y="134"/>
                    </a:lnTo>
                    <a:lnTo>
                      <a:pt x="1835" y="18781"/>
                    </a:lnTo>
                    <a:lnTo>
                      <a:pt x="0" y="1"/>
                    </a:lnTo>
                  </a:path>
                </a:pathLst>
              </a:custGeom>
              <a:noFill/>
              <a:ln cap="rnd" cmpd="sng" w="1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9" name="Google Shape;539;p33"/>
              <p:cNvSpPr/>
              <p:nvPr/>
            </p:nvSpPr>
            <p:spPr>
              <a:xfrm>
                <a:off x="7082859" y="4215413"/>
                <a:ext cx="283033" cy="391490"/>
              </a:xfrm>
              <a:custGeom>
                <a:rect b="b" l="l" r="r" t="t"/>
                <a:pathLst>
                  <a:path extrusionOk="0" fill="none" h="18781" w="13578">
                    <a:moveTo>
                      <a:pt x="12610" y="18781"/>
                    </a:moveTo>
                    <a:lnTo>
                      <a:pt x="935" y="18781"/>
                    </a:lnTo>
                    <a:lnTo>
                      <a:pt x="401" y="14545"/>
                    </a:lnTo>
                    <a:cubicBezTo>
                      <a:pt x="1" y="11442"/>
                      <a:pt x="1" y="8307"/>
                      <a:pt x="334" y="5205"/>
                    </a:cubicBezTo>
                    <a:lnTo>
                      <a:pt x="935" y="1"/>
                    </a:lnTo>
                    <a:lnTo>
                      <a:pt x="12643" y="1"/>
                    </a:lnTo>
                    <a:lnTo>
                      <a:pt x="13210" y="5071"/>
                    </a:lnTo>
                    <a:cubicBezTo>
                      <a:pt x="13577" y="8173"/>
                      <a:pt x="13544" y="11309"/>
                      <a:pt x="13177" y="14411"/>
                    </a:cubicBezTo>
                    <a:close/>
                  </a:path>
                </a:pathLst>
              </a:custGeom>
              <a:no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540" name="Google Shape;540;p33"/>
            <p:cNvSpPr/>
            <p:nvPr/>
          </p:nvSpPr>
          <p:spPr>
            <a:xfrm>
              <a:off x="5009550" y="4520607"/>
              <a:ext cx="3694318" cy="21"/>
            </a:xfrm>
            <a:custGeom>
              <a:rect b="b" l="l" r="r" t="t"/>
              <a:pathLst>
                <a:path extrusionOk="0" fill="none" h="1" w="177228">
                  <a:moveTo>
                    <a:pt x="177227" y="1"/>
                  </a:moveTo>
                  <a:lnTo>
                    <a:pt x="1"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1" name="Google Shape;541;p33"/>
            <p:cNvSpPr/>
            <p:nvPr/>
          </p:nvSpPr>
          <p:spPr>
            <a:xfrm>
              <a:off x="5980927" y="3400438"/>
              <a:ext cx="1359386" cy="1120189"/>
            </a:xfrm>
            <a:custGeom>
              <a:rect b="b" l="l" r="r" t="t"/>
              <a:pathLst>
                <a:path extrusionOk="0" h="53739" w="65214">
                  <a:moveTo>
                    <a:pt x="34992" y="1"/>
                  </a:moveTo>
                  <a:lnTo>
                    <a:pt x="23050" y="935"/>
                  </a:lnTo>
                  <a:cubicBezTo>
                    <a:pt x="23050" y="935"/>
                    <a:pt x="23050" y="7639"/>
                    <a:pt x="22884" y="9040"/>
                  </a:cubicBezTo>
                  <a:cubicBezTo>
                    <a:pt x="22750" y="10475"/>
                    <a:pt x="21149" y="11108"/>
                    <a:pt x="18614" y="11909"/>
                  </a:cubicBezTo>
                  <a:cubicBezTo>
                    <a:pt x="16045" y="12710"/>
                    <a:pt x="12576" y="12076"/>
                    <a:pt x="8740" y="14444"/>
                  </a:cubicBezTo>
                  <a:cubicBezTo>
                    <a:pt x="4937" y="16846"/>
                    <a:pt x="5404" y="21282"/>
                    <a:pt x="4437" y="27987"/>
                  </a:cubicBezTo>
                  <a:cubicBezTo>
                    <a:pt x="3503" y="34659"/>
                    <a:pt x="1" y="53739"/>
                    <a:pt x="1" y="53739"/>
                  </a:cubicBezTo>
                  <a:lnTo>
                    <a:pt x="45800" y="53739"/>
                  </a:lnTo>
                  <a:cubicBezTo>
                    <a:pt x="45800" y="53739"/>
                    <a:pt x="45633" y="51671"/>
                    <a:pt x="45633" y="51037"/>
                  </a:cubicBezTo>
                  <a:cubicBezTo>
                    <a:pt x="45633" y="50403"/>
                    <a:pt x="47368" y="37527"/>
                    <a:pt x="47368" y="37527"/>
                  </a:cubicBezTo>
                  <a:cubicBezTo>
                    <a:pt x="47368" y="37527"/>
                    <a:pt x="50437" y="41197"/>
                    <a:pt x="51070" y="42297"/>
                  </a:cubicBezTo>
                  <a:cubicBezTo>
                    <a:pt x="51653" y="43366"/>
                    <a:pt x="56923" y="50757"/>
                    <a:pt x="60159" y="50757"/>
                  </a:cubicBezTo>
                  <a:cubicBezTo>
                    <a:pt x="60256" y="50757"/>
                    <a:pt x="60351" y="50750"/>
                    <a:pt x="60444" y="50737"/>
                  </a:cubicBezTo>
                  <a:cubicBezTo>
                    <a:pt x="63613" y="50236"/>
                    <a:pt x="65214" y="48202"/>
                    <a:pt x="64747" y="44532"/>
                  </a:cubicBezTo>
                  <a:cubicBezTo>
                    <a:pt x="64246" y="40863"/>
                    <a:pt x="62011" y="35926"/>
                    <a:pt x="60110" y="32724"/>
                  </a:cubicBezTo>
                  <a:cubicBezTo>
                    <a:pt x="58209" y="29555"/>
                    <a:pt x="55340" y="19381"/>
                    <a:pt x="51838" y="15412"/>
                  </a:cubicBezTo>
                  <a:cubicBezTo>
                    <a:pt x="49972" y="13297"/>
                    <a:pt x="48418" y="12981"/>
                    <a:pt x="46824" y="12981"/>
                  </a:cubicBezTo>
                  <a:cubicBezTo>
                    <a:pt x="46145" y="12981"/>
                    <a:pt x="45458" y="13038"/>
                    <a:pt x="44736" y="13038"/>
                  </a:cubicBezTo>
                  <a:cubicBezTo>
                    <a:pt x="43973" y="13038"/>
                    <a:pt x="43171" y="12974"/>
                    <a:pt x="42297" y="12710"/>
                  </a:cubicBezTo>
                  <a:cubicBezTo>
                    <a:pt x="38628" y="11609"/>
                    <a:pt x="36093" y="10475"/>
                    <a:pt x="34992" y="9040"/>
                  </a:cubicBezTo>
                  <a:cubicBezTo>
                    <a:pt x="33858" y="7606"/>
                    <a:pt x="34992" y="1"/>
                    <a:pt x="34992" y="1"/>
                  </a:cubicBezTo>
                  <a:close/>
                </a:path>
              </a:pathLst>
            </a:custGeom>
            <a:solidFill>
              <a:schemeClr val="accent6"/>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2" name="Google Shape;542;p33"/>
            <p:cNvSpPr/>
            <p:nvPr/>
          </p:nvSpPr>
          <p:spPr>
            <a:xfrm>
              <a:off x="5579035" y="4364165"/>
              <a:ext cx="531944" cy="156463"/>
            </a:xfrm>
            <a:custGeom>
              <a:rect b="b" l="l" r="r" t="t"/>
              <a:pathLst>
                <a:path extrusionOk="0" h="7506" w="25519">
                  <a:moveTo>
                    <a:pt x="20948" y="1"/>
                  </a:moveTo>
                  <a:lnTo>
                    <a:pt x="0" y="5505"/>
                  </a:lnTo>
                  <a:lnTo>
                    <a:pt x="1635" y="7506"/>
                  </a:lnTo>
                  <a:lnTo>
                    <a:pt x="25518" y="7506"/>
                  </a:lnTo>
                  <a:lnTo>
                    <a:pt x="20948" y="1"/>
                  </a:lnTo>
                  <a:close/>
                </a:path>
              </a:pathLst>
            </a:custGeom>
            <a:solidFill>
              <a:srgbClr val="92E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3" name="Google Shape;543;p33"/>
            <p:cNvSpPr/>
            <p:nvPr/>
          </p:nvSpPr>
          <p:spPr>
            <a:xfrm>
              <a:off x="5579035" y="4364165"/>
              <a:ext cx="531944" cy="156463"/>
            </a:xfrm>
            <a:custGeom>
              <a:rect b="b" l="l" r="r" t="t"/>
              <a:pathLst>
                <a:path extrusionOk="0" fill="none" h="7506" w="25519">
                  <a:moveTo>
                    <a:pt x="20948" y="1"/>
                  </a:moveTo>
                  <a:lnTo>
                    <a:pt x="0" y="5505"/>
                  </a:lnTo>
                  <a:lnTo>
                    <a:pt x="1635" y="7506"/>
                  </a:lnTo>
                  <a:lnTo>
                    <a:pt x="25518" y="7506"/>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4" name="Google Shape;544;p33"/>
            <p:cNvSpPr/>
            <p:nvPr/>
          </p:nvSpPr>
          <p:spPr>
            <a:xfrm>
              <a:off x="5287685" y="4410921"/>
              <a:ext cx="297625" cy="109707"/>
            </a:xfrm>
            <a:custGeom>
              <a:rect b="b" l="l" r="r" t="t"/>
              <a:pathLst>
                <a:path extrusionOk="0" h="5263" w="14278">
                  <a:moveTo>
                    <a:pt x="7282" y="1"/>
                  </a:moveTo>
                  <a:cubicBezTo>
                    <a:pt x="6549" y="1"/>
                    <a:pt x="5814" y="108"/>
                    <a:pt x="5104" y="326"/>
                  </a:cubicBezTo>
                  <a:cubicBezTo>
                    <a:pt x="1702" y="1293"/>
                    <a:pt x="0" y="4262"/>
                    <a:pt x="0" y="5263"/>
                  </a:cubicBezTo>
                  <a:lnTo>
                    <a:pt x="14277" y="5263"/>
                  </a:lnTo>
                  <a:cubicBezTo>
                    <a:pt x="13910" y="3528"/>
                    <a:pt x="12843" y="2027"/>
                    <a:pt x="11309" y="1160"/>
                  </a:cubicBezTo>
                  <a:cubicBezTo>
                    <a:pt x="10082" y="394"/>
                    <a:pt x="8683" y="1"/>
                    <a:pt x="728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5" name="Google Shape;545;p33"/>
            <p:cNvSpPr/>
            <p:nvPr/>
          </p:nvSpPr>
          <p:spPr>
            <a:xfrm>
              <a:off x="5282119" y="4364165"/>
              <a:ext cx="75813" cy="127134"/>
            </a:xfrm>
            <a:custGeom>
              <a:rect b="b" l="l" r="r" t="t"/>
              <a:pathLst>
                <a:path extrusionOk="0" h="6099" w="3637">
                  <a:moveTo>
                    <a:pt x="2803" y="1"/>
                  </a:moveTo>
                  <a:cubicBezTo>
                    <a:pt x="2803" y="1"/>
                    <a:pt x="968" y="2703"/>
                    <a:pt x="968" y="3670"/>
                  </a:cubicBezTo>
                  <a:cubicBezTo>
                    <a:pt x="968" y="4671"/>
                    <a:pt x="1" y="5638"/>
                    <a:pt x="1402" y="6072"/>
                  </a:cubicBezTo>
                  <a:cubicBezTo>
                    <a:pt x="1460" y="6090"/>
                    <a:pt x="1518" y="6099"/>
                    <a:pt x="1575" y="6099"/>
                  </a:cubicBezTo>
                  <a:cubicBezTo>
                    <a:pt x="2871" y="6099"/>
                    <a:pt x="3637" y="1545"/>
                    <a:pt x="3637" y="1001"/>
                  </a:cubicBezTo>
                  <a:cubicBezTo>
                    <a:pt x="3637" y="434"/>
                    <a:pt x="2803" y="1"/>
                    <a:pt x="2803"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6" name="Google Shape;546;p33"/>
            <p:cNvSpPr/>
            <p:nvPr/>
          </p:nvSpPr>
          <p:spPr>
            <a:xfrm>
              <a:off x="5308550" y="4358078"/>
              <a:ext cx="85548" cy="143038"/>
            </a:xfrm>
            <a:custGeom>
              <a:rect b="b" l="l" r="r" t="t"/>
              <a:pathLst>
                <a:path extrusionOk="0" h="6862" w="4104">
                  <a:moveTo>
                    <a:pt x="2667" y="1"/>
                  </a:moveTo>
                  <a:cubicBezTo>
                    <a:pt x="2207" y="1"/>
                    <a:pt x="1759" y="68"/>
                    <a:pt x="1535" y="293"/>
                  </a:cubicBezTo>
                  <a:cubicBezTo>
                    <a:pt x="968" y="860"/>
                    <a:pt x="0" y="5797"/>
                    <a:pt x="134" y="6364"/>
                  </a:cubicBezTo>
                  <a:cubicBezTo>
                    <a:pt x="208" y="6680"/>
                    <a:pt x="688" y="6861"/>
                    <a:pt x="1167" y="6861"/>
                  </a:cubicBezTo>
                  <a:cubicBezTo>
                    <a:pt x="1546" y="6861"/>
                    <a:pt x="1925" y="6748"/>
                    <a:pt x="2102" y="6497"/>
                  </a:cubicBezTo>
                  <a:cubicBezTo>
                    <a:pt x="2535" y="5930"/>
                    <a:pt x="4103" y="159"/>
                    <a:pt x="4103" y="159"/>
                  </a:cubicBezTo>
                  <a:cubicBezTo>
                    <a:pt x="4103" y="159"/>
                    <a:pt x="3371" y="1"/>
                    <a:pt x="266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7" name="Google Shape;547;p33"/>
            <p:cNvSpPr/>
            <p:nvPr/>
          </p:nvSpPr>
          <p:spPr>
            <a:xfrm>
              <a:off x="5340527" y="4341819"/>
              <a:ext cx="381067" cy="180476"/>
            </a:xfrm>
            <a:custGeom>
              <a:rect b="b" l="l" r="r" t="t"/>
              <a:pathLst>
                <a:path extrusionOk="0" h="8658" w="18281">
                  <a:moveTo>
                    <a:pt x="3133" y="0"/>
                  </a:moveTo>
                  <a:cubicBezTo>
                    <a:pt x="2277" y="0"/>
                    <a:pt x="1758" y="1265"/>
                    <a:pt x="1435" y="2073"/>
                  </a:cubicBezTo>
                  <a:cubicBezTo>
                    <a:pt x="1001" y="3074"/>
                    <a:pt x="1" y="6577"/>
                    <a:pt x="1" y="7577"/>
                  </a:cubicBezTo>
                  <a:cubicBezTo>
                    <a:pt x="1" y="8139"/>
                    <a:pt x="528" y="8520"/>
                    <a:pt x="1024" y="8520"/>
                  </a:cubicBezTo>
                  <a:cubicBezTo>
                    <a:pt x="1382" y="8520"/>
                    <a:pt x="1723" y="8320"/>
                    <a:pt x="1835" y="7844"/>
                  </a:cubicBezTo>
                  <a:cubicBezTo>
                    <a:pt x="2135" y="6710"/>
                    <a:pt x="4370" y="3041"/>
                    <a:pt x="4370" y="3041"/>
                  </a:cubicBezTo>
                  <a:lnTo>
                    <a:pt x="7339" y="4175"/>
                  </a:lnTo>
                  <a:cubicBezTo>
                    <a:pt x="7339" y="4175"/>
                    <a:pt x="7639" y="4608"/>
                    <a:pt x="6372" y="5442"/>
                  </a:cubicBezTo>
                  <a:cubicBezTo>
                    <a:pt x="5104" y="6310"/>
                    <a:pt x="3270" y="8144"/>
                    <a:pt x="3803" y="8411"/>
                  </a:cubicBezTo>
                  <a:cubicBezTo>
                    <a:pt x="3992" y="8511"/>
                    <a:pt x="4307" y="8559"/>
                    <a:pt x="4664" y="8559"/>
                  </a:cubicBezTo>
                  <a:cubicBezTo>
                    <a:pt x="5378" y="8559"/>
                    <a:pt x="6261" y="8367"/>
                    <a:pt x="6639" y="8011"/>
                  </a:cubicBezTo>
                  <a:cubicBezTo>
                    <a:pt x="7206" y="7444"/>
                    <a:pt x="10175" y="6743"/>
                    <a:pt x="10175" y="6743"/>
                  </a:cubicBezTo>
                  <a:cubicBezTo>
                    <a:pt x="10175" y="6743"/>
                    <a:pt x="12876" y="8445"/>
                    <a:pt x="13410" y="8578"/>
                  </a:cubicBezTo>
                  <a:cubicBezTo>
                    <a:pt x="13679" y="8627"/>
                    <a:pt x="13947" y="8658"/>
                    <a:pt x="14216" y="8658"/>
                  </a:cubicBezTo>
                  <a:cubicBezTo>
                    <a:pt x="14314" y="8658"/>
                    <a:pt x="14413" y="8654"/>
                    <a:pt x="14511" y="8645"/>
                  </a:cubicBezTo>
                  <a:lnTo>
                    <a:pt x="17980" y="8645"/>
                  </a:lnTo>
                  <a:cubicBezTo>
                    <a:pt x="18280" y="7410"/>
                    <a:pt x="17880" y="6076"/>
                    <a:pt x="16979" y="5209"/>
                  </a:cubicBezTo>
                  <a:lnTo>
                    <a:pt x="13644" y="4809"/>
                  </a:lnTo>
                  <a:cubicBezTo>
                    <a:pt x="13444" y="4575"/>
                    <a:pt x="13243" y="4375"/>
                    <a:pt x="13010" y="4175"/>
                  </a:cubicBezTo>
                  <a:cubicBezTo>
                    <a:pt x="12376" y="3808"/>
                    <a:pt x="11709" y="3474"/>
                    <a:pt x="11042" y="3207"/>
                  </a:cubicBezTo>
                  <a:cubicBezTo>
                    <a:pt x="11042" y="3207"/>
                    <a:pt x="5104" y="1073"/>
                    <a:pt x="3803" y="239"/>
                  </a:cubicBezTo>
                  <a:cubicBezTo>
                    <a:pt x="3559" y="72"/>
                    <a:pt x="3337" y="0"/>
                    <a:pt x="3133"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8" name="Google Shape;548;p33"/>
            <p:cNvSpPr/>
            <p:nvPr/>
          </p:nvSpPr>
          <p:spPr>
            <a:xfrm>
              <a:off x="5480980" y="4417007"/>
              <a:ext cx="46609" cy="33394"/>
            </a:xfrm>
            <a:custGeom>
              <a:rect b="b" l="l" r="r" t="t"/>
              <a:pathLst>
                <a:path extrusionOk="0" fill="none" h="1602" w="2236">
                  <a:moveTo>
                    <a:pt x="1" y="1602"/>
                  </a:moveTo>
                  <a:cubicBezTo>
                    <a:pt x="1" y="1602"/>
                    <a:pt x="1235" y="168"/>
                    <a:pt x="2236"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9" name="Google Shape;549;p33"/>
            <p:cNvSpPr/>
            <p:nvPr/>
          </p:nvSpPr>
          <p:spPr>
            <a:xfrm>
              <a:off x="7103180" y="4209099"/>
              <a:ext cx="239217" cy="261250"/>
            </a:xfrm>
            <a:custGeom>
              <a:rect b="b" l="l" r="r" t="t"/>
              <a:pathLst>
                <a:path extrusionOk="0" h="12533" w="11476">
                  <a:moveTo>
                    <a:pt x="4237" y="1"/>
                  </a:moveTo>
                  <a:cubicBezTo>
                    <a:pt x="1" y="668"/>
                    <a:pt x="868" y="5071"/>
                    <a:pt x="968" y="7039"/>
                  </a:cubicBezTo>
                  <a:cubicBezTo>
                    <a:pt x="1068" y="9007"/>
                    <a:pt x="2703" y="11476"/>
                    <a:pt x="5738" y="12343"/>
                  </a:cubicBezTo>
                  <a:cubicBezTo>
                    <a:pt x="6188" y="12472"/>
                    <a:pt x="6617" y="12532"/>
                    <a:pt x="7021" y="12532"/>
                  </a:cubicBezTo>
                  <a:cubicBezTo>
                    <a:pt x="9348" y="12532"/>
                    <a:pt x="10887" y="10536"/>
                    <a:pt x="11142" y="8007"/>
                  </a:cubicBezTo>
                  <a:cubicBezTo>
                    <a:pt x="11476" y="5071"/>
                    <a:pt x="10709" y="2703"/>
                    <a:pt x="8640" y="1736"/>
                  </a:cubicBezTo>
                  <a:cubicBezTo>
                    <a:pt x="7206" y="1068"/>
                    <a:pt x="5738" y="501"/>
                    <a:pt x="423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0" name="Google Shape;550;p33"/>
            <p:cNvSpPr/>
            <p:nvPr/>
          </p:nvSpPr>
          <p:spPr>
            <a:xfrm>
              <a:off x="6217330" y="3400438"/>
              <a:ext cx="734307" cy="457902"/>
            </a:xfrm>
            <a:custGeom>
              <a:rect b="b" l="l" r="r" t="t"/>
              <a:pathLst>
                <a:path extrusionOk="0" h="21967" w="35227">
                  <a:moveTo>
                    <a:pt x="23651" y="1"/>
                  </a:moveTo>
                  <a:lnTo>
                    <a:pt x="11709" y="968"/>
                  </a:lnTo>
                  <a:cubicBezTo>
                    <a:pt x="11709" y="968"/>
                    <a:pt x="11709" y="7639"/>
                    <a:pt x="11543" y="9074"/>
                  </a:cubicBezTo>
                  <a:cubicBezTo>
                    <a:pt x="11409" y="10508"/>
                    <a:pt x="9808" y="11142"/>
                    <a:pt x="7273" y="11942"/>
                  </a:cubicBezTo>
                  <a:cubicBezTo>
                    <a:pt x="5305" y="12543"/>
                    <a:pt x="2803" y="12309"/>
                    <a:pt x="1" y="13243"/>
                  </a:cubicBezTo>
                  <a:cubicBezTo>
                    <a:pt x="2770" y="17280"/>
                    <a:pt x="7406" y="21683"/>
                    <a:pt x="14578" y="21950"/>
                  </a:cubicBezTo>
                  <a:cubicBezTo>
                    <a:pt x="14886" y="21961"/>
                    <a:pt x="15191" y="21966"/>
                    <a:pt x="15494" y="21966"/>
                  </a:cubicBezTo>
                  <a:cubicBezTo>
                    <a:pt x="26123" y="21966"/>
                    <a:pt x="33150" y="15280"/>
                    <a:pt x="35226" y="13010"/>
                  </a:cubicBezTo>
                  <a:cubicBezTo>
                    <a:pt x="34648" y="13010"/>
                    <a:pt x="34057" y="13049"/>
                    <a:pt x="33437" y="13049"/>
                  </a:cubicBezTo>
                  <a:cubicBezTo>
                    <a:pt x="32663" y="13049"/>
                    <a:pt x="31846" y="12988"/>
                    <a:pt x="30956" y="12710"/>
                  </a:cubicBezTo>
                  <a:cubicBezTo>
                    <a:pt x="27287" y="11609"/>
                    <a:pt x="24752" y="10508"/>
                    <a:pt x="23651" y="9074"/>
                  </a:cubicBezTo>
                  <a:cubicBezTo>
                    <a:pt x="22517" y="7639"/>
                    <a:pt x="23651" y="1"/>
                    <a:pt x="23651"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1" name="Google Shape;551;p33"/>
            <p:cNvSpPr/>
            <p:nvPr/>
          </p:nvSpPr>
          <p:spPr>
            <a:xfrm>
              <a:off x="6461404" y="3400438"/>
              <a:ext cx="248952" cy="176641"/>
            </a:xfrm>
            <a:custGeom>
              <a:rect b="b" l="l" r="r" t="t"/>
              <a:pathLst>
                <a:path extrusionOk="0" h="8474" w="11943">
                  <a:moveTo>
                    <a:pt x="11942" y="1"/>
                  </a:moveTo>
                  <a:lnTo>
                    <a:pt x="34" y="968"/>
                  </a:lnTo>
                  <a:cubicBezTo>
                    <a:pt x="34" y="968"/>
                    <a:pt x="0" y="3470"/>
                    <a:pt x="0" y="5738"/>
                  </a:cubicBezTo>
                  <a:cubicBezTo>
                    <a:pt x="868" y="6605"/>
                    <a:pt x="1868" y="7372"/>
                    <a:pt x="2936" y="8006"/>
                  </a:cubicBezTo>
                  <a:cubicBezTo>
                    <a:pt x="3531" y="8335"/>
                    <a:pt x="4253" y="8474"/>
                    <a:pt x="4994" y="8474"/>
                  </a:cubicBezTo>
                  <a:cubicBezTo>
                    <a:pt x="6661" y="8474"/>
                    <a:pt x="8427" y="7770"/>
                    <a:pt x="9073" y="6939"/>
                  </a:cubicBezTo>
                  <a:cubicBezTo>
                    <a:pt x="9540" y="6338"/>
                    <a:pt x="10508" y="5204"/>
                    <a:pt x="11542" y="3803"/>
                  </a:cubicBezTo>
                  <a:cubicBezTo>
                    <a:pt x="11675" y="1802"/>
                    <a:pt x="11942" y="1"/>
                    <a:pt x="11942" y="1"/>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2" name="Google Shape;552;p33"/>
            <p:cNvSpPr/>
            <p:nvPr/>
          </p:nvSpPr>
          <p:spPr>
            <a:xfrm>
              <a:off x="6572654" y="3887169"/>
              <a:ext cx="672397" cy="597543"/>
            </a:xfrm>
            <a:custGeom>
              <a:rect b="b" l="l" r="r" t="t"/>
              <a:pathLst>
                <a:path extrusionOk="0" h="28666" w="32257">
                  <a:moveTo>
                    <a:pt x="32257" y="1"/>
                  </a:moveTo>
                  <a:lnTo>
                    <a:pt x="23817" y="1935"/>
                  </a:lnTo>
                  <a:cubicBezTo>
                    <a:pt x="21938" y="2369"/>
                    <a:pt x="19592" y="2513"/>
                    <a:pt x="17299" y="2513"/>
                  </a:cubicBezTo>
                  <a:cubicBezTo>
                    <a:pt x="12713" y="2513"/>
                    <a:pt x="8340" y="1935"/>
                    <a:pt x="8340" y="1935"/>
                  </a:cubicBezTo>
                  <a:cubicBezTo>
                    <a:pt x="8340" y="1935"/>
                    <a:pt x="7906" y="5171"/>
                    <a:pt x="6172" y="10908"/>
                  </a:cubicBezTo>
                  <a:cubicBezTo>
                    <a:pt x="4437" y="16679"/>
                    <a:pt x="0" y="28121"/>
                    <a:pt x="0" y="28121"/>
                  </a:cubicBezTo>
                  <a:cubicBezTo>
                    <a:pt x="0" y="28121"/>
                    <a:pt x="5961" y="28665"/>
                    <a:pt x="10020" y="28665"/>
                  </a:cubicBezTo>
                  <a:cubicBezTo>
                    <a:pt x="10340" y="28665"/>
                    <a:pt x="10649" y="28662"/>
                    <a:pt x="10942" y="28654"/>
                  </a:cubicBezTo>
                  <a:cubicBezTo>
                    <a:pt x="14944" y="28554"/>
                    <a:pt x="21216" y="25852"/>
                    <a:pt x="21216" y="25852"/>
                  </a:cubicBezTo>
                  <a:cubicBezTo>
                    <a:pt x="21216" y="25852"/>
                    <a:pt x="23284" y="17180"/>
                    <a:pt x="23918" y="13610"/>
                  </a:cubicBezTo>
                  <a:cubicBezTo>
                    <a:pt x="24585" y="10041"/>
                    <a:pt x="31056" y="1502"/>
                    <a:pt x="31056" y="1502"/>
                  </a:cubicBezTo>
                  <a:lnTo>
                    <a:pt x="32257"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3" name="Google Shape;553;p33"/>
            <p:cNvSpPr/>
            <p:nvPr/>
          </p:nvSpPr>
          <p:spPr>
            <a:xfrm>
              <a:off x="6939797" y="4058640"/>
              <a:ext cx="273966" cy="329184"/>
            </a:xfrm>
            <a:custGeom>
              <a:rect b="b" l="l" r="r" t="t"/>
              <a:pathLst>
                <a:path extrusionOk="0" h="15792" w="13143">
                  <a:moveTo>
                    <a:pt x="4242" y="1"/>
                  </a:moveTo>
                  <a:cubicBezTo>
                    <a:pt x="3786" y="1"/>
                    <a:pt x="3403" y="25"/>
                    <a:pt x="3136" y="81"/>
                  </a:cubicBezTo>
                  <a:cubicBezTo>
                    <a:pt x="1534" y="381"/>
                    <a:pt x="1034" y="1015"/>
                    <a:pt x="2335" y="1348"/>
                  </a:cubicBezTo>
                  <a:cubicBezTo>
                    <a:pt x="3636" y="1648"/>
                    <a:pt x="5838" y="1982"/>
                    <a:pt x="6772" y="2149"/>
                  </a:cubicBezTo>
                  <a:cubicBezTo>
                    <a:pt x="7872" y="2382"/>
                    <a:pt x="8940" y="2716"/>
                    <a:pt x="9974" y="3083"/>
                  </a:cubicBezTo>
                  <a:cubicBezTo>
                    <a:pt x="9974" y="3083"/>
                    <a:pt x="6471" y="3550"/>
                    <a:pt x="5037" y="3550"/>
                  </a:cubicBezTo>
                  <a:cubicBezTo>
                    <a:pt x="3603" y="3550"/>
                    <a:pt x="267" y="4984"/>
                    <a:pt x="100" y="5651"/>
                  </a:cubicBezTo>
                  <a:cubicBezTo>
                    <a:pt x="0" y="6018"/>
                    <a:pt x="67" y="6418"/>
                    <a:pt x="267" y="6752"/>
                  </a:cubicBezTo>
                  <a:cubicBezTo>
                    <a:pt x="167" y="7086"/>
                    <a:pt x="200" y="7419"/>
                    <a:pt x="300" y="7753"/>
                  </a:cubicBezTo>
                  <a:cubicBezTo>
                    <a:pt x="467" y="8386"/>
                    <a:pt x="4236" y="8086"/>
                    <a:pt x="5204" y="8253"/>
                  </a:cubicBezTo>
                  <a:cubicBezTo>
                    <a:pt x="6138" y="8386"/>
                    <a:pt x="8072" y="8853"/>
                    <a:pt x="8072" y="8853"/>
                  </a:cubicBezTo>
                  <a:cubicBezTo>
                    <a:pt x="8072" y="8853"/>
                    <a:pt x="7379" y="8816"/>
                    <a:pt x="6481" y="8816"/>
                  </a:cubicBezTo>
                  <a:cubicBezTo>
                    <a:pt x="4834" y="8816"/>
                    <a:pt x="2502" y="8942"/>
                    <a:pt x="2502" y="9654"/>
                  </a:cubicBezTo>
                  <a:cubicBezTo>
                    <a:pt x="2502" y="10499"/>
                    <a:pt x="3897" y="10597"/>
                    <a:pt x="4983" y="10597"/>
                  </a:cubicBezTo>
                  <a:cubicBezTo>
                    <a:pt x="5312" y="10597"/>
                    <a:pt x="5613" y="10588"/>
                    <a:pt x="5838" y="10588"/>
                  </a:cubicBezTo>
                  <a:cubicBezTo>
                    <a:pt x="6972" y="10721"/>
                    <a:pt x="8072" y="11155"/>
                    <a:pt x="9006" y="11889"/>
                  </a:cubicBezTo>
                  <a:cubicBezTo>
                    <a:pt x="9473" y="12356"/>
                    <a:pt x="9340" y="14858"/>
                    <a:pt x="10774" y="15325"/>
                  </a:cubicBezTo>
                  <a:cubicBezTo>
                    <a:pt x="11375" y="15558"/>
                    <a:pt x="12009" y="15725"/>
                    <a:pt x="12676" y="15792"/>
                  </a:cubicBezTo>
                  <a:lnTo>
                    <a:pt x="13143" y="11188"/>
                  </a:lnTo>
                  <a:cubicBezTo>
                    <a:pt x="13143" y="11188"/>
                    <a:pt x="12342" y="1181"/>
                    <a:pt x="11408" y="848"/>
                  </a:cubicBezTo>
                  <a:cubicBezTo>
                    <a:pt x="10603" y="598"/>
                    <a:pt x="6512" y="1"/>
                    <a:pt x="42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4" name="Google Shape;554;p33"/>
            <p:cNvSpPr/>
            <p:nvPr/>
          </p:nvSpPr>
          <p:spPr>
            <a:xfrm>
              <a:off x="6939797" y="4053345"/>
              <a:ext cx="273966" cy="334479"/>
            </a:xfrm>
            <a:custGeom>
              <a:rect b="b" l="l" r="r" t="t"/>
              <a:pathLst>
                <a:path extrusionOk="0" fill="none" h="16046" w="13143">
                  <a:moveTo>
                    <a:pt x="13143" y="11442"/>
                  </a:moveTo>
                  <a:cubicBezTo>
                    <a:pt x="13143" y="11442"/>
                    <a:pt x="12342" y="1435"/>
                    <a:pt x="11408" y="1102"/>
                  </a:cubicBezTo>
                  <a:cubicBezTo>
                    <a:pt x="10441" y="802"/>
                    <a:pt x="4737" y="1"/>
                    <a:pt x="3136" y="335"/>
                  </a:cubicBezTo>
                  <a:cubicBezTo>
                    <a:pt x="1534" y="635"/>
                    <a:pt x="1034" y="1269"/>
                    <a:pt x="2335" y="1602"/>
                  </a:cubicBezTo>
                  <a:cubicBezTo>
                    <a:pt x="3636" y="1902"/>
                    <a:pt x="5838" y="2236"/>
                    <a:pt x="6772" y="2403"/>
                  </a:cubicBezTo>
                  <a:cubicBezTo>
                    <a:pt x="7872" y="2636"/>
                    <a:pt x="8940" y="2970"/>
                    <a:pt x="9974" y="3337"/>
                  </a:cubicBezTo>
                  <a:cubicBezTo>
                    <a:pt x="9974" y="3337"/>
                    <a:pt x="6471" y="3804"/>
                    <a:pt x="5037" y="3804"/>
                  </a:cubicBezTo>
                  <a:cubicBezTo>
                    <a:pt x="3603" y="3804"/>
                    <a:pt x="267" y="5238"/>
                    <a:pt x="100" y="5905"/>
                  </a:cubicBezTo>
                  <a:cubicBezTo>
                    <a:pt x="0" y="6272"/>
                    <a:pt x="67" y="6672"/>
                    <a:pt x="267" y="7006"/>
                  </a:cubicBezTo>
                  <a:cubicBezTo>
                    <a:pt x="167" y="7340"/>
                    <a:pt x="200" y="7673"/>
                    <a:pt x="300" y="8007"/>
                  </a:cubicBezTo>
                  <a:cubicBezTo>
                    <a:pt x="467" y="8640"/>
                    <a:pt x="4236" y="8340"/>
                    <a:pt x="5204" y="8507"/>
                  </a:cubicBezTo>
                  <a:cubicBezTo>
                    <a:pt x="6138" y="8640"/>
                    <a:pt x="8072" y="9107"/>
                    <a:pt x="8072" y="9107"/>
                  </a:cubicBezTo>
                  <a:cubicBezTo>
                    <a:pt x="8072" y="9107"/>
                    <a:pt x="2502" y="8807"/>
                    <a:pt x="2502" y="9908"/>
                  </a:cubicBezTo>
                  <a:cubicBezTo>
                    <a:pt x="2502" y="11009"/>
                    <a:pt x="4870" y="10842"/>
                    <a:pt x="5838" y="10842"/>
                  </a:cubicBezTo>
                  <a:cubicBezTo>
                    <a:pt x="6972" y="10975"/>
                    <a:pt x="8072" y="11409"/>
                    <a:pt x="9006" y="12143"/>
                  </a:cubicBezTo>
                  <a:cubicBezTo>
                    <a:pt x="9473" y="12610"/>
                    <a:pt x="9340" y="15112"/>
                    <a:pt x="10774" y="15579"/>
                  </a:cubicBezTo>
                  <a:cubicBezTo>
                    <a:pt x="11375" y="15812"/>
                    <a:pt x="12009" y="15979"/>
                    <a:pt x="12676" y="1604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5" name="Google Shape;555;p33"/>
            <p:cNvSpPr/>
            <p:nvPr/>
          </p:nvSpPr>
          <p:spPr>
            <a:xfrm>
              <a:off x="6945341" y="4169473"/>
              <a:ext cx="198903" cy="33394"/>
            </a:xfrm>
            <a:custGeom>
              <a:rect b="b" l="l" r="r" t="t"/>
              <a:pathLst>
                <a:path extrusionOk="0" fill="none" h="1602" w="9542">
                  <a:moveTo>
                    <a:pt x="1" y="1435"/>
                  </a:moveTo>
                  <a:cubicBezTo>
                    <a:pt x="1" y="1435"/>
                    <a:pt x="6372" y="1"/>
                    <a:pt x="9541" y="1602"/>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6" name="Google Shape;556;p33"/>
            <p:cNvSpPr/>
            <p:nvPr/>
          </p:nvSpPr>
          <p:spPr>
            <a:xfrm>
              <a:off x="6173535" y="4019973"/>
              <a:ext cx="56344" cy="493714"/>
            </a:xfrm>
            <a:custGeom>
              <a:rect b="b" l="l" r="r" t="t"/>
              <a:pathLst>
                <a:path extrusionOk="0" fill="none" h="23685" w="2703">
                  <a:moveTo>
                    <a:pt x="2536" y="1"/>
                  </a:moveTo>
                  <a:cubicBezTo>
                    <a:pt x="2536" y="1"/>
                    <a:pt x="0" y="8907"/>
                    <a:pt x="467" y="12109"/>
                  </a:cubicBezTo>
                  <a:cubicBezTo>
                    <a:pt x="968" y="15312"/>
                    <a:pt x="2369" y="18948"/>
                    <a:pt x="2536" y="19415"/>
                  </a:cubicBezTo>
                  <a:cubicBezTo>
                    <a:pt x="2702" y="19915"/>
                    <a:pt x="1969" y="23684"/>
                    <a:pt x="1969" y="23684"/>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7" name="Google Shape;557;p33"/>
            <p:cNvSpPr/>
            <p:nvPr/>
          </p:nvSpPr>
          <p:spPr>
            <a:xfrm>
              <a:off x="6057407" y="2612247"/>
              <a:ext cx="1053444" cy="865401"/>
            </a:xfrm>
            <a:custGeom>
              <a:rect b="b" l="l" r="r" t="t"/>
              <a:pathLst>
                <a:path extrusionOk="0" h="41516" w="50537">
                  <a:moveTo>
                    <a:pt x="22079" y="1"/>
                  </a:moveTo>
                  <a:cubicBezTo>
                    <a:pt x="21093" y="1"/>
                    <a:pt x="20294" y="466"/>
                    <a:pt x="19415" y="1253"/>
                  </a:cubicBezTo>
                  <a:cubicBezTo>
                    <a:pt x="19021" y="1586"/>
                    <a:pt x="18688" y="1702"/>
                    <a:pt x="18390" y="1702"/>
                  </a:cubicBezTo>
                  <a:cubicBezTo>
                    <a:pt x="17702" y="1702"/>
                    <a:pt x="17197" y="1086"/>
                    <a:pt x="16546" y="1086"/>
                  </a:cubicBezTo>
                  <a:cubicBezTo>
                    <a:pt x="15579" y="1086"/>
                    <a:pt x="14778" y="2521"/>
                    <a:pt x="14778" y="2521"/>
                  </a:cubicBezTo>
                  <a:cubicBezTo>
                    <a:pt x="14778" y="2521"/>
                    <a:pt x="14362" y="2481"/>
                    <a:pt x="13790" y="2481"/>
                  </a:cubicBezTo>
                  <a:cubicBezTo>
                    <a:pt x="12704" y="2481"/>
                    <a:pt x="11057" y="2624"/>
                    <a:pt x="10642" y="3455"/>
                  </a:cubicBezTo>
                  <a:cubicBezTo>
                    <a:pt x="10008" y="4756"/>
                    <a:pt x="10809" y="5556"/>
                    <a:pt x="9541" y="6023"/>
                  </a:cubicBezTo>
                  <a:cubicBezTo>
                    <a:pt x="8273" y="6490"/>
                    <a:pt x="6372" y="7124"/>
                    <a:pt x="6205" y="8892"/>
                  </a:cubicBezTo>
                  <a:cubicBezTo>
                    <a:pt x="6038" y="10626"/>
                    <a:pt x="6372" y="11427"/>
                    <a:pt x="5571" y="11727"/>
                  </a:cubicBezTo>
                  <a:cubicBezTo>
                    <a:pt x="4771" y="12061"/>
                    <a:pt x="3170" y="12861"/>
                    <a:pt x="3036" y="14429"/>
                  </a:cubicBezTo>
                  <a:cubicBezTo>
                    <a:pt x="2870" y="16030"/>
                    <a:pt x="4304" y="16831"/>
                    <a:pt x="2870" y="18265"/>
                  </a:cubicBezTo>
                  <a:cubicBezTo>
                    <a:pt x="1435" y="19700"/>
                    <a:pt x="1" y="20800"/>
                    <a:pt x="1268" y="21768"/>
                  </a:cubicBezTo>
                  <a:cubicBezTo>
                    <a:pt x="2536" y="22702"/>
                    <a:pt x="3804" y="23035"/>
                    <a:pt x="3637" y="24470"/>
                  </a:cubicBezTo>
                  <a:cubicBezTo>
                    <a:pt x="3503" y="25871"/>
                    <a:pt x="1869" y="27639"/>
                    <a:pt x="3170" y="28439"/>
                  </a:cubicBezTo>
                  <a:cubicBezTo>
                    <a:pt x="4471" y="29240"/>
                    <a:pt x="5705" y="29240"/>
                    <a:pt x="5705" y="30641"/>
                  </a:cubicBezTo>
                  <a:cubicBezTo>
                    <a:pt x="5705" y="32075"/>
                    <a:pt x="5271" y="34143"/>
                    <a:pt x="6672" y="34477"/>
                  </a:cubicBezTo>
                  <a:cubicBezTo>
                    <a:pt x="8073" y="34777"/>
                    <a:pt x="10175" y="34477"/>
                    <a:pt x="10175" y="35411"/>
                  </a:cubicBezTo>
                  <a:cubicBezTo>
                    <a:pt x="10175" y="36303"/>
                    <a:pt x="10317" y="37847"/>
                    <a:pt x="12064" y="37847"/>
                  </a:cubicBezTo>
                  <a:cubicBezTo>
                    <a:pt x="12212" y="37847"/>
                    <a:pt x="12371" y="37836"/>
                    <a:pt x="12543" y="37813"/>
                  </a:cubicBezTo>
                  <a:cubicBezTo>
                    <a:pt x="13782" y="37646"/>
                    <a:pt x="14580" y="37367"/>
                    <a:pt x="15125" y="37367"/>
                  </a:cubicBezTo>
                  <a:cubicBezTo>
                    <a:pt x="15563" y="37367"/>
                    <a:pt x="15837" y="37548"/>
                    <a:pt x="16046" y="38113"/>
                  </a:cubicBezTo>
                  <a:cubicBezTo>
                    <a:pt x="16508" y="39316"/>
                    <a:pt x="17485" y="40062"/>
                    <a:pt x="18631" y="40062"/>
                  </a:cubicBezTo>
                  <a:cubicBezTo>
                    <a:pt x="18725" y="40062"/>
                    <a:pt x="18819" y="40057"/>
                    <a:pt x="18914" y="40047"/>
                  </a:cubicBezTo>
                  <a:cubicBezTo>
                    <a:pt x="19400" y="39983"/>
                    <a:pt x="19960" y="39920"/>
                    <a:pt x="20527" y="39920"/>
                  </a:cubicBezTo>
                  <a:cubicBezTo>
                    <a:pt x="21440" y="39920"/>
                    <a:pt x="22372" y="40085"/>
                    <a:pt x="23051" y="40681"/>
                  </a:cubicBezTo>
                  <a:cubicBezTo>
                    <a:pt x="23584" y="41115"/>
                    <a:pt x="24251" y="41382"/>
                    <a:pt x="24952" y="41448"/>
                  </a:cubicBezTo>
                  <a:lnTo>
                    <a:pt x="24952" y="41515"/>
                  </a:lnTo>
                  <a:lnTo>
                    <a:pt x="25586" y="41515"/>
                  </a:lnTo>
                  <a:lnTo>
                    <a:pt x="25586" y="41448"/>
                  </a:lnTo>
                  <a:cubicBezTo>
                    <a:pt x="26286" y="41382"/>
                    <a:pt x="26953" y="41115"/>
                    <a:pt x="27487" y="40681"/>
                  </a:cubicBezTo>
                  <a:cubicBezTo>
                    <a:pt x="28169" y="40082"/>
                    <a:pt x="29108" y="39905"/>
                    <a:pt x="30025" y="39905"/>
                  </a:cubicBezTo>
                  <a:cubicBezTo>
                    <a:pt x="30587" y="39905"/>
                    <a:pt x="31142" y="39971"/>
                    <a:pt x="31623" y="40047"/>
                  </a:cubicBezTo>
                  <a:cubicBezTo>
                    <a:pt x="31735" y="40062"/>
                    <a:pt x="31845" y="40069"/>
                    <a:pt x="31954" y="40069"/>
                  </a:cubicBezTo>
                  <a:cubicBezTo>
                    <a:pt x="33080" y="40069"/>
                    <a:pt x="34036" y="39299"/>
                    <a:pt x="34492" y="38113"/>
                  </a:cubicBezTo>
                  <a:cubicBezTo>
                    <a:pt x="34700" y="37548"/>
                    <a:pt x="34975" y="37367"/>
                    <a:pt x="35413" y="37367"/>
                  </a:cubicBezTo>
                  <a:cubicBezTo>
                    <a:pt x="35958" y="37367"/>
                    <a:pt x="36756" y="37646"/>
                    <a:pt x="37995" y="37813"/>
                  </a:cubicBezTo>
                  <a:cubicBezTo>
                    <a:pt x="38166" y="37836"/>
                    <a:pt x="38325" y="37847"/>
                    <a:pt x="38473" y="37847"/>
                  </a:cubicBezTo>
                  <a:cubicBezTo>
                    <a:pt x="40221" y="37847"/>
                    <a:pt x="40363" y="36303"/>
                    <a:pt x="40363" y="35411"/>
                  </a:cubicBezTo>
                  <a:cubicBezTo>
                    <a:pt x="40363" y="34477"/>
                    <a:pt x="42431" y="34777"/>
                    <a:pt x="43865" y="34477"/>
                  </a:cubicBezTo>
                  <a:cubicBezTo>
                    <a:pt x="45300" y="34143"/>
                    <a:pt x="44833" y="32075"/>
                    <a:pt x="44833" y="30641"/>
                  </a:cubicBezTo>
                  <a:cubicBezTo>
                    <a:pt x="44833" y="29240"/>
                    <a:pt x="46100" y="29206"/>
                    <a:pt x="47368" y="28439"/>
                  </a:cubicBezTo>
                  <a:cubicBezTo>
                    <a:pt x="48636" y="27639"/>
                    <a:pt x="47034" y="25904"/>
                    <a:pt x="46868" y="24470"/>
                  </a:cubicBezTo>
                  <a:cubicBezTo>
                    <a:pt x="46734" y="23035"/>
                    <a:pt x="48002" y="22702"/>
                    <a:pt x="49269" y="21768"/>
                  </a:cubicBezTo>
                  <a:cubicBezTo>
                    <a:pt x="50537" y="20800"/>
                    <a:pt x="49103" y="19700"/>
                    <a:pt x="47668" y="18265"/>
                  </a:cubicBezTo>
                  <a:cubicBezTo>
                    <a:pt x="46267" y="16831"/>
                    <a:pt x="47668" y="16030"/>
                    <a:pt x="47535" y="14429"/>
                  </a:cubicBezTo>
                  <a:cubicBezTo>
                    <a:pt x="47368" y="12861"/>
                    <a:pt x="45767" y="12061"/>
                    <a:pt x="44966" y="11727"/>
                  </a:cubicBezTo>
                  <a:cubicBezTo>
                    <a:pt x="44166" y="11427"/>
                    <a:pt x="44499" y="10626"/>
                    <a:pt x="44332" y="8892"/>
                  </a:cubicBezTo>
                  <a:cubicBezTo>
                    <a:pt x="44199" y="7124"/>
                    <a:pt x="42264" y="6490"/>
                    <a:pt x="40997" y="6023"/>
                  </a:cubicBezTo>
                  <a:cubicBezTo>
                    <a:pt x="39729" y="5523"/>
                    <a:pt x="40530" y="4756"/>
                    <a:pt x="39896" y="3455"/>
                  </a:cubicBezTo>
                  <a:cubicBezTo>
                    <a:pt x="39481" y="2624"/>
                    <a:pt x="37834" y="2481"/>
                    <a:pt x="36748" y="2481"/>
                  </a:cubicBezTo>
                  <a:cubicBezTo>
                    <a:pt x="36176" y="2481"/>
                    <a:pt x="35760" y="2521"/>
                    <a:pt x="35760" y="2521"/>
                  </a:cubicBezTo>
                  <a:cubicBezTo>
                    <a:pt x="35760" y="2521"/>
                    <a:pt x="34959" y="1086"/>
                    <a:pt x="34025" y="1086"/>
                  </a:cubicBezTo>
                  <a:cubicBezTo>
                    <a:pt x="33351" y="1086"/>
                    <a:pt x="32838" y="1702"/>
                    <a:pt x="32160" y="1702"/>
                  </a:cubicBezTo>
                  <a:cubicBezTo>
                    <a:pt x="31866" y="1702"/>
                    <a:pt x="31540" y="1586"/>
                    <a:pt x="31156" y="1253"/>
                  </a:cubicBezTo>
                  <a:cubicBezTo>
                    <a:pt x="30277" y="466"/>
                    <a:pt x="29462" y="1"/>
                    <a:pt x="28466" y="1"/>
                  </a:cubicBezTo>
                  <a:cubicBezTo>
                    <a:pt x="28027" y="1"/>
                    <a:pt x="27552" y="91"/>
                    <a:pt x="27020" y="286"/>
                  </a:cubicBezTo>
                  <a:cubicBezTo>
                    <a:pt x="26453" y="519"/>
                    <a:pt x="25853" y="686"/>
                    <a:pt x="25286" y="853"/>
                  </a:cubicBezTo>
                  <a:cubicBezTo>
                    <a:pt x="24685" y="686"/>
                    <a:pt x="24085" y="519"/>
                    <a:pt x="23518" y="286"/>
                  </a:cubicBezTo>
                  <a:cubicBezTo>
                    <a:pt x="22986" y="91"/>
                    <a:pt x="22514" y="1"/>
                    <a:pt x="22079"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8" name="Google Shape;558;p33"/>
            <p:cNvSpPr/>
            <p:nvPr/>
          </p:nvSpPr>
          <p:spPr>
            <a:xfrm>
              <a:off x="6300085" y="3138896"/>
              <a:ext cx="101536" cy="159694"/>
            </a:xfrm>
            <a:custGeom>
              <a:rect b="b" l="l" r="r" t="t"/>
              <a:pathLst>
                <a:path extrusionOk="0" h="7661" w="4871">
                  <a:moveTo>
                    <a:pt x="1754" y="0"/>
                  </a:moveTo>
                  <a:cubicBezTo>
                    <a:pt x="1511" y="0"/>
                    <a:pt x="1277" y="98"/>
                    <a:pt x="1068" y="339"/>
                  </a:cubicBezTo>
                  <a:cubicBezTo>
                    <a:pt x="0" y="1606"/>
                    <a:pt x="367" y="4842"/>
                    <a:pt x="1802" y="6477"/>
                  </a:cubicBezTo>
                  <a:cubicBezTo>
                    <a:pt x="2669" y="7465"/>
                    <a:pt x="3610" y="7661"/>
                    <a:pt x="4218" y="7661"/>
                  </a:cubicBezTo>
                  <a:cubicBezTo>
                    <a:pt x="4615" y="7661"/>
                    <a:pt x="4871" y="7577"/>
                    <a:pt x="4871" y="7577"/>
                  </a:cubicBezTo>
                  <a:lnTo>
                    <a:pt x="3970" y="1773"/>
                  </a:lnTo>
                  <a:cubicBezTo>
                    <a:pt x="3970" y="1773"/>
                    <a:pt x="2788" y="0"/>
                    <a:pt x="17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9" name="Google Shape;559;p33"/>
            <p:cNvSpPr/>
            <p:nvPr/>
          </p:nvSpPr>
          <p:spPr>
            <a:xfrm>
              <a:off x="6300085" y="3119531"/>
              <a:ext cx="101536" cy="188439"/>
            </a:xfrm>
            <a:custGeom>
              <a:rect b="b" l="l" r="r" t="t"/>
              <a:pathLst>
                <a:path extrusionOk="0" fill="none" h="9040" w="4871">
                  <a:moveTo>
                    <a:pt x="3970" y="2702"/>
                  </a:moveTo>
                  <a:cubicBezTo>
                    <a:pt x="3970" y="2702"/>
                    <a:pt x="2169" y="0"/>
                    <a:pt x="1068" y="1268"/>
                  </a:cubicBezTo>
                  <a:cubicBezTo>
                    <a:pt x="0" y="2535"/>
                    <a:pt x="367" y="5771"/>
                    <a:pt x="1802" y="7406"/>
                  </a:cubicBezTo>
                  <a:cubicBezTo>
                    <a:pt x="3236" y="9040"/>
                    <a:pt x="4871" y="8506"/>
                    <a:pt x="4871" y="850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0" name="Google Shape;560;p33"/>
            <p:cNvSpPr/>
            <p:nvPr/>
          </p:nvSpPr>
          <p:spPr>
            <a:xfrm>
              <a:off x="6753442" y="3141231"/>
              <a:ext cx="115440" cy="153273"/>
            </a:xfrm>
            <a:custGeom>
              <a:rect b="b" l="l" r="r" t="t"/>
              <a:pathLst>
                <a:path extrusionOk="0" h="7353" w="5538">
                  <a:moveTo>
                    <a:pt x="3871" y="1"/>
                  </a:moveTo>
                  <a:cubicBezTo>
                    <a:pt x="2871" y="1"/>
                    <a:pt x="1568" y="1528"/>
                    <a:pt x="1568" y="1528"/>
                  </a:cubicBezTo>
                  <a:lnTo>
                    <a:pt x="0" y="7165"/>
                  </a:lnTo>
                  <a:cubicBezTo>
                    <a:pt x="0" y="7165"/>
                    <a:pt x="401" y="7353"/>
                    <a:pt x="1005" y="7353"/>
                  </a:cubicBezTo>
                  <a:cubicBezTo>
                    <a:pt x="1595" y="7353"/>
                    <a:pt x="2378" y="7174"/>
                    <a:pt x="3169" y="6465"/>
                  </a:cubicBezTo>
                  <a:cubicBezTo>
                    <a:pt x="4804" y="5030"/>
                    <a:pt x="5538" y="1828"/>
                    <a:pt x="4604" y="427"/>
                  </a:cubicBezTo>
                  <a:cubicBezTo>
                    <a:pt x="4407" y="120"/>
                    <a:pt x="4151" y="1"/>
                    <a:pt x="38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1" name="Google Shape;561;p33"/>
            <p:cNvSpPr/>
            <p:nvPr/>
          </p:nvSpPr>
          <p:spPr>
            <a:xfrm>
              <a:off x="6753442" y="3120907"/>
              <a:ext cx="115440" cy="184979"/>
            </a:xfrm>
            <a:custGeom>
              <a:rect b="b" l="l" r="r" t="t"/>
              <a:pathLst>
                <a:path extrusionOk="0" fill="none" h="8874" w="5538">
                  <a:moveTo>
                    <a:pt x="1568" y="2503"/>
                  </a:moveTo>
                  <a:cubicBezTo>
                    <a:pt x="1568" y="2503"/>
                    <a:pt x="3703" y="1"/>
                    <a:pt x="4604" y="1402"/>
                  </a:cubicBezTo>
                  <a:cubicBezTo>
                    <a:pt x="5538" y="2803"/>
                    <a:pt x="4804" y="6005"/>
                    <a:pt x="3169" y="7440"/>
                  </a:cubicBezTo>
                  <a:cubicBezTo>
                    <a:pt x="1568" y="8874"/>
                    <a:pt x="0" y="8140"/>
                    <a:pt x="0" y="814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2" name="Google Shape;562;p33"/>
            <p:cNvSpPr/>
            <p:nvPr/>
          </p:nvSpPr>
          <p:spPr>
            <a:xfrm>
              <a:off x="6355720" y="3034004"/>
              <a:ext cx="467282" cy="494402"/>
            </a:xfrm>
            <a:custGeom>
              <a:rect b="b" l="l" r="r" t="t"/>
              <a:pathLst>
                <a:path extrusionOk="0" h="23718" w="22417">
                  <a:moveTo>
                    <a:pt x="5704" y="0"/>
                  </a:moveTo>
                  <a:cubicBezTo>
                    <a:pt x="5704" y="0"/>
                    <a:pt x="4770" y="834"/>
                    <a:pt x="3803" y="834"/>
                  </a:cubicBezTo>
                  <a:cubicBezTo>
                    <a:pt x="3202" y="834"/>
                    <a:pt x="2602" y="801"/>
                    <a:pt x="2001" y="734"/>
                  </a:cubicBezTo>
                  <a:cubicBezTo>
                    <a:pt x="1768" y="868"/>
                    <a:pt x="1468" y="934"/>
                    <a:pt x="1168" y="968"/>
                  </a:cubicBezTo>
                  <a:lnTo>
                    <a:pt x="334" y="968"/>
                  </a:lnTo>
                  <a:cubicBezTo>
                    <a:pt x="334" y="968"/>
                    <a:pt x="0" y="8106"/>
                    <a:pt x="1168" y="13243"/>
                  </a:cubicBezTo>
                  <a:cubicBezTo>
                    <a:pt x="2368" y="18380"/>
                    <a:pt x="7005" y="22183"/>
                    <a:pt x="8940" y="23250"/>
                  </a:cubicBezTo>
                  <a:cubicBezTo>
                    <a:pt x="9525" y="23579"/>
                    <a:pt x="10239" y="23718"/>
                    <a:pt x="10976" y="23718"/>
                  </a:cubicBezTo>
                  <a:cubicBezTo>
                    <a:pt x="12635" y="23718"/>
                    <a:pt x="14408" y="23014"/>
                    <a:pt x="15077" y="22183"/>
                  </a:cubicBezTo>
                  <a:cubicBezTo>
                    <a:pt x="16011" y="20982"/>
                    <a:pt x="19080" y="17413"/>
                    <a:pt x="20481" y="14311"/>
                  </a:cubicBezTo>
                  <a:cubicBezTo>
                    <a:pt x="21916" y="11208"/>
                    <a:pt x="22416" y="2135"/>
                    <a:pt x="22416" y="1535"/>
                  </a:cubicBezTo>
                  <a:cubicBezTo>
                    <a:pt x="22416" y="968"/>
                    <a:pt x="20481" y="1668"/>
                    <a:pt x="19914" y="267"/>
                  </a:cubicBezTo>
                  <a:cubicBezTo>
                    <a:pt x="19361" y="738"/>
                    <a:pt x="18669" y="1001"/>
                    <a:pt x="17955" y="1001"/>
                  </a:cubicBezTo>
                  <a:cubicBezTo>
                    <a:pt x="17808" y="1001"/>
                    <a:pt x="17660" y="990"/>
                    <a:pt x="17513" y="968"/>
                  </a:cubicBezTo>
                  <a:cubicBezTo>
                    <a:pt x="16712" y="834"/>
                    <a:pt x="15945" y="601"/>
                    <a:pt x="15244" y="267"/>
                  </a:cubicBezTo>
                  <a:cubicBezTo>
                    <a:pt x="15244" y="267"/>
                    <a:pt x="14242" y="920"/>
                    <a:pt x="13290" y="920"/>
                  </a:cubicBezTo>
                  <a:cubicBezTo>
                    <a:pt x="13103" y="920"/>
                    <a:pt x="12918" y="894"/>
                    <a:pt x="12742" y="834"/>
                  </a:cubicBezTo>
                  <a:cubicBezTo>
                    <a:pt x="11675" y="501"/>
                    <a:pt x="10474" y="134"/>
                    <a:pt x="10474" y="134"/>
                  </a:cubicBezTo>
                  <a:cubicBezTo>
                    <a:pt x="9901" y="482"/>
                    <a:pt x="9235" y="664"/>
                    <a:pt x="8560" y="664"/>
                  </a:cubicBezTo>
                  <a:cubicBezTo>
                    <a:pt x="8331" y="664"/>
                    <a:pt x="8100" y="643"/>
                    <a:pt x="7872" y="601"/>
                  </a:cubicBezTo>
                  <a:cubicBezTo>
                    <a:pt x="6204" y="367"/>
                    <a:pt x="5704" y="0"/>
                    <a:pt x="5704"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3" name="Google Shape;563;p33"/>
            <p:cNvSpPr/>
            <p:nvPr/>
          </p:nvSpPr>
          <p:spPr>
            <a:xfrm>
              <a:off x="6430116" y="3611119"/>
              <a:ext cx="308047" cy="477017"/>
            </a:xfrm>
            <a:custGeom>
              <a:rect b="b" l="l" r="r" t="t"/>
              <a:pathLst>
                <a:path extrusionOk="0" fill="none" h="22884" w="14778">
                  <a:moveTo>
                    <a:pt x="14777" y="1"/>
                  </a:moveTo>
                  <a:lnTo>
                    <a:pt x="5471" y="22884"/>
                  </a:lnTo>
                  <a:lnTo>
                    <a:pt x="0" y="935"/>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4" name="Google Shape;564;p33"/>
            <p:cNvSpPr/>
            <p:nvPr/>
          </p:nvSpPr>
          <p:spPr>
            <a:xfrm>
              <a:off x="6519812" y="4083258"/>
              <a:ext cx="63994" cy="54697"/>
            </a:xfrm>
            <a:custGeom>
              <a:rect b="b" l="l" r="r" t="t"/>
              <a:pathLst>
                <a:path extrusionOk="0" h="2624" w="3070">
                  <a:moveTo>
                    <a:pt x="1301" y="0"/>
                  </a:moveTo>
                  <a:cubicBezTo>
                    <a:pt x="567" y="0"/>
                    <a:pt x="0" y="601"/>
                    <a:pt x="0" y="1301"/>
                  </a:cubicBezTo>
                  <a:cubicBezTo>
                    <a:pt x="0" y="2093"/>
                    <a:pt x="644" y="2624"/>
                    <a:pt x="1319" y="2624"/>
                  </a:cubicBezTo>
                  <a:cubicBezTo>
                    <a:pt x="1639" y="2624"/>
                    <a:pt x="1967" y="2504"/>
                    <a:pt x="2235" y="2235"/>
                  </a:cubicBezTo>
                  <a:cubicBezTo>
                    <a:pt x="3069" y="1401"/>
                    <a:pt x="2469" y="0"/>
                    <a:pt x="1301" y="0"/>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5" name="Google Shape;565;p33"/>
            <p:cNvSpPr/>
            <p:nvPr/>
          </p:nvSpPr>
          <p:spPr>
            <a:xfrm>
              <a:off x="5928773" y="4497677"/>
              <a:ext cx="749586" cy="22950"/>
            </a:xfrm>
            <a:custGeom>
              <a:rect b="b" l="l" r="r" t="t"/>
              <a:pathLst>
                <a:path extrusionOk="0" h="1101" w="35960">
                  <a:moveTo>
                    <a:pt x="1" y="0"/>
                  </a:moveTo>
                  <a:lnTo>
                    <a:pt x="1" y="1101"/>
                  </a:lnTo>
                  <a:lnTo>
                    <a:pt x="35960" y="1101"/>
                  </a:lnTo>
                  <a:lnTo>
                    <a:pt x="35960"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6" name="Google Shape;566;p33"/>
            <p:cNvSpPr/>
            <p:nvPr/>
          </p:nvSpPr>
          <p:spPr>
            <a:xfrm>
              <a:off x="5382258" y="4010238"/>
              <a:ext cx="904631" cy="510390"/>
            </a:xfrm>
            <a:custGeom>
              <a:rect b="b" l="l" r="r" t="t"/>
              <a:pathLst>
                <a:path extrusionOk="0" h="24485" w="43398">
                  <a:moveTo>
                    <a:pt x="0" y="1"/>
                  </a:moveTo>
                  <a:lnTo>
                    <a:pt x="7305" y="24485"/>
                  </a:lnTo>
                  <a:lnTo>
                    <a:pt x="43398" y="24485"/>
                  </a:lnTo>
                  <a:lnTo>
                    <a:pt x="36092"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567" name="Google Shape;567;p33"/>
          <p:cNvGrpSpPr/>
          <p:nvPr/>
        </p:nvGrpSpPr>
        <p:grpSpPr>
          <a:xfrm>
            <a:off x="6239315" y="1378124"/>
            <a:ext cx="292556" cy="406656"/>
            <a:chOff x="5768686" y="1207417"/>
            <a:chExt cx="322660" cy="448501"/>
          </a:xfrm>
        </p:grpSpPr>
        <p:sp>
          <p:nvSpPr>
            <p:cNvPr id="568" name="Google Shape;568;p33"/>
            <p:cNvSpPr/>
            <p:nvPr/>
          </p:nvSpPr>
          <p:spPr>
            <a:xfrm>
              <a:off x="5768686" y="1207417"/>
              <a:ext cx="322660" cy="448501"/>
            </a:xfrm>
            <a:custGeom>
              <a:rect b="b" l="l" r="r" t="t"/>
              <a:pathLst>
                <a:path extrusionOk="0" h="21516" w="15479">
                  <a:moveTo>
                    <a:pt x="1" y="1"/>
                  </a:moveTo>
                  <a:lnTo>
                    <a:pt x="1" y="21516"/>
                  </a:lnTo>
                  <a:lnTo>
                    <a:pt x="15478" y="21516"/>
                  </a:lnTo>
                  <a:lnTo>
                    <a:pt x="15478" y="4470"/>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9" name="Google Shape;569;p33"/>
            <p:cNvSpPr/>
            <p:nvPr/>
          </p:nvSpPr>
          <p:spPr>
            <a:xfrm>
              <a:off x="5997460" y="1207417"/>
              <a:ext cx="93886" cy="91801"/>
            </a:xfrm>
            <a:custGeom>
              <a:rect b="b" l="l" r="r" t="t"/>
              <a:pathLst>
                <a:path extrusionOk="0" h="4404" w="4504">
                  <a:moveTo>
                    <a:pt x="0" y="1"/>
                  </a:moveTo>
                  <a:lnTo>
                    <a:pt x="0" y="4404"/>
                  </a:lnTo>
                  <a:lnTo>
                    <a:pt x="4503" y="4404"/>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0" name="Google Shape;570;p33"/>
            <p:cNvSpPr/>
            <p:nvPr/>
          </p:nvSpPr>
          <p:spPr>
            <a:xfrm>
              <a:off x="5818756" y="1358314"/>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1" name="Google Shape;571;p33"/>
            <p:cNvSpPr/>
            <p:nvPr/>
          </p:nvSpPr>
          <p:spPr>
            <a:xfrm>
              <a:off x="5818756" y="1419494"/>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2" name="Google Shape;572;p33"/>
            <p:cNvSpPr/>
            <p:nvPr/>
          </p:nvSpPr>
          <p:spPr>
            <a:xfrm>
              <a:off x="5818756" y="1479986"/>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3" name="Google Shape;573;p33"/>
            <p:cNvSpPr/>
            <p:nvPr/>
          </p:nvSpPr>
          <p:spPr>
            <a:xfrm>
              <a:off x="5818756" y="1541187"/>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574" name="Google Shape;574;p33"/>
          <p:cNvGrpSpPr/>
          <p:nvPr/>
        </p:nvGrpSpPr>
        <p:grpSpPr>
          <a:xfrm>
            <a:off x="5673803" y="832317"/>
            <a:ext cx="292556" cy="406675"/>
            <a:chOff x="5144983" y="773528"/>
            <a:chExt cx="322660" cy="448522"/>
          </a:xfrm>
        </p:grpSpPr>
        <p:sp>
          <p:nvSpPr>
            <p:cNvPr id="575" name="Google Shape;575;p33"/>
            <p:cNvSpPr/>
            <p:nvPr/>
          </p:nvSpPr>
          <p:spPr>
            <a:xfrm>
              <a:off x="5357060" y="1018290"/>
              <a:ext cx="13237" cy="21"/>
            </a:xfrm>
            <a:custGeom>
              <a:rect b="b" l="l" r="r" t="t"/>
              <a:pathLst>
                <a:path extrusionOk="0" fill="none" h="1" w="635">
                  <a:moveTo>
                    <a:pt x="634" y="0"/>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6" name="Google Shape;576;p33"/>
            <p:cNvSpPr/>
            <p:nvPr/>
          </p:nvSpPr>
          <p:spPr>
            <a:xfrm>
              <a:off x="5144983" y="773528"/>
              <a:ext cx="322660" cy="448522"/>
            </a:xfrm>
            <a:custGeom>
              <a:rect b="b" l="l" r="r" t="t"/>
              <a:pathLst>
                <a:path extrusionOk="0" h="21517" w="15479">
                  <a:moveTo>
                    <a:pt x="0" y="1"/>
                  </a:moveTo>
                  <a:lnTo>
                    <a:pt x="0"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7" name="Google Shape;577;p33"/>
            <p:cNvSpPr/>
            <p:nvPr/>
          </p:nvSpPr>
          <p:spPr>
            <a:xfrm>
              <a:off x="5373736" y="773528"/>
              <a:ext cx="93907" cy="91113"/>
            </a:xfrm>
            <a:custGeom>
              <a:rect b="b" l="l" r="r" t="t"/>
              <a:pathLst>
                <a:path extrusionOk="0" h="4371" w="4505">
                  <a:moveTo>
                    <a:pt x="1" y="1"/>
                  </a:moveTo>
                  <a:lnTo>
                    <a:pt x="1" y="4370"/>
                  </a:lnTo>
                  <a:lnTo>
                    <a:pt x="4504" y="4370"/>
                  </a:lnTo>
                  <a:lnTo>
                    <a:pt x="1"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8" name="Google Shape;578;p33"/>
            <p:cNvSpPr/>
            <p:nvPr/>
          </p:nvSpPr>
          <p:spPr>
            <a:xfrm>
              <a:off x="5194344" y="924425"/>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9" name="Google Shape;579;p33"/>
            <p:cNvSpPr/>
            <p:nvPr/>
          </p:nvSpPr>
          <p:spPr>
            <a:xfrm>
              <a:off x="5194344" y="984917"/>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0" name="Google Shape;580;p33"/>
            <p:cNvSpPr/>
            <p:nvPr/>
          </p:nvSpPr>
          <p:spPr>
            <a:xfrm>
              <a:off x="5194344" y="1046097"/>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1" name="Google Shape;581;p33"/>
            <p:cNvSpPr/>
            <p:nvPr/>
          </p:nvSpPr>
          <p:spPr>
            <a:xfrm>
              <a:off x="5194344" y="1106590"/>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582" name="Google Shape;582;p33"/>
          <p:cNvGrpSpPr/>
          <p:nvPr/>
        </p:nvGrpSpPr>
        <p:grpSpPr>
          <a:xfrm>
            <a:off x="5095043" y="3039554"/>
            <a:ext cx="292556" cy="406656"/>
            <a:chOff x="4506667" y="3207891"/>
            <a:chExt cx="322660" cy="448501"/>
          </a:xfrm>
        </p:grpSpPr>
        <p:sp>
          <p:nvSpPr>
            <p:cNvPr id="583" name="Google Shape;583;p33"/>
            <p:cNvSpPr/>
            <p:nvPr/>
          </p:nvSpPr>
          <p:spPr>
            <a:xfrm>
              <a:off x="4506667" y="3207891"/>
              <a:ext cx="322660" cy="448501"/>
            </a:xfrm>
            <a:custGeom>
              <a:rect b="b" l="l" r="r" t="t"/>
              <a:pathLst>
                <a:path extrusionOk="0" h="21516" w="15479">
                  <a:moveTo>
                    <a:pt x="1" y="0"/>
                  </a:moveTo>
                  <a:lnTo>
                    <a:pt x="1" y="21516"/>
                  </a:lnTo>
                  <a:lnTo>
                    <a:pt x="15478" y="21516"/>
                  </a:lnTo>
                  <a:lnTo>
                    <a:pt x="15478" y="4470"/>
                  </a:lnTo>
                  <a:lnTo>
                    <a:pt x="10975"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4" name="Google Shape;584;p33"/>
            <p:cNvSpPr/>
            <p:nvPr/>
          </p:nvSpPr>
          <p:spPr>
            <a:xfrm>
              <a:off x="4735441" y="3207891"/>
              <a:ext cx="93886" cy="91801"/>
            </a:xfrm>
            <a:custGeom>
              <a:rect b="b" l="l" r="r" t="t"/>
              <a:pathLst>
                <a:path extrusionOk="0" h="4404" w="4504">
                  <a:moveTo>
                    <a:pt x="0" y="0"/>
                  </a:moveTo>
                  <a:lnTo>
                    <a:pt x="0" y="4403"/>
                  </a:lnTo>
                  <a:lnTo>
                    <a:pt x="4503" y="4403"/>
                  </a:lnTo>
                  <a:lnTo>
                    <a:pt x="0"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5" name="Google Shape;585;p33"/>
            <p:cNvSpPr/>
            <p:nvPr/>
          </p:nvSpPr>
          <p:spPr>
            <a:xfrm>
              <a:off x="4556028" y="3358767"/>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6" name="Google Shape;586;p33"/>
            <p:cNvSpPr/>
            <p:nvPr/>
          </p:nvSpPr>
          <p:spPr>
            <a:xfrm>
              <a:off x="4556028" y="3419968"/>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7" name="Google Shape;587;p33"/>
            <p:cNvSpPr/>
            <p:nvPr/>
          </p:nvSpPr>
          <p:spPr>
            <a:xfrm>
              <a:off x="4556028" y="3480460"/>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8" name="Google Shape;588;p33"/>
            <p:cNvSpPr/>
            <p:nvPr/>
          </p:nvSpPr>
          <p:spPr>
            <a:xfrm>
              <a:off x="4556028" y="3541640"/>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589" name="Google Shape;589;p33"/>
          <p:cNvGrpSpPr/>
          <p:nvPr/>
        </p:nvGrpSpPr>
        <p:grpSpPr>
          <a:xfrm>
            <a:off x="5095043" y="1960203"/>
            <a:ext cx="292556" cy="406675"/>
            <a:chOff x="4506667" y="2017474"/>
            <a:chExt cx="322660" cy="448522"/>
          </a:xfrm>
        </p:grpSpPr>
        <p:sp>
          <p:nvSpPr>
            <p:cNvPr id="590" name="Google Shape;590;p33"/>
            <p:cNvSpPr/>
            <p:nvPr/>
          </p:nvSpPr>
          <p:spPr>
            <a:xfrm>
              <a:off x="4506667" y="2017474"/>
              <a:ext cx="322660" cy="448522"/>
            </a:xfrm>
            <a:custGeom>
              <a:rect b="b" l="l" r="r" t="t"/>
              <a:pathLst>
                <a:path extrusionOk="0" h="21517" w="15479">
                  <a:moveTo>
                    <a:pt x="1" y="1"/>
                  </a:moveTo>
                  <a:lnTo>
                    <a:pt x="1"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1" name="Google Shape;591;p33"/>
            <p:cNvSpPr/>
            <p:nvPr/>
          </p:nvSpPr>
          <p:spPr>
            <a:xfrm>
              <a:off x="4735441" y="2017474"/>
              <a:ext cx="93886" cy="91113"/>
            </a:xfrm>
            <a:custGeom>
              <a:rect b="b" l="l" r="r" t="t"/>
              <a:pathLst>
                <a:path extrusionOk="0" h="4371" w="4504">
                  <a:moveTo>
                    <a:pt x="0" y="1"/>
                  </a:moveTo>
                  <a:lnTo>
                    <a:pt x="0" y="4371"/>
                  </a:lnTo>
                  <a:lnTo>
                    <a:pt x="4503" y="4371"/>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2" name="Google Shape;592;p33"/>
            <p:cNvSpPr/>
            <p:nvPr/>
          </p:nvSpPr>
          <p:spPr>
            <a:xfrm>
              <a:off x="4556028" y="2168371"/>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3" name="Google Shape;593;p33"/>
            <p:cNvSpPr/>
            <p:nvPr/>
          </p:nvSpPr>
          <p:spPr>
            <a:xfrm>
              <a:off x="4556028" y="2228864"/>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4" name="Google Shape;594;p33"/>
            <p:cNvSpPr/>
            <p:nvPr/>
          </p:nvSpPr>
          <p:spPr>
            <a:xfrm>
              <a:off x="4556028" y="2290044"/>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5" name="Google Shape;595;p33"/>
            <p:cNvSpPr/>
            <p:nvPr/>
          </p:nvSpPr>
          <p:spPr>
            <a:xfrm>
              <a:off x="4556028" y="2350536"/>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596" name="Google Shape;596;p33"/>
          <p:cNvSpPr txBox="1"/>
          <p:nvPr>
            <p:ph type="title"/>
          </p:nvPr>
        </p:nvSpPr>
        <p:spPr>
          <a:xfrm>
            <a:off x="1170450" y="1960211"/>
            <a:ext cx="3118500" cy="215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Administrar usuarios y bases de datos</a:t>
            </a:r>
            <a:endParaRPr sz="2900"/>
          </a:p>
        </p:txBody>
      </p:sp>
      <p:sp>
        <p:nvSpPr>
          <p:cNvPr id="597" name="Google Shape;597;p33"/>
          <p:cNvSpPr txBox="1"/>
          <p:nvPr>
            <p:ph idx="2" type="title"/>
          </p:nvPr>
        </p:nvSpPr>
        <p:spPr>
          <a:xfrm>
            <a:off x="1170450" y="832334"/>
            <a:ext cx="2067600" cy="6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98" name="Google Shape;598;p33"/>
          <p:cNvSpPr/>
          <p:nvPr/>
        </p:nvSpPr>
        <p:spPr>
          <a:xfrm rot="5400000">
            <a:off x="2443025" y="824224"/>
            <a:ext cx="663900" cy="680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500"/>
                                        <p:tgtEl>
                                          <p:spTgt spid="582"/>
                                        </p:tgtEl>
                                      </p:cBhvr>
                                    </p:animEffec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800"/>
                                          </p:stCondLst>
                                        </p:cTn>
                                        <p:tgtEl>
                                          <p:spTgt spid="582"/>
                                        </p:tgtEl>
                                        <p:attrNameLst>
                                          <p:attrName>style.visibility</p:attrName>
                                        </p:attrNameLst>
                                      </p:cBhvr>
                                      <p:to>
                                        <p:strVal val="hidden"/>
                                      </p:to>
                                    </p:se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500"/>
                                        <p:tgtEl>
                                          <p:spTgt spid="589"/>
                                        </p:tgtEl>
                                      </p:cBhvr>
                                    </p:animEffect>
                                  </p:childTnLst>
                                </p:cTn>
                              </p:par>
                            </p:childTnLst>
                          </p:cTn>
                        </p:par>
                        <p:par>
                          <p:cTn fill="hold">
                            <p:stCondLst>
                              <p:cond delay="1800"/>
                            </p:stCondLst>
                            <p:childTnLst>
                              <p:par>
                                <p:cTn fill="hold" nodeType="afterEffect" presetClass="exit" presetID="1" presetSubtype="0">
                                  <p:stCondLst>
                                    <p:cond delay="0"/>
                                  </p:stCondLst>
                                  <p:childTnLst>
                                    <p:set>
                                      <p:cBhvr>
                                        <p:cTn dur="1" fill="hold">
                                          <p:stCondLst>
                                            <p:cond delay="800"/>
                                          </p:stCondLst>
                                        </p:cTn>
                                        <p:tgtEl>
                                          <p:spTgt spid="589"/>
                                        </p:tgtEl>
                                        <p:attrNameLst>
                                          <p:attrName>style.visibility</p:attrName>
                                        </p:attrNameLst>
                                      </p:cBhvr>
                                      <p:to>
                                        <p:strVal val="hidden"/>
                                      </p:to>
                                    </p:se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childTnLst>
                          </p:cTn>
                        </p:par>
                        <p:par>
                          <p:cTn fill="hold">
                            <p:stCondLst>
                              <p:cond delay="3100"/>
                            </p:stCondLst>
                            <p:childTnLst>
                              <p:par>
                                <p:cTn fill="hold" nodeType="afterEffect" presetClass="exit" presetID="1" presetSubtype="0">
                                  <p:stCondLst>
                                    <p:cond delay="0"/>
                                  </p:stCondLst>
                                  <p:childTnLst>
                                    <p:set>
                                      <p:cBhvr>
                                        <p:cTn dur="1" fill="hold">
                                          <p:stCondLst>
                                            <p:cond delay="800"/>
                                          </p:stCondLst>
                                        </p:cTn>
                                        <p:tgtEl>
                                          <p:spTgt spid="574"/>
                                        </p:tgtEl>
                                        <p:attrNameLst>
                                          <p:attrName>style.visibility</p:attrName>
                                        </p:attrNameLst>
                                      </p:cBhvr>
                                      <p:to>
                                        <p:strVal val="hidden"/>
                                      </p:to>
                                    </p:se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4"/>
          <p:cNvSpPr txBox="1"/>
          <p:nvPr>
            <p:ph type="title"/>
          </p:nvPr>
        </p:nvSpPr>
        <p:spPr>
          <a:xfrm>
            <a:off x="1098000" y="146725"/>
            <a:ext cx="7394400" cy="7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Características de PostgreSQL</a:t>
            </a:r>
            <a:endParaRPr sz="2500"/>
          </a:p>
        </p:txBody>
      </p:sp>
      <p:sp>
        <p:nvSpPr>
          <p:cNvPr id="604" name="Google Shape;604;p34"/>
          <p:cNvSpPr txBox="1"/>
          <p:nvPr>
            <p:ph idx="1" type="subTitle"/>
          </p:nvPr>
        </p:nvSpPr>
        <p:spPr>
          <a:xfrm>
            <a:off x="626525" y="1176575"/>
            <a:ext cx="3524400" cy="2843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300"/>
              <a:t>Sintaxis de </a:t>
            </a:r>
            <a:r>
              <a:rPr b="1" lang="en" sz="1300"/>
              <a:t>PostgreSQL</a:t>
            </a:r>
            <a:r>
              <a:rPr lang="en" sz="1300"/>
              <a:t>: </a:t>
            </a:r>
            <a:endParaRPr sz="1300"/>
          </a:p>
          <a:p>
            <a:pPr indent="-311150" lvl="0" marL="457200" rtl="0" algn="just">
              <a:spcBef>
                <a:spcPts val="1000"/>
              </a:spcBef>
              <a:spcAft>
                <a:spcPts val="0"/>
              </a:spcAft>
              <a:buSzPts val="1300"/>
              <a:buAutoNum type="arabicPeriod"/>
            </a:pPr>
            <a:r>
              <a:rPr lang="en" sz="1300"/>
              <a:t>Las instrucciones deben ser terminadas con el símbolo " ; " (punto y coma). </a:t>
            </a:r>
            <a:endParaRPr sz="1300"/>
          </a:p>
          <a:p>
            <a:pPr indent="-311150" lvl="0" marL="457200" rtl="0" algn="just">
              <a:spcBef>
                <a:spcPts val="1000"/>
              </a:spcBef>
              <a:spcAft>
                <a:spcPts val="0"/>
              </a:spcAft>
              <a:buSzPts val="1300"/>
              <a:buAutoNum type="arabicPeriod"/>
            </a:pPr>
            <a:r>
              <a:rPr lang="en" sz="1300"/>
              <a:t>Tener en cuenta que existen palabras reservadas para variables, ya que estos suelen ser comandos y pasa a ser fácil de confundir. </a:t>
            </a:r>
            <a:endParaRPr sz="1300"/>
          </a:p>
          <a:p>
            <a:pPr indent="-311150" lvl="0" marL="457200" rtl="0" algn="just">
              <a:spcBef>
                <a:spcPts val="1000"/>
              </a:spcBef>
              <a:spcAft>
                <a:spcPts val="1000"/>
              </a:spcAft>
              <a:buSzPts val="1300"/>
              <a:buAutoNum type="arabicPeriod"/>
            </a:pPr>
            <a:r>
              <a:rPr lang="en" sz="1300"/>
              <a:t>No es sensible a las letras mayúsculas/minúsculas.</a:t>
            </a:r>
            <a:endParaRPr sz="1300"/>
          </a:p>
        </p:txBody>
      </p:sp>
      <p:pic>
        <p:nvPicPr>
          <p:cNvPr id="605" name="Google Shape;605;p34"/>
          <p:cNvPicPr preferRelativeResize="0"/>
          <p:nvPr/>
        </p:nvPicPr>
        <p:blipFill>
          <a:blip r:embed="rId3">
            <a:alphaModFix/>
          </a:blip>
          <a:stretch>
            <a:fillRect/>
          </a:stretch>
        </p:blipFill>
        <p:spPr>
          <a:xfrm>
            <a:off x="4472350" y="1790400"/>
            <a:ext cx="4020050" cy="169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5"/>
          <p:cNvSpPr txBox="1"/>
          <p:nvPr>
            <p:ph type="title"/>
          </p:nvPr>
        </p:nvSpPr>
        <p:spPr>
          <a:xfrm>
            <a:off x="713250" y="25782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Crear usuarios Part. 1</a:t>
            </a:r>
            <a:endParaRPr sz="3000"/>
          </a:p>
        </p:txBody>
      </p:sp>
      <p:sp>
        <p:nvSpPr>
          <p:cNvPr id="611" name="Google Shape;611;p35"/>
          <p:cNvSpPr txBox="1"/>
          <p:nvPr>
            <p:ph idx="1" type="body"/>
          </p:nvPr>
        </p:nvSpPr>
        <p:spPr>
          <a:xfrm>
            <a:off x="2339100" y="1306800"/>
            <a:ext cx="4465800" cy="31503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 Entrar a la base de datos con el comando: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317500" lvl="0" marL="457200" rtl="0" algn="l">
              <a:spcBef>
                <a:spcPts val="1000"/>
              </a:spcBef>
              <a:spcAft>
                <a:spcPts val="0"/>
              </a:spcAft>
              <a:buSzPts val="1400"/>
              <a:buChar char="➔"/>
            </a:pPr>
            <a:r>
              <a:rPr lang="en" sz="1400"/>
              <a:t>Crear un usuario: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317500" lvl="0" marL="457200" rtl="0" algn="l">
              <a:spcBef>
                <a:spcPts val="1000"/>
              </a:spcBef>
              <a:spcAft>
                <a:spcPts val="0"/>
              </a:spcAft>
              <a:buSzPts val="1400"/>
              <a:buChar char="➔"/>
            </a:pPr>
            <a:r>
              <a:rPr lang="en" sz="1400"/>
              <a:t>Poner límites a un usuario: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t/>
            </a:r>
            <a:endParaRPr sz="1400"/>
          </a:p>
        </p:txBody>
      </p:sp>
      <p:sp>
        <p:nvSpPr>
          <p:cNvPr id="612" name="Google Shape;612;p35"/>
          <p:cNvSpPr txBox="1"/>
          <p:nvPr/>
        </p:nvSpPr>
        <p:spPr>
          <a:xfrm>
            <a:off x="2934125" y="1804175"/>
            <a:ext cx="3000000" cy="3618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50">
                <a:solidFill>
                  <a:srgbClr val="ABB2BF"/>
                </a:solidFill>
                <a:highlight>
                  <a:srgbClr val="282C34"/>
                </a:highlight>
                <a:latin typeface="Consolas"/>
                <a:ea typeface="Consolas"/>
                <a:cs typeface="Consolas"/>
                <a:sym typeface="Consolas"/>
              </a:rPr>
              <a:t>psql</a:t>
            </a:r>
            <a:endParaRPr sz="1150">
              <a:solidFill>
                <a:srgbClr val="ABB2BF"/>
              </a:solidFill>
              <a:highlight>
                <a:srgbClr val="282C34"/>
              </a:highlight>
              <a:latin typeface="Consolas"/>
              <a:ea typeface="Consolas"/>
              <a:cs typeface="Consolas"/>
              <a:sym typeface="Consolas"/>
            </a:endParaRPr>
          </a:p>
        </p:txBody>
      </p:sp>
      <p:sp>
        <p:nvSpPr>
          <p:cNvPr id="613" name="Google Shape;613;p35"/>
          <p:cNvSpPr txBox="1"/>
          <p:nvPr/>
        </p:nvSpPr>
        <p:spPr>
          <a:xfrm>
            <a:off x="2934125" y="2879775"/>
            <a:ext cx="30000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CREATE</a:t>
            </a:r>
            <a:r>
              <a:rPr lang="en" sz="1050">
                <a:solidFill>
                  <a:srgbClr val="ABB2BF"/>
                </a:solidFill>
                <a:highlight>
                  <a:srgbClr val="282C34"/>
                </a:highlight>
                <a:latin typeface="Consolas"/>
                <a:ea typeface="Consolas"/>
                <a:cs typeface="Consolas"/>
                <a:sym typeface="Consolas"/>
              </a:rPr>
              <a:t> USER nombre_usuario;</a:t>
            </a:r>
            <a:endParaRPr sz="1150">
              <a:solidFill>
                <a:srgbClr val="ABB2BF"/>
              </a:solidFill>
              <a:highlight>
                <a:srgbClr val="282C34"/>
              </a:highlight>
              <a:latin typeface="Consolas"/>
              <a:ea typeface="Consolas"/>
              <a:cs typeface="Consolas"/>
              <a:sym typeface="Consolas"/>
            </a:endParaRPr>
          </a:p>
        </p:txBody>
      </p:sp>
      <p:sp>
        <p:nvSpPr>
          <p:cNvPr id="614" name="Google Shape;614;p35"/>
          <p:cNvSpPr txBox="1"/>
          <p:nvPr/>
        </p:nvSpPr>
        <p:spPr>
          <a:xfrm>
            <a:off x="2934125" y="3828750"/>
            <a:ext cx="3000000" cy="5655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CREATE</a:t>
            </a:r>
            <a:r>
              <a:rPr lang="en" sz="1050">
                <a:solidFill>
                  <a:srgbClr val="ABB2BF"/>
                </a:solidFill>
                <a:highlight>
                  <a:srgbClr val="282C34"/>
                </a:highlight>
                <a:latin typeface="Consolas"/>
                <a:ea typeface="Consolas"/>
                <a:cs typeface="Consolas"/>
                <a:sym typeface="Consolas"/>
              </a:rPr>
              <a:t> USER nombre_usuario </a:t>
            </a:r>
            <a:r>
              <a:rPr lang="en" sz="1050">
                <a:solidFill>
                  <a:srgbClr val="C678DD"/>
                </a:solidFill>
                <a:highlight>
                  <a:srgbClr val="282C34"/>
                </a:highlight>
                <a:latin typeface="Consolas"/>
                <a:ea typeface="Consolas"/>
                <a:cs typeface="Consolas"/>
                <a:sym typeface="Consolas"/>
              </a:rPr>
              <a:t>WITH</a:t>
            </a:r>
            <a:endParaRPr sz="1050">
              <a:solidFill>
                <a:srgbClr val="C678DD"/>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comando_opcional;</a:t>
            </a:r>
            <a:endParaRPr sz="1150">
              <a:solidFill>
                <a:srgbClr val="ABB2BF"/>
              </a:solidFill>
              <a:highlight>
                <a:srgbClr val="282C34"/>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6"/>
          <p:cNvSpPr txBox="1"/>
          <p:nvPr>
            <p:ph type="title"/>
          </p:nvPr>
        </p:nvSpPr>
        <p:spPr>
          <a:xfrm>
            <a:off x="713250" y="3897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Crear usuarios Part. 2</a:t>
            </a:r>
            <a:endParaRPr sz="3000"/>
          </a:p>
        </p:txBody>
      </p:sp>
      <p:sp>
        <p:nvSpPr>
          <p:cNvPr id="620" name="Google Shape;620;p36"/>
          <p:cNvSpPr txBox="1"/>
          <p:nvPr>
            <p:ph idx="1" type="body"/>
          </p:nvPr>
        </p:nvSpPr>
        <p:spPr>
          <a:xfrm>
            <a:off x="988238" y="1693500"/>
            <a:ext cx="3400200" cy="2252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Comandos posibles, para poner límites: </a:t>
            </a:r>
            <a:endParaRPr sz="1400"/>
          </a:p>
          <a:p>
            <a:pPr indent="-317500" lvl="0" marL="457200" rtl="0" algn="l">
              <a:spcBef>
                <a:spcPts val="1000"/>
              </a:spcBef>
              <a:spcAft>
                <a:spcPts val="0"/>
              </a:spcAft>
              <a:buSzPts val="1400"/>
              <a:buChar char="➔"/>
            </a:pPr>
            <a:r>
              <a:rPr lang="en" sz="1400"/>
              <a:t>PASSWORD </a:t>
            </a:r>
            <a:endParaRPr sz="1400"/>
          </a:p>
          <a:p>
            <a:pPr indent="-317500" lvl="0" marL="457200" rtl="0" algn="l">
              <a:spcBef>
                <a:spcPts val="0"/>
              </a:spcBef>
              <a:spcAft>
                <a:spcPts val="0"/>
              </a:spcAft>
              <a:buSzPts val="1400"/>
              <a:buChar char="➔"/>
            </a:pPr>
            <a:r>
              <a:rPr lang="en" sz="1400"/>
              <a:t>ENCRYPTED PASSWORD </a:t>
            </a:r>
            <a:endParaRPr sz="1400"/>
          </a:p>
          <a:p>
            <a:pPr indent="-317500" lvl="0" marL="457200" rtl="0" algn="l">
              <a:spcBef>
                <a:spcPts val="0"/>
              </a:spcBef>
              <a:spcAft>
                <a:spcPts val="0"/>
              </a:spcAft>
              <a:buSzPts val="1400"/>
              <a:buChar char="➔"/>
            </a:pPr>
            <a:r>
              <a:rPr lang="en" sz="1400"/>
              <a:t>UNENCRYPTED PASSWORD </a:t>
            </a:r>
            <a:endParaRPr sz="1400"/>
          </a:p>
          <a:p>
            <a:pPr indent="-317500" lvl="0" marL="457200" rtl="0" algn="l">
              <a:spcBef>
                <a:spcPts val="0"/>
              </a:spcBef>
              <a:spcAft>
                <a:spcPts val="0"/>
              </a:spcAft>
              <a:buSzPts val="1400"/>
              <a:buChar char="➔"/>
            </a:pPr>
            <a:r>
              <a:rPr lang="en" sz="1400"/>
              <a:t>VALID UNTIL </a:t>
            </a:r>
            <a:endParaRPr sz="1400"/>
          </a:p>
          <a:p>
            <a:pPr indent="-317500" lvl="0" marL="457200" rtl="0" algn="l">
              <a:spcBef>
                <a:spcPts val="0"/>
              </a:spcBef>
              <a:spcAft>
                <a:spcPts val="0"/>
              </a:spcAft>
              <a:buSzPts val="1400"/>
              <a:buChar char="➔"/>
            </a:pPr>
            <a:r>
              <a:rPr lang="en" sz="1400"/>
              <a:t>CREATEDB </a:t>
            </a:r>
            <a:endParaRPr sz="1400"/>
          </a:p>
          <a:p>
            <a:pPr indent="-317500" lvl="0" marL="457200" rtl="0" algn="l">
              <a:spcBef>
                <a:spcPts val="0"/>
              </a:spcBef>
              <a:spcAft>
                <a:spcPts val="0"/>
              </a:spcAft>
              <a:buSzPts val="1400"/>
              <a:buChar char="➔"/>
            </a:pPr>
            <a:r>
              <a:rPr lang="en" sz="1400"/>
              <a:t>NOCREATEDB </a:t>
            </a:r>
            <a:endParaRPr sz="1400"/>
          </a:p>
          <a:p>
            <a:pPr indent="-317500" lvl="0" marL="457200" rtl="0" algn="l">
              <a:spcBef>
                <a:spcPts val="0"/>
              </a:spcBef>
              <a:spcAft>
                <a:spcPts val="0"/>
              </a:spcAft>
              <a:buSzPts val="1400"/>
              <a:buChar char="➔"/>
            </a:pPr>
            <a:r>
              <a:rPr lang="en" sz="1400"/>
              <a:t>SUPERUSER </a:t>
            </a:r>
            <a:endParaRPr sz="1400"/>
          </a:p>
          <a:p>
            <a:pPr indent="-317500" lvl="0" marL="457200" rtl="0" algn="l">
              <a:spcBef>
                <a:spcPts val="0"/>
              </a:spcBef>
              <a:spcAft>
                <a:spcPts val="0"/>
              </a:spcAft>
              <a:buSzPts val="1400"/>
              <a:buChar char="➔"/>
            </a:pPr>
            <a:r>
              <a:rPr lang="en" sz="1400"/>
              <a:t>NOSUPERUSER </a:t>
            </a:r>
            <a:endParaRPr sz="1400"/>
          </a:p>
        </p:txBody>
      </p:sp>
      <p:sp>
        <p:nvSpPr>
          <p:cNvPr id="621" name="Google Shape;621;p36"/>
          <p:cNvSpPr txBox="1"/>
          <p:nvPr/>
        </p:nvSpPr>
        <p:spPr>
          <a:xfrm>
            <a:off x="4599563" y="2447800"/>
            <a:ext cx="3556200" cy="10269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150">
                <a:solidFill>
                  <a:srgbClr val="C678DD"/>
                </a:solidFill>
                <a:highlight>
                  <a:srgbClr val="282C34"/>
                </a:highlight>
                <a:latin typeface="Consolas"/>
                <a:ea typeface="Consolas"/>
                <a:cs typeface="Consolas"/>
                <a:sym typeface="Consolas"/>
              </a:rPr>
              <a:t>CREATE</a:t>
            </a:r>
            <a:r>
              <a:rPr lang="en" sz="1150">
                <a:solidFill>
                  <a:srgbClr val="ABB2BF"/>
                </a:solidFill>
                <a:highlight>
                  <a:srgbClr val="282C34"/>
                </a:highlight>
                <a:latin typeface="Consolas"/>
                <a:ea typeface="Consolas"/>
                <a:cs typeface="Consolas"/>
                <a:sym typeface="Consolas"/>
              </a:rPr>
              <a:t> USER Bastian </a:t>
            </a:r>
            <a:r>
              <a:rPr lang="en" sz="1150">
                <a:solidFill>
                  <a:srgbClr val="C678DD"/>
                </a:solidFill>
                <a:highlight>
                  <a:srgbClr val="282C34"/>
                </a:highlight>
                <a:latin typeface="Consolas"/>
                <a:ea typeface="Consolas"/>
                <a:cs typeface="Consolas"/>
                <a:sym typeface="Consolas"/>
              </a:rPr>
              <a:t>WITH</a:t>
            </a:r>
            <a:r>
              <a:rPr lang="en" sz="1150">
                <a:solidFill>
                  <a:srgbClr val="ABB2BF"/>
                </a:solidFill>
                <a:highlight>
                  <a:srgbClr val="282C34"/>
                </a:highlight>
                <a:latin typeface="Consolas"/>
                <a:ea typeface="Consolas"/>
                <a:cs typeface="Consolas"/>
                <a:sym typeface="Consolas"/>
              </a:rPr>
              <a:t> </a:t>
            </a:r>
            <a:r>
              <a:rPr lang="en" sz="1150">
                <a:solidFill>
                  <a:srgbClr val="C678DD"/>
                </a:solidFill>
                <a:highlight>
                  <a:srgbClr val="282C34"/>
                </a:highlight>
                <a:latin typeface="Consolas"/>
                <a:ea typeface="Consolas"/>
                <a:cs typeface="Consolas"/>
                <a:sym typeface="Consolas"/>
              </a:rPr>
              <a:t>PASSWORD</a:t>
            </a:r>
            <a:endParaRPr sz="1150">
              <a:solidFill>
                <a:srgbClr val="C678DD"/>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98C379"/>
                </a:solidFill>
                <a:highlight>
                  <a:srgbClr val="282C34"/>
                </a:highlight>
                <a:latin typeface="Consolas"/>
                <a:ea typeface="Consolas"/>
                <a:cs typeface="Consolas"/>
                <a:sym typeface="Consolas"/>
              </a:rPr>
              <a:t>'contraseña_secreta'</a:t>
            </a:r>
            <a:r>
              <a:rPr lang="en" sz="1150">
                <a:solidFill>
                  <a:srgbClr val="ABB2BF"/>
                </a:solidFill>
                <a:highlight>
                  <a:srgbClr val="282C34"/>
                </a:highlight>
                <a:latin typeface="Consolas"/>
                <a:ea typeface="Consolas"/>
                <a:cs typeface="Consolas"/>
                <a:sym typeface="Consolas"/>
              </a:rPr>
              <a:t> VALID UNTIL</a:t>
            </a:r>
            <a:endParaRPr sz="11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98C379"/>
                </a:solidFill>
                <a:highlight>
                  <a:srgbClr val="282C34"/>
                </a:highlight>
                <a:latin typeface="Consolas"/>
                <a:ea typeface="Consolas"/>
                <a:cs typeface="Consolas"/>
                <a:sym typeface="Consolas"/>
              </a:rPr>
              <a:t>'2019-12-31'</a:t>
            </a:r>
            <a:r>
              <a:rPr lang="en" sz="1150">
                <a:solidFill>
                  <a:srgbClr val="ABB2BF"/>
                </a:solidFill>
                <a:highlight>
                  <a:srgbClr val="282C34"/>
                </a:highlight>
                <a:latin typeface="Consolas"/>
                <a:ea typeface="Consolas"/>
                <a:cs typeface="Consolas"/>
                <a:sym typeface="Consolas"/>
              </a:rPr>
              <a:t>;</a:t>
            </a:r>
            <a:endParaRPr sz="1250">
              <a:solidFill>
                <a:srgbClr val="ABB2BF"/>
              </a:solidFill>
              <a:highlight>
                <a:srgbClr val="282C34"/>
              </a:highlight>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37"/>
          <p:cNvSpPr txBox="1"/>
          <p:nvPr>
            <p:ph type="title"/>
          </p:nvPr>
        </p:nvSpPr>
        <p:spPr>
          <a:xfrm>
            <a:off x="672600" y="875125"/>
            <a:ext cx="4000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Llaves primarias (Primary Key o PK)</a:t>
            </a:r>
            <a:endParaRPr sz="1800"/>
          </a:p>
        </p:txBody>
      </p:sp>
      <p:sp>
        <p:nvSpPr>
          <p:cNvPr id="627" name="Google Shape;627;p37"/>
          <p:cNvSpPr txBox="1"/>
          <p:nvPr>
            <p:ph idx="1" type="body"/>
          </p:nvPr>
        </p:nvSpPr>
        <p:spPr>
          <a:xfrm>
            <a:off x="225175" y="1857175"/>
            <a:ext cx="4031100" cy="985200"/>
          </a:xfrm>
          <a:prstGeom prst="rect">
            <a:avLst/>
          </a:prstGeom>
        </p:spPr>
        <p:txBody>
          <a:bodyPr anchorCtr="0" anchor="t" bIns="91425" lIns="91425" spcFirstLastPara="1" rIns="91425" wrap="square" tIns="91425">
            <a:spAutoFit/>
          </a:bodyPr>
          <a:lstStyle/>
          <a:p>
            <a:pPr indent="-311150" lvl="0" marL="457200" rtl="0" algn="just">
              <a:spcBef>
                <a:spcPts val="0"/>
              </a:spcBef>
              <a:spcAft>
                <a:spcPts val="1000"/>
              </a:spcAft>
              <a:buSzPts val="1300"/>
              <a:buChar char="➔"/>
            </a:pPr>
            <a:r>
              <a:rPr lang="en" sz="1300"/>
              <a:t>Las llaves primarias consisten de una o más columnas cuyos datos contenidos sean utilizados para identificar de manera única cada registro (fila) en la tabla.</a:t>
            </a:r>
            <a:endParaRPr sz="1300"/>
          </a:p>
        </p:txBody>
      </p:sp>
      <p:sp>
        <p:nvSpPr>
          <p:cNvPr id="628" name="Google Shape;628;p37"/>
          <p:cNvSpPr txBox="1"/>
          <p:nvPr>
            <p:ph idx="1" type="body"/>
          </p:nvPr>
        </p:nvSpPr>
        <p:spPr>
          <a:xfrm>
            <a:off x="4593600" y="1828225"/>
            <a:ext cx="4230600" cy="1385400"/>
          </a:xfrm>
          <a:prstGeom prst="rect">
            <a:avLst/>
          </a:prstGeom>
        </p:spPr>
        <p:txBody>
          <a:bodyPr anchorCtr="0" anchor="t" bIns="91425" lIns="91425" spcFirstLastPara="1" rIns="91425" wrap="square" tIns="91425">
            <a:spAutoFit/>
          </a:bodyPr>
          <a:lstStyle/>
          <a:p>
            <a:pPr indent="-311150" lvl="0" marL="457200" rtl="0" algn="just">
              <a:spcBef>
                <a:spcPts val="0"/>
              </a:spcBef>
              <a:spcAft>
                <a:spcPts val="1000"/>
              </a:spcAft>
              <a:buSzPts val="1300"/>
              <a:buChar char="➔"/>
            </a:pPr>
            <a:r>
              <a:rPr lang="en" sz="1300"/>
              <a:t>Una llave foránea es un grupo de una o más columnas en una tabla que referencias la llave primaria de otra tabla. No existe un código especial, configuración o definición de tabla que necesites establecer para “designar” oficialmente una llave foránea.</a:t>
            </a:r>
            <a:endParaRPr sz="1300"/>
          </a:p>
        </p:txBody>
      </p:sp>
      <p:sp>
        <p:nvSpPr>
          <p:cNvPr id="629" name="Google Shape;629;p37"/>
          <p:cNvSpPr txBox="1"/>
          <p:nvPr>
            <p:ph type="title"/>
          </p:nvPr>
        </p:nvSpPr>
        <p:spPr>
          <a:xfrm>
            <a:off x="4908150" y="970100"/>
            <a:ext cx="4000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Llaves foráneas (Foreign Key o FK)</a:t>
            </a:r>
            <a:endParaRPr sz="1800"/>
          </a:p>
        </p:txBody>
      </p:sp>
      <p:pic>
        <p:nvPicPr>
          <p:cNvPr id="630" name="Google Shape;630;p37"/>
          <p:cNvPicPr preferRelativeResize="0"/>
          <p:nvPr/>
        </p:nvPicPr>
        <p:blipFill>
          <a:blip r:embed="rId3">
            <a:alphaModFix/>
          </a:blip>
          <a:stretch>
            <a:fillRect/>
          </a:stretch>
        </p:blipFill>
        <p:spPr>
          <a:xfrm>
            <a:off x="2712067" y="3213625"/>
            <a:ext cx="3444784" cy="1456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8"/>
          <p:cNvSpPr txBox="1"/>
          <p:nvPr>
            <p:ph type="title"/>
          </p:nvPr>
        </p:nvSpPr>
        <p:spPr>
          <a:xfrm>
            <a:off x="713250" y="25782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Eliminar usuarios</a:t>
            </a:r>
            <a:endParaRPr sz="3000"/>
          </a:p>
        </p:txBody>
      </p:sp>
      <p:sp>
        <p:nvSpPr>
          <p:cNvPr id="636" name="Google Shape;636;p38"/>
          <p:cNvSpPr txBox="1"/>
          <p:nvPr>
            <p:ph idx="1" type="body"/>
          </p:nvPr>
        </p:nvSpPr>
        <p:spPr>
          <a:xfrm>
            <a:off x="2339100" y="979725"/>
            <a:ext cx="4465800" cy="35814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Eliminar usuarios sin tener que esperar la fecha de expiración:</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317500" lvl="0" marL="457200" rtl="0" algn="l">
              <a:spcBef>
                <a:spcPts val="1000"/>
              </a:spcBef>
              <a:spcAft>
                <a:spcPts val="0"/>
              </a:spcAft>
              <a:buSzPts val="1400"/>
              <a:buChar char="➔"/>
            </a:pPr>
            <a:r>
              <a:rPr lang="en" sz="1400"/>
              <a:t>Consultas los usuarios que tienen acceso a la base de datos: </a:t>
            </a:r>
            <a:r>
              <a:rPr lang="en" sz="1400"/>
              <a:t>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317500" lvl="0" marL="457200" rtl="0" algn="l">
              <a:spcBef>
                <a:spcPts val="1000"/>
              </a:spcBef>
              <a:spcAft>
                <a:spcPts val="0"/>
              </a:spcAft>
              <a:buSzPts val="1400"/>
              <a:buChar char="➔"/>
            </a:pPr>
            <a:r>
              <a:rPr lang="en" sz="1400"/>
              <a:t>Crear un superusuario o superuser:</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t/>
            </a:r>
            <a:endParaRPr sz="1400"/>
          </a:p>
        </p:txBody>
      </p:sp>
      <p:sp>
        <p:nvSpPr>
          <p:cNvPr id="637" name="Google Shape;637;p38"/>
          <p:cNvSpPr txBox="1"/>
          <p:nvPr/>
        </p:nvSpPr>
        <p:spPr>
          <a:xfrm>
            <a:off x="2934125" y="1656450"/>
            <a:ext cx="30000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DROP</a:t>
            </a:r>
            <a:r>
              <a:rPr lang="en" sz="1050">
                <a:solidFill>
                  <a:srgbClr val="ABB2BF"/>
                </a:solidFill>
                <a:highlight>
                  <a:srgbClr val="282C34"/>
                </a:highlight>
                <a:latin typeface="Consolas"/>
                <a:ea typeface="Consolas"/>
                <a:cs typeface="Consolas"/>
                <a:sym typeface="Consolas"/>
              </a:rPr>
              <a:t> USER nombre_usuario;</a:t>
            </a:r>
            <a:endParaRPr sz="1150">
              <a:solidFill>
                <a:srgbClr val="ABB2BF"/>
              </a:solidFill>
              <a:highlight>
                <a:srgbClr val="282C34"/>
              </a:highlight>
              <a:latin typeface="Consolas"/>
              <a:ea typeface="Consolas"/>
              <a:cs typeface="Consolas"/>
              <a:sym typeface="Consolas"/>
            </a:endParaRPr>
          </a:p>
        </p:txBody>
      </p:sp>
      <p:sp>
        <p:nvSpPr>
          <p:cNvPr id="638" name="Google Shape;638;p38"/>
          <p:cNvSpPr txBox="1"/>
          <p:nvPr/>
        </p:nvSpPr>
        <p:spPr>
          <a:xfrm>
            <a:off x="2907750" y="2848125"/>
            <a:ext cx="30000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SELECT</a:t>
            </a:r>
            <a:r>
              <a:rPr lang="en" sz="1050">
                <a:solidFill>
                  <a:srgbClr val="ABB2BF"/>
                </a:solidFill>
                <a:highlight>
                  <a:srgbClr val="282C34"/>
                </a:highlight>
                <a:latin typeface="Consolas"/>
                <a:ea typeface="Consolas"/>
                <a:cs typeface="Consolas"/>
                <a:sym typeface="Consolas"/>
              </a:rPr>
              <a:t> nombre_usuario </a:t>
            </a:r>
            <a:r>
              <a:rPr lang="en" sz="1050">
                <a:solidFill>
                  <a:srgbClr val="C678DD"/>
                </a:solidFill>
                <a:highlight>
                  <a:srgbClr val="282C34"/>
                </a:highlight>
                <a:latin typeface="Consolas"/>
                <a:ea typeface="Consolas"/>
                <a:cs typeface="Consolas"/>
                <a:sym typeface="Consolas"/>
              </a:rPr>
              <a:t>FROM</a:t>
            </a:r>
            <a:r>
              <a:rPr lang="en" sz="1050">
                <a:solidFill>
                  <a:srgbClr val="ABB2BF"/>
                </a:solidFill>
                <a:highlight>
                  <a:srgbClr val="282C34"/>
                </a:highlight>
                <a:latin typeface="Consolas"/>
                <a:ea typeface="Consolas"/>
                <a:cs typeface="Consolas"/>
                <a:sym typeface="Consolas"/>
              </a:rPr>
              <a:t> pg_user;</a:t>
            </a:r>
            <a:endParaRPr sz="1050">
              <a:solidFill>
                <a:srgbClr val="C678DD"/>
              </a:solidFill>
              <a:highlight>
                <a:srgbClr val="282C34"/>
              </a:highlight>
              <a:latin typeface="Consolas"/>
              <a:ea typeface="Consolas"/>
              <a:cs typeface="Consolas"/>
              <a:sym typeface="Consolas"/>
            </a:endParaRPr>
          </a:p>
        </p:txBody>
      </p:sp>
      <p:sp>
        <p:nvSpPr>
          <p:cNvPr id="639" name="Google Shape;639;p38"/>
          <p:cNvSpPr txBox="1"/>
          <p:nvPr/>
        </p:nvSpPr>
        <p:spPr>
          <a:xfrm>
            <a:off x="2907750" y="3865675"/>
            <a:ext cx="3000000" cy="5655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CREATE</a:t>
            </a:r>
            <a:r>
              <a:rPr lang="en" sz="1050">
                <a:solidFill>
                  <a:srgbClr val="ABB2BF"/>
                </a:solidFill>
                <a:highlight>
                  <a:srgbClr val="282C34"/>
                </a:highlight>
                <a:latin typeface="Consolas"/>
                <a:ea typeface="Consolas"/>
                <a:cs typeface="Consolas"/>
                <a:sym typeface="Consolas"/>
              </a:rPr>
              <a:t> USER nombre_usuario </a:t>
            </a:r>
            <a:r>
              <a:rPr lang="en" sz="1050">
                <a:solidFill>
                  <a:srgbClr val="C678DD"/>
                </a:solidFill>
                <a:highlight>
                  <a:srgbClr val="282C34"/>
                </a:highlight>
                <a:latin typeface="Consolas"/>
                <a:ea typeface="Consolas"/>
                <a:cs typeface="Consolas"/>
                <a:sym typeface="Consolas"/>
              </a:rPr>
              <a:t>WITH</a:t>
            </a:r>
            <a:endParaRPr sz="1050">
              <a:solidFill>
                <a:srgbClr val="C678DD"/>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SUPERUSER;</a:t>
            </a:r>
            <a:endParaRPr sz="1050">
              <a:solidFill>
                <a:srgbClr val="C678DD"/>
              </a:solidFill>
              <a:highlight>
                <a:srgbClr val="282C34"/>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9"/>
          <p:cNvSpPr txBox="1"/>
          <p:nvPr>
            <p:ph type="title"/>
          </p:nvPr>
        </p:nvSpPr>
        <p:spPr>
          <a:xfrm>
            <a:off x="272250" y="954150"/>
            <a:ext cx="4000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Crear una base de datos</a:t>
            </a:r>
            <a:endParaRPr sz="2000"/>
          </a:p>
        </p:txBody>
      </p:sp>
      <p:sp>
        <p:nvSpPr>
          <p:cNvPr id="645" name="Google Shape;645;p39"/>
          <p:cNvSpPr txBox="1"/>
          <p:nvPr>
            <p:ph idx="1" type="body"/>
          </p:nvPr>
        </p:nvSpPr>
        <p:spPr>
          <a:xfrm>
            <a:off x="161550" y="1627575"/>
            <a:ext cx="4465800" cy="22266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Para crear una base de datos, utilizar el siguiente comando: </a:t>
            </a:r>
            <a:endParaRPr sz="1300"/>
          </a:p>
          <a:p>
            <a:pPr indent="0" lvl="0" marL="0" rtl="0" algn="l">
              <a:spcBef>
                <a:spcPts val="1000"/>
              </a:spcBef>
              <a:spcAft>
                <a:spcPts val="0"/>
              </a:spcAft>
              <a:buNone/>
            </a:pPr>
            <a:r>
              <a:t/>
            </a:r>
            <a:endParaRPr sz="1300"/>
          </a:p>
          <a:p>
            <a:pPr indent="0" lvl="0" marL="0" rtl="0" algn="l">
              <a:spcBef>
                <a:spcPts val="1000"/>
              </a:spcBef>
              <a:spcAft>
                <a:spcPts val="0"/>
              </a:spcAft>
              <a:buNone/>
            </a:pPr>
            <a:r>
              <a:t/>
            </a:r>
            <a:endParaRPr sz="1300"/>
          </a:p>
          <a:p>
            <a:pPr indent="-311150" lvl="0" marL="457200" rtl="0" algn="l">
              <a:spcBef>
                <a:spcPts val="1000"/>
              </a:spcBef>
              <a:spcAft>
                <a:spcPts val="0"/>
              </a:spcAft>
              <a:buSzPts val="1300"/>
              <a:buChar char="➔"/>
            </a:pPr>
            <a:r>
              <a:rPr lang="en" sz="1300"/>
              <a:t>Cambiar de base de datos: </a:t>
            </a:r>
            <a:r>
              <a:rPr lang="en" sz="1300"/>
              <a:t>  </a:t>
            </a:r>
            <a:endParaRPr sz="1300"/>
          </a:p>
          <a:p>
            <a:pPr indent="0" lvl="0" marL="0" rtl="0" algn="l">
              <a:spcBef>
                <a:spcPts val="1000"/>
              </a:spcBef>
              <a:spcAft>
                <a:spcPts val="0"/>
              </a:spcAft>
              <a:buNone/>
            </a:pPr>
            <a:r>
              <a:t/>
            </a:r>
            <a:endParaRPr sz="1300"/>
          </a:p>
          <a:p>
            <a:pPr indent="0" lvl="0" marL="0" rtl="0" algn="l">
              <a:spcBef>
                <a:spcPts val="1000"/>
              </a:spcBef>
              <a:spcAft>
                <a:spcPts val="1000"/>
              </a:spcAft>
              <a:buNone/>
            </a:pPr>
            <a:r>
              <a:t/>
            </a:r>
            <a:endParaRPr sz="1300"/>
          </a:p>
        </p:txBody>
      </p:sp>
      <p:sp>
        <p:nvSpPr>
          <p:cNvPr id="646" name="Google Shape;646;p39"/>
          <p:cNvSpPr txBox="1"/>
          <p:nvPr/>
        </p:nvSpPr>
        <p:spPr>
          <a:xfrm>
            <a:off x="756575" y="2304300"/>
            <a:ext cx="30000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CREATE</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DATABASE</a:t>
            </a:r>
            <a:r>
              <a:rPr lang="en" sz="1050">
                <a:solidFill>
                  <a:srgbClr val="ABB2BF"/>
                </a:solidFill>
                <a:highlight>
                  <a:srgbClr val="282C34"/>
                </a:highlight>
                <a:latin typeface="Consolas"/>
                <a:ea typeface="Consolas"/>
                <a:cs typeface="Consolas"/>
                <a:sym typeface="Consolas"/>
              </a:rPr>
              <a:t> nombre_base_de_datos;</a:t>
            </a:r>
            <a:endParaRPr sz="950">
              <a:solidFill>
                <a:srgbClr val="C678DD"/>
              </a:solidFill>
              <a:highlight>
                <a:srgbClr val="282C34"/>
              </a:highlight>
              <a:latin typeface="Consolas"/>
              <a:ea typeface="Consolas"/>
              <a:cs typeface="Consolas"/>
              <a:sym typeface="Consolas"/>
            </a:endParaRPr>
          </a:p>
        </p:txBody>
      </p:sp>
      <p:sp>
        <p:nvSpPr>
          <p:cNvPr id="647" name="Google Shape;647;p39"/>
          <p:cNvSpPr txBox="1"/>
          <p:nvPr/>
        </p:nvSpPr>
        <p:spPr>
          <a:xfrm>
            <a:off x="756575" y="3195975"/>
            <a:ext cx="30000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\c nombre_base_de_datos</a:t>
            </a:r>
            <a:endParaRPr sz="950">
              <a:solidFill>
                <a:srgbClr val="C678DD"/>
              </a:solidFill>
              <a:highlight>
                <a:srgbClr val="282C34"/>
              </a:highlight>
              <a:latin typeface="Consolas"/>
              <a:ea typeface="Consolas"/>
              <a:cs typeface="Consolas"/>
              <a:sym typeface="Consolas"/>
            </a:endParaRPr>
          </a:p>
        </p:txBody>
      </p:sp>
      <p:sp>
        <p:nvSpPr>
          <p:cNvPr id="648" name="Google Shape;648;p39"/>
          <p:cNvSpPr txBox="1"/>
          <p:nvPr>
            <p:ph idx="1" type="body"/>
          </p:nvPr>
        </p:nvSpPr>
        <p:spPr>
          <a:xfrm>
            <a:off x="4516650" y="1627575"/>
            <a:ext cx="4465800" cy="12417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Para eliminar la base de datos utilizamos el comando:</a:t>
            </a:r>
            <a:r>
              <a:rPr lang="en" sz="1300"/>
              <a:t>   </a:t>
            </a:r>
            <a:endParaRPr sz="1300"/>
          </a:p>
          <a:p>
            <a:pPr indent="0" lvl="0" marL="0" rtl="0" algn="l">
              <a:spcBef>
                <a:spcPts val="1000"/>
              </a:spcBef>
              <a:spcAft>
                <a:spcPts val="0"/>
              </a:spcAft>
              <a:buNone/>
            </a:pPr>
            <a:r>
              <a:t/>
            </a:r>
            <a:endParaRPr sz="1300"/>
          </a:p>
          <a:p>
            <a:pPr indent="0" lvl="0" marL="0" rtl="0" algn="l">
              <a:spcBef>
                <a:spcPts val="1000"/>
              </a:spcBef>
              <a:spcAft>
                <a:spcPts val="1000"/>
              </a:spcAft>
              <a:buNone/>
            </a:pPr>
            <a:r>
              <a:t/>
            </a:r>
            <a:endParaRPr sz="1300"/>
          </a:p>
        </p:txBody>
      </p:sp>
      <p:sp>
        <p:nvSpPr>
          <p:cNvPr id="649" name="Google Shape;649;p39"/>
          <p:cNvSpPr txBox="1"/>
          <p:nvPr/>
        </p:nvSpPr>
        <p:spPr>
          <a:xfrm>
            <a:off x="5111675" y="2304300"/>
            <a:ext cx="30000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DROP</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DATABASE</a:t>
            </a:r>
            <a:r>
              <a:rPr lang="en" sz="1050">
                <a:solidFill>
                  <a:srgbClr val="ABB2BF"/>
                </a:solidFill>
                <a:highlight>
                  <a:srgbClr val="282C34"/>
                </a:highlight>
                <a:latin typeface="Consolas"/>
                <a:ea typeface="Consolas"/>
                <a:cs typeface="Consolas"/>
                <a:sym typeface="Consolas"/>
              </a:rPr>
              <a:t> nombre_base_de_datos;</a:t>
            </a:r>
            <a:endParaRPr sz="950">
              <a:solidFill>
                <a:srgbClr val="C678DD"/>
              </a:solidFill>
              <a:highlight>
                <a:srgbClr val="282C34"/>
              </a:highlight>
              <a:latin typeface="Consolas"/>
              <a:ea typeface="Consolas"/>
              <a:cs typeface="Consolas"/>
              <a:sym typeface="Consolas"/>
            </a:endParaRPr>
          </a:p>
        </p:txBody>
      </p:sp>
      <p:sp>
        <p:nvSpPr>
          <p:cNvPr id="650" name="Google Shape;650;p39"/>
          <p:cNvSpPr txBox="1"/>
          <p:nvPr>
            <p:ph type="title"/>
          </p:nvPr>
        </p:nvSpPr>
        <p:spPr>
          <a:xfrm>
            <a:off x="4749300" y="988275"/>
            <a:ext cx="4000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Eliminar una base de datos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1098000" y="146725"/>
            <a:ext cx="7394400" cy="7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Objetivos de Hoy </a:t>
            </a:r>
            <a:r>
              <a:rPr lang="en" sz="2500"/>
              <a:t>📅</a:t>
            </a:r>
            <a:endParaRPr sz="2500"/>
          </a:p>
        </p:txBody>
      </p:sp>
      <p:sp>
        <p:nvSpPr>
          <p:cNvPr id="221" name="Google Shape;221;p22"/>
          <p:cNvSpPr txBox="1"/>
          <p:nvPr>
            <p:ph idx="1" type="subTitle"/>
          </p:nvPr>
        </p:nvSpPr>
        <p:spPr>
          <a:xfrm>
            <a:off x="1098000" y="1201075"/>
            <a:ext cx="6543300" cy="2843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sz="1400"/>
              <a:t>Reconocer el rol de las bases de datos relacionales. </a:t>
            </a:r>
            <a:endParaRPr sz="1400"/>
          </a:p>
          <a:p>
            <a:pPr indent="-317500" lvl="0" marL="457200" rtl="0" algn="l">
              <a:spcBef>
                <a:spcPts val="1000"/>
              </a:spcBef>
              <a:spcAft>
                <a:spcPts val="0"/>
              </a:spcAft>
              <a:buSzPts val="1400"/>
              <a:buAutoNum type="arabicPeriod"/>
            </a:pPr>
            <a:r>
              <a:rPr lang="en" sz="1400"/>
              <a:t>Reconocer las características de una RDBMS.</a:t>
            </a:r>
            <a:endParaRPr sz="1400"/>
          </a:p>
          <a:p>
            <a:pPr indent="-317500" lvl="0" marL="457200" rtl="0" algn="l">
              <a:spcBef>
                <a:spcPts val="1000"/>
              </a:spcBef>
              <a:spcAft>
                <a:spcPts val="0"/>
              </a:spcAft>
              <a:buSzPts val="1400"/>
              <a:buAutoNum type="arabicPeriod"/>
            </a:pPr>
            <a:r>
              <a:rPr lang="en" sz="1400"/>
              <a:t>Reconocer las ventajas de utilizar PostgreSQL. Instalar y configurar PostgreSQL en los distintos sistemas operativos.</a:t>
            </a:r>
            <a:endParaRPr sz="1400"/>
          </a:p>
          <a:p>
            <a:pPr indent="-317500" lvl="0" marL="457200" rtl="0" algn="l">
              <a:spcBef>
                <a:spcPts val="1000"/>
              </a:spcBef>
              <a:spcAft>
                <a:spcPts val="0"/>
              </a:spcAft>
              <a:buSzPts val="1400"/>
              <a:buAutoNum type="arabicPeriod"/>
            </a:pPr>
            <a:r>
              <a:rPr lang="en" sz="1400"/>
              <a:t>Crear usuarios y asignar permisos para administrar una base de datos. </a:t>
            </a:r>
            <a:endParaRPr sz="1400"/>
          </a:p>
          <a:p>
            <a:pPr indent="-317500" lvl="0" marL="457200" rtl="0" algn="l">
              <a:spcBef>
                <a:spcPts val="1000"/>
              </a:spcBef>
              <a:spcAft>
                <a:spcPts val="0"/>
              </a:spcAft>
              <a:buSzPts val="1400"/>
              <a:buAutoNum type="arabicPeriod"/>
            </a:pPr>
            <a:r>
              <a:rPr lang="en" sz="1400"/>
              <a:t>Interpretar el concepto de tabla en una base de datos.</a:t>
            </a:r>
            <a:endParaRPr sz="1400"/>
          </a:p>
          <a:p>
            <a:pPr indent="-317500" lvl="0" marL="457200" rtl="0" algn="l">
              <a:spcBef>
                <a:spcPts val="1000"/>
              </a:spcBef>
              <a:spcAft>
                <a:spcPts val="1000"/>
              </a:spcAft>
              <a:buSzPts val="1400"/>
              <a:buAutoNum type="arabicPeriod"/>
            </a:pPr>
            <a:r>
              <a:rPr lang="en" sz="1400"/>
              <a:t>Construir bases de datos para el almacenamiento persistente de información.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0"/>
          <p:cNvSpPr txBox="1"/>
          <p:nvPr>
            <p:ph type="title"/>
          </p:nvPr>
        </p:nvSpPr>
        <p:spPr>
          <a:xfrm>
            <a:off x="874800" y="283900"/>
            <a:ext cx="7394400" cy="7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Operaciones comunes a nivel de consola</a:t>
            </a:r>
            <a:endParaRPr sz="1900"/>
          </a:p>
        </p:txBody>
      </p:sp>
      <p:pic>
        <p:nvPicPr>
          <p:cNvPr id="656" name="Google Shape;656;p40"/>
          <p:cNvPicPr preferRelativeResize="0"/>
          <p:nvPr/>
        </p:nvPicPr>
        <p:blipFill>
          <a:blip r:embed="rId3">
            <a:alphaModFix/>
          </a:blip>
          <a:stretch>
            <a:fillRect/>
          </a:stretch>
        </p:blipFill>
        <p:spPr>
          <a:xfrm>
            <a:off x="1631300" y="1315250"/>
            <a:ext cx="5881400" cy="2842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cxnSp>
        <p:nvCxnSpPr>
          <p:cNvPr id="661" name="Google Shape;661;p41"/>
          <p:cNvCxnSpPr/>
          <p:nvPr/>
        </p:nvCxnSpPr>
        <p:spPr>
          <a:xfrm>
            <a:off x="5533206" y="1540889"/>
            <a:ext cx="2442900" cy="2442900"/>
          </a:xfrm>
          <a:prstGeom prst="straightConnector1">
            <a:avLst/>
          </a:prstGeom>
          <a:noFill/>
          <a:ln cap="flat" cmpd="sng" w="9525">
            <a:solidFill>
              <a:schemeClr val="accent2"/>
            </a:solidFill>
            <a:prstDash val="solid"/>
            <a:round/>
            <a:headEnd len="med" w="med" type="none"/>
            <a:tailEnd len="med" w="med" type="none"/>
          </a:ln>
        </p:spPr>
      </p:cxnSp>
      <p:grpSp>
        <p:nvGrpSpPr>
          <p:cNvPr id="662" name="Google Shape;662;p41"/>
          <p:cNvGrpSpPr/>
          <p:nvPr/>
        </p:nvGrpSpPr>
        <p:grpSpPr>
          <a:xfrm>
            <a:off x="4682056" y="841516"/>
            <a:ext cx="3748715" cy="3468037"/>
            <a:chOff x="5009550" y="697395"/>
            <a:chExt cx="4134460" cy="3824900"/>
          </a:xfrm>
        </p:grpSpPr>
        <p:sp>
          <p:nvSpPr>
            <p:cNvPr id="663" name="Google Shape;663;p41"/>
            <p:cNvSpPr/>
            <p:nvPr/>
          </p:nvSpPr>
          <p:spPr>
            <a:xfrm flipH="1" rot="10800000">
              <a:off x="6316581" y="929161"/>
              <a:ext cx="576343" cy="1044085"/>
            </a:xfrm>
            <a:custGeom>
              <a:rect b="b" l="l" r="r" t="t"/>
              <a:pathLst>
                <a:path extrusionOk="0" fill="none" h="38520" w="29522">
                  <a:moveTo>
                    <a:pt x="29522" y="1"/>
                  </a:moveTo>
                  <a:lnTo>
                    <a:pt x="29522" y="34373"/>
                  </a:lnTo>
                  <a:cubicBezTo>
                    <a:pt x="29522" y="36695"/>
                    <a:pt x="27698" y="38519"/>
                    <a:pt x="25376" y="38519"/>
                  </a:cubicBezTo>
                  <a:lnTo>
                    <a:pt x="1" y="38519"/>
                  </a:lnTo>
                </a:path>
              </a:pathLst>
            </a:custGeom>
            <a:noFill/>
            <a:ln cap="flat" cmpd="sng" w="9525">
              <a:solidFill>
                <a:schemeClr val="dk2"/>
              </a:solidFill>
              <a:prstDash val="dash"/>
              <a:miter lim="414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5197301" y="697395"/>
              <a:ext cx="1176513" cy="701622"/>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65" name="Google Shape;665;p41"/>
            <p:cNvSpPr/>
            <p:nvPr/>
          </p:nvSpPr>
          <p:spPr>
            <a:xfrm>
              <a:off x="5621429" y="1437258"/>
              <a:ext cx="21" cy="2545287"/>
            </a:xfrm>
            <a:custGeom>
              <a:rect b="b" l="l" r="r" t="t"/>
              <a:pathLst>
                <a:path extrusionOk="0" fill="none" h="118786" w="1">
                  <a:moveTo>
                    <a:pt x="1" y="118786"/>
                  </a:moveTo>
                  <a:lnTo>
                    <a:pt x="1" y="0"/>
                  </a:lnTo>
                </a:path>
              </a:pathLst>
            </a:custGeom>
            <a:noFill/>
            <a:ln cap="rnd" cmpd="sng" w="108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66" name="Google Shape;666;p41"/>
            <p:cNvSpPr/>
            <p:nvPr/>
          </p:nvSpPr>
          <p:spPr>
            <a:xfrm>
              <a:off x="6941172" y="1732338"/>
              <a:ext cx="1433802" cy="815644"/>
            </a:xfrm>
            <a:custGeom>
              <a:rect b="b" l="l" r="r" t="t"/>
              <a:pathLst>
                <a:path extrusionOk="0" h="39129" w="68784">
                  <a:moveTo>
                    <a:pt x="24452" y="1"/>
                  </a:moveTo>
                  <a:cubicBezTo>
                    <a:pt x="24452" y="1"/>
                    <a:pt x="13277" y="4237"/>
                    <a:pt x="11576" y="5805"/>
                  </a:cubicBezTo>
                  <a:cubicBezTo>
                    <a:pt x="9874" y="7339"/>
                    <a:pt x="1" y="39129"/>
                    <a:pt x="1" y="39129"/>
                  </a:cubicBezTo>
                  <a:lnTo>
                    <a:pt x="68783" y="39129"/>
                  </a:lnTo>
                  <a:cubicBezTo>
                    <a:pt x="68783" y="39129"/>
                    <a:pt x="63713" y="17780"/>
                    <a:pt x="62445" y="10575"/>
                  </a:cubicBezTo>
                  <a:cubicBezTo>
                    <a:pt x="61211" y="3370"/>
                    <a:pt x="55674" y="1835"/>
                    <a:pt x="52872" y="1268"/>
                  </a:cubicBezTo>
                  <a:cubicBezTo>
                    <a:pt x="50036" y="701"/>
                    <a:pt x="24452" y="1"/>
                    <a:pt x="24452"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67" name="Google Shape;667;p41"/>
            <p:cNvSpPr/>
            <p:nvPr/>
          </p:nvSpPr>
          <p:spPr>
            <a:xfrm>
              <a:off x="7811722" y="1796999"/>
              <a:ext cx="248264" cy="750983"/>
            </a:xfrm>
            <a:custGeom>
              <a:rect b="b" l="l" r="r" t="t"/>
              <a:pathLst>
                <a:path extrusionOk="0" h="36027" w="11910">
                  <a:moveTo>
                    <a:pt x="7139" y="1"/>
                  </a:moveTo>
                  <a:lnTo>
                    <a:pt x="1469" y="2903"/>
                  </a:lnTo>
                  <a:lnTo>
                    <a:pt x="1" y="36027"/>
                  </a:lnTo>
                  <a:lnTo>
                    <a:pt x="11909" y="36027"/>
                  </a:lnTo>
                  <a:lnTo>
                    <a:pt x="7139" y="1"/>
                  </a:ln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68" name="Google Shape;668;p41"/>
            <p:cNvSpPr/>
            <p:nvPr/>
          </p:nvSpPr>
          <p:spPr>
            <a:xfrm>
              <a:off x="7432072" y="1581358"/>
              <a:ext cx="607757" cy="339544"/>
            </a:xfrm>
            <a:custGeom>
              <a:rect b="b" l="l" r="r" t="t"/>
              <a:pathLst>
                <a:path extrusionOk="0" h="16289" w="29156">
                  <a:moveTo>
                    <a:pt x="20141" y="1"/>
                  </a:moveTo>
                  <a:cubicBezTo>
                    <a:pt x="19511" y="1"/>
                    <a:pt x="18636" y="2954"/>
                    <a:pt x="15012" y="3574"/>
                  </a:cubicBezTo>
                  <a:cubicBezTo>
                    <a:pt x="11309" y="4175"/>
                    <a:pt x="2336" y="4542"/>
                    <a:pt x="2336" y="4542"/>
                  </a:cubicBezTo>
                  <a:lnTo>
                    <a:pt x="1836" y="4442"/>
                  </a:lnTo>
                  <a:cubicBezTo>
                    <a:pt x="1836" y="4442"/>
                    <a:pt x="1" y="7177"/>
                    <a:pt x="368" y="8011"/>
                  </a:cubicBezTo>
                  <a:cubicBezTo>
                    <a:pt x="735" y="8878"/>
                    <a:pt x="4938" y="15416"/>
                    <a:pt x="9107" y="16150"/>
                  </a:cubicBezTo>
                  <a:cubicBezTo>
                    <a:pt x="9648" y="16245"/>
                    <a:pt x="10207" y="16289"/>
                    <a:pt x="10778" y="16289"/>
                  </a:cubicBezTo>
                  <a:cubicBezTo>
                    <a:pt x="14610" y="16289"/>
                    <a:pt x="18948" y="14324"/>
                    <a:pt x="21416" y="12814"/>
                  </a:cubicBezTo>
                  <a:cubicBezTo>
                    <a:pt x="24252" y="11080"/>
                    <a:pt x="27921" y="9745"/>
                    <a:pt x="28521" y="9378"/>
                  </a:cubicBezTo>
                  <a:cubicBezTo>
                    <a:pt x="29155" y="8978"/>
                    <a:pt x="26953" y="6043"/>
                    <a:pt x="25953" y="5542"/>
                  </a:cubicBezTo>
                  <a:cubicBezTo>
                    <a:pt x="24985" y="5075"/>
                    <a:pt x="23751" y="4308"/>
                    <a:pt x="23751" y="4308"/>
                  </a:cubicBezTo>
                  <a:cubicBezTo>
                    <a:pt x="23751" y="4308"/>
                    <a:pt x="22384" y="2574"/>
                    <a:pt x="22150" y="2207"/>
                  </a:cubicBezTo>
                  <a:cubicBezTo>
                    <a:pt x="21883" y="1840"/>
                    <a:pt x="21783" y="1239"/>
                    <a:pt x="21416" y="739"/>
                  </a:cubicBezTo>
                  <a:cubicBezTo>
                    <a:pt x="21116" y="305"/>
                    <a:pt x="20682" y="38"/>
                    <a:pt x="20182" y="5"/>
                  </a:cubicBezTo>
                  <a:cubicBezTo>
                    <a:pt x="20169" y="2"/>
                    <a:pt x="20155" y="1"/>
                    <a:pt x="20141" y="1"/>
                  </a:cubicBez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69" name="Google Shape;669;p41"/>
            <p:cNvSpPr/>
            <p:nvPr/>
          </p:nvSpPr>
          <p:spPr>
            <a:xfrm>
              <a:off x="7708831" y="1628030"/>
              <a:ext cx="184979" cy="289975"/>
            </a:xfrm>
            <a:custGeom>
              <a:rect b="b" l="l" r="r" t="t"/>
              <a:pathLst>
                <a:path extrusionOk="0" fill="none" h="13911" w="8874">
                  <a:moveTo>
                    <a:pt x="0" y="13911"/>
                  </a:moveTo>
                  <a:cubicBezTo>
                    <a:pt x="0" y="13911"/>
                    <a:pt x="7138" y="10342"/>
                    <a:pt x="8006" y="7506"/>
                  </a:cubicBezTo>
                  <a:cubicBezTo>
                    <a:pt x="8873" y="4671"/>
                    <a:pt x="8873" y="1"/>
                    <a:pt x="8873"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70" name="Google Shape;670;p41"/>
            <p:cNvSpPr/>
            <p:nvPr/>
          </p:nvSpPr>
          <p:spPr>
            <a:xfrm>
              <a:off x="7822166" y="1671846"/>
              <a:ext cx="105017" cy="182206"/>
            </a:xfrm>
            <a:custGeom>
              <a:rect b="b" l="l" r="r" t="t"/>
              <a:pathLst>
                <a:path extrusionOk="0" fill="none" h="8741" w="5038">
                  <a:moveTo>
                    <a:pt x="0" y="8740"/>
                  </a:moveTo>
                  <a:cubicBezTo>
                    <a:pt x="0" y="8740"/>
                    <a:pt x="3069" y="7372"/>
                    <a:pt x="4036" y="5538"/>
                  </a:cubicBezTo>
                  <a:cubicBezTo>
                    <a:pt x="5037" y="3670"/>
                    <a:pt x="5037" y="0"/>
                    <a:pt x="5037"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71" name="Google Shape;671;p41"/>
            <p:cNvSpPr/>
            <p:nvPr/>
          </p:nvSpPr>
          <p:spPr>
            <a:xfrm>
              <a:off x="7385484" y="1181571"/>
              <a:ext cx="572279" cy="658056"/>
            </a:xfrm>
            <a:custGeom>
              <a:rect b="b" l="l" r="r" t="t"/>
              <a:pathLst>
                <a:path extrusionOk="0" h="31569" w="27454">
                  <a:moveTo>
                    <a:pt x="15521" y="0"/>
                  </a:moveTo>
                  <a:cubicBezTo>
                    <a:pt x="15083" y="0"/>
                    <a:pt x="14645" y="33"/>
                    <a:pt x="14211" y="104"/>
                  </a:cubicBezTo>
                  <a:cubicBezTo>
                    <a:pt x="8874" y="971"/>
                    <a:pt x="968" y="5074"/>
                    <a:pt x="134" y="8343"/>
                  </a:cubicBezTo>
                  <a:cubicBezTo>
                    <a:pt x="1" y="8843"/>
                    <a:pt x="2870" y="23120"/>
                    <a:pt x="4938" y="26756"/>
                  </a:cubicBezTo>
                  <a:cubicBezTo>
                    <a:pt x="6606" y="29661"/>
                    <a:pt x="9727" y="31568"/>
                    <a:pt x="12219" y="31568"/>
                  </a:cubicBezTo>
                  <a:cubicBezTo>
                    <a:pt x="12818" y="31568"/>
                    <a:pt x="13380" y="31459"/>
                    <a:pt x="13878" y="31226"/>
                  </a:cubicBezTo>
                  <a:cubicBezTo>
                    <a:pt x="16846" y="29825"/>
                    <a:pt x="20149" y="27090"/>
                    <a:pt x="21583" y="24021"/>
                  </a:cubicBezTo>
                  <a:cubicBezTo>
                    <a:pt x="21850" y="23487"/>
                    <a:pt x="23284" y="17384"/>
                    <a:pt x="22984" y="17283"/>
                  </a:cubicBezTo>
                  <a:lnTo>
                    <a:pt x="22984" y="17283"/>
                  </a:lnTo>
                  <a:cubicBezTo>
                    <a:pt x="22989" y="17284"/>
                    <a:pt x="23138" y="17333"/>
                    <a:pt x="23370" y="17333"/>
                  </a:cubicBezTo>
                  <a:cubicBezTo>
                    <a:pt x="24011" y="17333"/>
                    <a:pt x="25286" y="16959"/>
                    <a:pt x="25919" y="14180"/>
                  </a:cubicBezTo>
                  <a:cubicBezTo>
                    <a:pt x="26753" y="10411"/>
                    <a:pt x="27454" y="8176"/>
                    <a:pt x="26420" y="6108"/>
                  </a:cubicBezTo>
                  <a:cubicBezTo>
                    <a:pt x="25470" y="4208"/>
                    <a:pt x="20467" y="0"/>
                    <a:pt x="15521"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72" name="Google Shape;672;p41"/>
            <p:cNvSpPr/>
            <p:nvPr/>
          </p:nvSpPr>
          <p:spPr>
            <a:xfrm>
              <a:off x="7179306" y="945919"/>
              <a:ext cx="825045" cy="491337"/>
            </a:xfrm>
            <a:custGeom>
              <a:rect b="b" l="l" r="r" t="t"/>
              <a:pathLst>
                <a:path extrusionOk="0" h="23571" w="39580">
                  <a:moveTo>
                    <a:pt x="28757" y="0"/>
                  </a:moveTo>
                  <a:cubicBezTo>
                    <a:pt x="27359" y="0"/>
                    <a:pt x="28272" y="2269"/>
                    <a:pt x="28272" y="2269"/>
                  </a:cubicBezTo>
                  <a:cubicBezTo>
                    <a:pt x="28272" y="2269"/>
                    <a:pt x="26370" y="1268"/>
                    <a:pt x="22067" y="734"/>
                  </a:cubicBezTo>
                  <a:cubicBezTo>
                    <a:pt x="21624" y="683"/>
                    <a:pt x="21156" y="659"/>
                    <a:pt x="20672" y="659"/>
                  </a:cubicBezTo>
                  <a:cubicBezTo>
                    <a:pt x="16467" y="659"/>
                    <a:pt x="11051" y="2495"/>
                    <a:pt x="9525" y="4170"/>
                  </a:cubicBezTo>
                  <a:cubicBezTo>
                    <a:pt x="7790" y="6072"/>
                    <a:pt x="11426" y="7106"/>
                    <a:pt x="11426" y="7106"/>
                  </a:cubicBezTo>
                  <a:cubicBezTo>
                    <a:pt x="11426" y="7106"/>
                    <a:pt x="1086" y="11242"/>
                    <a:pt x="385" y="16379"/>
                  </a:cubicBezTo>
                  <a:cubicBezTo>
                    <a:pt x="1" y="19358"/>
                    <a:pt x="2064" y="19989"/>
                    <a:pt x="3882" y="19989"/>
                  </a:cubicBezTo>
                  <a:cubicBezTo>
                    <a:pt x="5219" y="19989"/>
                    <a:pt x="6423" y="19648"/>
                    <a:pt x="6423" y="19648"/>
                  </a:cubicBezTo>
                  <a:lnTo>
                    <a:pt x="6423" y="19648"/>
                  </a:lnTo>
                  <a:cubicBezTo>
                    <a:pt x="6423" y="19648"/>
                    <a:pt x="6396" y="21593"/>
                    <a:pt x="10160" y="21593"/>
                  </a:cubicBezTo>
                  <a:cubicBezTo>
                    <a:pt x="10578" y="21593"/>
                    <a:pt x="11043" y="21569"/>
                    <a:pt x="11560" y="21516"/>
                  </a:cubicBezTo>
                  <a:cubicBezTo>
                    <a:pt x="16730" y="21016"/>
                    <a:pt x="24268" y="15179"/>
                    <a:pt x="24269" y="15178"/>
                  </a:cubicBezTo>
                  <a:lnTo>
                    <a:pt x="24269" y="15178"/>
                  </a:lnTo>
                  <a:cubicBezTo>
                    <a:pt x="24269" y="15178"/>
                    <a:pt x="21833" y="19158"/>
                    <a:pt x="23857" y="19158"/>
                  </a:cubicBezTo>
                  <a:cubicBezTo>
                    <a:pt x="23978" y="19158"/>
                    <a:pt x="24115" y="19144"/>
                    <a:pt x="24269" y="19114"/>
                  </a:cubicBezTo>
                  <a:cubicBezTo>
                    <a:pt x="27038" y="18614"/>
                    <a:pt x="28238" y="15011"/>
                    <a:pt x="28238" y="15011"/>
                  </a:cubicBezTo>
                  <a:cubicBezTo>
                    <a:pt x="28238" y="15011"/>
                    <a:pt x="28405" y="16045"/>
                    <a:pt x="28572" y="16879"/>
                  </a:cubicBezTo>
                  <a:cubicBezTo>
                    <a:pt x="28739" y="17747"/>
                    <a:pt x="30807" y="19815"/>
                    <a:pt x="30807" y="19815"/>
                  </a:cubicBezTo>
                  <a:cubicBezTo>
                    <a:pt x="30807" y="19815"/>
                    <a:pt x="31341" y="22750"/>
                    <a:pt x="32708" y="23417"/>
                  </a:cubicBezTo>
                  <a:cubicBezTo>
                    <a:pt x="32917" y="23524"/>
                    <a:pt x="33078" y="23570"/>
                    <a:pt x="33202" y="23570"/>
                  </a:cubicBezTo>
                  <a:cubicBezTo>
                    <a:pt x="33892" y="23570"/>
                    <a:pt x="33434" y="22140"/>
                    <a:pt x="33576" y="21716"/>
                  </a:cubicBezTo>
                  <a:cubicBezTo>
                    <a:pt x="33742" y="21182"/>
                    <a:pt x="36644" y="20315"/>
                    <a:pt x="38045" y="17413"/>
                  </a:cubicBezTo>
                  <a:cubicBezTo>
                    <a:pt x="39413" y="14478"/>
                    <a:pt x="36644" y="9341"/>
                    <a:pt x="36644" y="9341"/>
                  </a:cubicBezTo>
                  <a:cubicBezTo>
                    <a:pt x="36644" y="9341"/>
                    <a:pt x="39580" y="8974"/>
                    <a:pt x="39246" y="7773"/>
                  </a:cubicBezTo>
                  <a:cubicBezTo>
                    <a:pt x="38879" y="6572"/>
                    <a:pt x="34409" y="6238"/>
                    <a:pt x="34409" y="6238"/>
                  </a:cubicBezTo>
                  <a:cubicBezTo>
                    <a:pt x="34409" y="6238"/>
                    <a:pt x="32208" y="1201"/>
                    <a:pt x="29639" y="201"/>
                  </a:cubicBezTo>
                  <a:cubicBezTo>
                    <a:pt x="29275" y="60"/>
                    <a:pt x="28985" y="0"/>
                    <a:pt x="28757" y="0"/>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73" name="Google Shape;673;p41"/>
            <p:cNvSpPr/>
            <p:nvPr/>
          </p:nvSpPr>
          <p:spPr>
            <a:xfrm>
              <a:off x="6579616" y="2437733"/>
              <a:ext cx="297604" cy="109561"/>
            </a:xfrm>
            <a:custGeom>
              <a:rect b="b" l="l" r="r" t="t"/>
              <a:pathLst>
                <a:path extrusionOk="0" h="5256" w="14277">
                  <a:moveTo>
                    <a:pt x="7242" y="1"/>
                  </a:moveTo>
                  <a:cubicBezTo>
                    <a:pt x="6522" y="1"/>
                    <a:pt x="5801" y="105"/>
                    <a:pt x="5104" y="318"/>
                  </a:cubicBezTo>
                  <a:cubicBezTo>
                    <a:pt x="1701" y="1319"/>
                    <a:pt x="0" y="4288"/>
                    <a:pt x="0" y="5255"/>
                  </a:cubicBezTo>
                  <a:lnTo>
                    <a:pt x="14277" y="5255"/>
                  </a:lnTo>
                  <a:cubicBezTo>
                    <a:pt x="13910" y="3521"/>
                    <a:pt x="12843" y="2053"/>
                    <a:pt x="11308" y="1152"/>
                  </a:cubicBezTo>
                  <a:cubicBezTo>
                    <a:pt x="10070" y="401"/>
                    <a:pt x="8657" y="1"/>
                    <a:pt x="724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74" name="Google Shape;674;p41"/>
            <p:cNvSpPr/>
            <p:nvPr/>
          </p:nvSpPr>
          <p:spPr>
            <a:xfrm>
              <a:off x="6574050" y="2391519"/>
              <a:ext cx="76501" cy="127050"/>
            </a:xfrm>
            <a:custGeom>
              <a:rect b="b" l="l" r="r" t="t"/>
              <a:pathLst>
                <a:path extrusionOk="0" h="6095" w="3670">
                  <a:moveTo>
                    <a:pt x="2802" y="0"/>
                  </a:moveTo>
                  <a:cubicBezTo>
                    <a:pt x="2802" y="0"/>
                    <a:pt x="968" y="2669"/>
                    <a:pt x="968" y="3669"/>
                  </a:cubicBezTo>
                  <a:cubicBezTo>
                    <a:pt x="968" y="4637"/>
                    <a:pt x="0" y="5638"/>
                    <a:pt x="1401" y="6071"/>
                  </a:cubicBezTo>
                  <a:cubicBezTo>
                    <a:pt x="1456" y="6087"/>
                    <a:pt x="1509" y="6094"/>
                    <a:pt x="1562" y="6094"/>
                  </a:cubicBezTo>
                  <a:cubicBezTo>
                    <a:pt x="2868" y="6094"/>
                    <a:pt x="3669" y="1513"/>
                    <a:pt x="3669" y="968"/>
                  </a:cubicBezTo>
                  <a:cubicBezTo>
                    <a:pt x="3669" y="400"/>
                    <a:pt x="2802" y="0"/>
                    <a:pt x="2802"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75" name="Google Shape;675;p41"/>
            <p:cNvSpPr/>
            <p:nvPr/>
          </p:nvSpPr>
          <p:spPr>
            <a:xfrm>
              <a:off x="6600461" y="2385183"/>
              <a:ext cx="85548" cy="143289"/>
            </a:xfrm>
            <a:custGeom>
              <a:rect b="b" l="l" r="r" t="t"/>
              <a:pathLst>
                <a:path extrusionOk="0" h="6874" w="4104">
                  <a:moveTo>
                    <a:pt x="2735" y="0"/>
                  </a:moveTo>
                  <a:cubicBezTo>
                    <a:pt x="2252" y="0"/>
                    <a:pt x="1770" y="69"/>
                    <a:pt x="1535" y="304"/>
                  </a:cubicBezTo>
                  <a:cubicBezTo>
                    <a:pt x="968" y="838"/>
                    <a:pt x="1" y="5808"/>
                    <a:pt x="134" y="6375"/>
                  </a:cubicBezTo>
                  <a:cubicBezTo>
                    <a:pt x="209" y="6692"/>
                    <a:pt x="688" y="6873"/>
                    <a:pt x="1167" y="6873"/>
                  </a:cubicBezTo>
                  <a:cubicBezTo>
                    <a:pt x="1546" y="6873"/>
                    <a:pt x="1925" y="6759"/>
                    <a:pt x="2102" y="6509"/>
                  </a:cubicBezTo>
                  <a:cubicBezTo>
                    <a:pt x="2536" y="5942"/>
                    <a:pt x="4104" y="137"/>
                    <a:pt x="4104" y="137"/>
                  </a:cubicBezTo>
                  <a:cubicBezTo>
                    <a:pt x="4104" y="137"/>
                    <a:pt x="3418" y="0"/>
                    <a:pt x="2735"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76" name="Google Shape;676;p41"/>
            <p:cNvSpPr/>
            <p:nvPr/>
          </p:nvSpPr>
          <p:spPr>
            <a:xfrm>
              <a:off x="6632458" y="2368715"/>
              <a:ext cx="365058" cy="178933"/>
            </a:xfrm>
            <a:custGeom>
              <a:rect b="b" l="l" r="r" t="t"/>
              <a:pathLst>
                <a:path extrusionOk="0" h="8584" w="17513">
                  <a:moveTo>
                    <a:pt x="3160" y="1"/>
                  </a:moveTo>
                  <a:cubicBezTo>
                    <a:pt x="2281" y="1"/>
                    <a:pt x="1759" y="1250"/>
                    <a:pt x="1435" y="2062"/>
                  </a:cubicBezTo>
                  <a:cubicBezTo>
                    <a:pt x="1001" y="3062"/>
                    <a:pt x="0" y="6598"/>
                    <a:pt x="0" y="7566"/>
                  </a:cubicBezTo>
                  <a:cubicBezTo>
                    <a:pt x="0" y="8149"/>
                    <a:pt x="533" y="8539"/>
                    <a:pt x="1030" y="8539"/>
                  </a:cubicBezTo>
                  <a:cubicBezTo>
                    <a:pt x="1386" y="8539"/>
                    <a:pt x="1723" y="8339"/>
                    <a:pt x="1835" y="7866"/>
                  </a:cubicBezTo>
                  <a:cubicBezTo>
                    <a:pt x="2135" y="6732"/>
                    <a:pt x="4403" y="3062"/>
                    <a:pt x="4403" y="3062"/>
                  </a:cubicBezTo>
                  <a:lnTo>
                    <a:pt x="7372" y="4196"/>
                  </a:lnTo>
                  <a:cubicBezTo>
                    <a:pt x="7372" y="4196"/>
                    <a:pt x="7639" y="4597"/>
                    <a:pt x="6371" y="5464"/>
                  </a:cubicBezTo>
                  <a:cubicBezTo>
                    <a:pt x="5104" y="6298"/>
                    <a:pt x="3269" y="8133"/>
                    <a:pt x="3836" y="8433"/>
                  </a:cubicBezTo>
                  <a:cubicBezTo>
                    <a:pt x="4023" y="8521"/>
                    <a:pt x="4328" y="8565"/>
                    <a:pt x="4674" y="8565"/>
                  </a:cubicBezTo>
                  <a:cubicBezTo>
                    <a:pt x="5381" y="8565"/>
                    <a:pt x="6258" y="8380"/>
                    <a:pt x="6638" y="7999"/>
                  </a:cubicBezTo>
                  <a:cubicBezTo>
                    <a:pt x="7205" y="7432"/>
                    <a:pt x="10174" y="6732"/>
                    <a:pt x="10174" y="6732"/>
                  </a:cubicBezTo>
                  <a:cubicBezTo>
                    <a:pt x="10174" y="6732"/>
                    <a:pt x="12876" y="8433"/>
                    <a:pt x="13443" y="8566"/>
                  </a:cubicBezTo>
                  <a:cubicBezTo>
                    <a:pt x="13492" y="8578"/>
                    <a:pt x="13564" y="8583"/>
                    <a:pt x="13653" y="8583"/>
                  </a:cubicBezTo>
                  <a:cubicBezTo>
                    <a:pt x="14593" y="8583"/>
                    <a:pt x="17513" y="7999"/>
                    <a:pt x="17513" y="7999"/>
                  </a:cubicBezTo>
                  <a:cubicBezTo>
                    <a:pt x="17513" y="7999"/>
                    <a:pt x="13577" y="4630"/>
                    <a:pt x="13009" y="4196"/>
                  </a:cubicBezTo>
                  <a:cubicBezTo>
                    <a:pt x="12376" y="3796"/>
                    <a:pt x="11709" y="3463"/>
                    <a:pt x="11041" y="3196"/>
                  </a:cubicBezTo>
                  <a:cubicBezTo>
                    <a:pt x="11041" y="3196"/>
                    <a:pt x="5104" y="1061"/>
                    <a:pt x="3836" y="227"/>
                  </a:cubicBezTo>
                  <a:cubicBezTo>
                    <a:pt x="3590" y="69"/>
                    <a:pt x="3365" y="1"/>
                    <a:pt x="3160"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77" name="Google Shape;677;p41"/>
            <p:cNvSpPr/>
            <p:nvPr/>
          </p:nvSpPr>
          <p:spPr>
            <a:xfrm>
              <a:off x="7830504" y="2384286"/>
              <a:ext cx="229483" cy="99722"/>
            </a:xfrm>
            <a:custGeom>
              <a:rect b="b" l="l" r="r" t="t"/>
              <a:pathLst>
                <a:path extrusionOk="0" h="4784" w="11009">
                  <a:moveTo>
                    <a:pt x="1497" y="1"/>
                  </a:moveTo>
                  <a:cubicBezTo>
                    <a:pt x="780" y="1"/>
                    <a:pt x="210" y="175"/>
                    <a:pt x="134" y="814"/>
                  </a:cubicBezTo>
                  <a:cubicBezTo>
                    <a:pt x="1" y="2215"/>
                    <a:pt x="2969" y="3082"/>
                    <a:pt x="4370" y="3082"/>
                  </a:cubicBezTo>
                  <a:cubicBezTo>
                    <a:pt x="5197" y="3082"/>
                    <a:pt x="5824" y="2894"/>
                    <a:pt x="6533" y="2894"/>
                  </a:cubicBezTo>
                  <a:cubicBezTo>
                    <a:pt x="7054" y="2894"/>
                    <a:pt x="7619" y="2996"/>
                    <a:pt x="8340" y="3349"/>
                  </a:cubicBezTo>
                  <a:cubicBezTo>
                    <a:pt x="10041" y="4217"/>
                    <a:pt x="11008" y="4784"/>
                    <a:pt x="11008" y="4784"/>
                  </a:cubicBezTo>
                  <a:lnTo>
                    <a:pt x="9040" y="1648"/>
                  </a:lnTo>
                  <a:lnTo>
                    <a:pt x="7072" y="247"/>
                  </a:lnTo>
                  <a:lnTo>
                    <a:pt x="4103" y="247"/>
                  </a:lnTo>
                  <a:cubicBezTo>
                    <a:pt x="3415" y="247"/>
                    <a:pt x="2351" y="1"/>
                    <a:pt x="149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78" name="Google Shape;678;p41"/>
            <p:cNvSpPr/>
            <p:nvPr/>
          </p:nvSpPr>
          <p:spPr>
            <a:xfrm>
              <a:off x="7877780" y="2315727"/>
              <a:ext cx="344213" cy="232276"/>
            </a:xfrm>
            <a:custGeom>
              <a:rect b="b" l="l" r="r" t="t"/>
              <a:pathLst>
                <a:path extrusionOk="0" h="11143" w="16513">
                  <a:moveTo>
                    <a:pt x="2970" y="0"/>
                  </a:moveTo>
                  <a:cubicBezTo>
                    <a:pt x="2136" y="0"/>
                    <a:pt x="1" y="4670"/>
                    <a:pt x="301" y="5804"/>
                  </a:cubicBezTo>
                  <a:cubicBezTo>
                    <a:pt x="378" y="6130"/>
                    <a:pt x="479" y="6258"/>
                    <a:pt x="594" y="6258"/>
                  </a:cubicBezTo>
                  <a:cubicBezTo>
                    <a:pt x="880" y="6258"/>
                    <a:pt x="1250" y="5470"/>
                    <a:pt x="1535" y="4970"/>
                  </a:cubicBezTo>
                  <a:cubicBezTo>
                    <a:pt x="1969" y="4270"/>
                    <a:pt x="3503" y="2302"/>
                    <a:pt x="3503" y="2302"/>
                  </a:cubicBezTo>
                  <a:cubicBezTo>
                    <a:pt x="3503" y="2302"/>
                    <a:pt x="5905" y="6238"/>
                    <a:pt x="6906" y="8373"/>
                  </a:cubicBezTo>
                  <a:cubicBezTo>
                    <a:pt x="7906" y="10474"/>
                    <a:pt x="9875" y="10775"/>
                    <a:pt x="11009" y="11042"/>
                  </a:cubicBezTo>
                  <a:cubicBezTo>
                    <a:pt x="11285" y="11115"/>
                    <a:pt x="11752" y="11142"/>
                    <a:pt x="12301" y="11142"/>
                  </a:cubicBezTo>
                  <a:cubicBezTo>
                    <a:pt x="14010" y="11142"/>
                    <a:pt x="16513" y="10875"/>
                    <a:pt x="16513" y="10875"/>
                  </a:cubicBezTo>
                  <a:cubicBezTo>
                    <a:pt x="16513" y="10875"/>
                    <a:pt x="13844" y="5104"/>
                    <a:pt x="12576" y="3269"/>
                  </a:cubicBezTo>
                  <a:cubicBezTo>
                    <a:pt x="11309" y="1435"/>
                    <a:pt x="3804" y="0"/>
                    <a:pt x="2970"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79" name="Google Shape;679;p41"/>
            <p:cNvSpPr/>
            <p:nvPr/>
          </p:nvSpPr>
          <p:spPr>
            <a:xfrm>
              <a:off x="7907797" y="2302616"/>
              <a:ext cx="170262" cy="181018"/>
            </a:xfrm>
            <a:custGeom>
              <a:rect b="b" l="l" r="r" t="t"/>
              <a:pathLst>
                <a:path extrusionOk="0" h="8684" w="8168">
                  <a:moveTo>
                    <a:pt x="4397" y="1"/>
                  </a:moveTo>
                  <a:cubicBezTo>
                    <a:pt x="4280" y="1"/>
                    <a:pt x="4169" y="20"/>
                    <a:pt x="4065" y="62"/>
                  </a:cubicBezTo>
                  <a:cubicBezTo>
                    <a:pt x="2630" y="629"/>
                    <a:pt x="395" y="7401"/>
                    <a:pt x="95" y="8268"/>
                  </a:cubicBezTo>
                  <a:cubicBezTo>
                    <a:pt x="1" y="8564"/>
                    <a:pt x="153" y="8683"/>
                    <a:pt x="402" y="8683"/>
                  </a:cubicBezTo>
                  <a:cubicBezTo>
                    <a:pt x="854" y="8683"/>
                    <a:pt x="1624" y="8287"/>
                    <a:pt x="1796" y="7834"/>
                  </a:cubicBezTo>
                  <a:cubicBezTo>
                    <a:pt x="2063" y="7134"/>
                    <a:pt x="4632" y="3465"/>
                    <a:pt x="4632" y="3465"/>
                  </a:cubicBezTo>
                  <a:lnTo>
                    <a:pt x="6867" y="4866"/>
                  </a:lnTo>
                  <a:lnTo>
                    <a:pt x="8168" y="3031"/>
                  </a:lnTo>
                  <a:cubicBezTo>
                    <a:pt x="8168" y="3031"/>
                    <a:pt x="5852" y="1"/>
                    <a:pt x="43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80" name="Google Shape;680;p41"/>
            <p:cNvSpPr/>
            <p:nvPr/>
          </p:nvSpPr>
          <p:spPr>
            <a:xfrm>
              <a:off x="7904211" y="2292089"/>
              <a:ext cx="173847" cy="200258"/>
            </a:xfrm>
            <a:custGeom>
              <a:rect b="b" l="l" r="r" t="t"/>
              <a:pathLst>
                <a:path extrusionOk="0" fill="none" h="9607" w="8340">
                  <a:moveTo>
                    <a:pt x="8340" y="3536"/>
                  </a:moveTo>
                  <a:cubicBezTo>
                    <a:pt x="8340" y="3536"/>
                    <a:pt x="5638" y="0"/>
                    <a:pt x="4237" y="567"/>
                  </a:cubicBezTo>
                  <a:cubicBezTo>
                    <a:pt x="2802" y="1134"/>
                    <a:pt x="567" y="7906"/>
                    <a:pt x="267" y="8773"/>
                  </a:cubicBezTo>
                  <a:cubicBezTo>
                    <a:pt x="0" y="9607"/>
                    <a:pt x="1702" y="9040"/>
                    <a:pt x="1968" y="8339"/>
                  </a:cubicBezTo>
                  <a:cubicBezTo>
                    <a:pt x="2235" y="7639"/>
                    <a:pt x="4804" y="3970"/>
                    <a:pt x="4804" y="3970"/>
                  </a:cubicBezTo>
                  <a:lnTo>
                    <a:pt x="70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81" name="Google Shape;681;p41"/>
            <p:cNvSpPr/>
            <p:nvPr/>
          </p:nvSpPr>
          <p:spPr>
            <a:xfrm>
              <a:off x="7945234" y="2320855"/>
              <a:ext cx="173847" cy="158589"/>
            </a:xfrm>
            <a:custGeom>
              <a:rect b="b" l="l" r="r" t="t"/>
              <a:pathLst>
                <a:path extrusionOk="0" h="7608" w="8340">
                  <a:moveTo>
                    <a:pt x="4705" y="0"/>
                  </a:moveTo>
                  <a:cubicBezTo>
                    <a:pt x="4644" y="0"/>
                    <a:pt x="4588" y="7"/>
                    <a:pt x="4537" y="21"/>
                  </a:cubicBezTo>
                  <a:cubicBezTo>
                    <a:pt x="3536" y="321"/>
                    <a:pt x="0" y="7226"/>
                    <a:pt x="568" y="7526"/>
                  </a:cubicBezTo>
                  <a:cubicBezTo>
                    <a:pt x="672" y="7582"/>
                    <a:pt x="797" y="7608"/>
                    <a:pt x="933" y="7608"/>
                  </a:cubicBezTo>
                  <a:cubicBezTo>
                    <a:pt x="1535" y="7608"/>
                    <a:pt x="2374" y="7105"/>
                    <a:pt x="2836" y="6426"/>
                  </a:cubicBezTo>
                  <a:cubicBezTo>
                    <a:pt x="3403" y="5558"/>
                    <a:pt x="4537" y="3590"/>
                    <a:pt x="4537" y="3590"/>
                  </a:cubicBezTo>
                  <a:lnTo>
                    <a:pt x="6639" y="5125"/>
                  </a:lnTo>
                  <a:lnTo>
                    <a:pt x="8340" y="2156"/>
                  </a:lnTo>
                  <a:cubicBezTo>
                    <a:pt x="8340" y="2156"/>
                    <a:pt x="5795" y="0"/>
                    <a:pt x="4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82" name="Google Shape;682;p41"/>
            <p:cNvSpPr/>
            <p:nvPr/>
          </p:nvSpPr>
          <p:spPr>
            <a:xfrm>
              <a:off x="7945234" y="2315727"/>
              <a:ext cx="173847" cy="168282"/>
            </a:xfrm>
            <a:custGeom>
              <a:rect b="b" l="l" r="r" t="t"/>
              <a:pathLst>
                <a:path extrusionOk="0" fill="none" h="8073" w="8340">
                  <a:moveTo>
                    <a:pt x="8340" y="2402"/>
                  </a:moveTo>
                  <a:cubicBezTo>
                    <a:pt x="8340" y="2402"/>
                    <a:pt x="5504" y="0"/>
                    <a:pt x="4537" y="267"/>
                  </a:cubicBezTo>
                  <a:cubicBezTo>
                    <a:pt x="3536" y="567"/>
                    <a:pt x="0" y="7472"/>
                    <a:pt x="568" y="7772"/>
                  </a:cubicBezTo>
                  <a:cubicBezTo>
                    <a:pt x="1135" y="8073"/>
                    <a:pt x="2269" y="7506"/>
                    <a:pt x="2836" y="6672"/>
                  </a:cubicBezTo>
                  <a:cubicBezTo>
                    <a:pt x="3403" y="5804"/>
                    <a:pt x="4537" y="3836"/>
                    <a:pt x="4537" y="3836"/>
                  </a:cubicBezTo>
                  <a:lnTo>
                    <a:pt x="66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83" name="Google Shape;683;p41"/>
            <p:cNvSpPr/>
            <p:nvPr/>
          </p:nvSpPr>
          <p:spPr>
            <a:xfrm>
              <a:off x="8007123" y="2356479"/>
              <a:ext cx="140474" cy="130323"/>
            </a:xfrm>
            <a:custGeom>
              <a:rect b="b" l="l" r="r" t="t"/>
              <a:pathLst>
                <a:path extrusionOk="0" h="6252" w="6739">
                  <a:moveTo>
                    <a:pt x="4593" y="1"/>
                  </a:moveTo>
                  <a:cubicBezTo>
                    <a:pt x="4517" y="1"/>
                    <a:pt x="4443" y="15"/>
                    <a:pt x="4370" y="47"/>
                  </a:cubicBezTo>
                  <a:cubicBezTo>
                    <a:pt x="3403" y="447"/>
                    <a:pt x="0" y="5684"/>
                    <a:pt x="1001" y="5684"/>
                  </a:cubicBezTo>
                  <a:cubicBezTo>
                    <a:pt x="1968" y="5684"/>
                    <a:pt x="4937" y="2582"/>
                    <a:pt x="4937" y="2582"/>
                  </a:cubicBezTo>
                  <a:lnTo>
                    <a:pt x="4937" y="2582"/>
                  </a:lnTo>
                  <a:cubicBezTo>
                    <a:pt x="4937" y="2582"/>
                    <a:pt x="4670" y="4984"/>
                    <a:pt x="4937" y="6251"/>
                  </a:cubicBezTo>
                  <a:lnTo>
                    <a:pt x="6738" y="2382"/>
                  </a:lnTo>
                  <a:cubicBezTo>
                    <a:pt x="6738" y="2382"/>
                    <a:pt x="5562" y="1"/>
                    <a:pt x="45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84" name="Google Shape;684;p41"/>
            <p:cNvSpPr/>
            <p:nvPr/>
          </p:nvSpPr>
          <p:spPr>
            <a:xfrm>
              <a:off x="8007123" y="2348412"/>
              <a:ext cx="140474" cy="138390"/>
            </a:xfrm>
            <a:custGeom>
              <a:rect b="b" l="l" r="r" t="t"/>
              <a:pathLst>
                <a:path extrusionOk="0" fill="none" h="6639" w="6739">
                  <a:moveTo>
                    <a:pt x="6738" y="2769"/>
                  </a:moveTo>
                  <a:cubicBezTo>
                    <a:pt x="6738" y="2769"/>
                    <a:pt x="5371" y="0"/>
                    <a:pt x="4370" y="434"/>
                  </a:cubicBezTo>
                  <a:cubicBezTo>
                    <a:pt x="3403" y="834"/>
                    <a:pt x="0" y="6071"/>
                    <a:pt x="1001" y="6071"/>
                  </a:cubicBezTo>
                  <a:cubicBezTo>
                    <a:pt x="1968" y="6071"/>
                    <a:pt x="4937" y="2969"/>
                    <a:pt x="4937" y="2969"/>
                  </a:cubicBezTo>
                  <a:cubicBezTo>
                    <a:pt x="4937" y="2969"/>
                    <a:pt x="4670" y="5371"/>
                    <a:pt x="4937" y="6638"/>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85" name="Google Shape;685;p41"/>
            <p:cNvSpPr/>
            <p:nvPr/>
          </p:nvSpPr>
          <p:spPr>
            <a:xfrm>
              <a:off x="7292327" y="2523635"/>
              <a:ext cx="773224" cy="24347"/>
            </a:xfrm>
            <a:custGeom>
              <a:rect b="b" l="l" r="r" t="t"/>
              <a:pathLst>
                <a:path extrusionOk="0" h="1168" w="37094">
                  <a:moveTo>
                    <a:pt x="0" y="0"/>
                  </a:moveTo>
                  <a:lnTo>
                    <a:pt x="0" y="1168"/>
                  </a:lnTo>
                  <a:lnTo>
                    <a:pt x="37093" y="1168"/>
                  </a:lnTo>
                  <a:lnTo>
                    <a:pt x="37093"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86" name="Google Shape;686;p41"/>
            <p:cNvSpPr/>
            <p:nvPr/>
          </p:nvSpPr>
          <p:spPr>
            <a:xfrm>
              <a:off x="6728408" y="2020895"/>
              <a:ext cx="933856" cy="527087"/>
            </a:xfrm>
            <a:custGeom>
              <a:rect b="b" l="l" r="r" t="t"/>
              <a:pathLst>
                <a:path extrusionOk="0" h="25286" w="44800">
                  <a:moveTo>
                    <a:pt x="0" y="1"/>
                  </a:moveTo>
                  <a:lnTo>
                    <a:pt x="7573" y="25286"/>
                  </a:lnTo>
                  <a:lnTo>
                    <a:pt x="44799" y="25286"/>
                  </a:lnTo>
                  <a:lnTo>
                    <a:pt x="37227"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87" name="Google Shape;687;p41"/>
            <p:cNvSpPr/>
            <p:nvPr/>
          </p:nvSpPr>
          <p:spPr>
            <a:xfrm>
              <a:off x="6402288" y="2547273"/>
              <a:ext cx="2741722" cy="21"/>
            </a:xfrm>
            <a:custGeom>
              <a:rect b="b" l="l" r="r" t="t"/>
              <a:pathLst>
                <a:path extrusionOk="0" fill="none" h="1" w="131529">
                  <a:moveTo>
                    <a:pt x="1" y="0"/>
                  </a:moveTo>
                  <a:lnTo>
                    <a:pt x="13152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88" name="Google Shape;688;p41"/>
            <p:cNvSpPr/>
            <p:nvPr/>
          </p:nvSpPr>
          <p:spPr>
            <a:xfrm>
              <a:off x="7637604" y="4219042"/>
              <a:ext cx="177620" cy="240489"/>
            </a:xfrm>
            <a:custGeom>
              <a:rect b="b" l="l" r="r" t="t"/>
              <a:pathLst>
                <a:path extrusionOk="0" h="11537" w="8521">
                  <a:moveTo>
                    <a:pt x="4173" y="1"/>
                  </a:moveTo>
                  <a:cubicBezTo>
                    <a:pt x="2484" y="1"/>
                    <a:pt x="968" y="1370"/>
                    <a:pt x="782" y="1525"/>
                  </a:cubicBezTo>
                  <a:cubicBezTo>
                    <a:pt x="0" y="2255"/>
                    <a:pt x="704" y="3351"/>
                    <a:pt x="1526" y="3351"/>
                  </a:cubicBezTo>
                  <a:cubicBezTo>
                    <a:pt x="1757" y="3351"/>
                    <a:pt x="1997" y="3264"/>
                    <a:pt x="2216" y="3060"/>
                  </a:cubicBezTo>
                  <a:cubicBezTo>
                    <a:pt x="2560" y="2747"/>
                    <a:pt x="3460" y="2083"/>
                    <a:pt x="4149" y="2083"/>
                  </a:cubicBezTo>
                  <a:cubicBezTo>
                    <a:pt x="4195" y="2083"/>
                    <a:pt x="4240" y="2086"/>
                    <a:pt x="4284" y="2092"/>
                  </a:cubicBezTo>
                  <a:cubicBezTo>
                    <a:pt x="4585" y="2159"/>
                    <a:pt x="4851" y="2359"/>
                    <a:pt x="4985" y="2626"/>
                  </a:cubicBezTo>
                  <a:cubicBezTo>
                    <a:pt x="6186" y="4628"/>
                    <a:pt x="5252" y="8731"/>
                    <a:pt x="4651" y="9431"/>
                  </a:cubicBezTo>
                  <a:cubicBezTo>
                    <a:pt x="4588" y="9456"/>
                    <a:pt x="4492" y="9469"/>
                    <a:pt x="4372" y="9469"/>
                  </a:cubicBezTo>
                  <a:cubicBezTo>
                    <a:pt x="3858" y="9469"/>
                    <a:pt x="2900" y="9249"/>
                    <a:pt x="2116" y="8897"/>
                  </a:cubicBezTo>
                  <a:cubicBezTo>
                    <a:pt x="1953" y="8826"/>
                    <a:pt x="1797" y="8794"/>
                    <a:pt x="1652" y="8794"/>
                  </a:cubicBezTo>
                  <a:cubicBezTo>
                    <a:pt x="639" y="8794"/>
                    <a:pt x="145" y="10336"/>
                    <a:pt x="1282" y="10832"/>
                  </a:cubicBezTo>
                  <a:cubicBezTo>
                    <a:pt x="2216" y="11232"/>
                    <a:pt x="3250" y="11499"/>
                    <a:pt x="4284" y="11533"/>
                  </a:cubicBezTo>
                  <a:cubicBezTo>
                    <a:pt x="4335" y="11535"/>
                    <a:pt x="4385" y="11537"/>
                    <a:pt x="4435" y="11537"/>
                  </a:cubicBezTo>
                  <a:cubicBezTo>
                    <a:pt x="4979" y="11537"/>
                    <a:pt x="5491" y="11371"/>
                    <a:pt x="5919" y="11066"/>
                  </a:cubicBezTo>
                  <a:cubicBezTo>
                    <a:pt x="7286" y="9965"/>
                    <a:pt x="8521" y="4427"/>
                    <a:pt x="6753" y="1559"/>
                  </a:cubicBezTo>
                  <a:cubicBezTo>
                    <a:pt x="6286" y="725"/>
                    <a:pt x="5485" y="158"/>
                    <a:pt x="4551" y="24"/>
                  </a:cubicBezTo>
                  <a:cubicBezTo>
                    <a:pt x="4425" y="8"/>
                    <a:pt x="4298" y="1"/>
                    <a:pt x="4173"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89" name="Google Shape;689;p41"/>
            <p:cNvSpPr/>
            <p:nvPr/>
          </p:nvSpPr>
          <p:spPr>
            <a:xfrm>
              <a:off x="7448769" y="4202158"/>
              <a:ext cx="239905" cy="318470"/>
            </a:xfrm>
            <a:custGeom>
              <a:rect b="b" l="l" r="r" t="t"/>
              <a:pathLst>
                <a:path extrusionOk="0" h="15278" w="11509">
                  <a:moveTo>
                    <a:pt x="0" y="0"/>
                  </a:moveTo>
                  <a:lnTo>
                    <a:pt x="0" y="15278"/>
                  </a:lnTo>
                  <a:lnTo>
                    <a:pt x="11509" y="15278"/>
                  </a:lnTo>
                  <a:lnTo>
                    <a:pt x="11509" y="0"/>
                  </a:ln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90" name="Google Shape;690;p41"/>
            <p:cNvSpPr/>
            <p:nvPr/>
          </p:nvSpPr>
          <p:spPr>
            <a:xfrm>
              <a:off x="7470323" y="3816942"/>
              <a:ext cx="127967" cy="367852"/>
            </a:xfrm>
            <a:custGeom>
              <a:rect b="b" l="l" r="r" t="t"/>
              <a:pathLst>
                <a:path extrusionOk="0" fill="none" h="17647" w="6139">
                  <a:moveTo>
                    <a:pt x="1" y="17646"/>
                  </a:moveTo>
                  <a:cubicBezTo>
                    <a:pt x="1" y="17646"/>
                    <a:pt x="1" y="16346"/>
                    <a:pt x="2336" y="15078"/>
                  </a:cubicBezTo>
                  <a:cubicBezTo>
                    <a:pt x="4671" y="13810"/>
                    <a:pt x="5938" y="11909"/>
                    <a:pt x="4671" y="8306"/>
                  </a:cubicBezTo>
                  <a:cubicBezTo>
                    <a:pt x="3403" y="4670"/>
                    <a:pt x="3603" y="2135"/>
                    <a:pt x="6138"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91" name="Google Shape;691;p41"/>
            <p:cNvSpPr/>
            <p:nvPr/>
          </p:nvSpPr>
          <p:spPr>
            <a:xfrm>
              <a:off x="7481454" y="3817630"/>
              <a:ext cx="45901" cy="84172"/>
            </a:xfrm>
            <a:custGeom>
              <a:rect b="b" l="l" r="r" t="t"/>
              <a:pathLst>
                <a:path extrusionOk="0" fill="none" h="4038" w="2202">
                  <a:moveTo>
                    <a:pt x="0" y="4037"/>
                  </a:moveTo>
                  <a:cubicBezTo>
                    <a:pt x="100" y="2469"/>
                    <a:pt x="801" y="1168"/>
                    <a:pt x="2202"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92" name="Google Shape;692;p41"/>
            <p:cNvSpPr/>
            <p:nvPr/>
          </p:nvSpPr>
          <p:spPr>
            <a:xfrm>
              <a:off x="7484935" y="3949058"/>
              <a:ext cx="11840" cy="41044"/>
            </a:xfrm>
            <a:custGeom>
              <a:rect b="b" l="l" r="r" t="t"/>
              <a:pathLst>
                <a:path extrusionOk="0" fill="none" h="1969" w="568">
                  <a:moveTo>
                    <a:pt x="567" y="1968"/>
                  </a:moveTo>
                  <a:cubicBezTo>
                    <a:pt x="334" y="1301"/>
                    <a:pt x="133" y="668"/>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93" name="Google Shape;693;p41"/>
            <p:cNvSpPr/>
            <p:nvPr/>
          </p:nvSpPr>
          <p:spPr>
            <a:xfrm>
              <a:off x="7656677" y="3977574"/>
              <a:ext cx="11131" cy="38251"/>
            </a:xfrm>
            <a:custGeom>
              <a:rect b="b" l="l" r="r" t="t"/>
              <a:pathLst>
                <a:path extrusionOk="0" fill="none" h="1835" w="534">
                  <a:moveTo>
                    <a:pt x="534" y="1835"/>
                  </a:moveTo>
                  <a:cubicBezTo>
                    <a:pt x="434" y="1401"/>
                    <a:pt x="334" y="1001"/>
                    <a:pt x="167" y="567"/>
                  </a:cubicBezTo>
                  <a:cubicBezTo>
                    <a:pt x="100" y="367"/>
                    <a:pt x="34" y="200"/>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94" name="Google Shape;694;p41"/>
            <p:cNvSpPr/>
            <p:nvPr/>
          </p:nvSpPr>
          <p:spPr>
            <a:xfrm>
              <a:off x="7562812" y="4056139"/>
              <a:ext cx="107789" cy="128655"/>
            </a:xfrm>
            <a:custGeom>
              <a:rect b="b" l="l" r="r" t="t"/>
              <a:pathLst>
                <a:path extrusionOk="0" fill="none" h="6172" w="5171">
                  <a:moveTo>
                    <a:pt x="0" y="6171"/>
                  </a:moveTo>
                  <a:cubicBezTo>
                    <a:pt x="0" y="6171"/>
                    <a:pt x="0" y="4871"/>
                    <a:pt x="2335" y="3603"/>
                  </a:cubicBezTo>
                  <a:cubicBezTo>
                    <a:pt x="3869" y="2769"/>
                    <a:pt x="4970" y="1668"/>
                    <a:pt x="517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nvGrpSpPr>
            <p:cNvPr id="695" name="Google Shape;695;p41"/>
            <p:cNvGrpSpPr/>
            <p:nvPr/>
          </p:nvGrpSpPr>
          <p:grpSpPr>
            <a:xfrm>
              <a:off x="8534885" y="1866208"/>
              <a:ext cx="478414" cy="675170"/>
              <a:chOff x="6994560" y="3931733"/>
              <a:chExt cx="478414" cy="675170"/>
            </a:xfrm>
          </p:grpSpPr>
          <p:sp>
            <p:nvSpPr>
              <p:cNvPr id="696" name="Google Shape;696;p41"/>
              <p:cNvSpPr/>
              <p:nvPr/>
            </p:nvSpPr>
            <p:spPr>
              <a:xfrm>
                <a:off x="6994560" y="3931733"/>
                <a:ext cx="478414" cy="298313"/>
              </a:xfrm>
              <a:custGeom>
                <a:rect b="b" l="l" r="r" t="t"/>
                <a:pathLst>
                  <a:path extrusionOk="0" h="14311" w="22951">
                    <a:moveTo>
                      <a:pt x="12976" y="0"/>
                    </a:moveTo>
                    <a:cubicBezTo>
                      <a:pt x="12976" y="0"/>
                      <a:pt x="11008" y="2936"/>
                      <a:pt x="10308" y="5304"/>
                    </a:cubicBezTo>
                    <a:cubicBezTo>
                      <a:pt x="9574" y="7639"/>
                      <a:pt x="9807" y="11742"/>
                      <a:pt x="9807" y="11742"/>
                    </a:cubicBezTo>
                    <a:cubicBezTo>
                      <a:pt x="9607" y="10007"/>
                      <a:pt x="9207" y="8339"/>
                      <a:pt x="8640" y="6705"/>
                    </a:cubicBezTo>
                    <a:cubicBezTo>
                      <a:pt x="7973" y="4904"/>
                      <a:pt x="6972" y="3236"/>
                      <a:pt x="5738" y="1768"/>
                    </a:cubicBezTo>
                    <a:lnTo>
                      <a:pt x="5738" y="1768"/>
                    </a:lnTo>
                    <a:cubicBezTo>
                      <a:pt x="5738" y="1768"/>
                      <a:pt x="5738" y="7039"/>
                      <a:pt x="6572" y="9507"/>
                    </a:cubicBezTo>
                    <a:cubicBezTo>
                      <a:pt x="7361" y="11907"/>
                      <a:pt x="7955" y="12752"/>
                      <a:pt x="7972" y="12775"/>
                    </a:cubicBezTo>
                    <a:lnTo>
                      <a:pt x="7972" y="12775"/>
                    </a:lnTo>
                    <a:cubicBezTo>
                      <a:pt x="7946" y="12739"/>
                      <a:pt x="6553" y="10803"/>
                      <a:pt x="4570" y="10341"/>
                    </a:cubicBezTo>
                    <a:cubicBezTo>
                      <a:pt x="3987" y="10205"/>
                      <a:pt x="3355" y="10156"/>
                      <a:pt x="2752" y="10156"/>
                    </a:cubicBezTo>
                    <a:cubicBezTo>
                      <a:pt x="1289" y="10156"/>
                      <a:pt x="0" y="10441"/>
                      <a:pt x="0" y="10441"/>
                    </a:cubicBezTo>
                    <a:cubicBezTo>
                      <a:pt x="0" y="10441"/>
                      <a:pt x="2902" y="11041"/>
                      <a:pt x="4337" y="11742"/>
                    </a:cubicBezTo>
                    <a:cubicBezTo>
                      <a:pt x="5738" y="12442"/>
                      <a:pt x="7005" y="14077"/>
                      <a:pt x="7005" y="14077"/>
                    </a:cubicBezTo>
                    <a:lnTo>
                      <a:pt x="12743" y="14310"/>
                    </a:lnTo>
                    <a:cubicBezTo>
                      <a:pt x="14202" y="13085"/>
                      <a:pt x="20923" y="13008"/>
                      <a:pt x="22580" y="13008"/>
                    </a:cubicBezTo>
                    <a:cubicBezTo>
                      <a:pt x="22817" y="13008"/>
                      <a:pt x="22950" y="13009"/>
                      <a:pt x="22950" y="13009"/>
                    </a:cubicBezTo>
                    <a:cubicBezTo>
                      <a:pt x="22950" y="13009"/>
                      <a:pt x="20015" y="11375"/>
                      <a:pt x="17546" y="11375"/>
                    </a:cubicBezTo>
                    <a:cubicBezTo>
                      <a:pt x="17489" y="11374"/>
                      <a:pt x="17432" y="11373"/>
                      <a:pt x="17375" y="11373"/>
                    </a:cubicBezTo>
                    <a:cubicBezTo>
                      <a:pt x="16068" y="11373"/>
                      <a:pt x="14796" y="11739"/>
                      <a:pt x="13677" y="12442"/>
                    </a:cubicBezTo>
                    <a:cubicBezTo>
                      <a:pt x="13677" y="12442"/>
                      <a:pt x="14978" y="11141"/>
                      <a:pt x="16279" y="9974"/>
                    </a:cubicBezTo>
                    <a:cubicBezTo>
                      <a:pt x="17546" y="8806"/>
                      <a:pt x="19548" y="5171"/>
                      <a:pt x="19548" y="5171"/>
                    </a:cubicBezTo>
                    <a:lnTo>
                      <a:pt x="19548" y="5171"/>
                    </a:lnTo>
                    <a:cubicBezTo>
                      <a:pt x="19547" y="5171"/>
                      <a:pt x="15345" y="6572"/>
                      <a:pt x="13577" y="8206"/>
                    </a:cubicBezTo>
                    <a:cubicBezTo>
                      <a:pt x="12476" y="9307"/>
                      <a:pt x="11609" y="10608"/>
                      <a:pt x="11108" y="12075"/>
                    </a:cubicBezTo>
                    <a:cubicBezTo>
                      <a:pt x="11108" y="12075"/>
                      <a:pt x="11475" y="10808"/>
                      <a:pt x="12276" y="7973"/>
                    </a:cubicBezTo>
                    <a:cubicBezTo>
                      <a:pt x="13110" y="5171"/>
                      <a:pt x="12976" y="1"/>
                      <a:pt x="12976" y="0"/>
                    </a:cubicBezTo>
                    <a:close/>
                  </a:path>
                </a:pathLst>
              </a:custGeom>
              <a:solidFill>
                <a:schemeClr val="accent3"/>
              </a:solid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97" name="Google Shape;697;p41"/>
              <p:cNvSpPr/>
              <p:nvPr/>
            </p:nvSpPr>
            <p:spPr>
              <a:xfrm>
                <a:off x="7144060" y="4191087"/>
                <a:ext cx="29913" cy="20887"/>
              </a:xfrm>
              <a:custGeom>
                <a:rect b="b" l="l" r="r" t="t"/>
                <a:pathLst>
                  <a:path extrusionOk="0" fill="none" h="1002" w="1435">
                    <a:moveTo>
                      <a:pt x="1435" y="1001"/>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98" name="Google Shape;698;p41"/>
              <p:cNvSpPr/>
              <p:nvPr/>
            </p:nvSpPr>
            <p:spPr>
              <a:xfrm>
                <a:off x="7164905" y="4116691"/>
                <a:ext cx="41753" cy="111271"/>
              </a:xfrm>
              <a:custGeom>
                <a:rect b="b" l="l" r="r" t="t"/>
                <a:pathLst>
                  <a:path extrusionOk="0" fill="none" h="5338" w="2003">
                    <a:moveTo>
                      <a:pt x="2002" y="5337"/>
                    </a:moveTo>
                    <a:lnTo>
                      <a:pt x="1"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99" name="Google Shape;699;p41"/>
              <p:cNvSpPr/>
              <p:nvPr/>
            </p:nvSpPr>
            <p:spPr>
              <a:xfrm>
                <a:off x="7201759" y="4079837"/>
                <a:ext cx="27849" cy="162028"/>
              </a:xfrm>
              <a:custGeom>
                <a:rect b="b" l="l" r="r" t="t"/>
                <a:pathLst>
                  <a:path extrusionOk="0" fill="none" h="7773" w="1336">
                    <a:moveTo>
                      <a:pt x="1" y="7772"/>
                    </a:moveTo>
                    <a:lnTo>
                      <a:pt x="133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0" name="Google Shape;700;p41"/>
              <p:cNvSpPr/>
              <p:nvPr/>
            </p:nvSpPr>
            <p:spPr>
              <a:xfrm>
                <a:off x="7206637" y="4131282"/>
                <a:ext cx="78586" cy="96679"/>
              </a:xfrm>
              <a:custGeom>
                <a:rect b="b" l="l" r="r" t="t"/>
                <a:pathLst>
                  <a:path extrusionOk="0" fill="none" h="4638" w="3770">
                    <a:moveTo>
                      <a:pt x="0" y="4637"/>
                    </a:moveTo>
                    <a:lnTo>
                      <a:pt x="3770"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1" name="Google Shape;701;p41"/>
              <p:cNvSpPr/>
              <p:nvPr/>
            </p:nvSpPr>
            <p:spPr>
              <a:xfrm>
                <a:off x="7190648" y="4189002"/>
                <a:ext cx="115440" cy="29225"/>
              </a:xfrm>
              <a:custGeom>
                <a:rect b="b" l="l" r="r" t="t"/>
                <a:pathLst>
                  <a:path extrusionOk="0" fill="none" h="1402" w="5538">
                    <a:moveTo>
                      <a:pt x="0" y="1401"/>
                    </a:moveTo>
                    <a:lnTo>
                      <a:pt x="5537"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2" name="Google Shape;702;p41"/>
              <p:cNvSpPr/>
              <p:nvPr/>
            </p:nvSpPr>
            <p:spPr>
              <a:xfrm>
                <a:off x="7082859" y="4215413"/>
                <a:ext cx="283033" cy="391490"/>
              </a:xfrm>
              <a:custGeom>
                <a:rect b="b" l="l" r="r" t="t"/>
                <a:pathLst>
                  <a:path extrusionOk="0" h="18781" w="13578">
                    <a:moveTo>
                      <a:pt x="935" y="1"/>
                    </a:moveTo>
                    <a:lnTo>
                      <a:pt x="334" y="5205"/>
                    </a:lnTo>
                    <a:cubicBezTo>
                      <a:pt x="1" y="8307"/>
                      <a:pt x="1" y="11442"/>
                      <a:pt x="401" y="14545"/>
                    </a:cubicBezTo>
                    <a:lnTo>
                      <a:pt x="935" y="18781"/>
                    </a:lnTo>
                    <a:lnTo>
                      <a:pt x="12610" y="18781"/>
                    </a:lnTo>
                    <a:lnTo>
                      <a:pt x="13177" y="14411"/>
                    </a:lnTo>
                    <a:cubicBezTo>
                      <a:pt x="13544" y="11309"/>
                      <a:pt x="13577" y="8173"/>
                      <a:pt x="13210" y="5071"/>
                    </a:cubicBezTo>
                    <a:lnTo>
                      <a:pt x="1264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3" name="Google Shape;703;p41"/>
              <p:cNvSpPr/>
              <p:nvPr/>
            </p:nvSpPr>
            <p:spPr>
              <a:xfrm>
                <a:off x="7101640" y="4215413"/>
                <a:ext cx="260062" cy="391490"/>
              </a:xfrm>
              <a:custGeom>
                <a:rect b="b" l="l" r="r" t="t"/>
                <a:pathLst>
                  <a:path extrusionOk="0" h="18781" w="12476">
                    <a:moveTo>
                      <a:pt x="4303" y="134"/>
                    </a:moveTo>
                    <a:lnTo>
                      <a:pt x="3877" y="3359"/>
                    </a:lnTo>
                    <a:lnTo>
                      <a:pt x="3877" y="3359"/>
                    </a:lnTo>
                    <a:lnTo>
                      <a:pt x="5286" y="4580"/>
                    </a:lnTo>
                    <a:lnTo>
                      <a:pt x="4303" y="134"/>
                    </a:lnTo>
                    <a:close/>
                    <a:moveTo>
                      <a:pt x="10741" y="134"/>
                    </a:moveTo>
                    <a:lnTo>
                      <a:pt x="9680" y="8386"/>
                    </a:lnTo>
                    <a:lnTo>
                      <a:pt x="9680" y="8386"/>
                    </a:lnTo>
                    <a:lnTo>
                      <a:pt x="12476" y="10809"/>
                    </a:lnTo>
                    <a:lnTo>
                      <a:pt x="10741" y="134"/>
                    </a:lnTo>
                    <a:close/>
                    <a:moveTo>
                      <a:pt x="5286" y="4580"/>
                    </a:moveTo>
                    <a:lnTo>
                      <a:pt x="8373" y="18547"/>
                    </a:lnTo>
                    <a:lnTo>
                      <a:pt x="9680" y="8386"/>
                    </a:lnTo>
                    <a:lnTo>
                      <a:pt x="9680" y="8386"/>
                    </a:lnTo>
                    <a:lnTo>
                      <a:pt x="5286" y="4580"/>
                    </a:lnTo>
                    <a:close/>
                    <a:moveTo>
                      <a:pt x="0" y="1"/>
                    </a:moveTo>
                    <a:lnTo>
                      <a:pt x="1835" y="18781"/>
                    </a:lnTo>
                    <a:lnTo>
                      <a:pt x="3877" y="3359"/>
                    </a:lnTo>
                    <a:lnTo>
                      <a:pt x="3877" y="3359"/>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4" name="Google Shape;704;p41"/>
              <p:cNvSpPr/>
              <p:nvPr/>
            </p:nvSpPr>
            <p:spPr>
              <a:xfrm>
                <a:off x="7101640" y="4215413"/>
                <a:ext cx="260062" cy="391490"/>
              </a:xfrm>
              <a:custGeom>
                <a:rect b="b" l="l" r="r" t="t"/>
                <a:pathLst>
                  <a:path extrusionOk="0" fill="none" h="18781" w="12476">
                    <a:moveTo>
                      <a:pt x="12476" y="10809"/>
                    </a:moveTo>
                    <a:lnTo>
                      <a:pt x="10741" y="134"/>
                    </a:lnTo>
                    <a:lnTo>
                      <a:pt x="8373" y="18547"/>
                    </a:lnTo>
                    <a:lnTo>
                      <a:pt x="4303" y="134"/>
                    </a:lnTo>
                    <a:lnTo>
                      <a:pt x="1835" y="18781"/>
                    </a:lnTo>
                    <a:lnTo>
                      <a:pt x="0" y="1"/>
                    </a:lnTo>
                  </a:path>
                </a:pathLst>
              </a:custGeom>
              <a:noFill/>
              <a:ln cap="rnd" cmpd="sng" w="1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5" name="Google Shape;705;p41"/>
              <p:cNvSpPr/>
              <p:nvPr/>
            </p:nvSpPr>
            <p:spPr>
              <a:xfrm>
                <a:off x="7082859" y="4215413"/>
                <a:ext cx="283033" cy="391490"/>
              </a:xfrm>
              <a:custGeom>
                <a:rect b="b" l="l" r="r" t="t"/>
                <a:pathLst>
                  <a:path extrusionOk="0" fill="none" h="18781" w="13578">
                    <a:moveTo>
                      <a:pt x="12610" y="18781"/>
                    </a:moveTo>
                    <a:lnTo>
                      <a:pt x="935" y="18781"/>
                    </a:lnTo>
                    <a:lnTo>
                      <a:pt x="401" y="14545"/>
                    </a:lnTo>
                    <a:cubicBezTo>
                      <a:pt x="1" y="11442"/>
                      <a:pt x="1" y="8307"/>
                      <a:pt x="334" y="5205"/>
                    </a:cubicBezTo>
                    <a:lnTo>
                      <a:pt x="935" y="1"/>
                    </a:lnTo>
                    <a:lnTo>
                      <a:pt x="12643" y="1"/>
                    </a:lnTo>
                    <a:lnTo>
                      <a:pt x="13210" y="5071"/>
                    </a:lnTo>
                    <a:cubicBezTo>
                      <a:pt x="13577" y="8173"/>
                      <a:pt x="13544" y="11309"/>
                      <a:pt x="13177" y="14411"/>
                    </a:cubicBezTo>
                    <a:close/>
                  </a:path>
                </a:pathLst>
              </a:custGeom>
              <a:no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706" name="Google Shape;706;p41"/>
            <p:cNvSpPr/>
            <p:nvPr/>
          </p:nvSpPr>
          <p:spPr>
            <a:xfrm>
              <a:off x="5009550" y="4520607"/>
              <a:ext cx="3694318" cy="21"/>
            </a:xfrm>
            <a:custGeom>
              <a:rect b="b" l="l" r="r" t="t"/>
              <a:pathLst>
                <a:path extrusionOk="0" fill="none" h="1" w="177228">
                  <a:moveTo>
                    <a:pt x="177227" y="1"/>
                  </a:moveTo>
                  <a:lnTo>
                    <a:pt x="1"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7" name="Google Shape;707;p41"/>
            <p:cNvSpPr/>
            <p:nvPr/>
          </p:nvSpPr>
          <p:spPr>
            <a:xfrm>
              <a:off x="5980927" y="3400438"/>
              <a:ext cx="1359386" cy="1120189"/>
            </a:xfrm>
            <a:custGeom>
              <a:rect b="b" l="l" r="r" t="t"/>
              <a:pathLst>
                <a:path extrusionOk="0" h="53739" w="65214">
                  <a:moveTo>
                    <a:pt x="34992" y="1"/>
                  </a:moveTo>
                  <a:lnTo>
                    <a:pt x="23050" y="935"/>
                  </a:lnTo>
                  <a:cubicBezTo>
                    <a:pt x="23050" y="935"/>
                    <a:pt x="23050" y="7639"/>
                    <a:pt x="22884" y="9040"/>
                  </a:cubicBezTo>
                  <a:cubicBezTo>
                    <a:pt x="22750" y="10475"/>
                    <a:pt x="21149" y="11108"/>
                    <a:pt x="18614" y="11909"/>
                  </a:cubicBezTo>
                  <a:cubicBezTo>
                    <a:pt x="16045" y="12710"/>
                    <a:pt x="12576" y="12076"/>
                    <a:pt x="8740" y="14444"/>
                  </a:cubicBezTo>
                  <a:cubicBezTo>
                    <a:pt x="4937" y="16846"/>
                    <a:pt x="5404" y="21282"/>
                    <a:pt x="4437" y="27987"/>
                  </a:cubicBezTo>
                  <a:cubicBezTo>
                    <a:pt x="3503" y="34659"/>
                    <a:pt x="1" y="53739"/>
                    <a:pt x="1" y="53739"/>
                  </a:cubicBezTo>
                  <a:lnTo>
                    <a:pt x="45800" y="53739"/>
                  </a:lnTo>
                  <a:cubicBezTo>
                    <a:pt x="45800" y="53739"/>
                    <a:pt x="45633" y="51671"/>
                    <a:pt x="45633" y="51037"/>
                  </a:cubicBezTo>
                  <a:cubicBezTo>
                    <a:pt x="45633" y="50403"/>
                    <a:pt x="47368" y="37527"/>
                    <a:pt x="47368" y="37527"/>
                  </a:cubicBezTo>
                  <a:cubicBezTo>
                    <a:pt x="47368" y="37527"/>
                    <a:pt x="50437" y="41197"/>
                    <a:pt x="51070" y="42297"/>
                  </a:cubicBezTo>
                  <a:cubicBezTo>
                    <a:pt x="51653" y="43366"/>
                    <a:pt x="56923" y="50757"/>
                    <a:pt x="60159" y="50757"/>
                  </a:cubicBezTo>
                  <a:cubicBezTo>
                    <a:pt x="60256" y="50757"/>
                    <a:pt x="60351" y="50750"/>
                    <a:pt x="60444" y="50737"/>
                  </a:cubicBezTo>
                  <a:cubicBezTo>
                    <a:pt x="63613" y="50236"/>
                    <a:pt x="65214" y="48202"/>
                    <a:pt x="64747" y="44532"/>
                  </a:cubicBezTo>
                  <a:cubicBezTo>
                    <a:pt x="64246" y="40863"/>
                    <a:pt x="62011" y="35926"/>
                    <a:pt x="60110" y="32724"/>
                  </a:cubicBezTo>
                  <a:cubicBezTo>
                    <a:pt x="58209" y="29555"/>
                    <a:pt x="55340" y="19381"/>
                    <a:pt x="51838" y="15412"/>
                  </a:cubicBezTo>
                  <a:cubicBezTo>
                    <a:pt x="49972" y="13297"/>
                    <a:pt x="48418" y="12981"/>
                    <a:pt x="46824" y="12981"/>
                  </a:cubicBezTo>
                  <a:cubicBezTo>
                    <a:pt x="46145" y="12981"/>
                    <a:pt x="45458" y="13038"/>
                    <a:pt x="44736" y="13038"/>
                  </a:cubicBezTo>
                  <a:cubicBezTo>
                    <a:pt x="43973" y="13038"/>
                    <a:pt x="43171" y="12974"/>
                    <a:pt x="42297" y="12710"/>
                  </a:cubicBezTo>
                  <a:cubicBezTo>
                    <a:pt x="38628" y="11609"/>
                    <a:pt x="36093" y="10475"/>
                    <a:pt x="34992" y="9040"/>
                  </a:cubicBezTo>
                  <a:cubicBezTo>
                    <a:pt x="33858" y="7606"/>
                    <a:pt x="34992" y="1"/>
                    <a:pt x="34992" y="1"/>
                  </a:cubicBezTo>
                  <a:close/>
                </a:path>
              </a:pathLst>
            </a:custGeom>
            <a:solidFill>
              <a:schemeClr val="accent6"/>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8" name="Google Shape;708;p41"/>
            <p:cNvSpPr/>
            <p:nvPr/>
          </p:nvSpPr>
          <p:spPr>
            <a:xfrm>
              <a:off x="5579035" y="4364165"/>
              <a:ext cx="531944" cy="156463"/>
            </a:xfrm>
            <a:custGeom>
              <a:rect b="b" l="l" r="r" t="t"/>
              <a:pathLst>
                <a:path extrusionOk="0" h="7506" w="25519">
                  <a:moveTo>
                    <a:pt x="20948" y="1"/>
                  </a:moveTo>
                  <a:lnTo>
                    <a:pt x="0" y="5505"/>
                  </a:lnTo>
                  <a:lnTo>
                    <a:pt x="1635" y="7506"/>
                  </a:lnTo>
                  <a:lnTo>
                    <a:pt x="25518" y="7506"/>
                  </a:lnTo>
                  <a:lnTo>
                    <a:pt x="20948" y="1"/>
                  </a:lnTo>
                  <a:close/>
                </a:path>
              </a:pathLst>
            </a:custGeom>
            <a:solidFill>
              <a:srgbClr val="92E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9" name="Google Shape;709;p41"/>
            <p:cNvSpPr/>
            <p:nvPr/>
          </p:nvSpPr>
          <p:spPr>
            <a:xfrm>
              <a:off x="5579035" y="4364165"/>
              <a:ext cx="531944" cy="156463"/>
            </a:xfrm>
            <a:custGeom>
              <a:rect b="b" l="l" r="r" t="t"/>
              <a:pathLst>
                <a:path extrusionOk="0" fill="none" h="7506" w="25519">
                  <a:moveTo>
                    <a:pt x="20948" y="1"/>
                  </a:moveTo>
                  <a:lnTo>
                    <a:pt x="0" y="5505"/>
                  </a:lnTo>
                  <a:lnTo>
                    <a:pt x="1635" y="7506"/>
                  </a:lnTo>
                  <a:lnTo>
                    <a:pt x="25518" y="7506"/>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0" name="Google Shape;710;p41"/>
            <p:cNvSpPr/>
            <p:nvPr/>
          </p:nvSpPr>
          <p:spPr>
            <a:xfrm>
              <a:off x="5287685" y="4410921"/>
              <a:ext cx="297625" cy="109707"/>
            </a:xfrm>
            <a:custGeom>
              <a:rect b="b" l="l" r="r" t="t"/>
              <a:pathLst>
                <a:path extrusionOk="0" h="5263" w="14278">
                  <a:moveTo>
                    <a:pt x="7282" y="1"/>
                  </a:moveTo>
                  <a:cubicBezTo>
                    <a:pt x="6549" y="1"/>
                    <a:pt x="5814" y="108"/>
                    <a:pt x="5104" y="326"/>
                  </a:cubicBezTo>
                  <a:cubicBezTo>
                    <a:pt x="1702" y="1293"/>
                    <a:pt x="0" y="4262"/>
                    <a:pt x="0" y="5263"/>
                  </a:cubicBezTo>
                  <a:lnTo>
                    <a:pt x="14277" y="5263"/>
                  </a:lnTo>
                  <a:cubicBezTo>
                    <a:pt x="13910" y="3528"/>
                    <a:pt x="12843" y="2027"/>
                    <a:pt x="11309" y="1160"/>
                  </a:cubicBezTo>
                  <a:cubicBezTo>
                    <a:pt x="10082" y="394"/>
                    <a:pt x="8683" y="1"/>
                    <a:pt x="728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1" name="Google Shape;711;p41"/>
            <p:cNvSpPr/>
            <p:nvPr/>
          </p:nvSpPr>
          <p:spPr>
            <a:xfrm>
              <a:off x="5282119" y="4364165"/>
              <a:ext cx="75813" cy="127134"/>
            </a:xfrm>
            <a:custGeom>
              <a:rect b="b" l="l" r="r" t="t"/>
              <a:pathLst>
                <a:path extrusionOk="0" h="6099" w="3637">
                  <a:moveTo>
                    <a:pt x="2803" y="1"/>
                  </a:moveTo>
                  <a:cubicBezTo>
                    <a:pt x="2803" y="1"/>
                    <a:pt x="968" y="2703"/>
                    <a:pt x="968" y="3670"/>
                  </a:cubicBezTo>
                  <a:cubicBezTo>
                    <a:pt x="968" y="4671"/>
                    <a:pt x="1" y="5638"/>
                    <a:pt x="1402" y="6072"/>
                  </a:cubicBezTo>
                  <a:cubicBezTo>
                    <a:pt x="1460" y="6090"/>
                    <a:pt x="1518" y="6099"/>
                    <a:pt x="1575" y="6099"/>
                  </a:cubicBezTo>
                  <a:cubicBezTo>
                    <a:pt x="2871" y="6099"/>
                    <a:pt x="3637" y="1545"/>
                    <a:pt x="3637" y="1001"/>
                  </a:cubicBezTo>
                  <a:cubicBezTo>
                    <a:pt x="3637" y="434"/>
                    <a:pt x="2803" y="1"/>
                    <a:pt x="2803"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2" name="Google Shape;712;p41"/>
            <p:cNvSpPr/>
            <p:nvPr/>
          </p:nvSpPr>
          <p:spPr>
            <a:xfrm>
              <a:off x="5308550" y="4358078"/>
              <a:ext cx="85548" cy="143038"/>
            </a:xfrm>
            <a:custGeom>
              <a:rect b="b" l="l" r="r" t="t"/>
              <a:pathLst>
                <a:path extrusionOk="0" h="6862" w="4104">
                  <a:moveTo>
                    <a:pt x="2667" y="1"/>
                  </a:moveTo>
                  <a:cubicBezTo>
                    <a:pt x="2207" y="1"/>
                    <a:pt x="1759" y="68"/>
                    <a:pt x="1535" y="293"/>
                  </a:cubicBezTo>
                  <a:cubicBezTo>
                    <a:pt x="968" y="860"/>
                    <a:pt x="0" y="5797"/>
                    <a:pt x="134" y="6364"/>
                  </a:cubicBezTo>
                  <a:cubicBezTo>
                    <a:pt x="208" y="6680"/>
                    <a:pt x="688" y="6861"/>
                    <a:pt x="1167" y="6861"/>
                  </a:cubicBezTo>
                  <a:cubicBezTo>
                    <a:pt x="1546" y="6861"/>
                    <a:pt x="1925" y="6748"/>
                    <a:pt x="2102" y="6497"/>
                  </a:cubicBezTo>
                  <a:cubicBezTo>
                    <a:pt x="2535" y="5930"/>
                    <a:pt x="4103" y="159"/>
                    <a:pt x="4103" y="159"/>
                  </a:cubicBezTo>
                  <a:cubicBezTo>
                    <a:pt x="4103" y="159"/>
                    <a:pt x="3371" y="1"/>
                    <a:pt x="266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3" name="Google Shape;713;p41"/>
            <p:cNvSpPr/>
            <p:nvPr/>
          </p:nvSpPr>
          <p:spPr>
            <a:xfrm>
              <a:off x="5340527" y="4341819"/>
              <a:ext cx="381067" cy="180476"/>
            </a:xfrm>
            <a:custGeom>
              <a:rect b="b" l="l" r="r" t="t"/>
              <a:pathLst>
                <a:path extrusionOk="0" h="8658" w="18281">
                  <a:moveTo>
                    <a:pt x="3133" y="0"/>
                  </a:moveTo>
                  <a:cubicBezTo>
                    <a:pt x="2277" y="0"/>
                    <a:pt x="1758" y="1265"/>
                    <a:pt x="1435" y="2073"/>
                  </a:cubicBezTo>
                  <a:cubicBezTo>
                    <a:pt x="1001" y="3074"/>
                    <a:pt x="1" y="6577"/>
                    <a:pt x="1" y="7577"/>
                  </a:cubicBezTo>
                  <a:cubicBezTo>
                    <a:pt x="1" y="8139"/>
                    <a:pt x="528" y="8520"/>
                    <a:pt x="1024" y="8520"/>
                  </a:cubicBezTo>
                  <a:cubicBezTo>
                    <a:pt x="1382" y="8520"/>
                    <a:pt x="1723" y="8320"/>
                    <a:pt x="1835" y="7844"/>
                  </a:cubicBezTo>
                  <a:cubicBezTo>
                    <a:pt x="2135" y="6710"/>
                    <a:pt x="4370" y="3041"/>
                    <a:pt x="4370" y="3041"/>
                  </a:cubicBezTo>
                  <a:lnTo>
                    <a:pt x="7339" y="4175"/>
                  </a:lnTo>
                  <a:cubicBezTo>
                    <a:pt x="7339" y="4175"/>
                    <a:pt x="7639" y="4608"/>
                    <a:pt x="6372" y="5442"/>
                  </a:cubicBezTo>
                  <a:cubicBezTo>
                    <a:pt x="5104" y="6310"/>
                    <a:pt x="3270" y="8144"/>
                    <a:pt x="3803" y="8411"/>
                  </a:cubicBezTo>
                  <a:cubicBezTo>
                    <a:pt x="3992" y="8511"/>
                    <a:pt x="4307" y="8559"/>
                    <a:pt x="4664" y="8559"/>
                  </a:cubicBezTo>
                  <a:cubicBezTo>
                    <a:pt x="5378" y="8559"/>
                    <a:pt x="6261" y="8367"/>
                    <a:pt x="6639" y="8011"/>
                  </a:cubicBezTo>
                  <a:cubicBezTo>
                    <a:pt x="7206" y="7444"/>
                    <a:pt x="10175" y="6743"/>
                    <a:pt x="10175" y="6743"/>
                  </a:cubicBezTo>
                  <a:cubicBezTo>
                    <a:pt x="10175" y="6743"/>
                    <a:pt x="12876" y="8445"/>
                    <a:pt x="13410" y="8578"/>
                  </a:cubicBezTo>
                  <a:cubicBezTo>
                    <a:pt x="13679" y="8627"/>
                    <a:pt x="13947" y="8658"/>
                    <a:pt x="14216" y="8658"/>
                  </a:cubicBezTo>
                  <a:cubicBezTo>
                    <a:pt x="14314" y="8658"/>
                    <a:pt x="14413" y="8654"/>
                    <a:pt x="14511" y="8645"/>
                  </a:cubicBezTo>
                  <a:lnTo>
                    <a:pt x="17980" y="8645"/>
                  </a:lnTo>
                  <a:cubicBezTo>
                    <a:pt x="18280" y="7410"/>
                    <a:pt x="17880" y="6076"/>
                    <a:pt x="16979" y="5209"/>
                  </a:cubicBezTo>
                  <a:lnTo>
                    <a:pt x="13644" y="4809"/>
                  </a:lnTo>
                  <a:cubicBezTo>
                    <a:pt x="13444" y="4575"/>
                    <a:pt x="13243" y="4375"/>
                    <a:pt x="13010" y="4175"/>
                  </a:cubicBezTo>
                  <a:cubicBezTo>
                    <a:pt x="12376" y="3808"/>
                    <a:pt x="11709" y="3474"/>
                    <a:pt x="11042" y="3207"/>
                  </a:cubicBezTo>
                  <a:cubicBezTo>
                    <a:pt x="11042" y="3207"/>
                    <a:pt x="5104" y="1073"/>
                    <a:pt x="3803" y="239"/>
                  </a:cubicBezTo>
                  <a:cubicBezTo>
                    <a:pt x="3559" y="72"/>
                    <a:pt x="3337" y="0"/>
                    <a:pt x="3133"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4" name="Google Shape;714;p41"/>
            <p:cNvSpPr/>
            <p:nvPr/>
          </p:nvSpPr>
          <p:spPr>
            <a:xfrm>
              <a:off x="5480980" y="4417007"/>
              <a:ext cx="46609" cy="33394"/>
            </a:xfrm>
            <a:custGeom>
              <a:rect b="b" l="l" r="r" t="t"/>
              <a:pathLst>
                <a:path extrusionOk="0" fill="none" h="1602" w="2236">
                  <a:moveTo>
                    <a:pt x="1" y="1602"/>
                  </a:moveTo>
                  <a:cubicBezTo>
                    <a:pt x="1" y="1602"/>
                    <a:pt x="1235" y="168"/>
                    <a:pt x="2236"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5" name="Google Shape;715;p41"/>
            <p:cNvSpPr/>
            <p:nvPr/>
          </p:nvSpPr>
          <p:spPr>
            <a:xfrm>
              <a:off x="7103180" y="4209099"/>
              <a:ext cx="239217" cy="261250"/>
            </a:xfrm>
            <a:custGeom>
              <a:rect b="b" l="l" r="r" t="t"/>
              <a:pathLst>
                <a:path extrusionOk="0" h="12533" w="11476">
                  <a:moveTo>
                    <a:pt x="4237" y="1"/>
                  </a:moveTo>
                  <a:cubicBezTo>
                    <a:pt x="1" y="668"/>
                    <a:pt x="868" y="5071"/>
                    <a:pt x="968" y="7039"/>
                  </a:cubicBezTo>
                  <a:cubicBezTo>
                    <a:pt x="1068" y="9007"/>
                    <a:pt x="2703" y="11476"/>
                    <a:pt x="5738" y="12343"/>
                  </a:cubicBezTo>
                  <a:cubicBezTo>
                    <a:pt x="6188" y="12472"/>
                    <a:pt x="6617" y="12532"/>
                    <a:pt x="7021" y="12532"/>
                  </a:cubicBezTo>
                  <a:cubicBezTo>
                    <a:pt x="9348" y="12532"/>
                    <a:pt x="10887" y="10536"/>
                    <a:pt x="11142" y="8007"/>
                  </a:cubicBezTo>
                  <a:cubicBezTo>
                    <a:pt x="11476" y="5071"/>
                    <a:pt x="10709" y="2703"/>
                    <a:pt x="8640" y="1736"/>
                  </a:cubicBezTo>
                  <a:cubicBezTo>
                    <a:pt x="7206" y="1068"/>
                    <a:pt x="5738" y="501"/>
                    <a:pt x="423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6" name="Google Shape;716;p41"/>
            <p:cNvSpPr/>
            <p:nvPr/>
          </p:nvSpPr>
          <p:spPr>
            <a:xfrm>
              <a:off x="6217330" y="3400438"/>
              <a:ext cx="734307" cy="457902"/>
            </a:xfrm>
            <a:custGeom>
              <a:rect b="b" l="l" r="r" t="t"/>
              <a:pathLst>
                <a:path extrusionOk="0" h="21967" w="35227">
                  <a:moveTo>
                    <a:pt x="23651" y="1"/>
                  </a:moveTo>
                  <a:lnTo>
                    <a:pt x="11709" y="968"/>
                  </a:lnTo>
                  <a:cubicBezTo>
                    <a:pt x="11709" y="968"/>
                    <a:pt x="11709" y="7639"/>
                    <a:pt x="11543" y="9074"/>
                  </a:cubicBezTo>
                  <a:cubicBezTo>
                    <a:pt x="11409" y="10508"/>
                    <a:pt x="9808" y="11142"/>
                    <a:pt x="7273" y="11942"/>
                  </a:cubicBezTo>
                  <a:cubicBezTo>
                    <a:pt x="5305" y="12543"/>
                    <a:pt x="2803" y="12309"/>
                    <a:pt x="1" y="13243"/>
                  </a:cubicBezTo>
                  <a:cubicBezTo>
                    <a:pt x="2770" y="17280"/>
                    <a:pt x="7406" y="21683"/>
                    <a:pt x="14578" y="21950"/>
                  </a:cubicBezTo>
                  <a:cubicBezTo>
                    <a:pt x="14886" y="21961"/>
                    <a:pt x="15191" y="21966"/>
                    <a:pt x="15494" y="21966"/>
                  </a:cubicBezTo>
                  <a:cubicBezTo>
                    <a:pt x="26123" y="21966"/>
                    <a:pt x="33150" y="15280"/>
                    <a:pt x="35226" y="13010"/>
                  </a:cubicBezTo>
                  <a:cubicBezTo>
                    <a:pt x="34648" y="13010"/>
                    <a:pt x="34057" y="13049"/>
                    <a:pt x="33437" y="13049"/>
                  </a:cubicBezTo>
                  <a:cubicBezTo>
                    <a:pt x="32663" y="13049"/>
                    <a:pt x="31846" y="12988"/>
                    <a:pt x="30956" y="12710"/>
                  </a:cubicBezTo>
                  <a:cubicBezTo>
                    <a:pt x="27287" y="11609"/>
                    <a:pt x="24752" y="10508"/>
                    <a:pt x="23651" y="9074"/>
                  </a:cubicBezTo>
                  <a:cubicBezTo>
                    <a:pt x="22517" y="7639"/>
                    <a:pt x="23651" y="1"/>
                    <a:pt x="23651"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7" name="Google Shape;717;p41"/>
            <p:cNvSpPr/>
            <p:nvPr/>
          </p:nvSpPr>
          <p:spPr>
            <a:xfrm>
              <a:off x="6461404" y="3400438"/>
              <a:ext cx="248952" cy="176641"/>
            </a:xfrm>
            <a:custGeom>
              <a:rect b="b" l="l" r="r" t="t"/>
              <a:pathLst>
                <a:path extrusionOk="0" h="8474" w="11943">
                  <a:moveTo>
                    <a:pt x="11942" y="1"/>
                  </a:moveTo>
                  <a:lnTo>
                    <a:pt x="34" y="968"/>
                  </a:lnTo>
                  <a:cubicBezTo>
                    <a:pt x="34" y="968"/>
                    <a:pt x="0" y="3470"/>
                    <a:pt x="0" y="5738"/>
                  </a:cubicBezTo>
                  <a:cubicBezTo>
                    <a:pt x="868" y="6605"/>
                    <a:pt x="1868" y="7372"/>
                    <a:pt x="2936" y="8006"/>
                  </a:cubicBezTo>
                  <a:cubicBezTo>
                    <a:pt x="3531" y="8335"/>
                    <a:pt x="4253" y="8474"/>
                    <a:pt x="4994" y="8474"/>
                  </a:cubicBezTo>
                  <a:cubicBezTo>
                    <a:pt x="6661" y="8474"/>
                    <a:pt x="8427" y="7770"/>
                    <a:pt x="9073" y="6939"/>
                  </a:cubicBezTo>
                  <a:cubicBezTo>
                    <a:pt x="9540" y="6338"/>
                    <a:pt x="10508" y="5204"/>
                    <a:pt x="11542" y="3803"/>
                  </a:cubicBezTo>
                  <a:cubicBezTo>
                    <a:pt x="11675" y="1802"/>
                    <a:pt x="11942" y="1"/>
                    <a:pt x="11942" y="1"/>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8" name="Google Shape;718;p41"/>
            <p:cNvSpPr/>
            <p:nvPr/>
          </p:nvSpPr>
          <p:spPr>
            <a:xfrm>
              <a:off x="6572654" y="3887169"/>
              <a:ext cx="672397" cy="597543"/>
            </a:xfrm>
            <a:custGeom>
              <a:rect b="b" l="l" r="r" t="t"/>
              <a:pathLst>
                <a:path extrusionOk="0" h="28666" w="32257">
                  <a:moveTo>
                    <a:pt x="32257" y="1"/>
                  </a:moveTo>
                  <a:lnTo>
                    <a:pt x="23817" y="1935"/>
                  </a:lnTo>
                  <a:cubicBezTo>
                    <a:pt x="21938" y="2369"/>
                    <a:pt x="19592" y="2513"/>
                    <a:pt x="17299" y="2513"/>
                  </a:cubicBezTo>
                  <a:cubicBezTo>
                    <a:pt x="12713" y="2513"/>
                    <a:pt x="8340" y="1935"/>
                    <a:pt x="8340" y="1935"/>
                  </a:cubicBezTo>
                  <a:cubicBezTo>
                    <a:pt x="8340" y="1935"/>
                    <a:pt x="7906" y="5171"/>
                    <a:pt x="6172" y="10908"/>
                  </a:cubicBezTo>
                  <a:cubicBezTo>
                    <a:pt x="4437" y="16679"/>
                    <a:pt x="0" y="28121"/>
                    <a:pt x="0" y="28121"/>
                  </a:cubicBezTo>
                  <a:cubicBezTo>
                    <a:pt x="0" y="28121"/>
                    <a:pt x="5961" y="28665"/>
                    <a:pt x="10020" y="28665"/>
                  </a:cubicBezTo>
                  <a:cubicBezTo>
                    <a:pt x="10340" y="28665"/>
                    <a:pt x="10649" y="28662"/>
                    <a:pt x="10942" y="28654"/>
                  </a:cubicBezTo>
                  <a:cubicBezTo>
                    <a:pt x="14944" y="28554"/>
                    <a:pt x="21216" y="25852"/>
                    <a:pt x="21216" y="25852"/>
                  </a:cubicBezTo>
                  <a:cubicBezTo>
                    <a:pt x="21216" y="25852"/>
                    <a:pt x="23284" y="17180"/>
                    <a:pt x="23918" y="13610"/>
                  </a:cubicBezTo>
                  <a:cubicBezTo>
                    <a:pt x="24585" y="10041"/>
                    <a:pt x="31056" y="1502"/>
                    <a:pt x="31056" y="1502"/>
                  </a:cubicBezTo>
                  <a:lnTo>
                    <a:pt x="32257"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9" name="Google Shape;719;p41"/>
            <p:cNvSpPr/>
            <p:nvPr/>
          </p:nvSpPr>
          <p:spPr>
            <a:xfrm>
              <a:off x="6939797" y="4058640"/>
              <a:ext cx="273966" cy="329184"/>
            </a:xfrm>
            <a:custGeom>
              <a:rect b="b" l="l" r="r" t="t"/>
              <a:pathLst>
                <a:path extrusionOk="0" h="15792" w="13143">
                  <a:moveTo>
                    <a:pt x="4242" y="1"/>
                  </a:moveTo>
                  <a:cubicBezTo>
                    <a:pt x="3786" y="1"/>
                    <a:pt x="3403" y="25"/>
                    <a:pt x="3136" y="81"/>
                  </a:cubicBezTo>
                  <a:cubicBezTo>
                    <a:pt x="1534" y="381"/>
                    <a:pt x="1034" y="1015"/>
                    <a:pt x="2335" y="1348"/>
                  </a:cubicBezTo>
                  <a:cubicBezTo>
                    <a:pt x="3636" y="1648"/>
                    <a:pt x="5838" y="1982"/>
                    <a:pt x="6772" y="2149"/>
                  </a:cubicBezTo>
                  <a:cubicBezTo>
                    <a:pt x="7872" y="2382"/>
                    <a:pt x="8940" y="2716"/>
                    <a:pt x="9974" y="3083"/>
                  </a:cubicBezTo>
                  <a:cubicBezTo>
                    <a:pt x="9974" y="3083"/>
                    <a:pt x="6471" y="3550"/>
                    <a:pt x="5037" y="3550"/>
                  </a:cubicBezTo>
                  <a:cubicBezTo>
                    <a:pt x="3603" y="3550"/>
                    <a:pt x="267" y="4984"/>
                    <a:pt x="100" y="5651"/>
                  </a:cubicBezTo>
                  <a:cubicBezTo>
                    <a:pt x="0" y="6018"/>
                    <a:pt x="67" y="6418"/>
                    <a:pt x="267" y="6752"/>
                  </a:cubicBezTo>
                  <a:cubicBezTo>
                    <a:pt x="167" y="7086"/>
                    <a:pt x="200" y="7419"/>
                    <a:pt x="300" y="7753"/>
                  </a:cubicBezTo>
                  <a:cubicBezTo>
                    <a:pt x="467" y="8386"/>
                    <a:pt x="4236" y="8086"/>
                    <a:pt x="5204" y="8253"/>
                  </a:cubicBezTo>
                  <a:cubicBezTo>
                    <a:pt x="6138" y="8386"/>
                    <a:pt x="8072" y="8853"/>
                    <a:pt x="8072" y="8853"/>
                  </a:cubicBezTo>
                  <a:cubicBezTo>
                    <a:pt x="8072" y="8853"/>
                    <a:pt x="7379" y="8816"/>
                    <a:pt x="6481" y="8816"/>
                  </a:cubicBezTo>
                  <a:cubicBezTo>
                    <a:pt x="4834" y="8816"/>
                    <a:pt x="2502" y="8942"/>
                    <a:pt x="2502" y="9654"/>
                  </a:cubicBezTo>
                  <a:cubicBezTo>
                    <a:pt x="2502" y="10499"/>
                    <a:pt x="3897" y="10597"/>
                    <a:pt x="4983" y="10597"/>
                  </a:cubicBezTo>
                  <a:cubicBezTo>
                    <a:pt x="5312" y="10597"/>
                    <a:pt x="5613" y="10588"/>
                    <a:pt x="5838" y="10588"/>
                  </a:cubicBezTo>
                  <a:cubicBezTo>
                    <a:pt x="6972" y="10721"/>
                    <a:pt x="8072" y="11155"/>
                    <a:pt x="9006" y="11889"/>
                  </a:cubicBezTo>
                  <a:cubicBezTo>
                    <a:pt x="9473" y="12356"/>
                    <a:pt x="9340" y="14858"/>
                    <a:pt x="10774" y="15325"/>
                  </a:cubicBezTo>
                  <a:cubicBezTo>
                    <a:pt x="11375" y="15558"/>
                    <a:pt x="12009" y="15725"/>
                    <a:pt x="12676" y="15792"/>
                  </a:cubicBezTo>
                  <a:lnTo>
                    <a:pt x="13143" y="11188"/>
                  </a:lnTo>
                  <a:cubicBezTo>
                    <a:pt x="13143" y="11188"/>
                    <a:pt x="12342" y="1181"/>
                    <a:pt x="11408" y="848"/>
                  </a:cubicBezTo>
                  <a:cubicBezTo>
                    <a:pt x="10603" y="598"/>
                    <a:pt x="6512" y="1"/>
                    <a:pt x="42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0" name="Google Shape;720;p41"/>
            <p:cNvSpPr/>
            <p:nvPr/>
          </p:nvSpPr>
          <p:spPr>
            <a:xfrm>
              <a:off x="6939797" y="4053345"/>
              <a:ext cx="273966" cy="334479"/>
            </a:xfrm>
            <a:custGeom>
              <a:rect b="b" l="l" r="r" t="t"/>
              <a:pathLst>
                <a:path extrusionOk="0" fill="none" h="16046" w="13143">
                  <a:moveTo>
                    <a:pt x="13143" y="11442"/>
                  </a:moveTo>
                  <a:cubicBezTo>
                    <a:pt x="13143" y="11442"/>
                    <a:pt x="12342" y="1435"/>
                    <a:pt x="11408" y="1102"/>
                  </a:cubicBezTo>
                  <a:cubicBezTo>
                    <a:pt x="10441" y="802"/>
                    <a:pt x="4737" y="1"/>
                    <a:pt x="3136" y="335"/>
                  </a:cubicBezTo>
                  <a:cubicBezTo>
                    <a:pt x="1534" y="635"/>
                    <a:pt x="1034" y="1269"/>
                    <a:pt x="2335" y="1602"/>
                  </a:cubicBezTo>
                  <a:cubicBezTo>
                    <a:pt x="3636" y="1902"/>
                    <a:pt x="5838" y="2236"/>
                    <a:pt x="6772" y="2403"/>
                  </a:cubicBezTo>
                  <a:cubicBezTo>
                    <a:pt x="7872" y="2636"/>
                    <a:pt x="8940" y="2970"/>
                    <a:pt x="9974" y="3337"/>
                  </a:cubicBezTo>
                  <a:cubicBezTo>
                    <a:pt x="9974" y="3337"/>
                    <a:pt x="6471" y="3804"/>
                    <a:pt x="5037" y="3804"/>
                  </a:cubicBezTo>
                  <a:cubicBezTo>
                    <a:pt x="3603" y="3804"/>
                    <a:pt x="267" y="5238"/>
                    <a:pt x="100" y="5905"/>
                  </a:cubicBezTo>
                  <a:cubicBezTo>
                    <a:pt x="0" y="6272"/>
                    <a:pt x="67" y="6672"/>
                    <a:pt x="267" y="7006"/>
                  </a:cubicBezTo>
                  <a:cubicBezTo>
                    <a:pt x="167" y="7340"/>
                    <a:pt x="200" y="7673"/>
                    <a:pt x="300" y="8007"/>
                  </a:cubicBezTo>
                  <a:cubicBezTo>
                    <a:pt x="467" y="8640"/>
                    <a:pt x="4236" y="8340"/>
                    <a:pt x="5204" y="8507"/>
                  </a:cubicBezTo>
                  <a:cubicBezTo>
                    <a:pt x="6138" y="8640"/>
                    <a:pt x="8072" y="9107"/>
                    <a:pt x="8072" y="9107"/>
                  </a:cubicBezTo>
                  <a:cubicBezTo>
                    <a:pt x="8072" y="9107"/>
                    <a:pt x="2502" y="8807"/>
                    <a:pt x="2502" y="9908"/>
                  </a:cubicBezTo>
                  <a:cubicBezTo>
                    <a:pt x="2502" y="11009"/>
                    <a:pt x="4870" y="10842"/>
                    <a:pt x="5838" y="10842"/>
                  </a:cubicBezTo>
                  <a:cubicBezTo>
                    <a:pt x="6972" y="10975"/>
                    <a:pt x="8072" y="11409"/>
                    <a:pt x="9006" y="12143"/>
                  </a:cubicBezTo>
                  <a:cubicBezTo>
                    <a:pt x="9473" y="12610"/>
                    <a:pt x="9340" y="15112"/>
                    <a:pt x="10774" y="15579"/>
                  </a:cubicBezTo>
                  <a:cubicBezTo>
                    <a:pt x="11375" y="15812"/>
                    <a:pt x="12009" y="15979"/>
                    <a:pt x="12676" y="1604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1" name="Google Shape;721;p41"/>
            <p:cNvSpPr/>
            <p:nvPr/>
          </p:nvSpPr>
          <p:spPr>
            <a:xfrm>
              <a:off x="6945341" y="4169473"/>
              <a:ext cx="198903" cy="33394"/>
            </a:xfrm>
            <a:custGeom>
              <a:rect b="b" l="l" r="r" t="t"/>
              <a:pathLst>
                <a:path extrusionOk="0" fill="none" h="1602" w="9542">
                  <a:moveTo>
                    <a:pt x="1" y="1435"/>
                  </a:moveTo>
                  <a:cubicBezTo>
                    <a:pt x="1" y="1435"/>
                    <a:pt x="6372" y="1"/>
                    <a:pt x="9541" y="1602"/>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2" name="Google Shape;722;p41"/>
            <p:cNvSpPr/>
            <p:nvPr/>
          </p:nvSpPr>
          <p:spPr>
            <a:xfrm>
              <a:off x="6173535" y="4019973"/>
              <a:ext cx="56344" cy="493714"/>
            </a:xfrm>
            <a:custGeom>
              <a:rect b="b" l="l" r="r" t="t"/>
              <a:pathLst>
                <a:path extrusionOk="0" fill="none" h="23685" w="2703">
                  <a:moveTo>
                    <a:pt x="2536" y="1"/>
                  </a:moveTo>
                  <a:cubicBezTo>
                    <a:pt x="2536" y="1"/>
                    <a:pt x="0" y="8907"/>
                    <a:pt x="467" y="12109"/>
                  </a:cubicBezTo>
                  <a:cubicBezTo>
                    <a:pt x="968" y="15312"/>
                    <a:pt x="2369" y="18948"/>
                    <a:pt x="2536" y="19415"/>
                  </a:cubicBezTo>
                  <a:cubicBezTo>
                    <a:pt x="2702" y="19915"/>
                    <a:pt x="1969" y="23684"/>
                    <a:pt x="1969" y="23684"/>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3" name="Google Shape;723;p41"/>
            <p:cNvSpPr/>
            <p:nvPr/>
          </p:nvSpPr>
          <p:spPr>
            <a:xfrm>
              <a:off x="6057407" y="2612247"/>
              <a:ext cx="1053444" cy="865401"/>
            </a:xfrm>
            <a:custGeom>
              <a:rect b="b" l="l" r="r" t="t"/>
              <a:pathLst>
                <a:path extrusionOk="0" h="41516" w="50537">
                  <a:moveTo>
                    <a:pt x="22079" y="1"/>
                  </a:moveTo>
                  <a:cubicBezTo>
                    <a:pt x="21093" y="1"/>
                    <a:pt x="20294" y="466"/>
                    <a:pt x="19415" y="1253"/>
                  </a:cubicBezTo>
                  <a:cubicBezTo>
                    <a:pt x="19021" y="1586"/>
                    <a:pt x="18688" y="1702"/>
                    <a:pt x="18390" y="1702"/>
                  </a:cubicBezTo>
                  <a:cubicBezTo>
                    <a:pt x="17702" y="1702"/>
                    <a:pt x="17197" y="1086"/>
                    <a:pt x="16546" y="1086"/>
                  </a:cubicBezTo>
                  <a:cubicBezTo>
                    <a:pt x="15579" y="1086"/>
                    <a:pt x="14778" y="2521"/>
                    <a:pt x="14778" y="2521"/>
                  </a:cubicBezTo>
                  <a:cubicBezTo>
                    <a:pt x="14778" y="2521"/>
                    <a:pt x="14362" y="2481"/>
                    <a:pt x="13790" y="2481"/>
                  </a:cubicBezTo>
                  <a:cubicBezTo>
                    <a:pt x="12704" y="2481"/>
                    <a:pt x="11057" y="2624"/>
                    <a:pt x="10642" y="3455"/>
                  </a:cubicBezTo>
                  <a:cubicBezTo>
                    <a:pt x="10008" y="4756"/>
                    <a:pt x="10809" y="5556"/>
                    <a:pt x="9541" y="6023"/>
                  </a:cubicBezTo>
                  <a:cubicBezTo>
                    <a:pt x="8273" y="6490"/>
                    <a:pt x="6372" y="7124"/>
                    <a:pt x="6205" y="8892"/>
                  </a:cubicBezTo>
                  <a:cubicBezTo>
                    <a:pt x="6038" y="10626"/>
                    <a:pt x="6372" y="11427"/>
                    <a:pt x="5571" y="11727"/>
                  </a:cubicBezTo>
                  <a:cubicBezTo>
                    <a:pt x="4771" y="12061"/>
                    <a:pt x="3170" y="12861"/>
                    <a:pt x="3036" y="14429"/>
                  </a:cubicBezTo>
                  <a:cubicBezTo>
                    <a:pt x="2870" y="16030"/>
                    <a:pt x="4304" y="16831"/>
                    <a:pt x="2870" y="18265"/>
                  </a:cubicBezTo>
                  <a:cubicBezTo>
                    <a:pt x="1435" y="19700"/>
                    <a:pt x="1" y="20800"/>
                    <a:pt x="1268" y="21768"/>
                  </a:cubicBezTo>
                  <a:cubicBezTo>
                    <a:pt x="2536" y="22702"/>
                    <a:pt x="3804" y="23035"/>
                    <a:pt x="3637" y="24470"/>
                  </a:cubicBezTo>
                  <a:cubicBezTo>
                    <a:pt x="3503" y="25871"/>
                    <a:pt x="1869" y="27639"/>
                    <a:pt x="3170" y="28439"/>
                  </a:cubicBezTo>
                  <a:cubicBezTo>
                    <a:pt x="4471" y="29240"/>
                    <a:pt x="5705" y="29240"/>
                    <a:pt x="5705" y="30641"/>
                  </a:cubicBezTo>
                  <a:cubicBezTo>
                    <a:pt x="5705" y="32075"/>
                    <a:pt x="5271" y="34143"/>
                    <a:pt x="6672" y="34477"/>
                  </a:cubicBezTo>
                  <a:cubicBezTo>
                    <a:pt x="8073" y="34777"/>
                    <a:pt x="10175" y="34477"/>
                    <a:pt x="10175" y="35411"/>
                  </a:cubicBezTo>
                  <a:cubicBezTo>
                    <a:pt x="10175" y="36303"/>
                    <a:pt x="10317" y="37847"/>
                    <a:pt x="12064" y="37847"/>
                  </a:cubicBezTo>
                  <a:cubicBezTo>
                    <a:pt x="12212" y="37847"/>
                    <a:pt x="12371" y="37836"/>
                    <a:pt x="12543" y="37813"/>
                  </a:cubicBezTo>
                  <a:cubicBezTo>
                    <a:pt x="13782" y="37646"/>
                    <a:pt x="14580" y="37367"/>
                    <a:pt x="15125" y="37367"/>
                  </a:cubicBezTo>
                  <a:cubicBezTo>
                    <a:pt x="15563" y="37367"/>
                    <a:pt x="15837" y="37548"/>
                    <a:pt x="16046" y="38113"/>
                  </a:cubicBezTo>
                  <a:cubicBezTo>
                    <a:pt x="16508" y="39316"/>
                    <a:pt x="17485" y="40062"/>
                    <a:pt x="18631" y="40062"/>
                  </a:cubicBezTo>
                  <a:cubicBezTo>
                    <a:pt x="18725" y="40062"/>
                    <a:pt x="18819" y="40057"/>
                    <a:pt x="18914" y="40047"/>
                  </a:cubicBezTo>
                  <a:cubicBezTo>
                    <a:pt x="19400" y="39983"/>
                    <a:pt x="19960" y="39920"/>
                    <a:pt x="20527" y="39920"/>
                  </a:cubicBezTo>
                  <a:cubicBezTo>
                    <a:pt x="21440" y="39920"/>
                    <a:pt x="22372" y="40085"/>
                    <a:pt x="23051" y="40681"/>
                  </a:cubicBezTo>
                  <a:cubicBezTo>
                    <a:pt x="23584" y="41115"/>
                    <a:pt x="24251" y="41382"/>
                    <a:pt x="24952" y="41448"/>
                  </a:cubicBezTo>
                  <a:lnTo>
                    <a:pt x="24952" y="41515"/>
                  </a:lnTo>
                  <a:lnTo>
                    <a:pt x="25586" y="41515"/>
                  </a:lnTo>
                  <a:lnTo>
                    <a:pt x="25586" y="41448"/>
                  </a:lnTo>
                  <a:cubicBezTo>
                    <a:pt x="26286" y="41382"/>
                    <a:pt x="26953" y="41115"/>
                    <a:pt x="27487" y="40681"/>
                  </a:cubicBezTo>
                  <a:cubicBezTo>
                    <a:pt x="28169" y="40082"/>
                    <a:pt x="29108" y="39905"/>
                    <a:pt x="30025" y="39905"/>
                  </a:cubicBezTo>
                  <a:cubicBezTo>
                    <a:pt x="30587" y="39905"/>
                    <a:pt x="31142" y="39971"/>
                    <a:pt x="31623" y="40047"/>
                  </a:cubicBezTo>
                  <a:cubicBezTo>
                    <a:pt x="31735" y="40062"/>
                    <a:pt x="31845" y="40069"/>
                    <a:pt x="31954" y="40069"/>
                  </a:cubicBezTo>
                  <a:cubicBezTo>
                    <a:pt x="33080" y="40069"/>
                    <a:pt x="34036" y="39299"/>
                    <a:pt x="34492" y="38113"/>
                  </a:cubicBezTo>
                  <a:cubicBezTo>
                    <a:pt x="34700" y="37548"/>
                    <a:pt x="34975" y="37367"/>
                    <a:pt x="35413" y="37367"/>
                  </a:cubicBezTo>
                  <a:cubicBezTo>
                    <a:pt x="35958" y="37367"/>
                    <a:pt x="36756" y="37646"/>
                    <a:pt x="37995" y="37813"/>
                  </a:cubicBezTo>
                  <a:cubicBezTo>
                    <a:pt x="38166" y="37836"/>
                    <a:pt x="38325" y="37847"/>
                    <a:pt x="38473" y="37847"/>
                  </a:cubicBezTo>
                  <a:cubicBezTo>
                    <a:pt x="40221" y="37847"/>
                    <a:pt x="40363" y="36303"/>
                    <a:pt x="40363" y="35411"/>
                  </a:cubicBezTo>
                  <a:cubicBezTo>
                    <a:pt x="40363" y="34477"/>
                    <a:pt x="42431" y="34777"/>
                    <a:pt x="43865" y="34477"/>
                  </a:cubicBezTo>
                  <a:cubicBezTo>
                    <a:pt x="45300" y="34143"/>
                    <a:pt x="44833" y="32075"/>
                    <a:pt x="44833" y="30641"/>
                  </a:cubicBezTo>
                  <a:cubicBezTo>
                    <a:pt x="44833" y="29240"/>
                    <a:pt x="46100" y="29206"/>
                    <a:pt x="47368" y="28439"/>
                  </a:cubicBezTo>
                  <a:cubicBezTo>
                    <a:pt x="48636" y="27639"/>
                    <a:pt x="47034" y="25904"/>
                    <a:pt x="46868" y="24470"/>
                  </a:cubicBezTo>
                  <a:cubicBezTo>
                    <a:pt x="46734" y="23035"/>
                    <a:pt x="48002" y="22702"/>
                    <a:pt x="49269" y="21768"/>
                  </a:cubicBezTo>
                  <a:cubicBezTo>
                    <a:pt x="50537" y="20800"/>
                    <a:pt x="49103" y="19700"/>
                    <a:pt x="47668" y="18265"/>
                  </a:cubicBezTo>
                  <a:cubicBezTo>
                    <a:pt x="46267" y="16831"/>
                    <a:pt x="47668" y="16030"/>
                    <a:pt x="47535" y="14429"/>
                  </a:cubicBezTo>
                  <a:cubicBezTo>
                    <a:pt x="47368" y="12861"/>
                    <a:pt x="45767" y="12061"/>
                    <a:pt x="44966" y="11727"/>
                  </a:cubicBezTo>
                  <a:cubicBezTo>
                    <a:pt x="44166" y="11427"/>
                    <a:pt x="44499" y="10626"/>
                    <a:pt x="44332" y="8892"/>
                  </a:cubicBezTo>
                  <a:cubicBezTo>
                    <a:pt x="44199" y="7124"/>
                    <a:pt x="42264" y="6490"/>
                    <a:pt x="40997" y="6023"/>
                  </a:cubicBezTo>
                  <a:cubicBezTo>
                    <a:pt x="39729" y="5523"/>
                    <a:pt x="40530" y="4756"/>
                    <a:pt x="39896" y="3455"/>
                  </a:cubicBezTo>
                  <a:cubicBezTo>
                    <a:pt x="39481" y="2624"/>
                    <a:pt x="37834" y="2481"/>
                    <a:pt x="36748" y="2481"/>
                  </a:cubicBezTo>
                  <a:cubicBezTo>
                    <a:pt x="36176" y="2481"/>
                    <a:pt x="35760" y="2521"/>
                    <a:pt x="35760" y="2521"/>
                  </a:cubicBezTo>
                  <a:cubicBezTo>
                    <a:pt x="35760" y="2521"/>
                    <a:pt x="34959" y="1086"/>
                    <a:pt x="34025" y="1086"/>
                  </a:cubicBezTo>
                  <a:cubicBezTo>
                    <a:pt x="33351" y="1086"/>
                    <a:pt x="32838" y="1702"/>
                    <a:pt x="32160" y="1702"/>
                  </a:cubicBezTo>
                  <a:cubicBezTo>
                    <a:pt x="31866" y="1702"/>
                    <a:pt x="31540" y="1586"/>
                    <a:pt x="31156" y="1253"/>
                  </a:cubicBezTo>
                  <a:cubicBezTo>
                    <a:pt x="30277" y="466"/>
                    <a:pt x="29462" y="1"/>
                    <a:pt x="28466" y="1"/>
                  </a:cubicBezTo>
                  <a:cubicBezTo>
                    <a:pt x="28027" y="1"/>
                    <a:pt x="27552" y="91"/>
                    <a:pt x="27020" y="286"/>
                  </a:cubicBezTo>
                  <a:cubicBezTo>
                    <a:pt x="26453" y="519"/>
                    <a:pt x="25853" y="686"/>
                    <a:pt x="25286" y="853"/>
                  </a:cubicBezTo>
                  <a:cubicBezTo>
                    <a:pt x="24685" y="686"/>
                    <a:pt x="24085" y="519"/>
                    <a:pt x="23518" y="286"/>
                  </a:cubicBezTo>
                  <a:cubicBezTo>
                    <a:pt x="22986" y="91"/>
                    <a:pt x="22514" y="1"/>
                    <a:pt x="22079"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4" name="Google Shape;724;p41"/>
            <p:cNvSpPr/>
            <p:nvPr/>
          </p:nvSpPr>
          <p:spPr>
            <a:xfrm>
              <a:off x="6300085" y="3138896"/>
              <a:ext cx="101536" cy="159694"/>
            </a:xfrm>
            <a:custGeom>
              <a:rect b="b" l="l" r="r" t="t"/>
              <a:pathLst>
                <a:path extrusionOk="0" h="7661" w="4871">
                  <a:moveTo>
                    <a:pt x="1754" y="0"/>
                  </a:moveTo>
                  <a:cubicBezTo>
                    <a:pt x="1511" y="0"/>
                    <a:pt x="1277" y="98"/>
                    <a:pt x="1068" y="339"/>
                  </a:cubicBezTo>
                  <a:cubicBezTo>
                    <a:pt x="0" y="1606"/>
                    <a:pt x="367" y="4842"/>
                    <a:pt x="1802" y="6477"/>
                  </a:cubicBezTo>
                  <a:cubicBezTo>
                    <a:pt x="2669" y="7465"/>
                    <a:pt x="3610" y="7661"/>
                    <a:pt x="4218" y="7661"/>
                  </a:cubicBezTo>
                  <a:cubicBezTo>
                    <a:pt x="4615" y="7661"/>
                    <a:pt x="4871" y="7577"/>
                    <a:pt x="4871" y="7577"/>
                  </a:cubicBezTo>
                  <a:lnTo>
                    <a:pt x="3970" y="1773"/>
                  </a:lnTo>
                  <a:cubicBezTo>
                    <a:pt x="3970" y="1773"/>
                    <a:pt x="2788" y="0"/>
                    <a:pt x="17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5" name="Google Shape;725;p41"/>
            <p:cNvSpPr/>
            <p:nvPr/>
          </p:nvSpPr>
          <p:spPr>
            <a:xfrm>
              <a:off x="6300085" y="3119531"/>
              <a:ext cx="101536" cy="188439"/>
            </a:xfrm>
            <a:custGeom>
              <a:rect b="b" l="l" r="r" t="t"/>
              <a:pathLst>
                <a:path extrusionOk="0" fill="none" h="9040" w="4871">
                  <a:moveTo>
                    <a:pt x="3970" y="2702"/>
                  </a:moveTo>
                  <a:cubicBezTo>
                    <a:pt x="3970" y="2702"/>
                    <a:pt x="2169" y="0"/>
                    <a:pt x="1068" y="1268"/>
                  </a:cubicBezTo>
                  <a:cubicBezTo>
                    <a:pt x="0" y="2535"/>
                    <a:pt x="367" y="5771"/>
                    <a:pt x="1802" y="7406"/>
                  </a:cubicBezTo>
                  <a:cubicBezTo>
                    <a:pt x="3236" y="9040"/>
                    <a:pt x="4871" y="8506"/>
                    <a:pt x="4871" y="850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6" name="Google Shape;726;p41"/>
            <p:cNvSpPr/>
            <p:nvPr/>
          </p:nvSpPr>
          <p:spPr>
            <a:xfrm>
              <a:off x="6753442" y="3141231"/>
              <a:ext cx="115440" cy="153273"/>
            </a:xfrm>
            <a:custGeom>
              <a:rect b="b" l="l" r="r" t="t"/>
              <a:pathLst>
                <a:path extrusionOk="0" h="7353" w="5538">
                  <a:moveTo>
                    <a:pt x="3871" y="1"/>
                  </a:moveTo>
                  <a:cubicBezTo>
                    <a:pt x="2871" y="1"/>
                    <a:pt x="1568" y="1528"/>
                    <a:pt x="1568" y="1528"/>
                  </a:cubicBezTo>
                  <a:lnTo>
                    <a:pt x="0" y="7165"/>
                  </a:lnTo>
                  <a:cubicBezTo>
                    <a:pt x="0" y="7165"/>
                    <a:pt x="401" y="7353"/>
                    <a:pt x="1005" y="7353"/>
                  </a:cubicBezTo>
                  <a:cubicBezTo>
                    <a:pt x="1595" y="7353"/>
                    <a:pt x="2378" y="7174"/>
                    <a:pt x="3169" y="6465"/>
                  </a:cubicBezTo>
                  <a:cubicBezTo>
                    <a:pt x="4804" y="5030"/>
                    <a:pt x="5538" y="1828"/>
                    <a:pt x="4604" y="427"/>
                  </a:cubicBezTo>
                  <a:cubicBezTo>
                    <a:pt x="4407" y="120"/>
                    <a:pt x="4151" y="1"/>
                    <a:pt x="38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7" name="Google Shape;727;p41"/>
            <p:cNvSpPr/>
            <p:nvPr/>
          </p:nvSpPr>
          <p:spPr>
            <a:xfrm>
              <a:off x="6753442" y="3120907"/>
              <a:ext cx="115440" cy="184979"/>
            </a:xfrm>
            <a:custGeom>
              <a:rect b="b" l="l" r="r" t="t"/>
              <a:pathLst>
                <a:path extrusionOk="0" fill="none" h="8874" w="5538">
                  <a:moveTo>
                    <a:pt x="1568" y="2503"/>
                  </a:moveTo>
                  <a:cubicBezTo>
                    <a:pt x="1568" y="2503"/>
                    <a:pt x="3703" y="1"/>
                    <a:pt x="4604" y="1402"/>
                  </a:cubicBezTo>
                  <a:cubicBezTo>
                    <a:pt x="5538" y="2803"/>
                    <a:pt x="4804" y="6005"/>
                    <a:pt x="3169" y="7440"/>
                  </a:cubicBezTo>
                  <a:cubicBezTo>
                    <a:pt x="1568" y="8874"/>
                    <a:pt x="0" y="8140"/>
                    <a:pt x="0" y="814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8" name="Google Shape;728;p41"/>
            <p:cNvSpPr/>
            <p:nvPr/>
          </p:nvSpPr>
          <p:spPr>
            <a:xfrm>
              <a:off x="6355720" y="3034004"/>
              <a:ext cx="467282" cy="494402"/>
            </a:xfrm>
            <a:custGeom>
              <a:rect b="b" l="l" r="r" t="t"/>
              <a:pathLst>
                <a:path extrusionOk="0" h="23718" w="22417">
                  <a:moveTo>
                    <a:pt x="5704" y="0"/>
                  </a:moveTo>
                  <a:cubicBezTo>
                    <a:pt x="5704" y="0"/>
                    <a:pt x="4770" y="834"/>
                    <a:pt x="3803" y="834"/>
                  </a:cubicBezTo>
                  <a:cubicBezTo>
                    <a:pt x="3202" y="834"/>
                    <a:pt x="2602" y="801"/>
                    <a:pt x="2001" y="734"/>
                  </a:cubicBezTo>
                  <a:cubicBezTo>
                    <a:pt x="1768" y="868"/>
                    <a:pt x="1468" y="934"/>
                    <a:pt x="1168" y="968"/>
                  </a:cubicBezTo>
                  <a:lnTo>
                    <a:pt x="334" y="968"/>
                  </a:lnTo>
                  <a:cubicBezTo>
                    <a:pt x="334" y="968"/>
                    <a:pt x="0" y="8106"/>
                    <a:pt x="1168" y="13243"/>
                  </a:cubicBezTo>
                  <a:cubicBezTo>
                    <a:pt x="2368" y="18380"/>
                    <a:pt x="7005" y="22183"/>
                    <a:pt x="8940" y="23250"/>
                  </a:cubicBezTo>
                  <a:cubicBezTo>
                    <a:pt x="9525" y="23579"/>
                    <a:pt x="10239" y="23718"/>
                    <a:pt x="10976" y="23718"/>
                  </a:cubicBezTo>
                  <a:cubicBezTo>
                    <a:pt x="12635" y="23718"/>
                    <a:pt x="14408" y="23014"/>
                    <a:pt x="15077" y="22183"/>
                  </a:cubicBezTo>
                  <a:cubicBezTo>
                    <a:pt x="16011" y="20982"/>
                    <a:pt x="19080" y="17413"/>
                    <a:pt x="20481" y="14311"/>
                  </a:cubicBezTo>
                  <a:cubicBezTo>
                    <a:pt x="21916" y="11208"/>
                    <a:pt x="22416" y="2135"/>
                    <a:pt x="22416" y="1535"/>
                  </a:cubicBezTo>
                  <a:cubicBezTo>
                    <a:pt x="22416" y="968"/>
                    <a:pt x="20481" y="1668"/>
                    <a:pt x="19914" y="267"/>
                  </a:cubicBezTo>
                  <a:cubicBezTo>
                    <a:pt x="19361" y="738"/>
                    <a:pt x="18669" y="1001"/>
                    <a:pt x="17955" y="1001"/>
                  </a:cubicBezTo>
                  <a:cubicBezTo>
                    <a:pt x="17808" y="1001"/>
                    <a:pt x="17660" y="990"/>
                    <a:pt x="17513" y="968"/>
                  </a:cubicBezTo>
                  <a:cubicBezTo>
                    <a:pt x="16712" y="834"/>
                    <a:pt x="15945" y="601"/>
                    <a:pt x="15244" y="267"/>
                  </a:cubicBezTo>
                  <a:cubicBezTo>
                    <a:pt x="15244" y="267"/>
                    <a:pt x="14242" y="920"/>
                    <a:pt x="13290" y="920"/>
                  </a:cubicBezTo>
                  <a:cubicBezTo>
                    <a:pt x="13103" y="920"/>
                    <a:pt x="12918" y="894"/>
                    <a:pt x="12742" y="834"/>
                  </a:cubicBezTo>
                  <a:cubicBezTo>
                    <a:pt x="11675" y="501"/>
                    <a:pt x="10474" y="134"/>
                    <a:pt x="10474" y="134"/>
                  </a:cubicBezTo>
                  <a:cubicBezTo>
                    <a:pt x="9901" y="482"/>
                    <a:pt x="9235" y="664"/>
                    <a:pt x="8560" y="664"/>
                  </a:cubicBezTo>
                  <a:cubicBezTo>
                    <a:pt x="8331" y="664"/>
                    <a:pt x="8100" y="643"/>
                    <a:pt x="7872" y="601"/>
                  </a:cubicBezTo>
                  <a:cubicBezTo>
                    <a:pt x="6204" y="367"/>
                    <a:pt x="5704" y="0"/>
                    <a:pt x="5704"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9" name="Google Shape;729;p41"/>
            <p:cNvSpPr/>
            <p:nvPr/>
          </p:nvSpPr>
          <p:spPr>
            <a:xfrm>
              <a:off x="6430116" y="3611119"/>
              <a:ext cx="308047" cy="477017"/>
            </a:xfrm>
            <a:custGeom>
              <a:rect b="b" l="l" r="r" t="t"/>
              <a:pathLst>
                <a:path extrusionOk="0" fill="none" h="22884" w="14778">
                  <a:moveTo>
                    <a:pt x="14777" y="1"/>
                  </a:moveTo>
                  <a:lnTo>
                    <a:pt x="5471" y="22884"/>
                  </a:lnTo>
                  <a:lnTo>
                    <a:pt x="0" y="935"/>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0" name="Google Shape;730;p41"/>
            <p:cNvSpPr/>
            <p:nvPr/>
          </p:nvSpPr>
          <p:spPr>
            <a:xfrm>
              <a:off x="6519812" y="4083258"/>
              <a:ext cx="63994" cy="54697"/>
            </a:xfrm>
            <a:custGeom>
              <a:rect b="b" l="l" r="r" t="t"/>
              <a:pathLst>
                <a:path extrusionOk="0" h="2624" w="3070">
                  <a:moveTo>
                    <a:pt x="1301" y="0"/>
                  </a:moveTo>
                  <a:cubicBezTo>
                    <a:pt x="567" y="0"/>
                    <a:pt x="0" y="601"/>
                    <a:pt x="0" y="1301"/>
                  </a:cubicBezTo>
                  <a:cubicBezTo>
                    <a:pt x="0" y="2093"/>
                    <a:pt x="644" y="2624"/>
                    <a:pt x="1319" y="2624"/>
                  </a:cubicBezTo>
                  <a:cubicBezTo>
                    <a:pt x="1639" y="2624"/>
                    <a:pt x="1967" y="2504"/>
                    <a:pt x="2235" y="2235"/>
                  </a:cubicBezTo>
                  <a:cubicBezTo>
                    <a:pt x="3069" y="1401"/>
                    <a:pt x="2469" y="0"/>
                    <a:pt x="1301" y="0"/>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1" name="Google Shape;731;p41"/>
            <p:cNvSpPr/>
            <p:nvPr/>
          </p:nvSpPr>
          <p:spPr>
            <a:xfrm>
              <a:off x="5928773" y="4497677"/>
              <a:ext cx="749586" cy="22950"/>
            </a:xfrm>
            <a:custGeom>
              <a:rect b="b" l="l" r="r" t="t"/>
              <a:pathLst>
                <a:path extrusionOk="0" h="1101" w="35960">
                  <a:moveTo>
                    <a:pt x="1" y="0"/>
                  </a:moveTo>
                  <a:lnTo>
                    <a:pt x="1" y="1101"/>
                  </a:lnTo>
                  <a:lnTo>
                    <a:pt x="35960" y="1101"/>
                  </a:lnTo>
                  <a:lnTo>
                    <a:pt x="35960"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2" name="Google Shape;732;p41"/>
            <p:cNvSpPr/>
            <p:nvPr/>
          </p:nvSpPr>
          <p:spPr>
            <a:xfrm>
              <a:off x="5382258" y="4010238"/>
              <a:ext cx="904631" cy="510390"/>
            </a:xfrm>
            <a:custGeom>
              <a:rect b="b" l="l" r="r" t="t"/>
              <a:pathLst>
                <a:path extrusionOk="0" h="24485" w="43398">
                  <a:moveTo>
                    <a:pt x="0" y="1"/>
                  </a:moveTo>
                  <a:lnTo>
                    <a:pt x="7305" y="24485"/>
                  </a:lnTo>
                  <a:lnTo>
                    <a:pt x="43398" y="24485"/>
                  </a:lnTo>
                  <a:lnTo>
                    <a:pt x="36092"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733" name="Google Shape;733;p41"/>
          <p:cNvGrpSpPr/>
          <p:nvPr/>
        </p:nvGrpSpPr>
        <p:grpSpPr>
          <a:xfrm>
            <a:off x="6239315" y="1378124"/>
            <a:ext cx="292556" cy="406656"/>
            <a:chOff x="5768686" y="1207417"/>
            <a:chExt cx="322660" cy="448501"/>
          </a:xfrm>
        </p:grpSpPr>
        <p:sp>
          <p:nvSpPr>
            <p:cNvPr id="734" name="Google Shape;734;p41"/>
            <p:cNvSpPr/>
            <p:nvPr/>
          </p:nvSpPr>
          <p:spPr>
            <a:xfrm>
              <a:off x="5768686" y="1207417"/>
              <a:ext cx="322660" cy="448501"/>
            </a:xfrm>
            <a:custGeom>
              <a:rect b="b" l="l" r="r" t="t"/>
              <a:pathLst>
                <a:path extrusionOk="0" h="21516" w="15479">
                  <a:moveTo>
                    <a:pt x="1" y="1"/>
                  </a:moveTo>
                  <a:lnTo>
                    <a:pt x="1" y="21516"/>
                  </a:lnTo>
                  <a:lnTo>
                    <a:pt x="15478" y="21516"/>
                  </a:lnTo>
                  <a:lnTo>
                    <a:pt x="15478" y="4470"/>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5" name="Google Shape;735;p41"/>
            <p:cNvSpPr/>
            <p:nvPr/>
          </p:nvSpPr>
          <p:spPr>
            <a:xfrm>
              <a:off x="5997460" y="1207417"/>
              <a:ext cx="93886" cy="91801"/>
            </a:xfrm>
            <a:custGeom>
              <a:rect b="b" l="l" r="r" t="t"/>
              <a:pathLst>
                <a:path extrusionOk="0" h="4404" w="4504">
                  <a:moveTo>
                    <a:pt x="0" y="1"/>
                  </a:moveTo>
                  <a:lnTo>
                    <a:pt x="0" y="4404"/>
                  </a:lnTo>
                  <a:lnTo>
                    <a:pt x="4503" y="4404"/>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6" name="Google Shape;736;p41"/>
            <p:cNvSpPr/>
            <p:nvPr/>
          </p:nvSpPr>
          <p:spPr>
            <a:xfrm>
              <a:off x="5818756" y="1358314"/>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7" name="Google Shape;737;p41"/>
            <p:cNvSpPr/>
            <p:nvPr/>
          </p:nvSpPr>
          <p:spPr>
            <a:xfrm>
              <a:off x="5818756" y="1419494"/>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8" name="Google Shape;738;p41"/>
            <p:cNvSpPr/>
            <p:nvPr/>
          </p:nvSpPr>
          <p:spPr>
            <a:xfrm>
              <a:off x="5818756" y="1479986"/>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9" name="Google Shape;739;p41"/>
            <p:cNvSpPr/>
            <p:nvPr/>
          </p:nvSpPr>
          <p:spPr>
            <a:xfrm>
              <a:off x="5818756" y="1541187"/>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740" name="Google Shape;740;p41"/>
          <p:cNvGrpSpPr/>
          <p:nvPr/>
        </p:nvGrpSpPr>
        <p:grpSpPr>
          <a:xfrm>
            <a:off x="5673803" y="832317"/>
            <a:ext cx="292556" cy="406675"/>
            <a:chOff x="5144983" y="773528"/>
            <a:chExt cx="322660" cy="448522"/>
          </a:xfrm>
        </p:grpSpPr>
        <p:sp>
          <p:nvSpPr>
            <p:cNvPr id="741" name="Google Shape;741;p41"/>
            <p:cNvSpPr/>
            <p:nvPr/>
          </p:nvSpPr>
          <p:spPr>
            <a:xfrm>
              <a:off x="5357060" y="1018290"/>
              <a:ext cx="13237" cy="21"/>
            </a:xfrm>
            <a:custGeom>
              <a:rect b="b" l="l" r="r" t="t"/>
              <a:pathLst>
                <a:path extrusionOk="0" fill="none" h="1" w="635">
                  <a:moveTo>
                    <a:pt x="634" y="0"/>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2" name="Google Shape;742;p41"/>
            <p:cNvSpPr/>
            <p:nvPr/>
          </p:nvSpPr>
          <p:spPr>
            <a:xfrm>
              <a:off x="5144983" y="773528"/>
              <a:ext cx="322660" cy="448522"/>
            </a:xfrm>
            <a:custGeom>
              <a:rect b="b" l="l" r="r" t="t"/>
              <a:pathLst>
                <a:path extrusionOk="0" h="21517" w="15479">
                  <a:moveTo>
                    <a:pt x="0" y="1"/>
                  </a:moveTo>
                  <a:lnTo>
                    <a:pt x="0"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3" name="Google Shape;743;p41"/>
            <p:cNvSpPr/>
            <p:nvPr/>
          </p:nvSpPr>
          <p:spPr>
            <a:xfrm>
              <a:off x="5373736" y="773528"/>
              <a:ext cx="93907" cy="91113"/>
            </a:xfrm>
            <a:custGeom>
              <a:rect b="b" l="l" r="r" t="t"/>
              <a:pathLst>
                <a:path extrusionOk="0" h="4371" w="4505">
                  <a:moveTo>
                    <a:pt x="1" y="1"/>
                  </a:moveTo>
                  <a:lnTo>
                    <a:pt x="1" y="4370"/>
                  </a:lnTo>
                  <a:lnTo>
                    <a:pt x="4504" y="4370"/>
                  </a:lnTo>
                  <a:lnTo>
                    <a:pt x="1"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4" name="Google Shape;744;p41"/>
            <p:cNvSpPr/>
            <p:nvPr/>
          </p:nvSpPr>
          <p:spPr>
            <a:xfrm>
              <a:off x="5194344" y="924425"/>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5" name="Google Shape;745;p41"/>
            <p:cNvSpPr/>
            <p:nvPr/>
          </p:nvSpPr>
          <p:spPr>
            <a:xfrm>
              <a:off x="5194344" y="984917"/>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6" name="Google Shape;746;p41"/>
            <p:cNvSpPr/>
            <p:nvPr/>
          </p:nvSpPr>
          <p:spPr>
            <a:xfrm>
              <a:off x="5194344" y="1046097"/>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7" name="Google Shape;747;p41"/>
            <p:cNvSpPr/>
            <p:nvPr/>
          </p:nvSpPr>
          <p:spPr>
            <a:xfrm>
              <a:off x="5194344" y="1106590"/>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748" name="Google Shape;748;p41"/>
          <p:cNvGrpSpPr/>
          <p:nvPr/>
        </p:nvGrpSpPr>
        <p:grpSpPr>
          <a:xfrm>
            <a:off x="5095043" y="3039554"/>
            <a:ext cx="292556" cy="406656"/>
            <a:chOff x="4506667" y="3207891"/>
            <a:chExt cx="322660" cy="448501"/>
          </a:xfrm>
        </p:grpSpPr>
        <p:sp>
          <p:nvSpPr>
            <p:cNvPr id="749" name="Google Shape;749;p41"/>
            <p:cNvSpPr/>
            <p:nvPr/>
          </p:nvSpPr>
          <p:spPr>
            <a:xfrm>
              <a:off x="4506667" y="3207891"/>
              <a:ext cx="322660" cy="448501"/>
            </a:xfrm>
            <a:custGeom>
              <a:rect b="b" l="l" r="r" t="t"/>
              <a:pathLst>
                <a:path extrusionOk="0" h="21516" w="15479">
                  <a:moveTo>
                    <a:pt x="1" y="0"/>
                  </a:moveTo>
                  <a:lnTo>
                    <a:pt x="1" y="21516"/>
                  </a:lnTo>
                  <a:lnTo>
                    <a:pt x="15478" y="21516"/>
                  </a:lnTo>
                  <a:lnTo>
                    <a:pt x="15478" y="4470"/>
                  </a:lnTo>
                  <a:lnTo>
                    <a:pt x="10975"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0" name="Google Shape;750;p41"/>
            <p:cNvSpPr/>
            <p:nvPr/>
          </p:nvSpPr>
          <p:spPr>
            <a:xfrm>
              <a:off x="4735441" y="3207891"/>
              <a:ext cx="93886" cy="91801"/>
            </a:xfrm>
            <a:custGeom>
              <a:rect b="b" l="l" r="r" t="t"/>
              <a:pathLst>
                <a:path extrusionOk="0" h="4404" w="4504">
                  <a:moveTo>
                    <a:pt x="0" y="0"/>
                  </a:moveTo>
                  <a:lnTo>
                    <a:pt x="0" y="4403"/>
                  </a:lnTo>
                  <a:lnTo>
                    <a:pt x="4503" y="4403"/>
                  </a:lnTo>
                  <a:lnTo>
                    <a:pt x="0"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1" name="Google Shape;751;p41"/>
            <p:cNvSpPr/>
            <p:nvPr/>
          </p:nvSpPr>
          <p:spPr>
            <a:xfrm>
              <a:off x="4556028" y="3358767"/>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2" name="Google Shape;752;p41"/>
            <p:cNvSpPr/>
            <p:nvPr/>
          </p:nvSpPr>
          <p:spPr>
            <a:xfrm>
              <a:off x="4556028" y="3419968"/>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3" name="Google Shape;753;p41"/>
            <p:cNvSpPr/>
            <p:nvPr/>
          </p:nvSpPr>
          <p:spPr>
            <a:xfrm>
              <a:off x="4556028" y="3480460"/>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4" name="Google Shape;754;p41"/>
            <p:cNvSpPr/>
            <p:nvPr/>
          </p:nvSpPr>
          <p:spPr>
            <a:xfrm>
              <a:off x="4556028" y="3541640"/>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755" name="Google Shape;755;p41"/>
          <p:cNvGrpSpPr/>
          <p:nvPr/>
        </p:nvGrpSpPr>
        <p:grpSpPr>
          <a:xfrm>
            <a:off x="5095043" y="1960203"/>
            <a:ext cx="292556" cy="406675"/>
            <a:chOff x="4506667" y="2017474"/>
            <a:chExt cx="322660" cy="448522"/>
          </a:xfrm>
        </p:grpSpPr>
        <p:sp>
          <p:nvSpPr>
            <p:cNvPr id="756" name="Google Shape;756;p41"/>
            <p:cNvSpPr/>
            <p:nvPr/>
          </p:nvSpPr>
          <p:spPr>
            <a:xfrm>
              <a:off x="4506667" y="2017474"/>
              <a:ext cx="322660" cy="448522"/>
            </a:xfrm>
            <a:custGeom>
              <a:rect b="b" l="l" r="r" t="t"/>
              <a:pathLst>
                <a:path extrusionOk="0" h="21517" w="15479">
                  <a:moveTo>
                    <a:pt x="1" y="1"/>
                  </a:moveTo>
                  <a:lnTo>
                    <a:pt x="1"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7" name="Google Shape;757;p41"/>
            <p:cNvSpPr/>
            <p:nvPr/>
          </p:nvSpPr>
          <p:spPr>
            <a:xfrm>
              <a:off x="4735441" y="2017474"/>
              <a:ext cx="93886" cy="91113"/>
            </a:xfrm>
            <a:custGeom>
              <a:rect b="b" l="l" r="r" t="t"/>
              <a:pathLst>
                <a:path extrusionOk="0" h="4371" w="4504">
                  <a:moveTo>
                    <a:pt x="0" y="1"/>
                  </a:moveTo>
                  <a:lnTo>
                    <a:pt x="0" y="4371"/>
                  </a:lnTo>
                  <a:lnTo>
                    <a:pt x="4503" y="4371"/>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8" name="Google Shape;758;p41"/>
            <p:cNvSpPr/>
            <p:nvPr/>
          </p:nvSpPr>
          <p:spPr>
            <a:xfrm>
              <a:off x="4556028" y="2168371"/>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9" name="Google Shape;759;p41"/>
            <p:cNvSpPr/>
            <p:nvPr/>
          </p:nvSpPr>
          <p:spPr>
            <a:xfrm>
              <a:off x="4556028" y="2228864"/>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0" name="Google Shape;760;p41"/>
            <p:cNvSpPr/>
            <p:nvPr/>
          </p:nvSpPr>
          <p:spPr>
            <a:xfrm>
              <a:off x="4556028" y="2290044"/>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1" name="Google Shape;761;p41"/>
            <p:cNvSpPr/>
            <p:nvPr/>
          </p:nvSpPr>
          <p:spPr>
            <a:xfrm>
              <a:off x="4556028" y="2350536"/>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762" name="Google Shape;762;p41"/>
          <p:cNvSpPr txBox="1"/>
          <p:nvPr>
            <p:ph type="title"/>
          </p:nvPr>
        </p:nvSpPr>
        <p:spPr>
          <a:xfrm>
            <a:off x="1170450" y="1960211"/>
            <a:ext cx="3118500" cy="215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Elementos de una base de datos</a:t>
            </a:r>
            <a:endParaRPr sz="2900"/>
          </a:p>
        </p:txBody>
      </p:sp>
      <p:sp>
        <p:nvSpPr>
          <p:cNvPr id="763" name="Google Shape;763;p41"/>
          <p:cNvSpPr txBox="1"/>
          <p:nvPr>
            <p:ph idx="2" type="title"/>
          </p:nvPr>
        </p:nvSpPr>
        <p:spPr>
          <a:xfrm>
            <a:off x="1170450" y="832334"/>
            <a:ext cx="2067600" cy="6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764" name="Google Shape;764;p41"/>
          <p:cNvSpPr/>
          <p:nvPr/>
        </p:nvSpPr>
        <p:spPr>
          <a:xfrm rot="5400000">
            <a:off x="2443025" y="824224"/>
            <a:ext cx="663900" cy="680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500"/>
                                        <p:tgtEl>
                                          <p:spTgt spid="748"/>
                                        </p:tgtEl>
                                      </p:cBhvr>
                                    </p:animEffec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800"/>
                                          </p:stCondLst>
                                        </p:cTn>
                                        <p:tgtEl>
                                          <p:spTgt spid="748"/>
                                        </p:tgtEl>
                                        <p:attrNameLst>
                                          <p:attrName>style.visibility</p:attrName>
                                        </p:attrNameLst>
                                      </p:cBhvr>
                                      <p:to>
                                        <p:strVal val="hidden"/>
                                      </p:to>
                                    </p:se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500"/>
                                        <p:tgtEl>
                                          <p:spTgt spid="755"/>
                                        </p:tgtEl>
                                      </p:cBhvr>
                                    </p:animEffect>
                                  </p:childTnLst>
                                </p:cTn>
                              </p:par>
                            </p:childTnLst>
                          </p:cTn>
                        </p:par>
                        <p:par>
                          <p:cTn fill="hold">
                            <p:stCondLst>
                              <p:cond delay="1800"/>
                            </p:stCondLst>
                            <p:childTnLst>
                              <p:par>
                                <p:cTn fill="hold" nodeType="afterEffect" presetClass="exit" presetID="1" presetSubtype="0">
                                  <p:stCondLst>
                                    <p:cond delay="0"/>
                                  </p:stCondLst>
                                  <p:childTnLst>
                                    <p:set>
                                      <p:cBhvr>
                                        <p:cTn dur="1" fill="hold">
                                          <p:stCondLst>
                                            <p:cond delay="800"/>
                                          </p:stCondLst>
                                        </p:cTn>
                                        <p:tgtEl>
                                          <p:spTgt spid="755"/>
                                        </p:tgtEl>
                                        <p:attrNameLst>
                                          <p:attrName>style.visibility</p:attrName>
                                        </p:attrNameLst>
                                      </p:cBhvr>
                                      <p:to>
                                        <p:strVal val="hidden"/>
                                      </p:to>
                                    </p:se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500"/>
                                        <p:tgtEl>
                                          <p:spTgt spid="740"/>
                                        </p:tgtEl>
                                      </p:cBhvr>
                                    </p:animEffect>
                                  </p:childTnLst>
                                </p:cTn>
                              </p:par>
                            </p:childTnLst>
                          </p:cTn>
                        </p:par>
                        <p:par>
                          <p:cTn fill="hold">
                            <p:stCondLst>
                              <p:cond delay="3100"/>
                            </p:stCondLst>
                            <p:childTnLst>
                              <p:par>
                                <p:cTn fill="hold" nodeType="afterEffect" presetClass="exit" presetID="1" presetSubtype="0">
                                  <p:stCondLst>
                                    <p:cond delay="0"/>
                                  </p:stCondLst>
                                  <p:childTnLst>
                                    <p:set>
                                      <p:cBhvr>
                                        <p:cTn dur="1" fill="hold">
                                          <p:stCondLst>
                                            <p:cond delay="800"/>
                                          </p:stCondLst>
                                        </p:cTn>
                                        <p:tgtEl>
                                          <p:spTgt spid="740"/>
                                        </p:tgtEl>
                                        <p:attrNameLst>
                                          <p:attrName>style.visibility</p:attrName>
                                        </p:attrNameLst>
                                      </p:cBhvr>
                                      <p:to>
                                        <p:strVal val="hidden"/>
                                      </p:to>
                                    </p:se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500"/>
                                        <p:tgtEl>
                                          <p:spTgt spid="7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8" name="Shape 768"/>
        <p:cNvGrpSpPr/>
        <p:nvPr/>
      </p:nvGrpSpPr>
      <p:grpSpPr>
        <a:xfrm>
          <a:off x="0" y="0"/>
          <a:ext cx="0" cy="0"/>
          <a:chOff x="0" y="0"/>
          <a:chExt cx="0" cy="0"/>
        </a:xfrm>
      </p:grpSpPr>
      <p:sp>
        <p:nvSpPr>
          <p:cNvPr id="769" name="Google Shape;769;p42"/>
          <p:cNvSpPr txBox="1"/>
          <p:nvPr>
            <p:ph type="title"/>
          </p:nvPr>
        </p:nvSpPr>
        <p:spPr>
          <a:xfrm>
            <a:off x="874800" y="283900"/>
            <a:ext cx="7394400" cy="7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Bases de datos relacionales versus bases de datos no relacionales</a:t>
            </a:r>
            <a:endParaRPr sz="1900"/>
          </a:p>
        </p:txBody>
      </p:sp>
      <p:pic>
        <p:nvPicPr>
          <p:cNvPr id="770" name="Google Shape;770;p42"/>
          <p:cNvPicPr preferRelativeResize="0"/>
          <p:nvPr/>
        </p:nvPicPr>
        <p:blipFill>
          <a:blip r:embed="rId3">
            <a:alphaModFix/>
          </a:blip>
          <a:stretch>
            <a:fillRect/>
          </a:stretch>
        </p:blipFill>
        <p:spPr>
          <a:xfrm>
            <a:off x="1383350" y="1474050"/>
            <a:ext cx="6377300" cy="278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3"/>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#Ejemplo: Directorio telefónico</a:t>
            </a:r>
            <a:endParaRPr sz="3000"/>
          </a:p>
        </p:txBody>
      </p:sp>
      <p:grpSp>
        <p:nvGrpSpPr>
          <p:cNvPr id="776" name="Google Shape;776;p43"/>
          <p:cNvGrpSpPr/>
          <p:nvPr/>
        </p:nvGrpSpPr>
        <p:grpSpPr>
          <a:xfrm>
            <a:off x="1028398" y="1630597"/>
            <a:ext cx="698234" cy="737946"/>
            <a:chOff x="6012691" y="3540297"/>
            <a:chExt cx="698234" cy="737946"/>
          </a:xfrm>
        </p:grpSpPr>
        <p:sp>
          <p:nvSpPr>
            <p:cNvPr id="777" name="Google Shape;777;p43"/>
            <p:cNvSpPr/>
            <p:nvPr/>
          </p:nvSpPr>
          <p:spPr>
            <a:xfrm>
              <a:off x="6300083" y="3540297"/>
              <a:ext cx="410842" cy="450555"/>
            </a:xfrm>
            <a:custGeom>
              <a:rect b="b" l="l" r="r" t="t"/>
              <a:pathLst>
                <a:path extrusionOk="0" h="7000" w="6383">
                  <a:moveTo>
                    <a:pt x="3206" y="0"/>
                  </a:moveTo>
                  <a:cubicBezTo>
                    <a:pt x="3000" y="0"/>
                    <a:pt x="2792" y="20"/>
                    <a:pt x="2584" y="58"/>
                  </a:cubicBezTo>
                  <a:cubicBezTo>
                    <a:pt x="1751" y="225"/>
                    <a:pt x="1036" y="701"/>
                    <a:pt x="560" y="1416"/>
                  </a:cubicBezTo>
                  <a:cubicBezTo>
                    <a:pt x="179" y="1987"/>
                    <a:pt x="1" y="2654"/>
                    <a:pt x="24" y="3332"/>
                  </a:cubicBezTo>
                  <a:cubicBezTo>
                    <a:pt x="60" y="3987"/>
                    <a:pt x="274" y="4606"/>
                    <a:pt x="667" y="5107"/>
                  </a:cubicBezTo>
                  <a:lnTo>
                    <a:pt x="596" y="6821"/>
                  </a:lnTo>
                  <a:cubicBezTo>
                    <a:pt x="596" y="6881"/>
                    <a:pt x="620" y="6940"/>
                    <a:pt x="667" y="6964"/>
                  </a:cubicBezTo>
                  <a:cubicBezTo>
                    <a:pt x="691" y="6988"/>
                    <a:pt x="727" y="7000"/>
                    <a:pt x="751" y="7000"/>
                  </a:cubicBezTo>
                  <a:cubicBezTo>
                    <a:pt x="786" y="7000"/>
                    <a:pt x="798" y="7000"/>
                    <a:pt x="834" y="6988"/>
                  </a:cubicBezTo>
                  <a:lnTo>
                    <a:pt x="2382" y="6250"/>
                  </a:lnTo>
                  <a:cubicBezTo>
                    <a:pt x="2653" y="6322"/>
                    <a:pt x="2928" y="6359"/>
                    <a:pt x="3203" y="6359"/>
                  </a:cubicBezTo>
                  <a:cubicBezTo>
                    <a:pt x="3557" y="6359"/>
                    <a:pt x="3910" y="6299"/>
                    <a:pt x="4251" y="6178"/>
                  </a:cubicBezTo>
                  <a:cubicBezTo>
                    <a:pt x="4894" y="5952"/>
                    <a:pt x="5442" y="5523"/>
                    <a:pt x="5811" y="4964"/>
                  </a:cubicBezTo>
                  <a:cubicBezTo>
                    <a:pt x="6132" y="4487"/>
                    <a:pt x="6323" y="3952"/>
                    <a:pt x="6347" y="3380"/>
                  </a:cubicBezTo>
                  <a:cubicBezTo>
                    <a:pt x="6382" y="3249"/>
                    <a:pt x="6311" y="3178"/>
                    <a:pt x="6216" y="3178"/>
                  </a:cubicBezTo>
                  <a:cubicBezTo>
                    <a:pt x="6132" y="3178"/>
                    <a:pt x="6037" y="3237"/>
                    <a:pt x="6037" y="3332"/>
                  </a:cubicBezTo>
                  <a:cubicBezTo>
                    <a:pt x="6013" y="3844"/>
                    <a:pt x="5847" y="4333"/>
                    <a:pt x="5561" y="4749"/>
                  </a:cubicBezTo>
                  <a:cubicBezTo>
                    <a:pt x="5032" y="5547"/>
                    <a:pt x="4142" y="6005"/>
                    <a:pt x="3211" y="6005"/>
                  </a:cubicBezTo>
                  <a:cubicBezTo>
                    <a:pt x="2947" y="6005"/>
                    <a:pt x="2680" y="5969"/>
                    <a:pt x="2418" y="5892"/>
                  </a:cubicBezTo>
                  <a:cubicBezTo>
                    <a:pt x="2404" y="5888"/>
                    <a:pt x="2391" y="5885"/>
                    <a:pt x="2378" y="5885"/>
                  </a:cubicBezTo>
                  <a:cubicBezTo>
                    <a:pt x="2354" y="5885"/>
                    <a:pt x="2329" y="5893"/>
                    <a:pt x="2298" y="5916"/>
                  </a:cubicBezTo>
                  <a:lnTo>
                    <a:pt x="953" y="6547"/>
                  </a:lnTo>
                  <a:lnTo>
                    <a:pt x="1024" y="5047"/>
                  </a:lnTo>
                  <a:cubicBezTo>
                    <a:pt x="1024" y="4999"/>
                    <a:pt x="1013" y="4976"/>
                    <a:pt x="989" y="4928"/>
                  </a:cubicBezTo>
                  <a:cubicBezTo>
                    <a:pt x="215" y="3964"/>
                    <a:pt x="179" y="2618"/>
                    <a:pt x="858" y="1594"/>
                  </a:cubicBezTo>
                  <a:cubicBezTo>
                    <a:pt x="1275" y="975"/>
                    <a:pt x="1917" y="535"/>
                    <a:pt x="2656" y="392"/>
                  </a:cubicBezTo>
                  <a:cubicBezTo>
                    <a:pt x="2846" y="352"/>
                    <a:pt x="3037" y="333"/>
                    <a:pt x="3226" y="333"/>
                  </a:cubicBezTo>
                  <a:cubicBezTo>
                    <a:pt x="3783" y="333"/>
                    <a:pt x="4325" y="500"/>
                    <a:pt x="4787" y="820"/>
                  </a:cubicBezTo>
                  <a:cubicBezTo>
                    <a:pt x="5442" y="1273"/>
                    <a:pt x="5870" y="1939"/>
                    <a:pt x="6013" y="2713"/>
                  </a:cubicBezTo>
                  <a:cubicBezTo>
                    <a:pt x="6024" y="2790"/>
                    <a:pt x="6105" y="2846"/>
                    <a:pt x="6182" y="2846"/>
                  </a:cubicBezTo>
                  <a:cubicBezTo>
                    <a:pt x="6189" y="2846"/>
                    <a:pt x="6197" y="2845"/>
                    <a:pt x="6204" y="2844"/>
                  </a:cubicBezTo>
                  <a:cubicBezTo>
                    <a:pt x="6287" y="2832"/>
                    <a:pt x="6347" y="2737"/>
                    <a:pt x="6335" y="2654"/>
                  </a:cubicBezTo>
                  <a:cubicBezTo>
                    <a:pt x="6192" y="1785"/>
                    <a:pt x="5692" y="1011"/>
                    <a:pt x="4965" y="535"/>
                  </a:cubicBezTo>
                  <a:cubicBezTo>
                    <a:pt x="4438" y="177"/>
                    <a:pt x="3829" y="0"/>
                    <a:pt x="3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3"/>
            <p:cNvSpPr/>
            <p:nvPr/>
          </p:nvSpPr>
          <p:spPr>
            <a:xfrm>
              <a:off x="6012691" y="3672117"/>
              <a:ext cx="607799" cy="606125"/>
            </a:xfrm>
            <a:custGeom>
              <a:rect b="b" l="l" r="r" t="t"/>
              <a:pathLst>
                <a:path extrusionOk="0" h="9417" w="9443">
                  <a:moveTo>
                    <a:pt x="6752" y="5654"/>
                  </a:moveTo>
                  <a:lnTo>
                    <a:pt x="9038" y="6988"/>
                  </a:lnTo>
                  <a:lnTo>
                    <a:pt x="8597" y="7714"/>
                  </a:lnTo>
                  <a:lnTo>
                    <a:pt x="6323" y="6380"/>
                  </a:lnTo>
                  <a:lnTo>
                    <a:pt x="6752" y="5654"/>
                  </a:lnTo>
                  <a:close/>
                  <a:moveTo>
                    <a:pt x="2516" y="1"/>
                  </a:moveTo>
                  <a:cubicBezTo>
                    <a:pt x="2490" y="1"/>
                    <a:pt x="2464" y="7"/>
                    <a:pt x="2441" y="22"/>
                  </a:cubicBezTo>
                  <a:lnTo>
                    <a:pt x="1429" y="618"/>
                  </a:lnTo>
                  <a:cubicBezTo>
                    <a:pt x="1358" y="665"/>
                    <a:pt x="1322" y="773"/>
                    <a:pt x="1370" y="844"/>
                  </a:cubicBezTo>
                  <a:lnTo>
                    <a:pt x="1477" y="1023"/>
                  </a:lnTo>
                  <a:lnTo>
                    <a:pt x="1060" y="1249"/>
                  </a:lnTo>
                  <a:cubicBezTo>
                    <a:pt x="620" y="1463"/>
                    <a:pt x="298" y="1856"/>
                    <a:pt x="144" y="2320"/>
                  </a:cubicBezTo>
                  <a:cubicBezTo>
                    <a:pt x="1" y="2773"/>
                    <a:pt x="25" y="3273"/>
                    <a:pt x="251" y="3713"/>
                  </a:cubicBezTo>
                  <a:cubicBezTo>
                    <a:pt x="548" y="4297"/>
                    <a:pt x="1668" y="5547"/>
                    <a:pt x="2620" y="6511"/>
                  </a:cubicBezTo>
                  <a:cubicBezTo>
                    <a:pt x="2644" y="6547"/>
                    <a:pt x="2692" y="6559"/>
                    <a:pt x="2739" y="6559"/>
                  </a:cubicBezTo>
                  <a:cubicBezTo>
                    <a:pt x="2787" y="6559"/>
                    <a:pt x="2822" y="6547"/>
                    <a:pt x="2858" y="6511"/>
                  </a:cubicBezTo>
                  <a:cubicBezTo>
                    <a:pt x="2918" y="6452"/>
                    <a:pt x="2918" y="6333"/>
                    <a:pt x="2858" y="6273"/>
                  </a:cubicBezTo>
                  <a:cubicBezTo>
                    <a:pt x="1679" y="5083"/>
                    <a:pt x="775" y="4011"/>
                    <a:pt x="548" y="3570"/>
                  </a:cubicBezTo>
                  <a:cubicBezTo>
                    <a:pt x="191" y="2832"/>
                    <a:pt x="477" y="1927"/>
                    <a:pt x="1203" y="1546"/>
                  </a:cubicBezTo>
                  <a:lnTo>
                    <a:pt x="1632" y="1320"/>
                  </a:lnTo>
                  <a:lnTo>
                    <a:pt x="2572" y="2916"/>
                  </a:lnTo>
                  <a:cubicBezTo>
                    <a:pt x="2477" y="2951"/>
                    <a:pt x="2394" y="2999"/>
                    <a:pt x="2322" y="3070"/>
                  </a:cubicBezTo>
                  <a:cubicBezTo>
                    <a:pt x="1941" y="3404"/>
                    <a:pt x="1882" y="3951"/>
                    <a:pt x="2168" y="4356"/>
                  </a:cubicBezTo>
                  <a:cubicBezTo>
                    <a:pt x="2322" y="4559"/>
                    <a:pt x="4906" y="7154"/>
                    <a:pt x="5120" y="7297"/>
                  </a:cubicBezTo>
                  <a:cubicBezTo>
                    <a:pt x="5275" y="7416"/>
                    <a:pt x="5489" y="7476"/>
                    <a:pt x="5680" y="7476"/>
                  </a:cubicBezTo>
                  <a:cubicBezTo>
                    <a:pt x="5954" y="7476"/>
                    <a:pt x="6204" y="7380"/>
                    <a:pt x="6394" y="7154"/>
                  </a:cubicBezTo>
                  <a:cubicBezTo>
                    <a:pt x="6466" y="7083"/>
                    <a:pt x="6513" y="6988"/>
                    <a:pt x="6561" y="6904"/>
                  </a:cubicBezTo>
                  <a:lnTo>
                    <a:pt x="8156" y="7833"/>
                  </a:lnTo>
                  <a:lnTo>
                    <a:pt x="7930" y="8262"/>
                  </a:lnTo>
                  <a:cubicBezTo>
                    <a:pt x="7654" y="8781"/>
                    <a:pt x="7123" y="9083"/>
                    <a:pt x="6580" y="9083"/>
                  </a:cubicBezTo>
                  <a:cubicBezTo>
                    <a:pt x="6352" y="9083"/>
                    <a:pt x="6121" y="9029"/>
                    <a:pt x="5906" y="8916"/>
                  </a:cubicBezTo>
                  <a:cubicBezTo>
                    <a:pt x="5478" y="8702"/>
                    <a:pt x="4477" y="7869"/>
                    <a:pt x="3334" y="6749"/>
                  </a:cubicBezTo>
                  <a:cubicBezTo>
                    <a:pt x="3305" y="6720"/>
                    <a:pt x="3260" y="6705"/>
                    <a:pt x="3215" y="6705"/>
                  </a:cubicBezTo>
                  <a:cubicBezTo>
                    <a:pt x="3171" y="6705"/>
                    <a:pt x="3126" y="6720"/>
                    <a:pt x="3096" y="6749"/>
                  </a:cubicBezTo>
                  <a:cubicBezTo>
                    <a:pt x="3037" y="6809"/>
                    <a:pt x="3037" y="6928"/>
                    <a:pt x="3096" y="6988"/>
                  </a:cubicBezTo>
                  <a:cubicBezTo>
                    <a:pt x="4287" y="8142"/>
                    <a:pt x="5275" y="8976"/>
                    <a:pt x="5740" y="9214"/>
                  </a:cubicBezTo>
                  <a:cubicBezTo>
                    <a:pt x="5990" y="9357"/>
                    <a:pt x="6275" y="9416"/>
                    <a:pt x="6561" y="9416"/>
                  </a:cubicBezTo>
                  <a:cubicBezTo>
                    <a:pt x="6752" y="9416"/>
                    <a:pt x="6942" y="9381"/>
                    <a:pt x="7144" y="9321"/>
                  </a:cubicBezTo>
                  <a:cubicBezTo>
                    <a:pt x="7597" y="9178"/>
                    <a:pt x="7990" y="8845"/>
                    <a:pt x="8216" y="8416"/>
                  </a:cubicBezTo>
                  <a:lnTo>
                    <a:pt x="8430" y="8000"/>
                  </a:lnTo>
                  <a:lnTo>
                    <a:pt x="8609" y="8107"/>
                  </a:lnTo>
                  <a:cubicBezTo>
                    <a:pt x="8645" y="8119"/>
                    <a:pt x="8668" y="8131"/>
                    <a:pt x="8704" y="8131"/>
                  </a:cubicBezTo>
                  <a:cubicBezTo>
                    <a:pt x="8764" y="8131"/>
                    <a:pt x="8823" y="8107"/>
                    <a:pt x="8847" y="8047"/>
                  </a:cubicBezTo>
                  <a:lnTo>
                    <a:pt x="9442" y="7035"/>
                  </a:lnTo>
                  <a:cubicBezTo>
                    <a:pt x="9419" y="6976"/>
                    <a:pt x="9419" y="6928"/>
                    <a:pt x="9419" y="6880"/>
                  </a:cubicBezTo>
                  <a:cubicBezTo>
                    <a:pt x="9407" y="6845"/>
                    <a:pt x="9371" y="6809"/>
                    <a:pt x="9347" y="6785"/>
                  </a:cubicBezTo>
                  <a:lnTo>
                    <a:pt x="6787" y="5273"/>
                  </a:lnTo>
                  <a:cubicBezTo>
                    <a:pt x="6765" y="5262"/>
                    <a:pt x="6740" y="5257"/>
                    <a:pt x="6713" y="5257"/>
                  </a:cubicBezTo>
                  <a:cubicBezTo>
                    <a:pt x="6655" y="5257"/>
                    <a:pt x="6594" y="5283"/>
                    <a:pt x="6561" y="5333"/>
                  </a:cubicBezTo>
                  <a:lnTo>
                    <a:pt x="5966" y="6345"/>
                  </a:lnTo>
                  <a:cubicBezTo>
                    <a:pt x="5930" y="6392"/>
                    <a:pt x="5930" y="6440"/>
                    <a:pt x="5954" y="6476"/>
                  </a:cubicBezTo>
                  <a:cubicBezTo>
                    <a:pt x="5966" y="6523"/>
                    <a:pt x="5990" y="6559"/>
                    <a:pt x="6025" y="6583"/>
                  </a:cubicBezTo>
                  <a:lnTo>
                    <a:pt x="6251" y="6714"/>
                  </a:lnTo>
                  <a:lnTo>
                    <a:pt x="6228" y="6749"/>
                  </a:lnTo>
                  <a:cubicBezTo>
                    <a:pt x="6204" y="6809"/>
                    <a:pt x="6168" y="6869"/>
                    <a:pt x="6132" y="6928"/>
                  </a:cubicBezTo>
                  <a:cubicBezTo>
                    <a:pt x="6008" y="7067"/>
                    <a:pt x="5834" y="7141"/>
                    <a:pt x="5659" y="7141"/>
                  </a:cubicBezTo>
                  <a:cubicBezTo>
                    <a:pt x="5534" y="7141"/>
                    <a:pt x="5408" y="7103"/>
                    <a:pt x="5299" y="7023"/>
                  </a:cubicBezTo>
                  <a:cubicBezTo>
                    <a:pt x="5120" y="6880"/>
                    <a:pt x="2561" y="4321"/>
                    <a:pt x="2418" y="4142"/>
                  </a:cubicBezTo>
                  <a:cubicBezTo>
                    <a:pt x="2227" y="3892"/>
                    <a:pt x="2275" y="3535"/>
                    <a:pt x="2513" y="3309"/>
                  </a:cubicBezTo>
                  <a:cubicBezTo>
                    <a:pt x="2561" y="3273"/>
                    <a:pt x="2620" y="3237"/>
                    <a:pt x="2692" y="3213"/>
                  </a:cubicBezTo>
                  <a:lnTo>
                    <a:pt x="2727" y="3189"/>
                  </a:lnTo>
                  <a:lnTo>
                    <a:pt x="2858" y="3416"/>
                  </a:lnTo>
                  <a:cubicBezTo>
                    <a:pt x="2882" y="3475"/>
                    <a:pt x="2942" y="3511"/>
                    <a:pt x="3001" y="3511"/>
                  </a:cubicBezTo>
                  <a:cubicBezTo>
                    <a:pt x="3037" y="3511"/>
                    <a:pt x="3061" y="3487"/>
                    <a:pt x="3096" y="3475"/>
                  </a:cubicBezTo>
                  <a:lnTo>
                    <a:pt x="4108" y="2880"/>
                  </a:lnTo>
                  <a:cubicBezTo>
                    <a:pt x="4144" y="2844"/>
                    <a:pt x="4168" y="2820"/>
                    <a:pt x="4180" y="2773"/>
                  </a:cubicBezTo>
                  <a:cubicBezTo>
                    <a:pt x="4192" y="2737"/>
                    <a:pt x="4180" y="2689"/>
                    <a:pt x="4168" y="2642"/>
                  </a:cubicBezTo>
                  <a:lnTo>
                    <a:pt x="3442" y="1404"/>
                  </a:lnTo>
                  <a:cubicBezTo>
                    <a:pt x="3409" y="1355"/>
                    <a:pt x="3348" y="1322"/>
                    <a:pt x="3290" y="1322"/>
                  </a:cubicBezTo>
                  <a:cubicBezTo>
                    <a:pt x="3264" y="1322"/>
                    <a:pt x="3238" y="1329"/>
                    <a:pt x="3215" y="1344"/>
                  </a:cubicBezTo>
                  <a:cubicBezTo>
                    <a:pt x="3144" y="1392"/>
                    <a:pt x="3108" y="1499"/>
                    <a:pt x="3156" y="1570"/>
                  </a:cubicBezTo>
                  <a:lnTo>
                    <a:pt x="3787" y="2654"/>
                  </a:lnTo>
                  <a:lnTo>
                    <a:pt x="3061" y="3082"/>
                  </a:lnTo>
                  <a:lnTo>
                    <a:pt x="1727" y="808"/>
                  </a:lnTo>
                  <a:lnTo>
                    <a:pt x="2453" y="380"/>
                  </a:lnTo>
                  <a:lnTo>
                    <a:pt x="2822" y="1011"/>
                  </a:lnTo>
                  <a:cubicBezTo>
                    <a:pt x="2855" y="1060"/>
                    <a:pt x="2917" y="1087"/>
                    <a:pt x="2975" y="1087"/>
                  </a:cubicBezTo>
                  <a:cubicBezTo>
                    <a:pt x="3001" y="1087"/>
                    <a:pt x="3027" y="1081"/>
                    <a:pt x="3049" y="1070"/>
                  </a:cubicBezTo>
                  <a:cubicBezTo>
                    <a:pt x="3120" y="1023"/>
                    <a:pt x="3156" y="915"/>
                    <a:pt x="3108" y="844"/>
                  </a:cubicBezTo>
                  <a:lnTo>
                    <a:pt x="2656" y="82"/>
                  </a:lnTo>
                  <a:cubicBezTo>
                    <a:pt x="2631" y="33"/>
                    <a:pt x="2573" y="1"/>
                    <a:pt x="25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3"/>
            <p:cNvSpPr/>
            <p:nvPr/>
          </p:nvSpPr>
          <p:spPr>
            <a:xfrm>
              <a:off x="6370563" y="3588957"/>
              <a:ext cx="272135" cy="297688"/>
            </a:xfrm>
            <a:custGeom>
              <a:rect b="b" l="l" r="r" t="t"/>
              <a:pathLst>
                <a:path extrusionOk="0" h="4625" w="4228">
                  <a:moveTo>
                    <a:pt x="2742" y="0"/>
                  </a:moveTo>
                  <a:cubicBezTo>
                    <a:pt x="2716" y="0"/>
                    <a:pt x="2690" y="6"/>
                    <a:pt x="2668" y="17"/>
                  </a:cubicBezTo>
                  <a:cubicBezTo>
                    <a:pt x="2596" y="64"/>
                    <a:pt x="2561" y="171"/>
                    <a:pt x="2608" y="243"/>
                  </a:cubicBezTo>
                  <a:lnTo>
                    <a:pt x="2763" y="493"/>
                  </a:lnTo>
                  <a:cubicBezTo>
                    <a:pt x="2549" y="433"/>
                    <a:pt x="2346" y="398"/>
                    <a:pt x="2120" y="398"/>
                  </a:cubicBezTo>
                  <a:cubicBezTo>
                    <a:pt x="953" y="398"/>
                    <a:pt x="1" y="1350"/>
                    <a:pt x="1" y="2505"/>
                  </a:cubicBezTo>
                  <a:cubicBezTo>
                    <a:pt x="1" y="3672"/>
                    <a:pt x="953" y="4624"/>
                    <a:pt x="2120" y="4624"/>
                  </a:cubicBezTo>
                  <a:cubicBezTo>
                    <a:pt x="3275" y="4624"/>
                    <a:pt x="4228" y="3672"/>
                    <a:pt x="4228" y="2505"/>
                  </a:cubicBezTo>
                  <a:cubicBezTo>
                    <a:pt x="4228" y="2362"/>
                    <a:pt x="4204" y="2195"/>
                    <a:pt x="4168" y="2029"/>
                  </a:cubicBezTo>
                  <a:cubicBezTo>
                    <a:pt x="4158" y="1958"/>
                    <a:pt x="4096" y="1904"/>
                    <a:pt x="4012" y="1904"/>
                  </a:cubicBezTo>
                  <a:cubicBezTo>
                    <a:pt x="3998" y="1904"/>
                    <a:pt x="3982" y="1906"/>
                    <a:pt x="3966" y="1910"/>
                  </a:cubicBezTo>
                  <a:cubicBezTo>
                    <a:pt x="3870" y="1922"/>
                    <a:pt x="3811" y="2017"/>
                    <a:pt x="3847" y="2124"/>
                  </a:cubicBezTo>
                  <a:cubicBezTo>
                    <a:pt x="3870" y="2255"/>
                    <a:pt x="3894" y="2386"/>
                    <a:pt x="3894" y="2517"/>
                  </a:cubicBezTo>
                  <a:cubicBezTo>
                    <a:pt x="3894" y="3505"/>
                    <a:pt x="3085" y="4303"/>
                    <a:pt x="2108" y="4303"/>
                  </a:cubicBezTo>
                  <a:cubicBezTo>
                    <a:pt x="1120" y="4303"/>
                    <a:pt x="322" y="3505"/>
                    <a:pt x="322" y="2517"/>
                  </a:cubicBezTo>
                  <a:cubicBezTo>
                    <a:pt x="322" y="1541"/>
                    <a:pt x="1120" y="731"/>
                    <a:pt x="2108" y="731"/>
                  </a:cubicBezTo>
                  <a:cubicBezTo>
                    <a:pt x="2299" y="731"/>
                    <a:pt x="2477" y="767"/>
                    <a:pt x="2656" y="826"/>
                  </a:cubicBezTo>
                  <a:lnTo>
                    <a:pt x="2299" y="910"/>
                  </a:lnTo>
                  <a:cubicBezTo>
                    <a:pt x="2204" y="933"/>
                    <a:pt x="2144" y="1017"/>
                    <a:pt x="2180" y="1124"/>
                  </a:cubicBezTo>
                  <a:cubicBezTo>
                    <a:pt x="2190" y="1195"/>
                    <a:pt x="2260" y="1248"/>
                    <a:pt x="2339" y="1248"/>
                  </a:cubicBezTo>
                  <a:cubicBezTo>
                    <a:pt x="2353" y="1248"/>
                    <a:pt x="2368" y="1247"/>
                    <a:pt x="2382" y="1243"/>
                  </a:cubicBezTo>
                  <a:lnTo>
                    <a:pt x="3204" y="1052"/>
                  </a:lnTo>
                  <a:cubicBezTo>
                    <a:pt x="3311" y="1017"/>
                    <a:pt x="3370" y="898"/>
                    <a:pt x="3311" y="791"/>
                  </a:cubicBezTo>
                  <a:lnTo>
                    <a:pt x="2894" y="76"/>
                  </a:lnTo>
                  <a:cubicBezTo>
                    <a:pt x="2861" y="27"/>
                    <a:pt x="2800" y="0"/>
                    <a:pt x="27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a:off x="6438791" y="3696512"/>
              <a:ext cx="80521" cy="106588"/>
            </a:xfrm>
            <a:custGeom>
              <a:rect b="b" l="l" r="r" t="t"/>
              <a:pathLst>
                <a:path extrusionOk="0" h="1656" w="1251">
                  <a:moveTo>
                    <a:pt x="572" y="1"/>
                  </a:moveTo>
                  <a:cubicBezTo>
                    <a:pt x="274" y="1"/>
                    <a:pt x="12" y="239"/>
                    <a:pt x="12" y="524"/>
                  </a:cubicBezTo>
                  <a:cubicBezTo>
                    <a:pt x="12" y="608"/>
                    <a:pt x="96" y="679"/>
                    <a:pt x="179" y="679"/>
                  </a:cubicBezTo>
                  <a:cubicBezTo>
                    <a:pt x="274" y="679"/>
                    <a:pt x="346" y="608"/>
                    <a:pt x="346" y="524"/>
                  </a:cubicBezTo>
                  <a:cubicBezTo>
                    <a:pt x="346" y="417"/>
                    <a:pt x="429" y="322"/>
                    <a:pt x="548" y="322"/>
                  </a:cubicBezTo>
                  <a:lnTo>
                    <a:pt x="608" y="322"/>
                  </a:lnTo>
                  <a:cubicBezTo>
                    <a:pt x="655" y="322"/>
                    <a:pt x="667" y="358"/>
                    <a:pt x="691" y="370"/>
                  </a:cubicBezTo>
                  <a:cubicBezTo>
                    <a:pt x="703" y="382"/>
                    <a:pt x="703" y="417"/>
                    <a:pt x="691" y="429"/>
                  </a:cubicBezTo>
                  <a:lnTo>
                    <a:pt x="48" y="1382"/>
                  </a:lnTo>
                  <a:cubicBezTo>
                    <a:pt x="12" y="1429"/>
                    <a:pt x="1" y="1501"/>
                    <a:pt x="36" y="1560"/>
                  </a:cubicBezTo>
                  <a:cubicBezTo>
                    <a:pt x="60" y="1620"/>
                    <a:pt x="120" y="1656"/>
                    <a:pt x="179" y="1656"/>
                  </a:cubicBezTo>
                  <a:lnTo>
                    <a:pt x="1072" y="1656"/>
                  </a:lnTo>
                  <a:cubicBezTo>
                    <a:pt x="1167" y="1656"/>
                    <a:pt x="1239" y="1572"/>
                    <a:pt x="1239" y="1489"/>
                  </a:cubicBezTo>
                  <a:cubicBezTo>
                    <a:pt x="1251" y="1406"/>
                    <a:pt x="1179" y="1322"/>
                    <a:pt x="1084" y="1322"/>
                  </a:cubicBezTo>
                  <a:lnTo>
                    <a:pt x="513" y="1322"/>
                  </a:lnTo>
                  <a:lnTo>
                    <a:pt x="989" y="620"/>
                  </a:lnTo>
                  <a:cubicBezTo>
                    <a:pt x="1072" y="513"/>
                    <a:pt x="1072" y="358"/>
                    <a:pt x="1001" y="227"/>
                  </a:cubicBezTo>
                  <a:cubicBezTo>
                    <a:pt x="929" y="84"/>
                    <a:pt x="786" y="1"/>
                    <a:pt x="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3"/>
            <p:cNvSpPr/>
            <p:nvPr/>
          </p:nvSpPr>
          <p:spPr>
            <a:xfrm>
              <a:off x="6518475" y="3696512"/>
              <a:ext cx="59087" cy="105816"/>
            </a:xfrm>
            <a:custGeom>
              <a:rect b="b" l="l" r="r" t="t"/>
              <a:pathLst>
                <a:path extrusionOk="0" h="1644" w="918">
                  <a:moveTo>
                    <a:pt x="156" y="1"/>
                  </a:moveTo>
                  <a:cubicBezTo>
                    <a:pt x="72" y="1"/>
                    <a:pt x="1" y="72"/>
                    <a:pt x="1" y="167"/>
                  </a:cubicBezTo>
                  <a:lnTo>
                    <a:pt x="1" y="870"/>
                  </a:lnTo>
                  <a:cubicBezTo>
                    <a:pt x="1" y="953"/>
                    <a:pt x="72" y="1025"/>
                    <a:pt x="156" y="1025"/>
                  </a:cubicBezTo>
                  <a:lnTo>
                    <a:pt x="596" y="1025"/>
                  </a:lnTo>
                  <a:lnTo>
                    <a:pt x="596" y="1477"/>
                  </a:lnTo>
                  <a:cubicBezTo>
                    <a:pt x="596" y="1560"/>
                    <a:pt x="668" y="1644"/>
                    <a:pt x="751" y="1644"/>
                  </a:cubicBezTo>
                  <a:cubicBezTo>
                    <a:pt x="846" y="1644"/>
                    <a:pt x="918" y="1560"/>
                    <a:pt x="918" y="1477"/>
                  </a:cubicBezTo>
                  <a:lnTo>
                    <a:pt x="918" y="846"/>
                  </a:lnTo>
                  <a:lnTo>
                    <a:pt x="918" y="155"/>
                  </a:lnTo>
                  <a:cubicBezTo>
                    <a:pt x="918" y="72"/>
                    <a:pt x="846" y="1"/>
                    <a:pt x="739" y="1"/>
                  </a:cubicBezTo>
                  <a:cubicBezTo>
                    <a:pt x="656" y="1"/>
                    <a:pt x="584" y="72"/>
                    <a:pt x="584" y="167"/>
                  </a:cubicBezTo>
                  <a:lnTo>
                    <a:pt x="584" y="703"/>
                  </a:lnTo>
                  <a:lnTo>
                    <a:pt x="322" y="703"/>
                  </a:lnTo>
                  <a:lnTo>
                    <a:pt x="322" y="167"/>
                  </a:lnTo>
                  <a:cubicBezTo>
                    <a:pt x="322" y="72"/>
                    <a:pt x="251" y="1"/>
                    <a:pt x="1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2" name="Google Shape;782;p43"/>
          <p:cNvCxnSpPr/>
          <p:nvPr/>
        </p:nvCxnSpPr>
        <p:spPr>
          <a:xfrm>
            <a:off x="1876932" y="1624600"/>
            <a:ext cx="0" cy="2779500"/>
          </a:xfrm>
          <a:prstGeom prst="straightConnector1">
            <a:avLst/>
          </a:prstGeom>
          <a:noFill/>
          <a:ln cap="flat" cmpd="sng" w="9525">
            <a:solidFill>
              <a:schemeClr val="dk2"/>
            </a:solidFill>
            <a:prstDash val="dash"/>
            <a:round/>
            <a:headEnd len="med" w="med" type="none"/>
            <a:tailEnd len="med" w="med" type="none"/>
          </a:ln>
        </p:spPr>
      </p:cxnSp>
      <p:sp>
        <p:nvSpPr>
          <p:cNvPr id="783" name="Google Shape;783;p43"/>
          <p:cNvSpPr txBox="1"/>
          <p:nvPr>
            <p:ph idx="14" type="subTitle"/>
          </p:nvPr>
        </p:nvSpPr>
        <p:spPr>
          <a:xfrm>
            <a:off x="2130149" y="1624600"/>
            <a:ext cx="5739600" cy="2093400"/>
          </a:xfrm>
          <a:prstGeom prst="rect">
            <a:avLst/>
          </a:prstGeom>
        </p:spPr>
        <p:txBody>
          <a:bodyPr anchorCtr="0" anchor="t" bIns="182875" lIns="274300" spcFirstLastPara="1" rIns="274300" wrap="square" tIns="182875">
            <a:spAutoFit/>
          </a:bodyPr>
          <a:lstStyle/>
          <a:p>
            <a:pPr indent="0" lvl="0" marL="0" rtl="0" algn="just">
              <a:spcBef>
                <a:spcPts val="0"/>
              </a:spcBef>
              <a:spcAft>
                <a:spcPts val="0"/>
              </a:spcAft>
              <a:buNone/>
            </a:pPr>
            <a:r>
              <a:rPr lang="en" sz="1400"/>
              <a:t>Crear un registro telefónico donde alojaremos el nombre, apellido, número telefónico, dirección y edad de una serie de individuos. Resulta que el registro en sí será la tabla </a:t>
            </a:r>
            <a:r>
              <a:rPr b="1" lang="en" sz="1400"/>
              <a:t>directorio_telefonico</a:t>
            </a:r>
            <a:r>
              <a:rPr lang="en" sz="1400"/>
              <a:t>. Además se desea incorporar la información de otra tabla llamada </a:t>
            </a:r>
            <a:r>
              <a:rPr b="1" lang="en" sz="1400"/>
              <a:t>agenda</a:t>
            </a:r>
            <a:r>
              <a:rPr lang="en" sz="1400"/>
              <a:t> que tiene las columnas nick y </a:t>
            </a:r>
            <a:r>
              <a:rPr b="1" lang="en" sz="1400"/>
              <a:t>numero_telefonico.</a:t>
            </a:r>
            <a:r>
              <a:rPr lang="en" sz="1400"/>
              <a:t> Para empezar a crear nuestra base de datos utilizaremos tablas.</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¡Iremos haciendolo mientras avanzamos!</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4"/>
          <p:cNvSpPr txBox="1"/>
          <p:nvPr>
            <p:ph type="title"/>
          </p:nvPr>
        </p:nvSpPr>
        <p:spPr>
          <a:xfrm>
            <a:off x="2571750" y="268350"/>
            <a:ext cx="4000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Crear una base de datos</a:t>
            </a:r>
            <a:endParaRPr sz="2700"/>
          </a:p>
        </p:txBody>
      </p:sp>
      <p:sp>
        <p:nvSpPr>
          <p:cNvPr id="789" name="Google Shape;789;p44"/>
          <p:cNvSpPr txBox="1"/>
          <p:nvPr>
            <p:ph idx="1" type="body"/>
          </p:nvPr>
        </p:nvSpPr>
        <p:spPr>
          <a:xfrm>
            <a:off x="161550" y="1627575"/>
            <a:ext cx="4465800" cy="785100"/>
          </a:xfrm>
          <a:prstGeom prst="rect">
            <a:avLst/>
          </a:prstGeom>
        </p:spPr>
        <p:txBody>
          <a:bodyPr anchorCtr="0" anchor="t" bIns="91425" lIns="91425" spcFirstLastPara="1" rIns="91425" wrap="square" tIns="91425">
            <a:spAutoFit/>
          </a:bodyPr>
          <a:lstStyle/>
          <a:p>
            <a:pPr indent="-311150" lvl="0" marL="457200" rtl="0" algn="just">
              <a:spcBef>
                <a:spcPts val="0"/>
              </a:spcBef>
              <a:spcAft>
                <a:spcPts val="1000"/>
              </a:spcAft>
              <a:buSzPts val="1300"/>
              <a:buChar char="➔"/>
            </a:pPr>
            <a:r>
              <a:rPr lang="en" sz="1300"/>
              <a:t>Para crear una tabla se debe utilizar el comando CREATE TABLE acompañado del nombre de la tabla y los atributos con su tipo de dato:</a:t>
            </a:r>
            <a:r>
              <a:rPr lang="en" sz="1300"/>
              <a:t>  </a:t>
            </a:r>
            <a:endParaRPr sz="1300"/>
          </a:p>
        </p:txBody>
      </p:sp>
      <p:sp>
        <p:nvSpPr>
          <p:cNvPr id="790" name="Google Shape;790;p44"/>
          <p:cNvSpPr txBox="1"/>
          <p:nvPr/>
        </p:nvSpPr>
        <p:spPr>
          <a:xfrm>
            <a:off x="719625" y="2552225"/>
            <a:ext cx="3000000" cy="17064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950">
                <a:solidFill>
                  <a:srgbClr val="C678DD"/>
                </a:solidFill>
                <a:highlight>
                  <a:srgbClr val="282C34"/>
                </a:highlight>
                <a:latin typeface="Consolas"/>
                <a:ea typeface="Consolas"/>
                <a:cs typeface="Consolas"/>
                <a:sym typeface="Consolas"/>
              </a:rPr>
              <a:t>CREATE</a:t>
            </a:r>
            <a:r>
              <a:rPr lang="en" sz="950">
                <a:solidFill>
                  <a:srgbClr val="ABB2BF"/>
                </a:solidFill>
                <a:highlight>
                  <a:srgbClr val="282C34"/>
                </a:highlight>
                <a:latin typeface="Consolas"/>
                <a:ea typeface="Consolas"/>
                <a:cs typeface="Consolas"/>
                <a:sym typeface="Consolas"/>
              </a:rPr>
              <a:t> </a:t>
            </a:r>
            <a:r>
              <a:rPr lang="en" sz="950">
                <a:solidFill>
                  <a:srgbClr val="C678DD"/>
                </a:solidFill>
                <a:highlight>
                  <a:srgbClr val="282C34"/>
                </a:highlight>
                <a:latin typeface="Consolas"/>
                <a:ea typeface="Consolas"/>
                <a:cs typeface="Consolas"/>
                <a:sym typeface="Consolas"/>
              </a:rPr>
              <a:t>TABLE</a:t>
            </a:r>
            <a:r>
              <a:rPr lang="en" sz="950">
                <a:solidFill>
                  <a:srgbClr val="ABB2BF"/>
                </a:solidFill>
                <a:highlight>
                  <a:srgbClr val="282C34"/>
                </a:highlight>
                <a:latin typeface="Consolas"/>
                <a:ea typeface="Consolas"/>
                <a:cs typeface="Consolas"/>
                <a:sym typeface="Consolas"/>
              </a:rPr>
              <a:t> nombre_tabla(</a:t>
            </a:r>
            <a:endParaRPr sz="9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columna1 tipo_de_dato1,</a:t>
            </a:r>
            <a:endParaRPr sz="9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columna2 tipo_de_dato2,</a:t>
            </a:r>
            <a:endParaRPr sz="9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columna3 tipo_de_dato3,</a:t>
            </a:r>
            <a:endParaRPr sz="9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a:t>
            </a:r>
            <a:r>
              <a:rPr lang="en" sz="950">
                <a:solidFill>
                  <a:srgbClr val="C678DD"/>
                </a:solidFill>
                <a:highlight>
                  <a:srgbClr val="282C34"/>
                </a:highlight>
                <a:latin typeface="Consolas"/>
                <a:ea typeface="Consolas"/>
                <a:cs typeface="Consolas"/>
                <a:sym typeface="Consolas"/>
              </a:rPr>
              <a:t>PRIMARY</a:t>
            </a:r>
            <a:r>
              <a:rPr lang="en" sz="950">
                <a:solidFill>
                  <a:srgbClr val="ABB2BF"/>
                </a:solidFill>
                <a:highlight>
                  <a:srgbClr val="282C34"/>
                </a:highlight>
                <a:latin typeface="Consolas"/>
                <a:ea typeface="Consolas"/>
                <a:cs typeface="Consolas"/>
                <a:sym typeface="Consolas"/>
              </a:rPr>
              <a:t> </a:t>
            </a:r>
            <a:r>
              <a:rPr lang="en" sz="950">
                <a:solidFill>
                  <a:srgbClr val="C678DD"/>
                </a:solidFill>
                <a:highlight>
                  <a:srgbClr val="282C34"/>
                </a:highlight>
                <a:latin typeface="Consolas"/>
                <a:ea typeface="Consolas"/>
                <a:cs typeface="Consolas"/>
                <a:sym typeface="Consolas"/>
              </a:rPr>
              <a:t>KEY</a:t>
            </a:r>
            <a:r>
              <a:rPr lang="en" sz="950">
                <a:solidFill>
                  <a:srgbClr val="ABB2BF"/>
                </a:solidFill>
                <a:highlight>
                  <a:srgbClr val="282C34"/>
                </a:highlight>
                <a:latin typeface="Consolas"/>
                <a:ea typeface="Consolas"/>
                <a:cs typeface="Consolas"/>
                <a:sym typeface="Consolas"/>
              </a:rPr>
              <a:t> (columnaN)</a:t>
            </a:r>
            <a:endParaRPr sz="9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a:t>
            </a:r>
            <a:endParaRPr sz="9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t/>
            </a:r>
            <a:endParaRPr sz="950">
              <a:solidFill>
                <a:srgbClr val="C678DD"/>
              </a:solidFill>
              <a:highlight>
                <a:srgbClr val="282C34"/>
              </a:highlight>
              <a:latin typeface="Consolas"/>
              <a:ea typeface="Consolas"/>
              <a:cs typeface="Consolas"/>
              <a:sym typeface="Consolas"/>
            </a:endParaRPr>
          </a:p>
        </p:txBody>
      </p:sp>
      <p:sp>
        <p:nvSpPr>
          <p:cNvPr id="791" name="Google Shape;791;p44"/>
          <p:cNvSpPr txBox="1"/>
          <p:nvPr>
            <p:ph idx="1" type="body"/>
          </p:nvPr>
        </p:nvSpPr>
        <p:spPr>
          <a:xfrm>
            <a:off x="4516650" y="1627575"/>
            <a:ext cx="4465800" cy="10416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Ejemplo: Tabla Directorio_telefonico</a:t>
            </a:r>
            <a:r>
              <a:rPr lang="en" sz="1300"/>
              <a:t>   </a:t>
            </a:r>
            <a:endParaRPr sz="1300"/>
          </a:p>
          <a:p>
            <a:pPr indent="0" lvl="0" marL="0" rtl="0" algn="l">
              <a:spcBef>
                <a:spcPts val="1000"/>
              </a:spcBef>
              <a:spcAft>
                <a:spcPts val="0"/>
              </a:spcAft>
              <a:buNone/>
            </a:pPr>
            <a:r>
              <a:t/>
            </a:r>
            <a:endParaRPr sz="1300"/>
          </a:p>
          <a:p>
            <a:pPr indent="0" lvl="0" marL="0" rtl="0" algn="l">
              <a:spcBef>
                <a:spcPts val="1000"/>
              </a:spcBef>
              <a:spcAft>
                <a:spcPts val="1000"/>
              </a:spcAft>
              <a:buNone/>
            </a:pPr>
            <a:r>
              <a:t/>
            </a:r>
            <a:endParaRPr sz="1300"/>
          </a:p>
        </p:txBody>
      </p:sp>
      <p:sp>
        <p:nvSpPr>
          <p:cNvPr id="792" name="Google Shape;792;p44"/>
          <p:cNvSpPr txBox="1"/>
          <p:nvPr/>
        </p:nvSpPr>
        <p:spPr>
          <a:xfrm>
            <a:off x="5101125" y="2504750"/>
            <a:ext cx="3000000" cy="17064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950">
                <a:solidFill>
                  <a:srgbClr val="C678DD"/>
                </a:solidFill>
                <a:highlight>
                  <a:srgbClr val="282C34"/>
                </a:highlight>
                <a:latin typeface="Consolas"/>
                <a:ea typeface="Consolas"/>
                <a:cs typeface="Consolas"/>
                <a:sym typeface="Consolas"/>
              </a:rPr>
              <a:t>CREATE</a:t>
            </a:r>
            <a:r>
              <a:rPr lang="en" sz="950">
                <a:solidFill>
                  <a:srgbClr val="ABB2BF"/>
                </a:solidFill>
                <a:highlight>
                  <a:srgbClr val="282C34"/>
                </a:highlight>
                <a:latin typeface="Consolas"/>
                <a:ea typeface="Consolas"/>
                <a:cs typeface="Consolas"/>
                <a:sym typeface="Consolas"/>
              </a:rPr>
              <a:t> </a:t>
            </a:r>
            <a:r>
              <a:rPr lang="en" sz="950">
                <a:solidFill>
                  <a:srgbClr val="C678DD"/>
                </a:solidFill>
                <a:highlight>
                  <a:srgbClr val="282C34"/>
                </a:highlight>
                <a:latin typeface="Consolas"/>
                <a:ea typeface="Consolas"/>
                <a:cs typeface="Consolas"/>
                <a:sym typeface="Consolas"/>
              </a:rPr>
              <a:t>TABLE</a:t>
            </a:r>
            <a:r>
              <a:rPr lang="en" sz="950">
                <a:solidFill>
                  <a:srgbClr val="ABB2BF"/>
                </a:solidFill>
                <a:highlight>
                  <a:srgbClr val="282C34"/>
                </a:highlight>
                <a:latin typeface="Consolas"/>
                <a:ea typeface="Consolas"/>
                <a:cs typeface="Consolas"/>
                <a:sym typeface="Consolas"/>
              </a:rPr>
              <a:t> Directorio_telefonico(nombre</a:t>
            </a:r>
            <a:endParaRPr sz="9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C678DD"/>
                </a:solidFill>
                <a:highlight>
                  <a:srgbClr val="282C34"/>
                </a:highlight>
                <a:latin typeface="Consolas"/>
                <a:ea typeface="Consolas"/>
                <a:cs typeface="Consolas"/>
                <a:sym typeface="Consolas"/>
              </a:rPr>
              <a:t>VARCHAR</a:t>
            </a:r>
            <a:r>
              <a:rPr lang="en" sz="950">
                <a:solidFill>
                  <a:srgbClr val="ABB2BF"/>
                </a:solidFill>
                <a:highlight>
                  <a:srgbClr val="282C34"/>
                </a:highlight>
                <a:latin typeface="Consolas"/>
                <a:ea typeface="Consolas"/>
                <a:cs typeface="Consolas"/>
                <a:sym typeface="Consolas"/>
              </a:rPr>
              <a:t>(</a:t>
            </a:r>
            <a:r>
              <a:rPr lang="en" sz="950">
                <a:solidFill>
                  <a:srgbClr val="D19A66"/>
                </a:solidFill>
                <a:highlight>
                  <a:srgbClr val="282C34"/>
                </a:highlight>
                <a:latin typeface="Consolas"/>
                <a:ea typeface="Consolas"/>
                <a:cs typeface="Consolas"/>
                <a:sym typeface="Consolas"/>
              </a:rPr>
              <a:t>25</a:t>
            </a:r>
            <a:r>
              <a:rPr lang="en" sz="950">
                <a:solidFill>
                  <a:srgbClr val="ABB2BF"/>
                </a:solidFill>
                <a:highlight>
                  <a:srgbClr val="282C34"/>
                </a:highlight>
                <a:latin typeface="Consolas"/>
                <a:ea typeface="Consolas"/>
                <a:cs typeface="Consolas"/>
                <a:sym typeface="Consolas"/>
              </a:rPr>
              <a:t>), apellido </a:t>
            </a:r>
            <a:r>
              <a:rPr lang="en" sz="950">
                <a:solidFill>
                  <a:srgbClr val="C678DD"/>
                </a:solidFill>
                <a:highlight>
                  <a:srgbClr val="282C34"/>
                </a:highlight>
                <a:latin typeface="Consolas"/>
                <a:ea typeface="Consolas"/>
                <a:cs typeface="Consolas"/>
                <a:sym typeface="Consolas"/>
              </a:rPr>
              <a:t>VARCHAR</a:t>
            </a:r>
            <a:r>
              <a:rPr lang="en" sz="950">
                <a:solidFill>
                  <a:srgbClr val="ABB2BF"/>
                </a:solidFill>
                <a:highlight>
                  <a:srgbClr val="282C34"/>
                </a:highlight>
                <a:latin typeface="Consolas"/>
                <a:ea typeface="Consolas"/>
                <a:cs typeface="Consolas"/>
                <a:sym typeface="Consolas"/>
              </a:rPr>
              <a:t>(</a:t>
            </a:r>
            <a:r>
              <a:rPr lang="en" sz="950">
                <a:solidFill>
                  <a:srgbClr val="D19A66"/>
                </a:solidFill>
                <a:highlight>
                  <a:srgbClr val="282C34"/>
                </a:highlight>
                <a:latin typeface="Consolas"/>
                <a:ea typeface="Consolas"/>
                <a:cs typeface="Consolas"/>
                <a:sym typeface="Consolas"/>
              </a:rPr>
              <a:t>25</a:t>
            </a:r>
            <a:r>
              <a:rPr lang="en" sz="950">
                <a:solidFill>
                  <a:srgbClr val="ABB2BF"/>
                </a:solidFill>
                <a:highlight>
                  <a:srgbClr val="282C34"/>
                </a:highlight>
                <a:latin typeface="Consolas"/>
                <a:ea typeface="Consolas"/>
                <a:cs typeface="Consolas"/>
                <a:sym typeface="Consolas"/>
              </a:rPr>
              <a:t>),</a:t>
            </a:r>
            <a:endParaRPr sz="9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numero_telefonico </a:t>
            </a:r>
            <a:r>
              <a:rPr lang="en" sz="950">
                <a:solidFill>
                  <a:srgbClr val="C678DD"/>
                </a:solidFill>
                <a:highlight>
                  <a:srgbClr val="282C34"/>
                </a:highlight>
                <a:latin typeface="Consolas"/>
                <a:ea typeface="Consolas"/>
                <a:cs typeface="Consolas"/>
                <a:sym typeface="Consolas"/>
              </a:rPr>
              <a:t>VARCHAR</a:t>
            </a:r>
            <a:r>
              <a:rPr lang="en" sz="950">
                <a:solidFill>
                  <a:srgbClr val="ABB2BF"/>
                </a:solidFill>
                <a:highlight>
                  <a:srgbClr val="282C34"/>
                </a:highlight>
                <a:latin typeface="Consolas"/>
                <a:ea typeface="Consolas"/>
                <a:cs typeface="Consolas"/>
                <a:sym typeface="Consolas"/>
              </a:rPr>
              <a:t>(</a:t>
            </a:r>
            <a:r>
              <a:rPr lang="en" sz="950">
                <a:solidFill>
                  <a:srgbClr val="D19A66"/>
                </a:solidFill>
                <a:highlight>
                  <a:srgbClr val="282C34"/>
                </a:highlight>
                <a:latin typeface="Consolas"/>
                <a:ea typeface="Consolas"/>
                <a:cs typeface="Consolas"/>
                <a:sym typeface="Consolas"/>
              </a:rPr>
              <a:t>8</a:t>
            </a:r>
            <a:r>
              <a:rPr lang="en" sz="950">
                <a:solidFill>
                  <a:srgbClr val="ABB2BF"/>
                </a:solidFill>
                <a:highlight>
                  <a:srgbClr val="282C34"/>
                </a:highlight>
                <a:latin typeface="Consolas"/>
                <a:ea typeface="Consolas"/>
                <a:cs typeface="Consolas"/>
                <a:sym typeface="Consolas"/>
              </a:rPr>
              <a:t>), direccion</a:t>
            </a:r>
            <a:endParaRPr sz="9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C678DD"/>
                </a:solidFill>
                <a:highlight>
                  <a:srgbClr val="282C34"/>
                </a:highlight>
                <a:latin typeface="Consolas"/>
                <a:ea typeface="Consolas"/>
                <a:cs typeface="Consolas"/>
                <a:sym typeface="Consolas"/>
              </a:rPr>
              <a:t>VARCHAR</a:t>
            </a:r>
            <a:r>
              <a:rPr lang="en" sz="950">
                <a:solidFill>
                  <a:srgbClr val="ABB2BF"/>
                </a:solidFill>
                <a:highlight>
                  <a:srgbClr val="282C34"/>
                </a:highlight>
                <a:latin typeface="Consolas"/>
                <a:ea typeface="Consolas"/>
                <a:cs typeface="Consolas"/>
                <a:sym typeface="Consolas"/>
              </a:rPr>
              <a:t>(</a:t>
            </a:r>
            <a:r>
              <a:rPr lang="en" sz="950">
                <a:solidFill>
                  <a:srgbClr val="D19A66"/>
                </a:solidFill>
                <a:highlight>
                  <a:srgbClr val="282C34"/>
                </a:highlight>
                <a:latin typeface="Consolas"/>
                <a:ea typeface="Consolas"/>
                <a:cs typeface="Consolas"/>
                <a:sym typeface="Consolas"/>
              </a:rPr>
              <a:t>255</a:t>
            </a:r>
            <a:r>
              <a:rPr lang="en" sz="950">
                <a:solidFill>
                  <a:srgbClr val="ABB2BF"/>
                </a:solidFill>
                <a:highlight>
                  <a:srgbClr val="282C34"/>
                </a:highlight>
                <a:latin typeface="Consolas"/>
                <a:ea typeface="Consolas"/>
                <a:cs typeface="Consolas"/>
                <a:sym typeface="Consolas"/>
              </a:rPr>
              <a:t>), edad </a:t>
            </a:r>
            <a:r>
              <a:rPr lang="en" sz="950">
                <a:solidFill>
                  <a:srgbClr val="C678DD"/>
                </a:solidFill>
                <a:highlight>
                  <a:srgbClr val="282C34"/>
                </a:highlight>
                <a:latin typeface="Consolas"/>
                <a:ea typeface="Consolas"/>
                <a:cs typeface="Consolas"/>
                <a:sym typeface="Consolas"/>
              </a:rPr>
              <a:t>INT</a:t>
            </a:r>
            <a:r>
              <a:rPr lang="en" sz="950">
                <a:solidFill>
                  <a:srgbClr val="ABB2BF"/>
                </a:solidFill>
                <a:highlight>
                  <a:srgbClr val="282C34"/>
                </a:highlight>
                <a:latin typeface="Consolas"/>
                <a:ea typeface="Consolas"/>
                <a:cs typeface="Consolas"/>
                <a:sym typeface="Consolas"/>
              </a:rPr>
              <a:t>, </a:t>
            </a:r>
            <a:r>
              <a:rPr lang="en" sz="950">
                <a:solidFill>
                  <a:srgbClr val="C678DD"/>
                </a:solidFill>
                <a:highlight>
                  <a:srgbClr val="282C34"/>
                </a:highlight>
                <a:latin typeface="Consolas"/>
                <a:ea typeface="Consolas"/>
                <a:cs typeface="Consolas"/>
                <a:sym typeface="Consolas"/>
              </a:rPr>
              <a:t>PRIMARY</a:t>
            </a:r>
            <a:r>
              <a:rPr lang="en" sz="950">
                <a:solidFill>
                  <a:srgbClr val="ABB2BF"/>
                </a:solidFill>
                <a:highlight>
                  <a:srgbClr val="282C34"/>
                </a:highlight>
                <a:latin typeface="Consolas"/>
                <a:ea typeface="Consolas"/>
                <a:cs typeface="Consolas"/>
                <a:sym typeface="Consolas"/>
              </a:rPr>
              <a:t> </a:t>
            </a:r>
            <a:r>
              <a:rPr lang="en" sz="950">
                <a:solidFill>
                  <a:srgbClr val="C678DD"/>
                </a:solidFill>
                <a:highlight>
                  <a:srgbClr val="282C34"/>
                </a:highlight>
                <a:latin typeface="Consolas"/>
                <a:ea typeface="Consolas"/>
                <a:cs typeface="Consolas"/>
                <a:sym typeface="Consolas"/>
              </a:rPr>
              <a:t>KEY</a:t>
            </a:r>
            <a:endParaRPr sz="950">
              <a:solidFill>
                <a:srgbClr val="C678DD"/>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(numero_telefonico) );</a:t>
            </a:r>
            <a:endParaRPr sz="950">
              <a:solidFill>
                <a:srgbClr val="C678DD"/>
              </a:solidFill>
              <a:highlight>
                <a:srgbClr val="282C34"/>
              </a:highlight>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45"/>
          <p:cNvSpPr txBox="1"/>
          <p:nvPr>
            <p:ph type="title"/>
          </p:nvPr>
        </p:nvSpPr>
        <p:spPr>
          <a:xfrm>
            <a:off x="700400" y="31582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Creando una tabla con clave foráneas</a:t>
            </a:r>
            <a:endParaRPr sz="2200"/>
          </a:p>
        </p:txBody>
      </p:sp>
      <p:sp>
        <p:nvSpPr>
          <p:cNvPr id="798" name="Google Shape;798;p45"/>
          <p:cNvSpPr txBox="1"/>
          <p:nvPr>
            <p:ph idx="1" type="body"/>
          </p:nvPr>
        </p:nvSpPr>
        <p:spPr>
          <a:xfrm>
            <a:off x="935300" y="1005100"/>
            <a:ext cx="7454100" cy="785100"/>
          </a:xfrm>
          <a:prstGeom prst="rect">
            <a:avLst/>
          </a:prstGeom>
        </p:spPr>
        <p:txBody>
          <a:bodyPr anchorCtr="0" anchor="t" bIns="91425" lIns="91425" spcFirstLastPara="1" rIns="91425" wrap="square" tIns="91425">
            <a:spAutoFit/>
          </a:bodyPr>
          <a:lstStyle/>
          <a:p>
            <a:pPr indent="0" lvl="0" marL="0" rtl="0" algn="just">
              <a:spcBef>
                <a:spcPts val="0"/>
              </a:spcBef>
              <a:spcAft>
                <a:spcPts val="1000"/>
              </a:spcAft>
              <a:buNone/>
            </a:pPr>
            <a:r>
              <a:rPr lang="en" sz="1300"/>
              <a:t>Posterior a la creación de la primera tabla, definir los componentes de la segunda tabla agenda con los campo numero_telefonico y nick, asignando una clave foránea proveniente de la tabla directorio_telefonico. </a:t>
            </a:r>
            <a:endParaRPr sz="1300"/>
          </a:p>
        </p:txBody>
      </p:sp>
      <p:sp>
        <p:nvSpPr>
          <p:cNvPr id="799" name="Google Shape;799;p45"/>
          <p:cNvSpPr txBox="1"/>
          <p:nvPr/>
        </p:nvSpPr>
        <p:spPr>
          <a:xfrm>
            <a:off x="1604100" y="2003900"/>
            <a:ext cx="5999100" cy="28971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i="1" lang="en" sz="950">
                <a:solidFill>
                  <a:srgbClr val="5C6370"/>
                </a:solidFill>
                <a:highlight>
                  <a:srgbClr val="282C34"/>
                </a:highlight>
                <a:latin typeface="Consolas"/>
                <a:ea typeface="Consolas"/>
                <a:cs typeface="Consolas"/>
                <a:sym typeface="Consolas"/>
              </a:rPr>
              <a:t>-- Creamos una tabla con el nombre agenda</a:t>
            </a:r>
            <a:endParaRPr i="1" sz="950">
              <a:solidFill>
                <a:srgbClr val="5C6370"/>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a:t>
            </a:r>
            <a:r>
              <a:rPr lang="en" sz="950">
                <a:solidFill>
                  <a:srgbClr val="C678DD"/>
                </a:solidFill>
                <a:highlight>
                  <a:srgbClr val="282C34"/>
                </a:highlight>
                <a:latin typeface="Consolas"/>
                <a:ea typeface="Consolas"/>
                <a:cs typeface="Consolas"/>
                <a:sym typeface="Consolas"/>
              </a:rPr>
              <a:t>CREATE</a:t>
            </a:r>
            <a:r>
              <a:rPr lang="en" sz="950">
                <a:solidFill>
                  <a:srgbClr val="ABB2BF"/>
                </a:solidFill>
                <a:highlight>
                  <a:srgbClr val="282C34"/>
                </a:highlight>
                <a:latin typeface="Consolas"/>
                <a:ea typeface="Consolas"/>
                <a:cs typeface="Consolas"/>
                <a:sym typeface="Consolas"/>
              </a:rPr>
              <a:t> </a:t>
            </a:r>
            <a:r>
              <a:rPr lang="en" sz="950">
                <a:solidFill>
                  <a:srgbClr val="C678DD"/>
                </a:solidFill>
                <a:highlight>
                  <a:srgbClr val="282C34"/>
                </a:highlight>
                <a:latin typeface="Consolas"/>
                <a:ea typeface="Consolas"/>
                <a:cs typeface="Consolas"/>
                <a:sym typeface="Consolas"/>
              </a:rPr>
              <a:t>TABLE</a:t>
            </a:r>
            <a:r>
              <a:rPr lang="en" sz="950">
                <a:solidFill>
                  <a:srgbClr val="ABB2BF"/>
                </a:solidFill>
                <a:highlight>
                  <a:srgbClr val="282C34"/>
                </a:highlight>
                <a:latin typeface="Consolas"/>
                <a:ea typeface="Consolas"/>
                <a:cs typeface="Consolas"/>
                <a:sym typeface="Consolas"/>
              </a:rPr>
              <a:t> </a:t>
            </a:r>
            <a:r>
              <a:rPr lang="en" sz="950">
                <a:solidFill>
                  <a:srgbClr val="61AFEF"/>
                </a:solidFill>
                <a:highlight>
                  <a:srgbClr val="282C34"/>
                </a:highlight>
                <a:latin typeface="Consolas"/>
                <a:ea typeface="Consolas"/>
                <a:cs typeface="Consolas"/>
                <a:sym typeface="Consolas"/>
              </a:rPr>
              <a:t>Agenda</a:t>
            </a:r>
            <a:r>
              <a:rPr lang="en" sz="950">
                <a:solidFill>
                  <a:srgbClr val="ABB2BF"/>
                </a:solidFill>
                <a:highlight>
                  <a:srgbClr val="282C34"/>
                </a:highlight>
                <a:latin typeface="Consolas"/>
                <a:ea typeface="Consolas"/>
                <a:cs typeface="Consolas"/>
                <a:sym typeface="Consolas"/>
              </a:rPr>
              <a:t>(</a:t>
            </a:r>
            <a:endParaRPr sz="9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a:t>
            </a:r>
            <a:r>
              <a:rPr i="1" lang="en" sz="950">
                <a:solidFill>
                  <a:srgbClr val="5C6370"/>
                </a:solidFill>
                <a:highlight>
                  <a:srgbClr val="282C34"/>
                </a:highlight>
                <a:latin typeface="Consolas"/>
                <a:ea typeface="Consolas"/>
                <a:cs typeface="Consolas"/>
                <a:sym typeface="Consolas"/>
              </a:rPr>
              <a:t>-- Definimos el campo nick con el tipo </a:t>
            </a:r>
            <a:endParaRPr i="1" sz="950">
              <a:solidFill>
                <a:srgbClr val="5C6370"/>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a:t>
            </a:r>
            <a:r>
              <a:rPr i="1" lang="en" sz="950">
                <a:solidFill>
                  <a:srgbClr val="5C6370"/>
                </a:solidFill>
                <a:highlight>
                  <a:srgbClr val="282C34"/>
                </a:highlight>
                <a:latin typeface="Consolas"/>
                <a:ea typeface="Consolas"/>
                <a:cs typeface="Consolas"/>
                <a:sym typeface="Consolas"/>
              </a:rPr>
              <a:t>-- de dato cadena con un largo de 25 caracteres</a:t>
            </a:r>
            <a:endParaRPr i="1" sz="950">
              <a:solidFill>
                <a:srgbClr val="5C6370"/>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nick </a:t>
            </a:r>
            <a:r>
              <a:rPr lang="en" sz="950">
                <a:solidFill>
                  <a:srgbClr val="C678DD"/>
                </a:solidFill>
                <a:highlight>
                  <a:srgbClr val="282C34"/>
                </a:highlight>
                <a:latin typeface="Consolas"/>
                <a:ea typeface="Consolas"/>
                <a:cs typeface="Consolas"/>
                <a:sym typeface="Consolas"/>
              </a:rPr>
              <a:t>VARCHAR</a:t>
            </a:r>
            <a:r>
              <a:rPr lang="en" sz="950">
                <a:solidFill>
                  <a:srgbClr val="ABB2BF"/>
                </a:solidFill>
                <a:highlight>
                  <a:srgbClr val="282C34"/>
                </a:highlight>
                <a:latin typeface="Consolas"/>
                <a:ea typeface="Consolas"/>
                <a:cs typeface="Consolas"/>
                <a:sym typeface="Consolas"/>
              </a:rPr>
              <a:t>(</a:t>
            </a:r>
            <a:r>
              <a:rPr lang="en" sz="950">
                <a:solidFill>
                  <a:srgbClr val="D19A66"/>
                </a:solidFill>
                <a:highlight>
                  <a:srgbClr val="282C34"/>
                </a:highlight>
                <a:latin typeface="Consolas"/>
                <a:ea typeface="Consolas"/>
                <a:cs typeface="Consolas"/>
                <a:sym typeface="Consolas"/>
              </a:rPr>
              <a:t>25</a:t>
            </a:r>
            <a:r>
              <a:rPr lang="en" sz="950">
                <a:solidFill>
                  <a:srgbClr val="ABB2BF"/>
                </a:solidFill>
                <a:highlight>
                  <a:srgbClr val="282C34"/>
                </a:highlight>
                <a:latin typeface="Consolas"/>
                <a:ea typeface="Consolas"/>
                <a:cs typeface="Consolas"/>
                <a:sym typeface="Consolas"/>
              </a:rPr>
              <a:t>),</a:t>
            </a:r>
            <a:endParaRPr sz="9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a:t>
            </a:r>
            <a:r>
              <a:rPr i="1" lang="en" sz="950">
                <a:solidFill>
                  <a:srgbClr val="5C6370"/>
                </a:solidFill>
                <a:highlight>
                  <a:srgbClr val="282C34"/>
                </a:highlight>
                <a:latin typeface="Consolas"/>
                <a:ea typeface="Consolas"/>
                <a:cs typeface="Consolas"/>
                <a:sym typeface="Consolas"/>
              </a:rPr>
              <a:t>-- Definimos el campo numero_telefonico con el </a:t>
            </a:r>
            <a:endParaRPr i="1" sz="950">
              <a:solidFill>
                <a:srgbClr val="5C6370"/>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a:t>
            </a:r>
            <a:r>
              <a:rPr i="1" lang="en" sz="950">
                <a:solidFill>
                  <a:srgbClr val="5C6370"/>
                </a:solidFill>
                <a:highlight>
                  <a:srgbClr val="282C34"/>
                </a:highlight>
                <a:latin typeface="Consolas"/>
                <a:ea typeface="Consolas"/>
                <a:cs typeface="Consolas"/>
                <a:sym typeface="Consolas"/>
              </a:rPr>
              <a:t>-- tipo de dato cadena con un largo de 8 caracteres.</a:t>
            </a:r>
            <a:endParaRPr i="1" sz="950">
              <a:solidFill>
                <a:srgbClr val="5C6370"/>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numero_telefonico </a:t>
            </a:r>
            <a:r>
              <a:rPr lang="en" sz="950">
                <a:solidFill>
                  <a:srgbClr val="C678DD"/>
                </a:solidFill>
                <a:highlight>
                  <a:srgbClr val="282C34"/>
                </a:highlight>
                <a:latin typeface="Consolas"/>
                <a:ea typeface="Consolas"/>
                <a:cs typeface="Consolas"/>
                <a:sym typeface="Consolas"/>
              </a:rPr>
              <a:t>VARCHAR</a:t>
            </a:r>
            <a:r>
              <a:rPr lang="en" sz="950">
                <a:solidFill>
                  <a:srgbClr val="ABB2BF"/>
                </a:solidFill>
                <a:highlight>
                  <a:srgbClr val="282C34"/>
                </a:highlight>
                <a:latin typeface="Consolas"/>
                <a:ea typeface="Consolas"/>
                <a:cs typeface="Consolas"/>
                <a:sym typeface="Consolas"/>
              </a:rPr>
              <a:t>(</a:t>
            </a:r>
            <a:r>
              <a:rPr lang="en" sz="950">
                <a:solidFill>
                  <a:srgbClr val="D19A66"/>
                </a:solidFill>
                <a:highlight>
                  <a:srgbClr val="282C34"/>
                </a:highlight>
                <a:latin typeface="Consolas"/>
                <a:ea typeface="Consolas"/>
                <a:cs typeface="Consolas"/>
                <a:sym typeface="Consolas"/>
              </a:rPr>
              <a:t>8</a:t>
            </a:r>
            <a:r>
              <a:rPr lang="en" sz="950">
                <a:solidFill>
                  <a:srgbClr val="ABB2BF"/>
                </a:solidFill>
                <a:highlight>
                  <a:srgbClr val="282C34"/>
                </a:highlight>
                <a:latin typeface="Consolas"/>
                <a:ea typeface="Consolas"/>
                <a:cs typeface="Consolas"/>
                <a:sym typeface="Consolas"/>
              </a:rPr>
              <a:t>),</a:t>
            </a:r>
            <a:endParaRPr sz="9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a:t>
            </a:r>
            <a:r>
              <a:rPr i="1" lang="en" sz="950">
                <a:solidFill>
                  <a:srgbClr val="5C6370"/>
                </a:solidFill>
                <a:highlight>
                  <a:srgbClr val="282C34"/>
                </a:highlight>
                <a:latin typeface="Consolas"/>
                <a:ea typeface="Consolas"/>
                <a:cs typeface="Consolas"/>
                <a:sym typeface="Consolas"/>
              </a:rPr>
              <a:t>-- Vinculamos una clave foránea entre nuestra </a:t>
            </a:r>
            <a:endParaRPr i="1" sz="950">
              <a:solidFill>
                <a:srgbClr val="5C6370"/>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a:t>
            </a:r>
            <a:r>
              <a:rPr i="1" lang="en" sz="950">
                <a:solidFill>
                  <a:srgbClr val="5C6370"/>
                </a:solidFill>
                <a:highlight>
                  <a:srgbClr val="282C34"/>
                </a:highlight>
                <a:latin typeface="Consolas"/>
                <a:ea typeface="Consolas"/>
                <a:cs typeface="Consolas"/>
                <a:sym typeface="Consolas"/>
              </a:rPr>
              <a:t>-- columna numero_telefonico y su símil en la tabla directorio telefónico</a:t>
            </a:r>
            <a:endParaRPr i="1" sz="950">
              <a:solidFill>
                <a:srgbClr val="5C6370"/>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a:t>
            </a:r>
            <a:r>
              <a:rPr lang="en" sz="950">
                <a:solidFill>
                  <a:srgbClr val="C678DD"/>
                </a:solidFill>
                <a:highlight>
                  <a:srgbClr val="282C34"/>
                </a:highlight>
                <a:latin typeface="Consolas"/>
                <a:ea typeface="Consolas"/>
                <a:cs typeface="Consolas"/>
                <a:sym typeface="Consolas"/>
              </a:rPr>
              <a:t>FOREIGN KEY</a:t>
            </a:r>
            <a:r>
              <a:rPr lang="en" sz="950">
                <a:solidFill>
                  <a:srgbClr val="ABB2BF"/>
                </a:solidFill>
                <a:highlight>
                  <a:srgbClr val="282C34"/>
                </a:highlight>
                <a:latin typeface="Consolas"/>
                <a:ea typeface="Consolas"/>
                <a:cs typeface="Consolas"/>
                <a:sym typeface="Consolas"/>
              </a:rPr>
              <a:t> (numero_telefonico) </a:t>
            </a:r>
            <a:r>
              <a:rPr lang="en" sz="950">
                <a:solidFill>
                  <a:srgbClr val="C678DD"/>
                </a:solidFill>
                <a:highlight>
                  <a:srgbClr val="282C34"/>
                </a:highlight>
                <a:latin typeface="Consolas"/>
                <a:ea typeface="Consolas"/>
                <a:cs typeface="Consolas"/>
                <a:sym typeface="Consolas"/>
              </a:rPr>
              <a:t>REFERENCES</a:t>
            </a:r>
            <a:endParaRPr sz="950">
              <a:solidFill>
                <a:srgbClr val="C678DD"/>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    Directorio_telefonico(numero_telefonico)</a:t>
            </a:r>
            <a:endParaRPr sz="9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BB2BF"/>
                </a:solidFill>
                <a:highlight>
                  <a:srgbClr val="282C34"/>
                </a:highlight>
                <a:latin typeface="Consolas"/>
                <a:ea typeface="Consolas"/>
                <a:cs typeface="Consolas"/>
                <a:sym typeface="Consolas"/>
              </a:rPr>
              <a:t>);</a:t>
            </a:r>
            <a:endParaRPr sz="950">
              <a:solidFill>
                <a:srgbClr val="ABB2BF"/>
              </a:solidFill>
              <a:highlight>
                <a:srgbClr val="282C34"/>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46"/>
          <p:cNvSpPr txBox="1"/>
          <p:nvPr>
            <p:ph type="title"/>
          </p:nvPr>
        </p:nvSpPr>
        <p:spPr>
          <a:xfrm>
            <a:off x="700400" y="31582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Inserción de datos en una tabla </a:t>
            </a:r>
            <a:endParaRPr sz="2200"/>
          </a:p>
        </p:txBody>
      </p:sp>
      <p:sp>
        <p:nvSpPr>
          <p:cNvPr id="805" name="Google Shape;805;p46"/>
          <p:cNvSpPr txBox="1"/>
          <p:nvPr>
            <p:ph idx="1" type="body"/>
          </p:nvPr>
        </p:nvSpPr>
        <p:spPr>
          <a:xfrm>
            <a:off x="935300" y="1448225"/>
            <a:ext cx="7454100" cy="1441800"/>
          </a:xfrm>
          <a:prstGeom prst="rect">
            <a:avLst/>
          </a:prstGeom>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rPr lang="en" sz="1300"/>
              <a:t>Para que una base de datos sea útil, debe contener datos, para insertar datos a una tabla existe el comando INSERT. </a:t>
            </a:r>
            <a:endParaRPr sz="1300"/>
          </a:p>
          <a:p>
            <a:pPr indent="-311150" lvl="0" marL="457200" rtl="0" algn="just">
              <a:spcBef>
                <a:spcPts val="1000"/>
              </a:spcBef>
              <a:spcAft>
                <a:spcPts val="0"/>
              </a:spcAft>
              <a:buSzPts val="1300"/>
              <a:buChar char="➔"/>
            </a:pPr>
            <a:r>
              <a:rPr lang="en" sz="1300"/>
              <a:t>Esto es un proceso ordenado y debemos especificar a qué fila pertenecen los datos que estamos ingresando. </a:t>
            </a:r>
            <a:endParaRPr sz="1300"/>
          </a:p>
          <a:p>
            <a:pPr indent="-311150" lvl="0" marL="457200" rtl="0" algn="just">
              <a:spcBef>
                <a:spcPts val="1000"/>
              </a:spcBef>
              <a:spcAft>
                <a:spcPts val="1000"/>
              </a:spcAft>
              <a:buSzPts val="1300"/>
              <a:buChar char="➔"/>
            </a:pPr>
            <a:r>
              <a:rPr lang="en" sz="1300"/>
              <a:t>La forma canónica de la instrucción INSERT es la siguiente: </a:t>
            </a:r>
            <a:endParaRPr sz="1300"/>
          </a:p>
        </p:txBody>
      </p:sp>
      <p:sp>
        <p:nvSpPr>
          <p:cNvPr id="806" name="Google Shape;806;p46"/>
          <p:cNvSpPr txBox="1"/>
          <p:nvPr/>
        </p:nvSpPr>
        <p:spPr>
          <a:xfrm>
            <a:off x="1572450" y="3138100"/>
            <a:ext cx="6613800" cy="7503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INSERT</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INTO</a:t>
            </a:r>
            <a:r>
              <a:rPr lang="en" sz="1050">
                <a:solidFill>
                  <a:srgbClr val="ABB2BF"/>
                </a:solidFill>
                <a:highlight>
                  <a:srgbClr val="282C34"/>
                </a:highlight>
                <a:latin typeface="Consolas"/>
                <a:ea typeface="Consolas"/>
                <a:cs typeface="Consolas"/>
                <a:sym typeface="Consolas"/>
              </a:rPr>
              <a:t> nombre_tabla (columna1, columna2, columna3) </a:t>
            </a:r>
            <a:r>
              <a:rPr lang="en" sz="1050">
                <a:solidFill>
                  <a:srgbClr val="C678DD"/>
                </a:solidFill>
                <a:highlight>
                  <a:srgbClr val="282C34"/>
                </a:highlight>
                <a:latin typeface="Consolas"/>
                <a:ea typeface="Consolas"/>
                <a:cs typeface="Consolas"/>
                <a:sym typeface="Consolas"/>
              </a:rPr>
              <a:t>VALUES</a:t>
            </a:r>
            <a:endParaRPr sz="1050">
              <a:solidFill>
                <a:srgbClr val="C678DD"/>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(valor1, valor2, valor3);</a:t>
            </a:r>
            <a:endParaRPr i="1" sz="950">
              <a:solidFill>
                <a:srgbClr val="5C6370"/>
              </a:solidFill>
              <a:highlight>
                <a:srgbClr val="282C34"/>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0" name="Shape 810"/>
        <p:cNvGrpSpPr/>
        <p:nvPr/>
      </p:nvGrpSpPr>
      <p:grpSpPr>
        <a:xfrm>
          <a:off x="0" y="0"/>
          <a:ext cx="0" cy="0"/>
          <a:chOff x="0" y="0"/>
          <a:chExt cx="0" cy="0"/>
        </a:xfrm>
      </p:grpSpPr>
      <p:sp>
        <p:nvSpPr>
          <p:cNvPr id="811" name="Google Shape;811;p47"/>
          <p:cNvSpPr txBox="1"/>
          <p:nvPr>
            <p:ph type="title"/>
          </p:nvPr>
        </p:nvSpPr>
        <p:spPr>
          <a:xfrm>
            <a:off x="874800" y="283900"/>
            <a:ext cx="7394400" cy="7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Ingresar registros a tabla Directorio_telefonico</a:t>
            </a:r>
            <a:endParaRPr sz="1900"/>
          </a:p>
        </p:txBody>
      </p:sp>
      <p:pic>
        <p:nvPicPr>
          <p:cNvPr id="812" name="Google Shape;812;p47"/>
          <p:cNvPicPr preferRelativeResize="0"/>
          <p:nvPr/>
        </p:nvPicPr>
        <p:blipFill>
          <a:blip r:embed="rId3">
            <a:alphaModFix/>
          </a:blip>
          <a:stretch>
            <a:fillRect/>
          </a:stretch>
        </p:blipFill>
        <p:spPr>
          <a:xfrm>
            <a:off x="1965938" y="1328475"/>
            <a:ext cx="5212125" cy="3124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6" name="Shape 816"/>
        <p:cNvGrpSpPr/>
        <p:nvPr/>
      </p:nvGrpSpPr>
      <p:grpSpPr>
        <a:xfrm>
          <a:off x="0" y="0"/>
          <a:ext cx="0" cy="0"/>
          <a:chOff x="0" y="0"/>
          <a:chExt cx="0" cy="0"/>
        </a:xfrm>
      </p:grpSpPr>
      <p:sp>
        <p:nvSpPr>
          <p:cNvPr id="817" name="Google Shape;817;p48"/>
          <p:cNvSpPr txBox="1"/>
          <p:nvPr>
            <p:ph type="title"/>
          </p:nvPr>
        </p:nvSpPr>
        <p:spPr>
          <a:xfrm>
            <a:off x="874800" y="283900"/>
            <a:ext cx="7394400" cy="7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Ingresar registros a tabla Agenda</a:t>
            </a:r>
            <a:endParaRPr sz="1900"/>
          </a:p>
        </p:txBody>
      </p:sp>
      <p:pic>
        <p:nvPicPr>
          <p:cNvPr id="818" name="Google Shape;818;p48"/>
          <p:cNvPicPr preferRelativeResize="0"/>
          <p:nvPr/>
        </p:nvPicPr>
        <p:blipFill>
          <a:blip r:embed="rId3">
            <a:alphaModFix/>
          </a:blip>
          <a:stretch>
            <a:fillRect/>
          </a:stretch>
        </p:blipFill>
        <p:spPr>
          <a:xfrm>
            <a:off x="2029996" y="1411475"/>
            <a:ext cx="5084001" cy="2512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2" name="Shape 822"/>
        <p:cNvGrpSpPr/>
        <p:nvPr/>
      </p:nvGrpSpPr>
      <p:grpSpPr>
        <a:xfrm>
          <a:off x="0" y="0"/>
          <a:ext cx="0" cy="0"/>
          <a:chOff x="0" y="0"/>
          <a:chExt cx="0" cy="0"/>
        </a:xfrm>
      </p:grpSpPr>
      <p:sp>
        <p:nvSpPr>
          <p:cNvPr id="823" name="Google Shape;823;p49"/>
          <p:cNvSpPr txBox="1"/>
          <p:nvPr>
            <p:ph type="title"/>
          </p:nvPr>
        </p:nvSpPr>
        <p:spPr>
          <a:xfrm>
            <a:off x="1028400" y="2757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#Ejercicio: </a:t>
            </a:r>
            <a:endParaRPr sz="3000"/>
          </a:p>
        </p:txBody>
      </p:sp>
      <p:cxnSp>
        <p:nvCxnSpPr>
          <p:cNvPr id="824" name="Google Shape;824;p49"/>
          <p:cNvCxnSpPr/>
          <p:nvPr/>
        </p:nvCxnSpPr>
        <p:spPr>
          <a:xfrm>
            <a:off x="1876932" y="464000"/>
            <a:ext cx="5100" cy="4082400"/>
          </a:xfrm>
          <a:prstGeom prst="straightConnector1">
            <a:avLst/>
          </a:prstGeom>
          <a:noFill/>
          <a:ln cap="flat" cmpd="sng" w="9525">
            <a:solidFill>
              <a:schemeClr val="dk2"/>
            </a:solidFill>
            <a:prstDash val="dash"/>
            <a:round/>
            <a:headEnd len="med" w="med" type="none"/>
            <a:tailEnd len="med" w="med" type="none"/>
          </a:ln>
        </p:spPr>
      </p:cxnSp>
      <p:sp>
        <p:nvSpPr>
          <p:cNvPr id="825" name="Google Shape;825;p49"/>
          <p:cNvSpPr txBox="1"/>
          <p:nvPr>
            <p:ph idx="14" type="subTitle"/>
          </p:nvPr>
        </p:nvSpPr>
        <p:spPr>
          <a:xfrm>
            <a:off x="2130149" y="1097050"/>
            <a:ext cx="5739600" cy="1231500"/>
          </a:xfrm>
          <a:prstGeom prst="rect">
            <a:avLst/>
          </a:prstGeom>
        </p:spPr>
        <p:txBody>
          <a:bodyPr anchorCtr="0" anchor="t" bIns="182875" lIns="274300" spcFirstLastPara="1" rIns="274300" wrap="square" tIns="182875">
            <a:spAutoFit/>
          </a:bodyPr>
          <a:lstStyle/>
          <a:p>
            <a:pPr indent="0" lvl="0" marL="0" rtl="0" algn="just">
              <a:spcBef>
                <a:spcPts val="0"/>
              </a:spcBef>
              <a:spcAft>
                <a:spcPts val="0"/>
              </a:spcAft>
              <a:buNone/>
            </a:pPr>
            <a:r>
              <a:rPr lang="en" sz="1400"/>
              <a:t>La empresa Ovalle Electronics SPA necesita una base de datos para almacenar sus productos y el historial de ventas del día a día. Crea una base de datos llamada </a:t>
            </a:r>
            <a:r>
              <a:rPr b="1" lang="en" sz="1400"/>
              <a:t>OvalleElectronicsSPA</a:t>
            </a:r>
            <a:r>
              <a:rPr lang="en" sz="1400"/>
              <a:t> con las siguientes tablas:</a:t>
            </a:r>
            <a:endParaRPr sz="1400"/>
          </a:p>
        </p:txBody>
      </p:sp>
      <p:pic>
        <p:nvPicPr>
          <p:cNvPr id="826" name="Google Shape;826;p49"/>
          <p:cNvPicPr preferRelativeResize="0"/>
          <p:nvPr/>
        </p:nvPicPr>
        <p:blipFill>
          <a:blip r:embed="rId3">
            <a:alphaModFix/>
          </a:blip>
          <a:stretch>
            <a:fillRect/>
          </a:stretch>
        </p:blipFill>
        <p:spPr>
          <a:xfrm>
            <a:off x="2652738" y="2507823"/>
            <a:ext cx="4694424" cy="1835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cxnSp>
        <p:nvCxnSpPr>
          <p:cNvPr id="226" name="Google Shape;226;p23"/>
          <p:cNvCxnSpPr/>
          <p:nvPr/>
        </p:nvCxnSpPr>
        <p:spPr>
          <a:xfrm>
            <a:off x="5533206" y="1540889"/>
            <a:ext cx="2442900" cy="2442900"/>
          </a:xfrm>
          <a:prstGeom prst="straightConnector1">
            <a:avLst/>
          </a:prstGeom>
          <a:noFill/>
          <a:ln cap="flat" cmpd="sng" w="9525">
            <a:solidFill>
              <a:schemeClr val="accent2"/>
            </a:solidFill>
            <a:prstDash val="solid"/>
            <a:round/>
            <a:headEnd len="med" w="med" type="none"/>
            <a:tailEnd len="med" w="med" type="none"/>
          </a:ln>
        </p:spPr>
      </p:cxnSp>
      <p:grpSp>
        <p:nvGrpSpPr>
          <p:cNvPr id="227" name="Google Shape;227;p23"/>
          <p:cNvGrpSpPr/>
          <p:nvPr/>
        </p:nvGrpSpPr>
        <p:grpSpPr>
          <a:xfrm>
            <a:off x="4682056" y="841516"/>
            <a:ext cx="3748715" cy="3468037"/>
            <a:chOff x="5009550" y="697395"/>
            <a:chExt cx="4134460" cy="3824900"/>
          </a:xfrm>
        </p:grpSpPr>
        <p:sp>
          <p:nvSpPr>
            <p:cNvPr id="228" name="Google Shape;228;p23"/>
            <p:cNvSpPr/>
            <p:nvPr/>
          </p:nvSpPr>
          <p:spPr>
            <a:xfrm flipH="1" rot="10800000">
              <a:off x="6316581" y="929161"/>
              <a:ext cx="576343" cy="1044085"/>
            </a:xfrm>
            <a:custGeom>
              <a:rect b="b" l="l" r="r" t="t"/>
              <a:pathLst>
                <a:path extrusionOk="0" fill="none" h="38520" w="29522">
                  <a:moveTo>
                    <a:pt x="29522" y="1"/>
                  </a:moveTo>
                  <a:lnTo>
                    <a:pt x="29522" y="34373"/>
                  </a:lnTo>
                  <a:cubicBezTo>
                    <a:pt x="29522" y="36695"/>
                    <a:pt x="27698" y="38519"/>
                    <a:pt x="25376" y="38519"/>
                  </a:cubicBezTo>
                  <a:lnTo>
                    <a:pt x="1" y="38519"/>
                  </a:lnTo>
                </a:path>
              </a:pathLst>
            </a:custGeom>
            <a:noFill/>
            <a:ln cap="flat" cmpd="sng" w="9525">
              <a:solidFill>
                <a:schemeClr val="dk2"/>
              </a:solidFill>
              <a:prstDash val="dash"/>
              <a:miter lim="414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5197301" y="697395"/>
              <a:ext cx="1176513" cy="701622"/>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0" name="Google Shape;230;p23"/>
            <p:cNvSpPr/>
            <p:nvPr/>
          </p:nvSpPr>
          <p:spPr>
            <a:xfrm>
              <a:off x="5621429" y="1437258"/>
              <a:ext cx="21" cy="2545287"/>
            </a:xfrm>
            <a:custGeom>
              <a:rect b="b" l="l" r="r" t="t"/>
              <a:pathLst>
                <a:path extrusionOk="0" fill="none" h="118786" w="1">
                  <a:moveTo>
                    <a:pt x="1" y="118786"/>
                  </a:moveTo>
                  <a:lnTo>
                    <a:pt x="1" y="0"/>
                  </a:lnTo>
                </a:path>
              </a:pathLst>
            </a:custGeom>
            <a:noFill/>
            <a:ln cap="rnd" cmpd="sng" w="108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1" name="Google Shape;231;p23"/>
            <p:cNvSpPr/>
            <p:nvPr/>
          </p:nvSpPr>
          <p:spPr>
            <a:xfrm>
              <a:off x="6941172" y="1732338"/>
              <a:ext cx="1433802" cy="815644"/>
            </a:xfrm>
            <a:custGeom>
              <a:rect b="b" l="l" r="r" t="t"/>
              <a:pathLst>
                <a:path extrusionOk="0" h="39129" w="68784">
                  <a:moveTo>
                    <a:pt x="24452" y="1"/>
                  </a:moveTo>
                  <a:cubicBezTo>
                    <a:pt x="24452" y="1"/>
                    <a:pt x="13277" y="4237"/>
                    <a:pt x="11576" y="5805"/>
                  </a:cubicBezTo>
                  <a:cubicBezTo>
                    <a:pt x="9874" y="7339"/>
                    <a:pt x="1" y="39129"/>
                    <a:pt x="1" y="39129"/>
                  </a:cubicBezTo>
                  <a:lnTo>
                    <a:pt x="68783" y="39129"/>
                  </a:lnTo>
                  <a:cubicBezTo>
                    <a:pt x="68783" y="39129"/>
                    <a:pt x="63713" y="17780"/>
                    <a:pt x="62445" y="10575"/>
                  </a:cubicBezTo>
                  <a:cubicBezTo>
                    <a:pt x="61211" y="3370"/>
                    <a:pt x="55674" y="1835"/>
                    <a:pt x="52872" y="1268"/>
                  </a:cubicBezTo>
                  <a:cubicBezTo>
                    <a:pt x="50036" y="701"/>
                    <a:pt x="24452" y="1"/>
                    <a:pt x="24452"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2" name="Google Shape;232;p23"/>
            <p:cNvSpPr/>
            <p:nvPr/>
          </p:nvSpPr>
          <p:spPr>
            <a:xfrm>
              <a:off x="7811722" y="1796999"/>
              <a:ext cx="248264" cy="750983"/>
            </a:xfrm>
            <a:custGeom>
              <a:rect b="b" l="l" r="r" t="t"/>
              <a:pathLst>
                <a:path extrusionOk="0" h="36027" w="11910">
                  <a:moveTo>
                    <a:pt x="7139" y="1"/>
                  </a:moveTo>
                  <a:lnTo>
                    <a:pt x="1469" y="2903"/>
                  </a:lnTo>
                  <a:lnTo>
                    <a:pt x="1" y="36027"/>
                  </a:lnTo>
                  <a:lnTo>
                    <a:pt x="11909" y="36027"/>
                  </a:lnTo>
                  <a:lnTo>
                    <a:pt x="7139" y="1"/>
                  </a:ln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3" name="Google Shape;233;p23"/>
            <p:cNvSpPr/>
            <p:nvPr/>
          </p:nvSpPr>
          <p:spPr>
            <a:xfrm>
              <a:off x="7432072" y="1581358"/>
              <a:ext cx="607757" cy="339544"/>
            </a:xfrm>
            <a:custGeom>
              <a:rect b="b" l="l" r="r" t="t"/>
              <a:pathLst>
                <a:path extrusionOk="0" h="16289" w="29156">
                  <a:moveTo>
                    <a:pt x="20141" y="1"/>
                  </a:moveTo>
                  <a:cubicBezTo>
                    <a:pt x="19511" y="1"/>
                    <a:pt x="18636" y="2954"/>
                    <a:pt x="15012" y="3574"/>
                  </a:cubicBezTo>
                  <a:cubicBezTo>
                    <a:pt x="11309" y="4175"/>
                    <a:pt x="2336" y="4542"/>
                    <a:pt x="2336" y="4542"/>
                  </a:cubicBezTo>
                  <a:lnTo>
                    <a:pt x="1836" y="4442"/>
                  </a:lnTo>
                  <a:cubicBezTo>
                    <a:pt x="1836" y="4442"/>
                    <a:pt x="1" y="7177"/>
                    <a:pt x="368" y="8011"/>
                  </a:cubicBezTo>
                  <a:cubicBezTo>
                    <a:pt x="735" y="8878"/>
                    <a:pt x="4938" y="15416"/>
                    <a:pt x="9107" y="16150"/>
                  </a:cubicBezTo>
                  <a:cubicBezTo>
                    <a:pt x="9648" y="16245"/>
                    <a:pt x="10207" y="16289"/>
                    <a:pt x="10778" y="16289"/>
                  </a:cubicBezTo>
                  <a:cubicBezTo>
                    <a:pt x="14610" y="16289"/>
                    <a:pt x="18948" y="14324"/>
                    <a:pt x="21416" y="12814"/>
                  </a:cubicBezTo>
                  <a:cubicBezTo>
                    <a:pt x="24252" y="11080"/>
                    <a:pt x="27921" y="9745"/>
                    <a:pt x="28521" y="9378"/>
                  </a:cubicBezTo>
                  <a:cubicBezTo>
                    <a:pt x="29155" y="8978"/>
                    <a:pt x="26953" y="6043"/>
                    <a:pt x="25953" y="5542"/>
                  </a:cubicBezTo>
                  <a:cubicBezTo>
                    <a:pt x="24985" y="5075"/>
                    <a:pt x="23751" y="4308"/>
                    <a:pt x="23751" y="4308"/>
                  </a:cubicBezTo>
                  <a:cubicBezTo>
                    <a:pt x="23751" y="4308"/>
                    <a:pt x="22384" y="2574"/>
                    <a:pt x="22150" y="2207"/>
                  </a:cubicBezTo>
                  <a:cubicBezTo>
                    <a:pt x="21883" y="1840"/>
                    <a:pt x="21783" y="1239"/>
                    <a:pt x="21416" y="739"/>
                  </a:cubicBezTo>
                  <a:cubicBezTo>
                    <a:pt x="21116" y="305"/>
                    <a:pt x="20682" y="38"/>
                    <a:pt x="20182" y="5"/>
                  </a:cubicBezTo>
                  <a:cubicBezTo>
                    <a:pt x="20169" y="2"/>
                    <a:pt x="20155" y="1"/>
                    <a:pt x="20141" y="1"/>
                  </a:cubicBez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4" name="Google Shape;234;p23"/>
            <p:cNvSpPr/>
            <p:nvPr/>
          </p:nvSpPr>
          <p:spPr>
            <a:xfrm>
              <a:off x="7708831" y="1628030"/>
              <a:ext cx="184979" cy="289975"/>
            </a:xfrm>
            <a:custGeom>
              <a:rect b="b" l="l" r="r" t="t"/>
              <a:pathLst>
                <a:path extrusionOk="0" fill="none" h="13911" w="8874">
                  <a:moveTo>
                    <a:pt x="0" y="13911"/>
                  </a:moveTo>
                  <a:cubicBezTo>
                    <a:pt x="0" y="13911"/>
                    <a:pt x="7138" y="10342"/>
                    <a:pt x="8006" y="7506"/>
                  </a:cubicBezTo>
                  <a:cubicBezTo>
                    <a:pt x="8873" y="4671"/>
                    <a:pt x="8873" y="1"/>
                    <a:pt x="8873"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5" name="Google Shape;235;p23"/>
            <p:cNvSpPr/>
            <p:nvPr/>
          </p:nvSpPr>
          <p:spPr>
            <a:xfrm>
              <a:off x="7822166" y="1671846"/>
              <a:ext cx="105017" cy="182206"/>
            </a:xfrm>
            <a:custGeom>
              <a:rect b="b" l="l" r="r" t="t"/>
              <a:pathLst>
                <a:path extrusionOk="0" fill="none" h="8741" w="5038">
                  <a:moveTo>
                    <a:pt x="0" y="8740"/>
                  </a:moveTo>
                  <a:cubicBezTo>
                    <a:pt x="0" y="8740"/>
                    <a:pt x="3069" y="7372"/>
                    <a:pt x="4036" y="5538"/>
                  </a:cubicBezTo>
                  <a:cubicBezTo>
                    <a:pt x="5037" y="3670"/>
                    <a:pt x="5037" y="0"/>
                    <a:pt x="5037"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6" name="Google Shape;236;p23"/>
            <p:cNvSpPr/>
            <p:nvPr/>
          </p:nvSpPr>
          <p:spPr>
            <a:xfrm>
              <a:off x="7385484" y="1181571"/>
              <a:ext cx="572279" cy="658056"/>
            </a:xfrm>
            <a:custGeom>
              <a:rect b="b" l="l" r="r" t="t"/>
              <a:pathLst>
                <a:path extrusionOk="0" h="31569" w="27454">
                  <a:moveTo>
                    <a:pt x="15521" y="0"/>
                  </a:moveTo>
                  <a:cubicBezTo>
                    <a:pt x="15083" y="0"/>
                    <a:pt x="14645" y="33"/>
                    <a:pt x="14211" y="104"/>
                  </a:cubicBezTo>
                  <a:cubicBezTo>
                    <a:pt x="8874" y="971"/>
                    <a:pt x="968" y="5074"/>
                    <a:pt x="134" y="8343"/>
                  </a:cubicBezTo>
                  <a:cubicBezTo>
                    <a:pt x="1" y="8843"/>
                    <a:pt x="2870" y="23120"/>
                    <a:pt x="4938" y="26756"/>
                  </a:cubicBezTo>
                  <a:cubicBezTo>
                    <a:pt x="6606" y="29661"/>
                    <a:pt x="9727" y="31568"/>
                    <a:pt x="12219" y="31568"/>
                  </a:cubicBezTo>
                  <a:cubicBezTo>
                    <a:pt x="12818" y="31568"/>
                    <a:pt x="13380" y="31459"/>
                    <a:pt x="13878" y="31226"/>
                  </a:cubicBezTo>
                  <a:cubicBezTo>
                    <a:pt x="16846" y="29825"/>
                    <a:pt x="20149" y="27090"/>
                    <a:pt x="21583" y="24021"/>
                  </a:cubicBezTo>
                  <a:cubicBezTo>
                    <a:pt x="21850" y="23487"/>
                    <a:pt x="23284" y="17384"/>
                    <a:pt x="22984" y="17283"/>
                  </a:cubicBezTo>
                  <a:lnTo>
                    <a:pt x="22984" y="17283"/>
                  </a:lnTo>
                  <a:cubicBezTo>
                    <a:pt x="22989" y="17284"/>
                    <a:pt x="23138" y="17333"/>
                    <a:pt x="23370" y="17333"/>
                  </a:cubicBezTo>
                  <a:cubicBezTo>
                    <a:pt x="24011" y="17333"/>
                    <a:pt x="25286" y="16959"/>
                    <a:pt x="25919" y="14180"/>
                  </a:cubicBezTo>
                  <a:cubicBezTo>
                    <a:pt x="26753" y="10411"/>
                    <a:pt x="27454" y="8176"/>
                    <a:pt x="26420" y="6108"/>
                  </a:cubicBezTo>
                  <a:cubicBezTo>
                    <a:pt x="25470" y="4208"/>
                    <a:pt x="20467" y="0"/>
                    <a:pt x="15521"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7" name="Google Shape;237;p23"/>
            <p:cNvSpPr/>
            <p:nvPr/>
          </p:nvSpPr>
          <p:spPr>
            <a:xfrm>
              <a:off x="7179306" y="945919"/>
              <a:ext cx="825045" cy="491337"/>
            </a:xfrm>
            <a:custGeom>
              <a:rect b="b" l="l" r="r" t="t"/>
              <a:pathLst>
                <a:path extrusionOk="0" h="23571" w="39580">
                  <a:moveTo>
                    <a:pt x="28757" y="0"/>
                  </a:moveTo>
                  <a:cubicBezTo>
                    <a:pt x="27359" y="0"/>
                    <a:pt x="28272" y="2269"/>
                    <a:pt x="28272" y="2269"/>
                  </a:cubicBezTo>
                  <a:cubicBezTo>
                    <a:pt x="28272" y="2269"/>
                    <a:pt x="26370" y="1268"/>
                    <a:pt x="22067" y="734"/>
                  </a:cubicBezTo>
                  <a:cubicBezTo>
                    <a:pt x="21624" y="683"/>
                    <a:pt x="21156" y="659"/>
                    <a:pt x="20672" y="659"/>
                  </a:cubicBezTo>
                  <a:cubicBezTo>
                    <a:pt x="16467" y="659"/>
                    <a:pt x="11051" y="2495"/>
                    <a:pt x="9525" y="4170"/>
                  </a:cubicBezTo>
                  <a:cubicBezTo>
                    <a:pt x="7790" y="6072"/>
                    <a:pt x="11426" y="7106"/>
                    <a:pt x="11426" y="7106"/>
                  </a:cubicBezTo>
                  <a:cubicBezTo>
                    <a:pt x="11426" y="7106"/>
                    <a:pt x="1086" y="11242"/>
                    <a:pt x="385" y="16379"/>
                  </a:cubicBezTo>
                  <a:cubicBezTo>
                    <a:pt x="1" y="19358"/>
                    <a:pt x="2064" y="19989"/>
                    <a:pt x="3882" y="19989"/>
                  </a:cubicBezTo>
                  <a:cubicBezTo>
                    <a:pt x="5219" y="19989"/>
                    <a:pt x="6423" y="19648"/>
                    <a:pt x="6423" y="19648"/>
                  </a:cubicBezTo>
                  <a:lnTo>
                    <a:pt x="6423" y="19648"/>
                  </a:lnTo>
                  <a:cubicBezTo>
                    <a:pt x="6423" y="19648"/>
                    <a:pt x="6396" y="21593"/>
                    <a:pt x="10160" y="21593"/>
                  </a:cubicBezTo>
                  <a:cubicBezTo>
                    <a:pt x="10578" y="21593"/>
                    <a:pt x="11043" y="21569"/>
                    <a:pt x="11560" y="21516"/>
                  </a:cubicBezTo>
                  <a:cubicBezTo>
                    <a:pt x="16730" y="21016"/>
                    <a:pt x="24268" y="15179"/>
                    <a:pt x="24269" y="15178"/>
                  </a:cubicBezTo>
                  <a:lnTo>
                    <a:pt x="24269" y="15178"/>
                  </a:lnTo>
                  <a:cubicBezTo>
                    <a:pt x="24269" y="15178"/>
                    <a:pt x="21833" y="19158"/>
                    <a:pt x="23857" y="19158"/>
                  </a:cubicBezTo>
                  <a:cubicBezTo>
                    <a:pt x="23978" y="19158"/>
                    <a:pt x="24115" y="19144"/>
                    <a:pt x="24269" y="19114"/>
                  </a:cubicBezTo>
                  <a:cubicBezTo>
                    <a:pt x="27038" y="18614"/>
                    <a:pt x="28238" y="15011"/>
                    <a:pt x="28238" y="15011"/>
                  </a:cubicBezTo>
                  <a:cubicBezTo>
                    <a:pt x="28238" y="15011"/>
                    <a:pt x="28405" y="16045"/>
                    <a:pt x="28572" y="16879"/>
                  </a:cubicBezTo>
                  <a:cubicBezTo>
                    <a:pt x="28739" y="17747"/>
                    <a:pt x="30807" y="19815"/>
                    <a:pt x="30807" y="19815"/>
                  </a:cubicBezTo>
                  <a:cubicBezTo>
                    <a:pt x="30807" y="19815"/>
                    <a:pt x="31341" y="22750"/>
                    <a:pt x="32708" y="23417"/>
                  </a:cubicBezTo>
                  <a:cubicBezTo>
                    <a:pt x="32917" y="23524"/>
                    <a:pt x="33078" y="23570"/>
                    <a:pt x="33202" y="23570"/>
                  </a:cubicBezTo>
                  <a:cubicBezTo>
                    <a:pt x="33892" y="23570"/>
                    <a:pt x="33434" y="22140"/>
                    <a:pt x="33576" y="21716"/>
                  </a:cubicBezTo>
                  <a:cubicBezTo>
                    <a:pt x="33742" y="21182"/>
                    <a:pt x="36644" y="20315"/>
                    <a:pt x="38045" y="17413"/>
                  </a:cubicBezTo>
                  <a:cubicBezTo>
                    <a:pt x="39413" y="14478"/>
                    <a:pt x="36644" y="9341"/>
                    <a:pt x="36644" y="9341"/>
                  </a:cubicBezTo>
                  <a:cubicBezTo>
                    <a:pt x="36644" y="9341"/>
                    <a:pt x="39580" y="8974"/>
                    <a:pt x="39246" y="7773"/>
                  </a:cubicBezTo>
                  <a:cubicBezTo>
                    <a:pt x="38879" y="6572"/>
                    <a:pt x="34409" y="6238"/>
                    <a:pt x="34409" y="6238"/>
                  </a:cubicBezTo>
                  <a:cubicBezTo>
                    <a:pt x="34409" y="6238"/>
                    <a:pt x="32208" y="1201"/>
                    <a:pt x="29639" y="201"/>
                  </a:cubicBezTo>
                  <a:cubicBezTo>
                    <a:pt x="29275" y="60"/>
                    <a:pt x="28985" y="0"/>
                    <a:pt x="28757" y="0"/>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8" name="Google Shape;238;p23"/>
            <p:cNvSpPr/>
            <p:nvPr/>
          </p:nvSpPr>
          <p:spPr>
            <a:xfrm>
              <a:off x="6579616" y="2437733"/>
              <a:ext cx="297604" cy="109561"/>
            </a:xfrm>
            <a:custGeom>
              <a:rect b="b" l="l" r="r" t="t"/>
              <a:pathLst>
                <a:path extrusionOk="0" h="5256" w="14277">
                  <a:moveTo>
                    <a:pt x="7242" y="1"/>
                  </a:moveTo>
                  <a:cubicBezTo>
                    <a:pt x="6522" y="1"/>
                    <a:pt x="5801" y="105"/>
                    <a:pt x="5104" y="318"/>
                  </a:cubicBezTo>
                  <a:cubicBezTo>
                    <a:pt x="1701" y="1319"/>
                    <a:pt x="0" y="4288"/>
                    <a:pt x="0" y="5255"/>
                  </a:cubicBezTo>
                  <a:lnTo>
                    <a:pt x="14277" y="5255"/>
                  </a:lnTo>
                  <a:cubicBezTo>
                    <a:pt x="13910" y="3521"/>
                    <a:pt x="12843" y="2053"/>
                    <a:pt x="11308" y="1152"/>
                  </a:cubicBezTo>
                  <a:cubicBezTo>
                    <a:pt x="10070" y="401"/>
                    <a:pt x="8657" y="1"/>
                    <a:pt x="724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9" name="Google Shape;239;p23"/>
            <p:cNvSpPr/>
            <p:nvPr/>
          </p:nvSpPr>
          <p:spPr>
            <a:xfrm>
              <a:off x="6574050" y="2391519"/>
              <a:ext cx="76501" cy="127050"/>
            </a:xfrm>
            <a:custGeom>
              <a:rect b="b" l="l" r="r" t="t"/>
              <a:pathLst>
                <a:path extrusionOk="0" h="6095" w="3670">
                  <a:moveTo>
                    <a:pt x="2802" y="0"/>
                  </a:moveTo>
                  <a:cubicBezTo>
                    <a:pt x="2802" y="0"/>
                    <a:pt x="968" y="2669"/>
                    <a:pt x="968" y="3669"/>
                  </a:cubicBezTo>
                  <a:cubicBezTo>
                    <a:pt x="968" y="4637"/>
                    <a:pt x="0" y="5638"/>
                    <a:pt x="1401" y="6071"/>
                  </a:cubicBezTo>
                  <a:cubicBezTo>
                    <a:pt x="1456" y="6087"/>
                    <a:pt x="1509" y="6094"/>
                    <a:pt x="1562" y="6094"/>
                  </a:cubicBezTo>
                  <a:cubicBezTo>
                    <a:pt x="2868" y="6094"/>
                    <a:pt x="3669" y="1513"/>
                    <a:pt x="3669" y="968"/>
                  </a:cubicBezTo>
                  <a:cubicBezTo>
                    <a:pt x="3669" y="400"/>
                    <a:pt x="2802" y="0"/>
                    <a:pt x="2802"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0" name="Google Shape;240;p23"/>
            <p:cNvSpPr/>
            <p:nvPr/>
          </p:nvSpPr>
          <p:spPr>
            <a:xfrm>
              <a:off x="6600461" y="2385183"/>
              <a:ext cx="85548" cy="143289"/>
            </a:xfrm>
            <a:custGeom>
              <a:rect b="b" l="l" r="r" t="t"/>
              <a:pathLst>
                <a:path extrusionOk="0" h="6874" w="4104">
                  <a:moveTo>
                    <a:pt x="2735" y="0"/>
                  </a:moveTo>
                  <a:cubicBezTo>
                    <a:pt x="2252" y="0"/>
                    <a:pt x="1770" y="69"/>
                    <a:pt x="1535" y="304"/>
                  </a:cubicBezTo>
                  <a:cubicBezTo>
                    <a:pt x="968" y="838"/>
                    <a:pt x="1" y="5808"/>
                    <a:pt x="134" y="6375"/>
                  </a:cubicBezTo>
                  <a:cubicBezTo>
                    <a:pt x="209" y="6692"/>
                    <a:pt x="688" y="6873"/>
                    <a:pt x="1167" y="6873"/>
                  </a:cubicBezTo>
                  <a:cubicBezTo>
                    <a:pt x="1546" y="6873"/>
                    <a:pt x="1925" y="6759"/>
                    <a:pt x="2102" y="6509"/>
                  </a:cubicBezTo>
                  <a:cubicBezTo>
                    <a:pt x="2536" y="5942"/>
                    <a:pt x="4104" y="137"/>
                    <a:pt x="4104" y="137"/>
                  </a:cubicBezTo>
                  <a:cubicBezTo>
                    <a:pt x="4104" y="137"/>
                    <a:pt x="3418" y="0"/>
                    <a:pt x="2735"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1" name="Google Shape;241;p23"/>
            <p:cNvSpPr/>
            <p:nvPr/>
          </p:nvSpPr>
          <p:spPr>
            <a:xfrm>
              <a:off x="6632458" y="2368715"/>
              <a:ext cx="365058" cy="178933"/>
            </a:xfrm>
            <a:custGeom>
              <a:rect b="b" l="l" r="r" t="t"/>
              <a:pathLst>
                <a:path extrusionOk="0" h="8584" w="17513">
                  <a:moveTo>
                    <a:pt x="3160" y="1"/>
                  </a:moveTo>
                  <a:cubicBezTo>
                    <a:pt x="2281" y="1"/>
                    <a:pt x="1759" y="1250"/>
                    <a:pt x="1435" y="2062"/>
                  </a:cubicBezTo>
                  <a:cubicBezTo>
                    <a:pt x="1001" y="3062"/>
                    <a:pt x="0" y="6598"/>
                    <a:pt x="0" y="7566"/>
                  </a:cubicBezTo>
                  <a:cubicBezTo>
                    <a:pt x="0" y="8149"/>
                    <a:pt x="533" y="8539"/>
                    <a:pt x="1030" y="8539"/>
                  </a:cubicBezTo>
                  <a:cubicBezTo>
                    <a:pt x="1386" y="8539"/>
                    <a:pt x="1723" y="8339"/>
                    <a:pt x="1835" y="7866"/>
                  </a:cubicBezTo>
                  <a:cubicBezTo>
                    <a:pt x="2135" y="6732"/>
                    <a:pt x="4403" y="3062"/>
                    <a:pt x="4403" y="3062"/>
                  </a:cubicBezTo>
                  <a:lnTo>
                    <a:pt x="7372" y="4196"/>
                  </a:lnTo>
                  <a:cubicBezTo>
                    <a:pt x="7372" y="4196"/>
                    <a:pt x="7639" y="4597"/>
                    <a:pt x="6371" y="5464"/>
                  </a:cubicBezTo>
                  <a:cubicBezTo>
                    <a:pt x="5104" y="6298"/>
                    <a:pt x="3269" y="8133"/>
                    <a:pt x="3836" y="8433"/>
                  </a:cubicBezTo>
                  <a:cubicBezTo>
                    <a:pt x="4023" y="8521"/>
                    <a:pt x="4328" y="8565"/>
                    <a:pt x="4674" y="8565"/>
                  </a:cubicBezTo>
                  <a:cubicBezTo>
                    <a:pt x="5381" y="8565"/>
                    <a:pt x="6258" y="8380"/>
                    <a:pt x="6638" y="7999"/>
                  </a:cubicBezTo>
                  <a:cubicBezTo>
                    <a:pt x="7205" y="7432"/>
                    <a:pt x="10174" y="6732"/>
                    <a:pt x="10174" y="6732"/>
                  </a:cubicBezTo>
                  <a:cubicBezTo>
                    <a:pt x="10174" y="6732"/>
                    <a:pt x="12876" y="8433"/>
                    <a:pt x="13443" y="8566"/>
                  </a:cubicBezTo>
                  <a:cubicBezTo>
                    <a:pt x="13492" y="8578"/>
                    <a:pt x="13564" y="8583"/>
                    <a:pt x="13653" y="8583"/>
                  </a:cubicBezTo>
                  <a:cubicBezTo>
                    <a:pt x="14593" y="8583"/>
                    <a:pt x="17513" y="7999"/>
                    <a:pt x="17513" y="7999"/>
                  </a:cubicBezTo>
                  <a:cubicBezTo>
                    <a:pt x="17513" y="7999"/>
                    <a:pt x="13577" y="4630"/>
                    <a:pt x="13009" y="4196"/>
                  </a:cubicBezTo>
                  <a:cubicBezTo>
                    <a:pt x="12376" y="3796"/>
                    <a:pt x="11709" y="3463"/>
                    <a:pt x="11041" y="3196"/>
                  </a:cubicBezTo>
                  <a:cubicBezTo>
                    <a:pt x="11041" y="3196"/>
                    <a:pt x="5104" y="1061"/>
                    <a:pt x="3836" y="227"/>
                  </a:cubicBezTo>
                  <a:cubicBezTo>
                    <a:pt x="3590" y="69"/>
                    <a:pt x="3365" y="1"/>
                    <a:pt x="3160"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2" name="Google Shape;242;p23"/>
            <p:cNvSpPr/>
            <p:nvPr/>
          </p:nvSpPr>
          <p:spPr>
            <a:xfrm>
              <a:off x="7830504" y="2384286"/>
              <a:ext cx="229483" cy="99722"/>
            </a:xfrm>
            <a:custGeom>
              <a:rect b="b" l="l" r="r" t="t"/>
              <a:pathLst>
                <a:path extrusionOk="0" h="4784" w="11009">
                  <a:moveTo>
                    <a:pt x="1497" y="1"/>
                  </a:moveTo>
                  <a:cubicBezTo>
                    <a:pt x="780" y="1"/>
                    <a:pt x="210" y="175"/>
                    <a:pt x="134" y="814"/>
                  </a:cubicBezTo>
                  <a:cubicBezTo>
                    <a:pt x="1" y="2215"/>
                    <a:pt x="2969" y="3082"/>
                    <a:pt x="4370" y="3082"/>
                  </a:cubicBezTo>
                  <a:cubicBezTo>
                    <a:pt x="5197" y="3082"/>
                    <a:pt x="5824" y="2894"/>
                    <a:pt x="6533" y="2894"/>
                  </a:cubicBezTo>
                  <a:cubicBezTo>
                    <a:pt x="7054" y="2894"/>
                    <a:pt x="7619" y="2996"/>
                    <a:pt x="8340" y="3349"/>
                  </a:cubicBezTo>
                  <a:cubicBezTo>
                    <a:pt x="10041" y="4217"/>
                    <a:pt x="11008" y="4784"/>
                    <a:pt x="11008" y="4784"/>
                  </a:cubicBezTo>
                  <a:lnTo>
                    <a:pt x="9040" y="1648"/>
                  </a:lnTo>
                  <a:lnTo>
                    <a:pt x="7072" y="247"/>
                  </a:lnTo>
                  <a:lnTo>
                    <a:pt x="4103" y="247"/>
                  </a:lnTo>
                  <a:cubicBezTo>
                    <a:pt x="3415" y="247"/>
                    <a:pt x="2351" y="1"/>
                    <a:pt x="149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3" name="Google Shape;243;p23"/>
            <p:cNvSpPr/>
            <p:nvPr/>
          </p:nvSpPr>
          <p:spPr>
            <a:xfrm>
              <a:off x="7877780" y="2315727"/>
              <a:ext cx="344213" cy="232276"/>
            </a:xfrm>
            <a:custGeom>
              <a:rect b="b" l="l" r="r" t="t"/>
              <a:pathLst>
                <a:path extrusionOk="0" h="11143" w="16513">
                  <a:moveTo>
                    <a:pt x="2970" y="0"/>
                  </a:moveTo>
                  <a:cubicBezTo>
                    <a:pt x="2136" y="0"/>
                    <a:pt x="1" y="4670"/>
                    <a:pt x="301" y="5804"/>
                  </a:cubicBezTo>
                  <a:cubicBezTo>
                    <a:pt x="378" y="6130"/>
                    <a:pt x="479" y="6258"/>
                    <a:pt x="594" y="6258"/>
                  </a:cubicBezTo>
                  <a:cubicBezTo>
                    <a:pt x="880" y="6258"/>
                    <a:pt x="1250" y="5470"/>
                    <a:pt x="1535" y="4970"/>
                  </a:cubicBezTo>
                  <a:cubicBezTo>
                    <a:pt x="1969" y="4270"/>
                    <a:pt x="3503" y="2302"/>
                    <a:pt x="3503" y="2302"/>
                  </a:cubicBezTo>
                  <a:cubicBezTo>
                    <a:pt x="3503" y="2302"/>
                    <a:pt x="5905" y="6238"/>
                    <a:pt x="6906" y="8373"/>
                  </a:cubicBezTo>
                  <a:cubicBezTo>
                    <a:pt x="7906" y="10474"/>
                    <a:pt x="9875" y="10775"/>
                    <a:pt x="11009" y="11042"/>
                  </a:cubicBezTo>
                  <a:cubicBezTo>
                    <a:pt x="11285" y="11115"/>
                    <a:pt x="11752" y="11142"/>
                    <a:pt x="12301" y="11142"/>
                  </a:cubicBezTo>
                  <a:cubicBezTo>
                    <a:pt x="14010" y="11142"/>
                    <a:pt x="16513" y="10875"/>
                    <a:pt x="16513" y="10875"/>
                  </a:cubicBezTo>
                  <a:cubicBezTo>
                    <a:pt x="16513" y="10875"/>
                    <a:pt x="13844" y="5104"/>
                    <a:pt x="12576" y="3269"/>
                  </a:cubicBezTo>
                  <a:cubicBezTo>
                    <a:pt x="11309" y="1435"/>
                    <a:pt x="3804" y="0"/>
                    <a:pt x="2970"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4" name="Google Shape;244;p23"/>
            <p:cNvSpPr/>
            <p:nvPr/>
          </p:nvSpPr>
          <p:spPr>
            <a:xfrm>
              <a:off x="7907797" y="2302616"/>
              <a:ext cx="170262" cy="181018"/>
            </a:xfrm>
            <a:custGeom>
              <a:rect b="b" l="l" r="r" t="t"/>
              <a:pathLst>
                <a:path extrusionOk="0" h="8684" w="8168">
                  <a:moveTo>
                    <a:pt x="4397" y="1"/>
                  </a:moveTo>
                  <a:cubicBezTo>
                    <a:pt x="4280" y="1"/>
                    <a:pt x="4169" y="20"/>
                    <a:pt x="4065" y="62"/>
                  </a:cubicBezTo>
                  <a:cubicBezTo>
                    <a:pt x="2630" y="629"/>
                    <a:pt x="395" y="7401"/>
                    <a:pt x="95" y="8268"/>
                  </a:cubicBezTo>
                  <a:cubicBezTo>
                    <a:pt x="1" y="8564"/>
                    <a:pt x="153" y="8683"/>
                    <a:pt x="402" y="8683"/>
                  </a:cubicBezTo>
                  <a:cubicBezTo>
                    <a:pt x="854" y="8683"/>
                    <a:pt x="1624" y="8287"/>
                    <a:pt x="1796" y="7834"/>
                  </a:cubicBezTo>
                  <a:cubicBezTo>
                    <a:pt x="2063" y="7134"/>
                    <a:pt x="4632" y="3465"/>
                    <a:pt x="4632" y="3465"/>
                  </a:cubicBezTo>
                  <a:lnTo>
                    <a:pt x="6867" y="4866"/>
                  </a:lnTo>
                  <a:lnTo>
                    <a:pt x="8168" y="3031"/>
                  </a:lnTo>
                  <a:cubicBezTo>
                    <a:pt x="8168" y="3031"/>
                    <a:pt x="5852" y="1"/>
                    <a:pt x="43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5" name="Google Shape;245;p23"/>
            <p:cNvSpPr/>
            <p:nvPr/>
          </p:nvSpPr>
          <p:spPr>
            <a:xfrm>
              <a:off x="7904211" y="2292089"/>
              <a:ext cx="173847" cy="200258"/>
            </a:xfrm>
            <a:custGeom>
              <a:rect b="b" l="l" r="r" t="t"/>
              <a:pathLst>
                <a:path extrusionOk="0" fill="none" h="9607" w="8340">
                  <a:moveTo>
                    <a:pt x="8340" y="3536"/>
                  </a:moveTo>
                  <a:cubicBezTo>
                    <a:pt x="8340" y="3536"/>
                    <a:pt x="5638" y="0"/>
                    <a:pt x="4237" y="567"/>
                  </a:cubicBezTo>
                  <a:cubicBezTo>
                    <a:pt x="2802" y="1134"/>
                    <a:pt x="567" y="7906"/>
                    <a:pt x="267" y="8773"/>
                  </a:cubicBezTo>
                  <a:cubicBezTo>
                    <a:pt x="0" y="9607"/>
                    <a:pt x="1702" y="9040"/>
                    <a:pt x="1968" y="8339"/>
                  </a:cubicBezTo>
                  <a:cubicBezTo>
                    <a:pt x="2235" y="7639"/>
                    <a:pt x="4804" y="3970"/>
                    <a:pt x="4804" y="3970"/>
                  </a:cubicBezTo>
                  <a:lnTo>
                    <a:pt x="70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6" name="Google Shape;246;p23"/>
            <p:cNvSpPr/>
            <p:nvPr/>
          </p:nvSpPr>
          <p:spPr>
            <a:xfrm>
              <a:off x="7945234" y="2320855"/>
              <a:ext cx="173847" cy="158589"/>
            </a:xfrm>
            <a:custGeom>
              <a:rect b="b" l="l" r="r" t="t"/>
              <a:pathLst>
                <a:path extrusionOk="0" h="7608" w="8340">
                  <a:moveTo>
                    <a:pt x="4705" y="0"/>
                  </a:moveTo>
                  <a:cubicBezTo>
                    <a:pt x="4644" y="0"/>
                    <a:pt x="4588" y="7"/>
                    <a:pt x="4537" y="21"/>
                  </a:cubicBezTo>
                  <a:cubicBezTo>
                    <a:pt x="3536" y="321"/>
                    <a:pt x="0" y="7226"/>
                    <a:pt x="568" y="7526"/>
                  </a:cubicBezTo>
                  <a:cubicBezTo>
                    <a:pt x="672" y="7582"/>
                    <a:pt x="797" y="7608"/>
                    <a:pt x="933" y="7608"/>
                  </a:cubicBezTo>
                  <a:cubicBezTo>
                    <a:pt x="1535" y="7608"/>
                    <a:pt x="2374" y="7105"/>
                    <a:pt x="2836" y="6426"/>
                  </a:cubicBezTo>
                  <a:cubicBezTo>
                    <a:pt x="3403" y="5558"/>
                    <a:pt x="4537" y="3590"/>
                    <a:pt x="4537" y="3590"/>
                  </a:cubicBezTo>
                  <a:lnTo>
                    <a:pt x="6639" y="5125"/>
                  </a:lnTo>
                  <a:lnTo>
                    <a:pt x="8340" y="2156"/>
                  </a:lnTo>
                  <a:cubicBezTo>
                    <a:pt x="8340" y="2156"/>
                    <a:pt x="5795" y="0"/>
                    <a:pt x="4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7" name="Google Shape;247;p23"/>
            <p:cNvSpPr/>
            <p:nvPr/>
          </p:nvSpPr>
          <p:spPr>
            <a:xfrm>
              <a:off x="7945234" y="2315727"/>
              <a:ext cx="173847" cy="168282"/>
            </a:xfrm>
            <a:custGeom>
              <a:rect b="b" l="l" r="r" t="t"/>
              <a:pathLst>
                <a:path extrusionOk="0" fill="none" h="8073" w="8340">
                  <a:moveTo>
                    <a:pt x="8340" y="2402"/>
                  </a:moveTo>
                  <a:cubicBezTo>
                    <a:pt x="8340" y="2402"/>
                    <a:pt x="5504" y="0"/>
                    <a:pt x="4537" y="267"/>
                  </a:cubicBezTo>
                  <a:cubicBezTo>
                    <a:pt x="3536" y="567"/>
                    <a:pt x="0" y="7472"/>
                    <a:pt x="568" y="7772"/>
                  </a:cubicBezTo>
                  <a:cubicBezTo>
                    <a:pt x="1135" y="8073"/>
                    <a:pt x="2269" y="7506"/>
                    <a:pt x="2836" y="6672"/>
                  </a:cubicBezTo>
                  <a:cubicBezTo>
                    <a:pt x="3403" y="5804"/>
                    <a:pt x="4537" y="3836"/>
                    <a:pt x="4537" y="3836"/>
                  </a:cubicBezTo>
                  <a:lnTo>
                    <a:pt x="66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8" name="Google Shape;248;p23"/>
            <p:cNvSpPr/>
            <p:nvPr/>
          </p:nvSpPr>
          <p:spPr>
            <a:xfrm>
              <a:off x="8007123" y="2356479"/>
              <a:ext cx="140474" cy="130323"/>
            </a:xfrm>
            <a:custGeom>
              <a:rect b="b" l="l" r="r" t="t"/>
              <a:pathLst>
                <a:path extrusionOk="0" h="6252" w="6739">
                  <a:moveTo>
                    <a:pt x="4593" y="1"/>
                  </a:moveTo>
                  <a:cubicBezTo>
                    <a:pt x="4517" y="1"/>
                    <a:pt x="4443" y="15"/>
                    <a:pt x="4370" y="47"/>
                  </a:cubicBezTo>
                  <a:cubicBezTo>
                    <a:pt x="3403" y="447"/>
                    <a:pt x="0" y="5684"/>
                    <a:pt x="1001" y="5684"/>
                  </a:cubicBezTo>
                  <a:cubicBezTo>
                    <a:pt x="1968" y="5684"/>
                    <a:pt x="4937" y="2582"/>
                    <a:pt x="4937" y="2582"/>
                  </a:cubicBezTo>
                  <a:lnTo>
                    <a:pt x="4937" y="2582"/>
                  </a:lnTo>
                  <a:cubicBezTo>
                    <a:pt x="4937" y="2582"/>
                    <a:pt x="4670" y="4984"/>
                    <a:pt x="4937" y="6251"/>
                  </a:cubicBezTo>
                  <a:lnTo>
                    <a:pt x="6738" y="2382"/>
                  </a:lnTo>
                  <a:cubicBezTo>
                    <a:pt x="6738" y="2382"/>
                    <a:pt x="5562" y="1"/>
                    <a:pt x="45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9" name="Google Shape;249;p23"/>
            <p:cNvSpPr/>
            <p:nvPr/>
          </p:nvSpPr>
          <p:spPr>
            <a:xfrm>
              <a:off x="8007123" y="2348412"/>
              <a:ext cx="140474" cy="138390"/>
            </a:xfrm>
            <a:custGeom>
              <a:rect b="b" l="l" r="r" t="t"/>
              <a:pathLst>
                <a:path extrusionOk="0" fill="none" h="6639" w="6739">
                  <a:moveTo>
                    <a:pt x="6738" y="2769"/>
                  </a:moveTo>
                  <a:cubicBezTo>
                    <a:pt x="6738" y="2769"/>
                    <a:pt x="5371" y="0"/>
                    <a:pt x="4370" y="434"/>
                  </a:cubicBezTo>
                  <a:cubicBezTo>
                    <a:pt x="3403" y="834"/>
                    <a:pt x="0" y="6071"/>
                    <a:pt x="1001" y="6071"/>
                  </a:cubicBezTo>
                  <a:cubicBezTo>
                    <a:pt x="1968" y="6071"/>
                    <a:pt x="4937" y="2969"/>
                    <a:pt x="4937" y="2969"/>
                  </a:cubicBezTo>
                  <a:cubicBezTo>
                    <a:pt x="4937" y="2969"/>
                    <a:pt x="4670" y="5371"/>
                    <a:pt x="4937" y="6638"/>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0" name="Google Shape;250;p23"/>
            <p:cNvSpPr/>
            <p:nvPr/>
          </p:nvSpPr>
          <p:spPr>
            <a:xfrm>
              <a:off x="7292327" y="2523635"/>
              <a:ext cx="773224" cy="24347"/>
            </a:xfrm>
            <a:custGeom>
              <a:rect b="b" l="l" r="r" t="t"/>
              <a:pathLst>
                <a:path extrusionOk="0" h="1168" w="37094">
                  <a:moveTo>
                    <a:pt x="0" y="0"/>
                  </a:moveTo>
                  <a:lnTo>
                    <a:pt x="0" y="1168"/>
                  </a:lnTo>
                  <a:lnTo>
                    <a:pt x="37093" y="1168"/>
                  </a:lnTo>
                  <a:lnTo>
                    <a:pt x="37093"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1" name="Google Shape;251;p23"/>
            <p:cNvSpPr/>
            <p:nvPr/>
          </p:nvSpPr>
          <p:spPr>
            <a:xfrm>
              <a:off x="6728408" y="2020895"/>
              <a:ext cx="933856" cy="527087"/>
            </a:xfrm>
            <a:custGeom>
              <a:rect b="b" l="l" r="r" t="t"/>
              <a:pathLst>
                <a:path extrusionOk="0" h="25286" w="44800">
                  <a:moveTo>
                    <a:pt x="0" y="1"/>
                  </a:moveTo>
                  <a:lnTo>
                    <a:pt x="7573" y="25286"/>
                  </a:lnTo>
                  <a:lnTo>
                    <a:pt x="44799" y="25286"/>
                  </a:lnTo>
                  <a:lnTo>
                    <a:pt x="37227"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2" name="Google Shape;252;p23"/>
            <p:cNvSpPr/>
            <p:nvPr/>
          </p:nvSpPr>
          <p:spPr>
            <a:xfrm>
              <a:off x="6402288" y="2547273"/>
              <a:ext cx="2741722" cy="21"/>
            </a:xfrm>
            <a:custGeom>
              <a:rect b="b" l="l" r="r" t="t"/>
              <a:pathLst>
                <a:path extrusionOk="0" fill="none" h="1" w="131529">
                  <a:moveTo>
                    <a:pt x="1" y="0"/>
                  </a:moveTo>
                  <a:lnTo>
                    <a:pt x="13152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3" name="Google Shape;253;p23"/>
            <p:cNvSpPr/>
            <p:nvPr/>
          </p:nvSpPr>
          <p:spPr>
            <a:xfrm>
              <a:off x="7637604" y="4219042"/>
              <a:ext cx="177620" cy="240489"/>
            </a:xfrm>
            <a:custGeom>
              <a:rect b="b" l="l" r="r" t="t"/>
              <a:pathLst>
                <a:path extrusionOk="0" h="11537" w="8521">
                  <a:moveTo>
                    <a:pt x="4173" y="1"/>
                  </a:moveTo>
                  <a:cubicBezTo>
                    <a:pt x="2484" y="1"/>
                    <a:pt x="968" y="1370"/>
                    <a:pt x="782" y="1525"/>
                  </a:cubicBezTo>
                  <a:cubicBezTo>
                    <a:pt x="0" y="2255"/>
                    <a:pt x="704" y="3351"/>
                    <a:pt x="1526" y="3351"/>
                  </a:cubicBezTo>
                  <a:cubicBezTo>
                    <a:pt x="1757" y="3351"/>
                    <a:pt x="1997" y="3264"/>
                    <a:pt x="2216" y="3060"/>
                  </a:cubicBezTo>
                  <a:cubicBezTo>
                    <a:pt x="2560" y="2747"/>
                    <a:pt x="3460" y="2083"/>
                    <a:pt x="4149" y="2083"/>
                  </a:cubicBezTo>
                  <a:cubicBezTo>
                    <a:pt x="4195" y="2083"/>
                    <a:pt x="4240" y="2086"/>
                    <a:pt x="4284" y="2092"/>
                  </a:cubicBezTo>
                  <a:cubicBezTo>
                    <a:pt x="4585" y="2159"/>
                    <a:pt x="4851" y="2359"/>
                    <a:pt x="4985" y="2626"/>
                  </a:cubicBezTo>
                  <a:cubicBezTo>
                    <a:pt x="6186" y="4628"/>
                    <a:pt x="5252" y="8731"/>
                    <a:pt x="4651" y="9431"/>
                  </a:cubicBezTo>
                  <a:cubicBezTo>
                    <a:pt x="4588" y="9456"/>
                    <a:pt x="4492" y="9469"/>
                    <a:pt x="4372" y="9469"/>
                  </a:cubicBezTo>
                  <a:cubicBezTo>
                    <a:pt x="3858" y="9469"/>
                    <a:pt x="2900" y="9249"/>
                    <a:pt x="2116" y="8897"/>
                  </a:cubicBezTo>
                  <a:cubicBezTo>
                    <a:pt x="1953" y="8826"/>
                    <a:pt x="1797" y="8794"/>
                    <a:pt x="1652" y="8794"/>
                  </a:cubicBezTo>
                  <a:cubicBezTo>
                    <a:pt x="639" y="8794"/>
                    <a:pt x="145" y="10336"/>
                    <a:pt x="1282" y="10832"/>
                  </a:cubicBezTo>
                  <a:cubicBezTo>
                    <a:pt x="2216" y="11232"/>
                    <a:pt x="3250" y="11499"/>
                    <a:pt x="4284" y="11533"/>
                  </a:cubicBezTo>
                  <a:cubicBezTo>
                    <a:pt x="4335" y="11535"/>
                    <a:pt x="4385" y="11537"/>
                    <a:pt x="4435" y="11537"/>
                  </a:cubicBezTo>
                  <a:cubicBezTo>
                    <a:pt x="4979" y="11537"/>
                    <a:pt x="5491" y="11371"/>
                    <a:pt x="5919" y="11066"/>
                  </a:cubicBezTo>
                  <a:cubicBezTo>
                    <a:pt x="7286" y="9965"/>
                    <a:pt x="8521" y="4427"/>
                    <a:pt x="6753" y="1559"/>
                  </a:cubicBezTo>
                  <a:cubicBezTo>
                    <a:pt x="6286" y="725"/>
                    <a:pt x="5485" y="158"/>
                    <a:pt x="4551" y="24"/>
                  </a:cubicBezTo>
                  <a:cubicBezTo>
                    <a:pt x="4425" y="8"/>
                    <a:pt x="4298" y="1"/>
                    <a:pt x="4173"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4" name="Google Shape;254;p23"/>
            <p:cNvSpPr/>
            <p:nvPr/>
          </p:nvSpPr>
          <p:spPr>
            <a:xfrm>
              <a:off x="7448769" y="4202158"/>
              <a:ext cx="239905" cy="318470"/>
            </a:xfrm>
            <a:custGeom>
              <a:rect b="b" l="l" r="r" t="t"/>
              <a:pathLst>
                <a:path extrusionOk="0" h="15278" w="11509">
                  <a:moveTo>
                    <a:pt x="0" y="0"/>
                  </a:moveTo>
                  <a:lnTo>
                    <a:pt x="0" y="15278"/>
                  </a:lnTo>
                  <a:lnTo>
                    <a:pt x="11509" y="15278"/>
                  </a:lnTo>
                  <a:lnTo>
                    <a:pt x="11509" y="0"/>
                  </a:ln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5" name="Google Shape;255;p23"/>
            <p:cNvSpPr/>
            <p:nvPr/>
          </p:nvSpPr>
          <p:spPr>
            <a:xfrm>
              <a:off x="7470323" y="3816942"/>
              <a:ext cx="127967" cy="367852"/>
            </a:xfrm>
            <a:custGeom>
              <a:rect b="b" l="l" r="r" t="t"/>
              <a:pathLst>
                <a:path extrusionOk="0" fill="none" h="17647" w="6139">
                  <a:moveTo>
                    <a:pt x="1" y="17646"/>
                  </a:moveTo>
                  <a:cubicBezTo>
                    <a:pt x="1" y="17646"/>
                    <a:pt x="1" y="16346"/>
                    <a:pt x="2336" y="15078"/>
                  </a:cubicBezTo>
                  <a:cubicBezTo>
                    <a:pt x="4671" y="13810"/>
                    <a:pt x="5938" y="11909"/>
                    <a:pt x="4671" y="8306"/>
                  </a:cubicBezTo>
                  <a:cubicBezTo>
                    <a:pt x="3403" y="4670"/>
                    <a:pt x="3603" y="2135"/>
                    <a:pt x="6138"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6" name="Google Shape;256;p23"/>
            <p:cNvSpPr/>
            <p:nvPr/>
          </p:nvSpPr>
          <p:spPr>
            <a:xfrm>
              <a:off x="7481454" y="3817630"/>
              <a:ext cx="45901" cy="84172"/>
            </a:xfrm>
            <a:custGeom>
              <a:rect b="b" l="l" r="r" t="t"/>
              <a:pathLst>
                <a:path extrusionOk="0" fill="none" h="4038" w="2202">
                  <a:moveTo>
                    <a:pt x="0" y="4037"/>
                  </a:moveTo>
                  <a:cubicBezTo>
                    <a:pt x="100" y="2469"/>
                    <a:pt x="801" y="1168"/>
                    <a:pt x="2202"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7" name="Google Shape;257;p23"/>
            <p:cNvSpPr/>
            <p:nvPr/>
          </p:nvSpPr>
          <p:spPr>
            <a:xfrm>
              <a:off x="7484935" y="3949058"/>
              <a:ext cx="11840" cy="41044"/>
            </a:xfrm>
            <a:custGeom>
              <a:rect b="b" l="l" r="r" t="t"/>
              <a:pathLst>
                <a:path extrusionOk="0" fill="none" h="1969" w="568">
                  <a:moveTo>
                    <a:pt x="567" y="1968"/>
                  </a:moveTo>
                  <a:cubicBezTo>
                    <a:pt x="334" y="1301"/>
                    <a:pt x="133" y="668"/>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8" name="Google Shape;258;p23"/>
            <p:cNvSpPr/>
            <p:nvPr/>
          </p:nvSpPr>
          <p:spPr>
            <a:xfrm>
              <a:off x="7656677" y="3977574"/>
              <a:ext cx="11131" cy="38251"/>
            </a:xfrm>
            <a:custGeom>
              <a:rect b="b" l="l" r="r" t="t"/>
              <a:pathLst>
                <a:path extrusionOk="0" fill="none" h="1835" w="534">
                  <a:moveTo>
                    <a:pt x="534" y="1835"/>
                  </a:moveTo>
                  <a:cubicBezTo>
                    <a:pt x="434" y="1401"/>
                    <a:pt x="334" y="1001"/>
                    <a:pt x="167" y="567"/>
                  </a:cubicBezTo>
                  <a:cubicBezTo>
                    <a:pt x="100" y="367"/>
                    <a:pt x="34" y="200"/>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9" name="Google Shape;259;p23"/>
            <p:cNvSpPr/>
            <p:nvPr/>
          </p:nvSpPr>
          <p:spPr>
            <a:xfrm>
              <a:off x="7562812" y="4056139"/>
              <a:ext cx="107789" cy="128655"/>
            </a:xfrm>
            <a:custGeom>
              <a:rect b="b" l="l" r="r" t="t"/>
              <a:pathLst>
                <a:path extrusionOk="0" fill="none" h="6172" w="5171">
                  <a:moveTo>
                    <a:pt x="0" y="6171"/>
                  </a:moveTo>
                  <a:cubicBezTo>
                    <a:pt x="0" y="6171"/>
                    <a:pt x="0" y="4871"/>
                    <a:pt x="2335" y="3603"/>
                  </a:cubicBezTo>
                  <a:cubicBezTo>
                    <a:pt x="3869" y="2769"/>
                    <a:pt x="4970" y="1668"/>
                    <a:pt x="517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nvGrpSpPr>
            <p:cNvPr id="260" name="Google Shape;260;p23"/>
            <p:cNvGrpSpPr/>
            <p:nvPr/>
          </p:nvGrpSpPr>
          <p:grpSpPr>
            <a:xfrm>
              <a:off x="8534885" y="1866208"/>
              <a:ext cx="478414" cy="675170"/>
              <a:chOff x="6994560" y="3931733"/>
              <a:chExt cx="478414" cy="675170"/>
            </a:xfrm>
          </p:grpSpPr>
          <p:sp>
            <p:nvSpPr>
              <p:cNvPr id="261" name="Google Shape;261;p23"/>
              <p:cNvSpPr/>
              <p:nvPr/>
            </p:nvSpPr>
            <p:spPr>
              <a:xfrm>
                <a:off x="6994560" y="3931733"/>
                <a:ext cx="478414" cy="298313"/>
              </a:xfrm>
              <a:custGeom>
                <a:rect b="b" l="l" r="r" t="t"/>
                <a:pathLst>
                  <a:path extrusionOk="0" h="14311" w="22951">
                    <a:moveTo>
                      <a:pt x="12976" y="0"/>
                    </a:moveTo>
                    <a:cubicBezTo>
                      <a:pt x="12976" y="0"/>
                      <a:pt x="11008" y="2936"/>
                      <a:pt x="10308" y="5304"/>
                    </a:cubicBezTo>
                    <a:cubicBezTo>
                      <a:pt x="9574" y="7639"/>
                      <a:pt x="9807" y="11742"/>
                      <a:pt x="9807" y="11742"/>
                    </a:cubicBezTo>
                    <a:cubicBezTo>
                      <a:pt x="9607" y="10007"/>
                      <a:pt x="9207" y="8339"/>
                      <a:pt x="8640" y="6705"/>
                    </a:cubicBezTo>
                    <a:cubicBezTo>
                      <a:pt x="7973" y="4904"/>
                      <a:pt x="6972" y="3236"/>
                      <a:pt x="5738" y="1768"/>
                    </a:cubicBezTo>
                    <a:lnTo>
                      <a:pt x="5738" y="1768"/>
                    </a:lnTo>
                    <a:cubicBezTo>
                      <a:pt x="5738" y="1768"/>
                      <a:pt x="5738" y="7039"/>
                      <a:pt x="6572" y="9507"/>
                    </a:cubicBezTo>
                    <a:cubicBezTo>
                      <a:pt x="7361" y="11907"/>
                      <a:pt x="7955" y="12752"/>
                      <a:pt x="7972" y="12775"/>
                    </a:cubicBezTo>
                    <a:lnTo>
                      <a:pt x="7972" y="12775"/>
                    </a:lnTo>
                    <a:cubicBezTo>
                      <a:pt x="7946" y="12739"/>
                      <a:pt x="6553" y="10803"/>
                      <a:pt x="4570" y="10341"/>
                    </a:cubicBezTo>
                    <a:cubicBezTo>
                      <a:pt x="3987" y="10205"/>
                      <a:pt x="3355" y="10156"/>
                      <a:pt x="2752" y="10156"/>
                    </a:cubicBezTo>
                    <a:cubicBezTo>
                      <a:pt x="1289" y="10156"/>
                      <a:pt x="0" y="10441"/>
                      <a:pt x="0" y="10441"/>
                    </a:cubicBezTo>
                    <a:cubicBezTo>
                      <a:pt x="0" y="10441"/>
                      <a:pt x="2902" y="11041"/>
                      <a:pt x="4337" y="11742"/>
                    </a:cubicBezTo>
                    <a:cubicBezTo>
                      <a:pt x="5738" y="12442"/>
                      <a:pt x="7005" y="14077"/>
                      <a:pt x="7005" y="14077"/>
                    </a:cubicBezTo>
                    <a:lnTo>
                      <a:pt x="12743" y="14310"/>
                    </a:lnTo>
                    <a:cubicBezTo>
                      <a:pt x="14202" y="13085"/>
                      <a:pt x="20923" y="13008"/>
                      <a:pt x="22580" y="13008"/>
                    </a:cubicBezTo>
                    <a:cubicBezTo>
                      <a:pt x="22817" y="13008"/>
                      <a:pt x="22950" y="13009"/>
                      <a:pt x="22950" y="13009"/>
                    </a:cubicBezTo>
                    <a:cubicBezTo>
                      <a:pt x="22950" y="13009"/>
                      <a:pt x="20015" y="11375"/>
                      <a:pt x="17546" y="11375"/>
                    </a:cubicBezTo>
                    <a:cubicBezTo>
                      <a:pt x="17489" y="11374"/>
                      <a:pt x="17432" y="11373"/>
                      <a:pt x="17375" y="11373"/>
                    </a:cubicBezTo>
                    <a:cubicBezTo>
                      <a:pt x="16068" y="11373"/>
                      <a:pt x="14796" y="11739"/>
                      <a:pt x="13677" y="12442"/>
                    </a:cubicBezTo>
                    <a:cubicBezTo>
                      <a:pt x="13677" y="12442"/>
                      <a:pt x="14978" y="11141"/>
                      <a:pt x="16279" y="9974"/>
                    </a:cubicBezTo>
                    <a:cubicBezTo>
                      <a:pt x="17546" y="8806"/>
                      <a:pt x="19548" y="5171"/>
                      <a:pt x="19548" y="5171"/>
                    </a:cubicBezTo>
                    <a:lnTo>
                      <a:pt x="19548" y="5171"/>
                    </a:lnTo>
                    <a:cubicBezTo>
                      <a:pt x="19547" y="5171"/>
                      <a:pt x="15345" y="6572"/>
                      <a:pt x="13577" y="8206"/>
                    </a:cubicBezTo>
                    <a:cubicBezTo>
                      <a:pt x="12476" y="9307"/>
                      <a:pt x="11609" y="10608"/>
                      <a:pt x="11108" y="12075"/>
                    </a:cubicBezTo>
                    <a:cubicBezTo>
                      <a:pt x="11108" y="12075"/>
                      <a:pt x="11475" y="10808"/>
                      <a:pt x="12276" y="7973"/>
                    </a:cubicBezTo>
                    <a:cubicBezTo>
                      <a:pt x="13110" y="5171"/>
                      <a:pt x="12976" y="1"/>
                      <a:pt x="12976" y="0"/>
                    </a:cubicBezTo>
                    <a:close/>
                  </a:path>
                </a:pathLst>
              </a:custGeom>
              <a:solidFill>
                <a:schemeClr val="accent3"/>
              </a:solid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2" name="Google Shape;262;p23"/>
              <p:cNvSpPr/>
              <p:nvPr/>
            </p:nvSpPr>
            <p:spPr>
              <a:xfrm>
                <a:off x="7144060" y="4191087"/>
                <a:ext cx="29913" cy="20887"/>
              </a:xfrm>
              <a:custGeom>
                <a:rect b="b" l="l" r="r" t="t"/>
                <a:pathLst>
                  <a:path extrusionOk="0" fill="none" h="1002" w="1435">
                    <a:moveTo>
                      <a:pt x="1435" y="1001"/>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3" name="Google Shape;263;p23"/>
              <p:cNvSpPr/>
              <p:nvPr/>
            </p:nvSpPr>
            <p:spPr>
              <a:xfrm>
                <a:off x="7164905" y="4116691"/>
                <a:ext cx="41753" cy="111271"/>
              </a:xfrm>
              <a:custGeom>
                <a:rect b="b" l="l" r="r" t="t"/>
                <a:pathLst>
                  <a:path extrusionOk="0" fill="none" h="5338" w="2003">
                    <a:moveTo>
                      <a:pt x="2002" y="5337"/>
                    </a:moveTo>
                    <a:lnTo>
                      <a:pt x="1"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4" name="Google Shape;264;p23"/>
              <p:cNvSpPr/>
              <p:nvPr/>
            </p:nvSpPr>
            <p:spPr>
              <a:xfrm>
                <a:off x="7201759" y="4079837"/>
                <a:ext cx="27849" cy="162028"/>
              </a:xfrm>
              <a:custGeom>
                <a:rect b="b" l="l" r="r" t="t"/>
                <a:pathLst>
                  <a:path extrusionOk="0" fill="none" h="7773" w="1336">
                    <a:moveTo>
                      <a:pt x="1" y="7772"/>
                    </a:moveTo>
                    <a:lnTo>
                      <a:pt x="133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5" name="Google Shape;265;p23"/>
              <p:cNvSpPr/>
              <p:nvPr/>
            </p:nvSpPr>
            <p:spPr>
              <a:xfrm>
                <a:off x="7206637" y="4131282"/>
                <a:ext cx="78586" cy="96679"/>
              </a:xfrm>
              <a:custGeom>
                <a:rect b="b" l="l" r="r" t="t"/>
                <a:pathLst>
                  <a:path extrusionOk="0" fill="none" h="4638" w="3770">
                    <a:moveTo>
                      <a:pt x="0" y="4637"/>
                    </a:moveTo>
                    <a:lnTo>
                      <a:pt x="3770"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6" name="Google Shape;266;p23"/>
              <p:cNvSpPr/>
              <p:nvPr/>
            </p:nvSpPr>
            <p:spPr>
              <a:xfrm>
                <a:off x="7190648" y="4189002"/>
                <a:ext cx="115440" cy="29225"/>
              </a:xfrm>
              <a:custGeom>
                <a:rect b="b" l="l" r="r" t="t"/>
                <a:pathLst>
                  <a:path extrusionOk="0" fill="none" h="1402" w="5538">
                    <a:moveTo>
                      <a:pt x="0" y="1401"/>
                    </a:moveTo>
                    <a:lnTo>
                      <a:pt x="5537"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7" name="Google Shape;267;p23"/>
              <p:cNvSpPr/>
              <p:nvPr/>
            </p:nvSpPr>
            <p:spPr>
              <a:xfrm>
                <a:off x="7082859" y="4215413"/>
                <a:ext cx="283033" cy="391490"/>
              </a:xfrm>
              <a:custGeom>
                <a:rect b="b" l="l" r="r" t="t"/>
                <a:pathLst>
                  <a:path extrusionOk="0" h="18781" w="13578">
                    <a:moveTo>
                      <a:pt x="935" y="1"/>
                    </a:moveTo>
                    <a:lnTo>
                      <a:pt x="334" y="5205"/>
                    </a:lnTo>
                    <a:cubicBezTo>
                      <a:pt x="1" y="8307"/>
                      <a:pt x="1" y="11442"/>
                      <a:pt x="401" y="14545"/>
                    </a:cubicBezTo>
                    <a:lnTo>
                      <a:pt x="935" y="18781"/>
                    </a:lnTo>
                    <a:lnTo>
                      <a:pt x="12610" y="18781"/>
                    </a:lnTo>
                    <a:lnTo>
                      <a:pt x="13177" y="14411"/>
                    </a:lnTo>
                    <a:cubicBezTo>
                      <a:pt x="13544" y="11309"/>
                      <a:pt x="13577" y="8173"/>
                      <a:pt x="13210" y="5071"/>
                    </a:cubicBezTo>
                    <a:lnTo>
                      <a:pt x="1264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8" name="Google Shape;268;p23"/>
              <p:cNvSpPr/>
              <p:nvPr/>
            </p:nvSpPr>
            <p:spPr>
              <a:xfrm>
                <a:off x="7101640" y="4215413"/>
                <a:ext cx="260062" cy="391490"/>
              </a:xfrm>
              <a:custGeom>
                <a:rect b="b" l="l" r="r" t="t"/>
                <a:pathLst>
                  <a:path extrusionOk="0" h="18781" w="12476">
                    <a:moveTo>
                      <a:pt x="4303" y="134"/>
                    </a:moveTo>
                    <a:lnTo>
                      <a:pt x="3877" y="3359"/>
                    </a:lnTo>
                    <a:lnTo>
                      <a:pt x="3877" y="3359"/>
                    </a:lnTo>
                    <a:lnTo>
                      <a:pt x="5286" y="4580"/>
                    </a:lnTo>
                    <a:lnTo>
                      <a:pt x="4303" y="134"/>
                    </a:lnTo>
                    <a:close/>
                    <a:moveTo>
                      <a:pt x="10741" y="134"/>
                    </a:moveTo>
                    <a:lnTo>
                      <a:pt x="9680" y="8386"/>
                    </a:lnTo>
                    <a:lnTo>
                      <a:pt x="9680" y="8386"/>
                    </a:lnTo>
                    <a:lnTo>
                      <a:pt x="12476" y="10809"/>
                    </a:lnTo>
                    <a:lnTo>
                      <a:pt x="10741" y="134"/>
                    </a:lnTo>
                    <a:close/>
                    <a:moveTo>
                      <a:pt x="5286" y="4580"/>
                    </a:moveTo>
                    <a:lnTo>
                      <a:pt x="8373" y="18547"/>
                    </a:lnTo>
                    <a:lnTo>
                      <a:pt x="9680" y="8386"/>
                    </a:lnTo>
                    <a:lnTo>
                      <a:pt x="9680" y="8386"/>
                    </a:lnTo>
                    <a:lnTo>
                      <a:pt x="5286" y="4580"/>
                    </a:lnTo>
                    <a:close/>
                    <a:moveTo>
                      <a:pt x="0" y="1"/>
                    </a:moveTo>
                    <a:lnTo>
                      <a:pt x="1835" y="18781"/>
                    </a:lnTo>
                    <a:lnTo>
                      <a:pt x="3877" y="3359"/>
                    </a:lnTo>
                    <a:lnTo>
                      <a:pt x="3877" y="3359"/>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9" name="Google Shape;269;p23"/>
              <p:cNvSpPr/>
              <p:nvPr/>
            </p:nvSpPr>
            <p:spPr>
              <a:xfrm>
                <a:off x="7101640" y="4215413"/>
                <a:ext cx="260062" cy="391490"/>
              </a:xfrm>
              <a:custGeom>
                <a:rect b="b" l="l" r="r" t="t"/>
                <a:pathLst>
                  <a:path extrusionOk="0" fill="none" h="18781" w="12476">
                    <a:moveTo>
                      <a:pt x="12476" y="10809"/>
                    </a:moveTo>
                    <a:lnTo>
                      <a:pt x="10741" y="134"/>
                    </a:lnTo>
                    <a:lnTo>
                      <a:pt x="8373" y="18547"/>
                    </a:lnTo>
                    <a:lnTo>
                      <a:pt x="4303" y="134"/>
                    </a:lnTo>
                    <a:lnTo>
                      <a:pt x="1835" y="18781"/>
                    </a:lnTo>
                    <a:lnTo>
                      <a:pt x="0" y="1"/>
                    </a:lnTo>
                  </a:path>
                </a:pathLst>
              </a:custGeom>
              <a:noFill/>
              <a:ln cap="rnd" cmpd="sng" w="1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0" name="Google Shape;270;p23"/>
              <p:cNvSpPr/>
              <p:nvPr/>
            </p:nvSpPr>
            <p:spPr>
              <a:xfrm>
                <a:off x="7082859" y="4215413"/>
                <a:ext cx="283033" cy="391490"/>
              </a:xfrm>
              <a:custGeom>
                <a:rect b="b" l="l" r="r" t="t"/>
                <a:pathLst>
                  <a:path extrusionOk="0" fill="none" h="18781" w="13578">
                    <a:moveTo>
                      <a:pt x="12610" y="18781"/>
                    </a:moveTo>
                    <a:lnTo>
                      <a:pt x="935" y="18781"/>
                    </a:lnTo>
                    <a:lnTo>
                      <a:pt x="401" y="14545"/>
                    </a:lnTo>
                    <a:cubicBezTo>
                      <a:pt x="1" y="11442"/>
                      <a:pt x="1" y="8307"/>
                      <a:pt x="334" y="5205"/>
                    </a:cubicBezTo>
                    <a:lnTo>
                      <a:pt x="935" y="1"/>
                    </a:lnTo>
                    <a:lnTo>
                      <a:pt x="12643" y="1"/>
                    </a:lnTo>
                    <a:lnTo>
                      <a:pt x="13210" y="5071"/>
                    </a:lnTo>
                    <a:cubicBezTo>
                      <a:pt x="13577" y="8173"/>
                      <a:pt x="13544" y="11309"/>
                      <a:pt x="13177" y="14411"/>
                    </a:cubicBezTo>
                    <a:close/>
                  </a:path>
                </a:pathLst>
              </a:custGeom>
              <a:no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271" name="Google Shape;271;p23"/>
            <p:cNvSpPr/>
            <p:nvPr/>
          </p:nvSpPr>
          <p:spPr>
            <a:xfrm>
              <a:off x="5009550" y="4520607"/>
              <a:ext cx="3694318" cy="21"/>
            </a:xfrm>
            <a:custGeom>
              <a:rect b="b" l="l" r="r" t="t"/>
              <a:pathLst>
                <a:path extrusionOk="0" fill="none" h="1" w="177228">
                  <a:moveTo>
                    <a:pt x="177227" y="1"/>
                  </a:moveTo>
                  <a:lnTo>
                    <a:pt x="1"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2" name="Google Shape;272;p23"/>
            <p:cNvSpPr/>
            <p:nvPr/>
          </p:nvSpPr>
          <p:spPr>
            <a:xfrm>
              <a:off x="5980927" y="3400438"/>
              <a:ext cx="1359386" cy="1120189"/>
            </a:xfrm>
            <a:custGeom>
              <a:rect b="b" l="l" r="r" t="t"/>
              <a:pathLst>
                <a:path extrusionOk="0" h="53739" w="65214">
                  <a:moveTo>
                    <a:pt x="34992" y="1"/>
                  </a:moveTo>
                  <a:lnTo>
                    <a:pt x="23050" y="935"/>
                  </a:lnTo>
                  <a:cubicBezTo>
                    <a:pt x="23050" y="935"/>
                    <a:pt x="23050" y="7639"/>
                    <a:pt x="22884" y="9040"/>
                  </a:cubicBezTo>
                  <a:cubicBezTo>
                    <a:pt x="22750" y="10475"/>
                    <a:pt x="21149" y="11108"/>
                    <a:pt x="18614" y="11909"/>
                  </a:cubicBezTo>
                  <a:cubicBezTo>
                    <a:pt x="16045" y="12710"/>
                    <a:pt x="12576" y="12076"/>
                    <a:pt x="8740" y="14444"/>
                  </a:cubicBezTo>
                  <a:cubicBezTo>
                    <a:pt x="4937" y="16846"/>
                    <a:pt x="5404" y="21282"/>
                    <a:pt x="4437" y="27987"/>
                  </a:cubicBezTo>
                  <a:cubicBezTo>
                    <a:pt x="3503" y="34659"/>
                    <a:pt x="1" y="53739"/>
                    <a:pt x="1" y="53739"/>
                  </a:cubicBezTo>
                  <a:lnTo>
                    <a:pt x="45800" y="53739"/>
                  </a:lnTo>
                  <a:cubicBezTo>
                    <a:pt x="45800" y="53739"/>
                    <a:pt x="45633" y="51671"/>
                    <a:pt x="45633" y="51037"/>
                  </a:cubicBezTo>
                  <a:cubicBezTo>
                    <a:pt x="45633" y="50403"/>
                    <a:pt x="47368" y="37527"/>
                    <a:pt x="47368" y="37527"/>
                  </a:cubicBezTo>
                  <a:cubicBezTo>
                    <a:pt x="47368" y="37527"/>
                    <a:pt x="50437" y="41197"/>
                    <a:pt x="51070" y="42297"/>
                  </a:cubicBezTo>
                  <a:cubicBezTo>
                    <a:pt x="51653" y="43366"/>
                    <a:pt x="56923" y="50757"/>
                    <a:pt x="60159" y="50757"/>
                  </a:cubicBezTo>
                  <a:cubicBezTo>
                    <a:pt x="60256" y="50757"/>
                    <a:pt x="60351" y="50750"/>
                    <a:pt x="60444" y="50737"/>
                  </a:cubicBezTo>
                  <a:cubicBezTo>
                    <a:pt x="63613" y="50236"/>
                    <a:pt x="65214" y="48202"/>
                    <a:pt x="64747" y="44532"/>
                  </a:cubicBezTo>
                  <a:cubicBezTo>
                    <a:pt x="64246" y="40863"/>
                    <a:pt x="62011" y="35926"/>
                    <a:pt x="60110" y="32724"/>
                  </a:cubicBezTo>
                  <a:cubicBezTo>
                    <a:pt x="58209" y="29555"/>
                    <a:pt x="55340" y="19381"/>
                    <a:pt x="51838" y="15412"/>
                  </a:cubicBezTo>
                  <a:cubicBezTo>
                    <a:pt x="49972" y="13297"/>
                    <a:pt x="48418" y="12981"/>
                    <a:pt x="46824" y="12981"/>
                  </a:cubicBezTo>
                  <a:cubicBezTo>
                    <a:pt x="46145" y="12981"/>
                    <a:pt x="45458" y="13038"/>
                    <a:pt x="44736" y="13038"/>
                  </a:cubicBezTo>
                  <a:cubicBezTo>
                    <a:pt x="43973" y="13038"/>
                    <a:pt x="43171" y="12974"/>
                    <a:pt x="42297" y="12710"/>
                  </a:cubicBezTo>
                  <a:cubicBezTo>
                    <a:pt x="38628" y="11609"/>
                    <a:pt x="36093" y="10475"/>
                    <a:pt x="34992" y="9040"/>
                  </a:cubicBezTo>
                  <a:cubicBezTo>
                    <a:pt x="33858" y="7606"/>
                    <a:pt x="34992" y="1"/>
                    <a:pt x="34992" y="1"/>
                  </a:cubicBezTo>
                  <a:close/>
                </a:path>
              </a:pathLst>
            </a:custGeom>
            <a:solidFill>
              <a:schemeClr val="accent6"/>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3" name="Google Shape;273;p23"/>
            <p:cNvSpPr/>
            <p:nvPr/>
          </p:nvSpPr>
          <p:spPr>
            <a:xfrm>
              <a:off x="5579035" y="4364165"/>
              <a:ext cx="531944" cy="156463"/>
            </a:xfrm>
            <a:custGeom>
              <a:rect b="b" l="l" r="r" t="t"/>
              <a:pathLst>
                <a:path extrusionOk="0" h="7506" w="25519">
                  <a:moveTo>
                    <a:pt x="20948" y="1"/>
                  </a:moveTo>
                  <a:lnTo>
                    <a:pt x="0" y="5505"/>
                  </a:lnTo>
                  <a:lnTo>
                    <a:pt x="1635" y="7506"/>
                  </a:lnTo>
                  <a:lnTo>
                    <a:pt x="25518" y="7506"/>
                  </a:lnTo>
                  <a:lnTo>
                    <a:pt x="20948" y="1"/>
                  </a:lnTo>
                  <a:close/>
                </a:path>
              </a:pathLst>
            </a:custGeom>
            <a:solidFill>
              <a:srgbClr val="92E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4" name="Google Shape;274;p23"/>
            <p:cNvSpPr/>
            <p:nvPr/>
          </p:nvSpPr>
          <p:spPr>
            <a:xfrm>
              <a:off x="5579035" y="4364165"/>
              <a:ext cx="531944" cy="156463"/>
            </a:xfrm>
            <a:custGeom>
              <a:rect b="b" l="l" r="r" t="t"/>
              <a:pathLst>
                <a:path extrusionOk="0" fill="none" h="7506" w="25519">
                  <a:moveTo>
                    <a:pt x="20948" y="1"/>
                  </a:moveTo>
                  <a:lnTo>
                    <a:pt x="0" y="5505"/>
                  </a:lnTo>
                  <a:lnTo>
                    <a:pt x="1635" y="7506"/>
                  </a:lnTo>
                  <a:lnTo>
                    <a:pt x="25518" y="7506"/>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5" name="Google Shape;275;p23"/>
            <p:cNvSpPr/>
            <p:nvPr/>
          </p:nvSpPr>
          <p:spPr>
            <a:xfrm>
              <a:off x="5287685" y="4410921"/>
              <a:ext cx="297625" cy="109707"/>
            </a:xfrm>
            <a:custGeom>
              <a:rect b="b" l="l" r="r" t="t"/>
              <a:pathLst>
                <a:path extrusionOk="0" h="5263" w="14278">
                  <a:moveTo>
                    <a:pt x="7282" y="1"/>
                  </a:moveTo>
                  <a:cubicBezTo>
                    <a:pt x="6549" y="1"/>
                    <a:pt x="5814" y="108"/>
                    <a:pt x="5104" y="326"/>
                  </a:cubicBezTo>
                  <a:cubicBezTo>
                    <a:pt x="1702" y="1293"/>
                    <a:pt x="0" y="4262"/>
                    <a:pt x="0" y="5263"/>
                  </a:cubicBezTo>
                  <a:lnTo>
                    <a:pt x="14277" y="5263"/>
                  </a:lnTo>
                  <a:cubicBezTo>
                    <a:pt x="13910" y="3528"/>
                    <a:pt x="12843" y="2027"/>
                    <a:pt x="11309" y="1160"/>
                  </a:cubicBezTo>
                  <a:cubicBezTo>
                    <a:pt x="10082" y="394"/>
                    <a:pt x="8683" y="1"/>
                    <a:pt x="728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6" name="Google Shape;276;p23"/>
            <p:cNvSpPr/>
            <p:nvPr/>
          </p:nvSpPr>
          <p:spPr>
            <a:xfrm>
              <a:off x="5282119" y="4364165"/>
              <a:ext cx="75813" cy="127134"/>
            </a:xfrm>
            <a:custGeom>
              <a:rect b="b" l="l" r="r" t="t"/>
              <a:pathLst>
                <a:path extrusionOk="0" h="6099" w="3637">
                  <a:moveTo>
                    <a:pt x="2803" y="1"/>
                  </a:moveTo>
                  <a:cubicBezTo>
                    <a:pt x="2803" y="1"/>
                    <a:pt x="968" y="2703"/>
                    <a:pt x="968" y="3670"/>
                  </a:cubicBezTo>
                  <a:cubicBezTo>
                    <a:pt x="968" y="4671"/>
                    <a:pt x="1" y="5638"/>
                    <a:pt x="1402" y="6072"/>
                  </a:cubicBezTo>
                  <a:cubicBezTo>
                    <a:pt x="1460" y="6090"/>
                    <a:pt x="1518" y="6099"/>
                    <a:pt x="1575" y="6099"/>
                  </a:cubicBezTo>
                  <a:cubicBezTo>
                    <a:pt x="2871" y="6099"/>
                    <a:pt x="3637" y="1545"/>
                    <a:pt x="3637" y="1001"/>
                  </a:cubicBezTo>
                  <a:cubicBezTo>
                    <a:pt x="3637" y="434"/>
                    <a:pt x="2803" y="1"/>
                    <a:pt x="2803"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7" name="Google Shape;277;p23"/>
            <p:cNvSpPr/>
            <p:nvPr/>
          </p:nvSpPr>
          <p:spPr>
            <a:xfrm>
              <a:off x="5308550" y="4358078"/>
              <a:ext cx="85548" cy="143038"/>
            </a:xfrm>
            <a:custGeom>
              <a:rect b="b" l="l" r="r" t="t"/>
              <a:pathLst>
                <a:path extrusionOk="0" h="6862" w="4104">
                  <a:moveTo>
                    <a:pt x="2667" y="1"/>
                  </a:moveTo>
                  <a:cubicBezTo>
                    <a:pt x="2207" y="1"/>
                    <a:pt x="1759" y="68"/>
                    <a:pt x="1535" y="293"/>
                  </a:cubicBezTo>
                  <a:cubicBezTo>
                    <a:pt x="968" y="860"/>
                    <a:pt x="0" y="5797"/>
                    <a:pt x="134" y="6364"/>
                  </a:cubicBezTo>
                  <a:cubicBezTo>
                    <a:pt x="208" y="6680"/>
                    <a:pt x="688" y="6861"/>
                    <a:pt x="1167" y="6861"/>
                  </a:cubicBezTo>
                  <a:cubicBezTo>
                    <a:pt x="1546" y="6861"/>
                    <a:pt x="1925" y="6748"/>
                    <a:pt x="2102" y="6497"/>
                  </a:cubicBezTo>
                  <a:cubicBezTo>
                    <a:pt x="2535" y="5930"/>
                    <a:pt x="4103" y="159"/>
                    <a:pt x="4103" y="159"/>
                  </a:cubicBezTo>
                  <a:cubicBezTo>
                    <a:pt x="4103" y="159"/>
                    <a:pt x="3371" y="1"/>
                    <a:pt x="266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8" name="Google Shape;278;p23"/>
            <p:cNvSpPr/>
            <p:nvPr/>
          </p:nvSpPr>
          <p:spPr>
            <a:xfrm>
              <a:off x="5340527" y="4341819"/>
              <a:ext cx="381067" cy="180476"/>
            </a:xfrm>
            <a:custGeom>
              <a:rect b="b" l="l" r="r" t="t"/>
              <a:pathLst>
                <a:path extrusionOk="0" h="8658" w="18281">
                  <a:moveTo>
                    <a:pt x="3133" y="0"/>
                  </a:moveTo>
                  <a:cubicBezTo>
                    <a:pt x="2277" y="0"/>
                    <a:pt x="1758" y="1265"/>
                    <a:pt x="1435" y="2073"/>
                  </a:cubicBezTo>
                  <a:cubicBezTo>
                    <a:pt x="1001" y="3074"/>
                    <a:pt x="1" y="6577"/>
                    <a:pt x="1" y="7577"/>
                  </a:cubicBezTo>
                  <a:cubicBezTo>
                    <a:pt x="1" y="8139"/>
                    <a:pt x="528" y="8520"/>
                    <a:pt x="1024" y="8520"/>
                  </a:cubicBezTo>
                  <a:cubicBezTo>
                    <a:pt x="1382" y="8520"/>
                    <a:pt x="1723" y="8320"/>
                    <a:pt x="1835" y="7844"/>
                  </a:cubicBezTo>
                  <a:cubicBezTo>
                    <a:pt x="2135" y="6710"/>
                    <a:pt x="4370" y="3041"/>
                    <a:pt x="4370" y="3041"/>
                  </a:cubicBezTo>
                  <a:lnTo>
                    <a:pt x="7339" y="4175"/>
                  </a:lnTo>
                  <a:cubicBezTo>
                    <a:pt x="7339" y="4175"/>
                    <a:pt x="7639" y="4608"/>
                    <a:pt x="6372" y="5442"/>
                  </a:cubicBezTo>
                  <a:cubicBezTo>
                    <a:pt x="5104" y="6310"/>
                    <a:pt x="3270" y="8144"/>
                    <a:pt x="3803" y="8411"/>
                  </a:cubicBezTo>
                  <a:cubicBezTo>
                    <a:pt x="3992" y="8511"/>
                    <a:pt x="4307" y="8559"/>
                    <a:pt x="4664" y="8559"/>
                  </a:cubicBezTo>
                  <a:cubicBezTo>
                    <a:pt x="5378" y="8559"/>
                    <a:pt x="6261" y="8367"/>
                    <a:pt x="6639" y="8011"/>
                  </a:cubicBezTo>
                  <a:cubicBezTo>
                    <a:pt x="7206" y="7444"/>
                    <a:pt x="10175" y="6743"/>
                    <a:pt x="10175" y="6743"/>
                  </a:cubicBezTo>
                  <a:cubicBezTo>
                    <a:pt x="10175" y="6743"/>
                    <a:pt x="12876" y="8445"/>
                    <a:pt x="13410" y="8578"/>
                  </a:cubicBezTo>
                  <a:cubicBezTo>
                    <a:pt x="13679" y="8627"/>
                    <a:pt x="13947" y="8658"/>
                    <a:pt x="14216" y="8658"/>
                  </a:cubicBezTo>
                  <a:cubicBezTo>
                    <a:pt x="14314" y="8658"/>
                    <a:pt x="14413" y="8654"/>
                    <a:pt x="14511" y="8645"/>
                  </a:cubicBezTo>
                  <a:lnTo>
                    <a:pt x="17980" y="8645"/>
                  </a:lnTo>
                  <a:cubicBezTo>
                    <a:pt x="18280" y="7410"/>
                    <a:pt x="17880" y="6076"/>
                    <a:pt x="16979" y="5209"/>
                  </a:cubicBezTo>
                  <a:lnTo>
                    <a:pt x="13644" y="4809"/>
                  </a:lnTo>
                  <a:cubicBezTo>
                    <a:pt x="13444" y="4575"/>
                    <a:pt x="13243" y="4375"/>
                    <a:pt x="13010" y="4175"/>
                  </a:cubicBezTo>
                  <a:cubicBezTo>
                    <a:pt x="12376" y="3808"/>
                    <a:pt x="11709" y="3474"/>
                    <a:pt x="11042" y="3207"/>
                  </a:cubicBezTo>
                  <a:cubicBezTo>
                    <a:pt x="11042" y="3207"/>
                    <a:pt x="5104" y="1073"/>
                    <a:pt x="3803" y="239"/>
                  </a:cubicBezTo>
                  <a:cubicBezTo>
                    <a:pt x="3559" y="72"/>
                    <a:pt x="3337" y="0"/>
                    <a:pt x="3133"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9" name="Google Shape;279;p23"/>
            <p:cNvSpPr/>
            <p:nvPr/>
          </p:nvSpPr>
          <p:spPr>
            <a:xfrm>
              <a:off x="5480980" y="4417007"/>
              <a:ext cx="46609" cy="33394"/>
            </a:xfrm>
            <a:custGeom>
              <a:rect b="b" l="l" r="r" t="t"/>
              <a:pathLst>
                <a:path extrusionOk="0" fill="none" h="1602" w="2236">
                  <a:moveTo>
                    <a:pt x="1" y="1602"/>
                  </a:moveTo>
                  <a:cubicBezTo>
                    <a:pt x="1" y="1602"/>
                    <a:pt x="1235" y="168"/>
                    <a:pt x="2236"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0" name="Google Shape;280;p23"/>
            <p:cNvSpPr/>
            <p:nvPr/>
          </p:nvSpPr>
          <p:spPr>
            <a:xfrm>
              <a:off x="7103180" y="4209099"/>
              <a:ext cx="239217" cy="261250"/>
            </a:xfrm>
            <a:custGeom>
              <a:rect b="b" l="l" r="r" t="t"/>
              <a:pathLst>
                <a:path extrusionOk="0" h="12533" w="11476">
                  <a:moveTo>
                    <a:pt x="4237" y="1"/>
                  </a:moveTo>
                  <a:cubicBezTo>
                    <a:pt x="1" y="668"/>
                    <a:pt x="868" y="5071"/>
                    <a:pt x="968" y="7039"/>
                  </a:cubicBezTo>
                  <a:cubicBezTo>
                    <a:pt x="1068" y="9007"/>
                    <a:pt x="2703" y="11476"/>
                    <a:pt x="5738" y="12343"/>
                  </a:cubicBezTo>
                  <a:cubicBezTo>
                    <a:pt x="6188" y="12472"/>
                    <a:pt x="6617" y="12532"/>
                    <a:pt x="7021" y="12532"/>
                  </a:cubicBezTo>
                  <a:cubicBezTo>
                    <a:pt x="9348" y="12532"/>
                    <a:pt x="10887" y="10536"/>
                    <a:pt x="11142" y="8007"/>
                  </a:cubicBezTo>
                  <a:cubicBezTo>
                    <a:pt x="11476" y="5071"/>
                    <a:pt x="10709" y="2703"/>
                    <a:pt x="8640" y="1736"/>
                  </a:cubicBezTo>
                  <a:cubicBezTo>
                    <a:pt x="7206" y="1068"/>
                    <a:pt x="5738" y="501"/>
                    <a:pt x="423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1" name="Google Shape;281;p23"/>
            <p:cNvSpPr/>
            <p:nvPr/>
          </p:nvSpPr>
          <p:spPr>
            <a:xfrm>
              <a:off x="6217330" y="3400438"/>
              <a:ext cx="734307" cy="457902"/>
            </a:xfrm>
            <a:custGeom>
              <a:rect b="b" l="l" r="r" t="t"/>
              <a:pathLst>
                <a:path extrusionOk="0" h="21967" w="35227">
                  <a:moveTo>
                    <a:pt x="23651" y="1"/>
                  </a:moveTo>
                  <a:lnTo>
                    <a:pt x="11709" y="968"/>
                  </a:lnTo>
                  <a:cubicBezTo>
                    <a:pt x="11709" y="968"/>
                    <a:pt x="11709" y="7639"/>
                    <a:pt x="11543" y="9074"/>
                  </a:cubicBezTo>
                  <a:cubicBezTo>
                    <a:pt x="11409" y="10508"/>
                    <a:pt x="9808" y="11142"/>
                    <a:pt x="7273" y="11942"/>
                  </a:cubicBezTo>
                  <a:cubicBezTo>
                    <a:pt x="5305" y="12543"/>
                    <a:pt x="2803" y="12309"/>
                    <a:pt x="1" y="13243"/>
                  </a:cubicBezTo>
                  <a:cubicBezTo>
                    <a:pt x="2770" y="17280"/>
                    <a:pt x="7406" y="21683"/>
                    <a:pt x="14578" y="21950"/>
                  </a:cubicBezTo>
                  <a:cubicBezTo>
                    <a:pt x="14886" y="21961"/>
                    <a:pt x="15191" y="21966"/>
                    <a:pt x="15494" y="21966"/>
                  </a:cubicBezTo>
                  <a:cubicBezTo>
                    <a:pt x="26123" y="21966"/>
                    <a:pt x="33150" y="15280"/>
                    <a:pt x="35226" y="13010"/>
                  </a:cubicBezTo>
                  <a:cubicBezTo>
                    <a:pt x="34648" y="13010"/>
                    <a:pt x="34057" y="13049"/>
                    <a:pt x="33437" y="13049"/>
                  </a:cubicBezTo>
                  <a:cubicBezTo>
                    <a:pt x="32663" y="13049"/>
                    <a:pt x="31846" y="12988"/>
                    <a:pt x="30956" y="12710"/>
                  </a:cubicBezTo>
                  <a:cubicBezTo>
                    <a:pt x="27287" y="11609"/>
                    <a:pt x="24752" y="10508"/>
                    <a:pt x="23651" y="9074"/>
                  </a:cubicBezTo>
                  <a:cubicBezTo>
                    <a:pt x="22517" y="7639"/>
                    <a:pt x="23651" y="1"/>
                    <a:pt x="23651"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2" name="Google Shape;282;p23"/>
            <p:cNvSpPr/>
            <p:nvPr/>
          </p:nvSpPr>
          <p:spPr>
            <a:xfrm>
              <a:off x="6461404" y="3400438"/>
              <a:ext cx="248952" cy="176641"/>
            </a:xfrm>
            <a:custGeom>
              <a:rect b="b" l="l" r="r" t="t"/>
              <a:pathLst>
                <a:path extrusionOk="0" h="8474" w="11943">
                  <a:moveTo>
                    <a:pt x="11942" y="1"/>
                  </a:moveTo>
                  <a:lnTo>
                    <a:pt x="34" y="968"/>
                  </a:lnTo>
                  <a:cubicBezTo>
                    <a:pt x="34" y="968"/>
                    <a:pt x="0" y="3470"/>
                    <a:pt x="0" y="5738"/>
                  </a:cubicBezTo>
                  <a:cubicBezTo>
                    <a:pt x="868" y="6605"/>
                    <a:pt x="1868" y="7372"/>
                    <a:pt x="2936" y="8006"/>
                  </a:cubicBezTo>
                  <a:cubicBezTo>
                    <a:pt x="3531" y="8335"/>
                    <a:pt x="4253" y="8474"/>
                    <a:pt x="4994" y="8474"/>
                  </a:cubicBezTo>
                  <a:cubicBezTo>
                    <a:pt x="6661" y="8474"/>
                    <a:pt x="8427" y="7770"/>
                    <a:pt x="9073" y="6939"/>
                  </a:cubicBezTo>
                  <a:cubicBezTo>
                    <a:pt x="9540" y="6338"/>
                    <a:pt x="10508" y="5204"/>
                    <a:pt x="11542" y="3803"/>
                  </a:cubicBezTo>
                  <a:cubicBezTo>
                    <a:pt x="11675" y="1802"/>
                    <a:pt x="11942" y="1"/>
                    <a:pt x="11942" y="1"/>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3" name="Google Shape;283;p23"/>
            <p:cNvSpPr/>
            <p:nvPr/>
          </p:nvSpPr>
          <p:spPr>
            <a:xfrm>
              <a:off x="6572654" y="3887169"/>
              <a:ext cx="672397" cy="597543"/>
            </a:xfrm>
            <a:custGeom>
              <a:rect b="b" l="l" r="r" t="t"/>
              <a:pathLst>
                <a:path extrusionOk="0" h="28666" w="32257">
                  <a:moveTo>
                    <a:pt x="32257" y="1"/>
                  </a:moveTo>
                  <a:lnTo>
                    <a:pt x="23817" y="1935"/>
                  </a:lnTo>
                  <a:cubicBezTo>
                    <a:pt x="21938" y="2369"/>
                    <a:pt x="19592" y="2513"/>
                    <a:pt x="17299" y="2513"/>
                  </a:cubicBezTo>
                  <a:cubicBezTo>
                    <a:pt x="12713" y="2513"/>
                    <a:pt x="8340" y="1935"/>
                    <a:pt x="8340" y="1935"/>
                  </a:cubicBezTo>
                  <a:cubicBezTo>
                    <a:pt x="8340" y="1935"/>
                    <a:pt x="7906" y="5171"/>
                    <a:pt x="6172" y="10908"/>
                  </a:cubicBezTo>
                  <a:cubicBezTo>
                    <a:pt x="4437" y="16679"/>
                    <a:pt x="0" y="28121"/>
                    <a:pt x="0" y="28121"/>
                  </a:cubicBezTo>
                  <a:cubicBezTo>
                    <a:pt x="0" y="28121"/>
                    <a:pt x="5961" y="28665"/>
                    <a:pt x="10020" y="28665"/>
                  </a:cubicBezTo>
                  <a:cubicBezTo>
                    <a:pt x="10340" y="28665"/>
                    <a:pt x="10649" y="28662"/>
                    <a:pt x="10942" y="28654"/>
                  </a:cubicBezTo>
                  <a:cubicBezTo>
                    <a:pt x="14944" y="28554"/>
                    <a:pt x="21216" y="25852"/>
                    <a:pt x="21216" y="25852"/>
                  </a:cubicBezTo>
                  <a:cubicBezTo>
                    <a:pt x="21216" y="25852"/>
                    <a:pt x="23284" y="17180"/>
                    <a:pt x="23918" y="13610"/>
                  </a:cubicBezTo>
                  <a:cubicBezTo>
                    <a:pt x="24585" y="10041"/>
                    <a:pt x="31056" y="1502"/>
                    <a:pt x="31056" y="1502"/>
                  </a:cubicBezTo>
                  <a:lnTo>
                    <a:pt x="32257"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4" name="Google Shape;284;p23"/>
            <p:cNvSpPr/>
            <p:nvPr/>
          </p:nvSpPr>
          <p:spPr>
            <a:xfrm>
              <a:off x="6939797" y="4058640"/>
              <a:ext cx="273966" cy="329184"/>
            </a:xfrm>
            <a:custGeom>
              <a:rect b="b" l="l" r="r" t="t"/>
              <a:pathLst>
                <a:path extrusionOk="0" h="15792" w="13143">
                  <a:moveTo>
                    <a:pt x="4242" y="1"/>
                  </a:moveTo>
                  <a:cubicBezTo>
                    <a:pt x="3786" y="1"/>
                    <a:pt x="3403" y="25"/>
                    <a:pt x="3136" y="81"/>
                  </a:cubicBezTo>
                  <a:cubicBezTo>
                    <a:pt x="1534" y="381"/>
                    <a:pt x="1034" y="1015"/>
                    <a:pt x="2335" y="1348"/>
                  </a:cubicBezTo>
                  <a:cubicBezTo>
                    <a:pt x="3636" y="1648"/>
                    <a:pt x="5838" y="1982"/>
                    <a:pt x="6772" y="2149"/>
                  </a:cubicBezTo>
                  <a:cubicBezTo>
                    <a:pt x="7872" y="2382"/>
                    <a:pt x="8940" y="2716"/>
                    <a:pt x="9974" y="3083"/>
                  </a:cubicBezTo>
                  <a:cubicBezTo>
                    <a:pt x="9974" y="3083"/>
                    <a:pt x="6471" y="3550"/>
                    <a:pt x="5037" y="3550"/>
                  </a:cubicBezTo>
                  <a:cubicBezTo>
                    <a:pt x="3603" y="3550"/>
                    <a:pt x="267" y="4984"/>
                    <a:pt x="100" y="5651"/>
                  </a:cubicBezTo>
                  <a:cubicBezTo>
                    <a:pt x="0" y="6018"/>
                    <a:pt x="67" y="6418"/>
                    <a:pt x="267" y="6752"/>
                  </a:cubicBezTo>
                  <a:cubicBezTo>
                    <a:pt x="167" y="7086"/>
                    <a:pt x="200" y="7419"/>
                    <a:pt x="300" y="7753"/>
                  </a:cubicBezTo>
                  <a:cubicBezTo>
                    <a:pt x="467" y="8386"/>
                    <a:pt x="4236" y="8086"/>
                    <a:pt x="5204" y="8253"/>
                  </a:cubicBezTo>
                  <a:cubicBezTo>
                    <a:pt x="6138" y="8386"/>
                    <a:pt x="8072" y="8853"/>
                    <a:pt x="8072" y="8853"/>
                  </a:cubicBezTo>
                  <a:cubicBezTo>
                    <a:pt x="8072" y="8853"/>
                    <a:pt x="7379" y="8816"/>
                    <a:pt x="6481" y="8816"/>
                  </a:cubicBezTo>
                  <a:cubicBezTo>
                    <a:pt x="4834" y="8816"/>
                    <a:pt x="2502" y="8942"/>
                    <a:pt x="2502" y="9654"/>
                  </a:cubicBezTo>
                  <a:cubicBezTo>
                    <a:pt x="2502" y="10499"/>
                    <a:pt x="3897" y="10597"/>
                    <a:pt x="4983" y="10597"/>
                  </a:cubicBezTo>
                  <a:cubicBezTo>
                    <a:pt x="5312" y="10597"/>
                    <a:pt x="5613" y="10588"/>
                    <a:pt x="5838" y="10588"/>
                  </a:cubicBezTo>
                  <a:cubicBezTo>
                    <a:pt x="6972" y="10721"/>
                    <a:pt x="8072" y="11155"/>
                    <a:pt x="9006" y="11889"/>
                  </a:cubicBezTo>
                  <a:cubicBezTo>
                    <a:pt x="9473" y="12356"/>
                    <a:pt x="9340" y="14858"/>
                    <a:pt x="10774" y="15325"/>
                  </a:cubicBezTo>
                  <a:cubicBezTo>
                    <a:pt x="11375" y="15558"/>
                    <a:pt x="12009" y="15725"/>
                    <a:pt x="12676" y="15792"/>
                  </a:cubicBezTo>
                  <a:lnTo>
                    <a:pt x="13143" y="11188"/>
                  </a:lnTo>
                  <a:cubicBezTo>
                    <a:pt x="13143" y="11188"/>
                    <a:pt x="12342" y="1181"/>
                    <a:pt x="11408" y="848"/>
                  </a:cubicBezTo>
                  <a:cubicBezTo>
                    <a:pt x="10603" y="598"/>
                    <a:pt x="6512" y="1"/>
                    <a:pt x="42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5" name="Google Shape;285;p23"/>
            <p:cNvSpPr/>
            <p:nvPr/>
          </p:nvSpPr>
          <p:spPr>
            <a:xfrm>
              <a:off x="6939797" y="4053345"/>
              <a:ext cx="273966" cy="334479"/>
            </a:xfrm>
            <a:custGeom>
              <a:rect b="b" l="l" r="r" t="t"/>
              <a:pathLst>
                <a:path extrusionOk="0" fill="none" h="16046" w="13143">
                  <a:moveTo>
                    <a:pt x="13143" y="11442"/>
                  </a:moveTo>
                  <a:cubicBezTo>
                    <a:pt x="13143" y="11442"/>
                    <a:pt x="12342" y="1435"/>
                    <a:pt x="11408" y="1102"/>
                  </a:cubicBezTo>
                  <a:cubicBezTo>
                    <a:pt x="10441" y="802"/>
                    <a:pt x="4737" y="1"/>
                    <a:pt x="3136" y="335"/>
                  </a:cubicBezTo>
                  <a:cubicBezTo>
                    <a:pt x="1534" y="635"/>
                    <a:pt x="1034" y="1269"/>
                    <a:pt x="2335" y="1602"/>
                  </a:cubicBezTo>
                  <a:cubicBezTo>
                    <a:pt x="3636" y="1902"/>
                    <a:pt x="5838" y="2236"/>
                    <a:pt x="6772" y="2403"/>
                  </a:cubicBezTo>
                  <a:cubicBezTo>
                    <a:pt x="7872" y="2636"/>
                    <a:pt x="8940" y="2970"/>
                    <a:pt x="9974" y="3337"/>
                  </a:cubicBezTo>
                  <a:cubicBezTo>
                    <a:pt x="9974" y="3337"/>
                    <a:pt x="6471" y="3804"/>
                    <a:pt x="5037" y="3804"/>
                  </a:cubicBezTo>
                  <a:cubicBezTo>
                    <a:pt x="3603" y="3804"/>
                    <a:pt x="267" y="5238"/>
                    <a:pt x="100" y="5905"/>
                  </a:cubicBezTo>
                  <a:cubicBezTo>
                    <a:pt x="0" y="6272"/>
                    <a:pt x="67" y="6672"/>
                    <a:pt x="267" y="7006"/>
                  </a:cubicBezTo>
                  <a:cubicBezTo>
                    <a:pt x="167" y="7340"/>
                    <a:pt x="200" y="7673"/>
                    <a:pt x="300" y="8007"/>
                  </a:cubicBezTo>
                  <a:cubicBezTo>
                    <a:pt x="467" y="8640"/>
                    <a:pt x="4236" y="8340"/>
                    <a:pt x="5204" y="8507"/>
                  </a:cubicBezTo>
                  <a:cubicBezTo>
                    <a:pt x="6138" y="8640"/>
                    <a:pt x="8072" y="9107"/>
                    <a:pt x="8072" y="9107"/>
                  </a:cubicBezTo>
                  <a:cubicBezTo>
                    <a:pt x="8072" y="9107"/>
                    <a:pt x="2502" y="8807"/>
                    <a:pt x="2502" y="9908"/>
                  </a:cubicBezTo>
                  <a:cubicBezTo>
                    <a:pt x="2502" y="11009"/>
                    <a:pt x="4870" y="10842"/>
                    <a:pt x="5838" y="10842"/>
                  </a:cubicBezTo>
                  <a:cubicBezTo>
                    <a:pt x="6972" y="10975"/>
                    <a:pt x="8072" y="11409"/>
                    <a:pt x="9006" y="12143"/>
                  </a:cubicBezTo>
                  <a:cubicBezTo>
                    <a:pt x="9473" y="12610"/>
                    <a:pt x="9340" y="15112"/>
                    <a:pt x="10774" y="15579"/>
                  </a:cubicBezTo>
                  <a:cubicBezTo>
                    <a:pt x="11375" y="15812"/>
                    <a:pt x="12009" y="15979"/>
                    <a:pt x="12676" y="1604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6" name="Google Shape;286;p23"/>
            <p:cNvSpPr/>
            <p:nvPr/>
          </p:nvSpPr>
          <p:spPr>
            <a:xfrm>
              <a:off x="6945341" y="4169473"/>
              <a:ext cx="198903" cy="33394"/>
            </a:xfrm>
            <a:custGeom>
              <a:rect b="b" l="l" r="r" t="t"/>
              <a:pathLst>
                <a:path extrusionOk="0" fill="none" h="1602" w="9542">
                  <a:moveTo>
                    <a:pt x="1" y="1435"/>
                  </a:moveTo>
                  <a:cubicBezTo>
                    <a:pt x="1" y="1435"/>
                    <a:pt x="6372" y="1"/>
                    <a:pt x="9541" y="1602"/>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7" name="Google Shape;287;p23"/>
            <p:cNvSpPr/>
            <p:nvPr/>
          </p:nvSpPr>
          <p:spPr>
            <a:xfrm>
              <a:off x="6173535" y="4019973"/>
              <a:ext cx="56344" cy="493714"/>
            </a:xfrm>
            <a:custGeom>
              <a:rect b="b" l="l" r="r" t="t"/>
              <a:pathLst>
                <a:path extrusionOk="0" fill="none" h="23685" w="2703">
                  <a:moveTo>
                    <a:pt x="2536" y="1"/>
                  </a:moveTo>
                  <a:cubicBezTo>
                    <a:pt x="2536" y="1"/>
                    <a:pt x="0" y="8907"/>
                    <a:pt x="467" y="12109"/>
                  </a:cubicBezTo>
                  <a:cubicBezTo>
                    <a:pt x="968" y="15312"/>
                    <a:pt x="2369" y="18948"/>
                    <a:pt x="2536" y="19415"/>
                  </a:cubicBezTo>
                  <a:cubicBezTo>
                    <a:pt x="2702" y="19915"/>
                    <a:pt x="1969" y="23684"/>
                    <a:pt x="1969" y="23684"/>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8" name="Google Shape;288;p23"/>
            <p:cNvSpPr/>
            <p:nvPr/>
          </p:nvSpPr>
          <p:spPr>
            <a:xfrm>
              <a:off x="6057407" y="2612247"/>
              <a:ext cx="1053444" cy="865401"/>
            </a:xfrm>
            <a:custGeom>
              <a:rect b="b" l="l" r="r" t="t"/>
              <a:pathLst>
                <a:path extrusionOk="0" h="41516" w="50537">
                  <a:moveTo>
                    <a:pt x="22079" y="1"/>
                  </a:moveTo>
                  <a:cubicBezTo>
                    <a:pt x="21093" y="1"/>
                    <a:pt x="20294" y="466"/>
                    <a:pt x="19415" y="1253"/>
                  </a:cubicBezTo>
                  <a:cubicBezTo>
                    <a:pt x="19021" y="1586"/>
                    <a:pt x="18688" y="1702"/>
                    <a:pt x="18390" y="1702"/>
                  </a:cubicBezTo>
                  <a:cubicBezTo>
                    <a:pt x="17702" y="1702"/>
                    <a:pt x="17197" y="1086"/>
                    <a:pt x="16546" y="1086"/>
                  </a:cubicBezTo>
                  <a:cubicBezTo>
                    <a:pt x="15579" y="1086"/>
                    <a:pt x="14778" y="2521"/>
                    <a:pt x="14778" y="2521"/>
                  </a:cubicBezTo>
                  <a:cubicBezTo>
                    <a:pt x="14778" y="2521"/>
                    <a:pt x="14362" y="2481"/>
                    <a:pt x="13790" y="2481"/>
                  </a:cubicBezTo>
                  <a:cubicBezTo>
                    <a:pt x="12704" y="2481"/>
                    <a:pt x="11057" y="2624"/>
                    <a:pt x="10642" y="3455"/>
                  </a:cubicBezTo>
                  <a:cubicBezTo>
                    <a:pt x="10008" y="4756"/>
                    <a:pt x="10809" y="5556"/>
                    <a:pt x="9541" y="6023"/>
                  </a:cubicBezTo>
                  <a:cubicBezTo>
                    <a:pt x="8273" y="6490"/>
                    <a:pt x="6372" y="7124"/>
                    <a:pt x="6205" y="8892"/>
                  </a:cubicBezTo>
                  <a:cubicBezTo>
                    <a:pt x="6038" y="10626"/>
                    <a:pt x="6372" y="11427"/>
                    <a:pt x="5571" y="11727"/>
                  </a:cubicBezTo>
                  <a:cubicBezTo>
                    <a:pt x="4771" y="12061"/>
                    <a:pt x="3170" y="12861"/>
                    <a:pt x="3036" y="14429"/>
                  </a:cubicBezTo>
                  <a:cubicBezTo>
                    <a:pt x="2870" y="16030"/>
                    <a:pt x="4304" y="16831"/>
                    <a:pt x="2870" y="18265"/>
                  </a:cubicBezTo>
                  <a:cubicBezTo>
                    <a:pt x="1435" y="19700"/>
                    <a:pt x="1" y="20800"/>
                    <a:pt x="1268" y="21768"/>
                  </a:cubicBezTo>
                  <a:cubicBezTo>
                    <a:pt x="2536" y="22702"/>
                    <a:pt x="3804" y="23035"/>
                    <a:pt x="3637" y="24470"/>
                  </a:cubicBezTo>
                  <a:cubicBezTo>
                    <a:pt x="3503" y="25871"/>
                    <a:pt x="1869" y="27639"/>
                    <a:pt x="3170" y="28439"/>
                  </a:cubicBezTo>
                  <a:cubicBezTo>
                    <a:pt x="4471" y="29240"/>
                    <a:pt x="5705" y="29240"/>
                    <a:pt x="5705" y="30641"/>
                  </a:cubicBezTo>
                  <a:cubicBezTo>
                    <a:pt x="5705" y="32075"/>
                    <a:pt x="5271" y="34143"/>
                    <a:pt x="6672" y="34477"/>
                  </a:cubicBezTo>
                  <a:cubicBezTo>
                    <a:pt x="8073" y="34777"/>
                    <a:pt x="10175" y="34477"/>
                    <a:pt x="10175" y="35411"/>
                  </a:cubicBezTo>
                  <a:cubicBezTo>
                    <a:pt x="10175" y="36303"/>
                    <a:pt x="10317" y="37847"/>
                    <a:pt x="12064" y="37847"/>
                  </a:cubicBezTo>
                  <a:cubicBezTo>
                    <a:pt x="12212" y="37847"/>
                    <a:pt x="12371" y="37836"/>
                    <a:pt x="12543" y="37813"/>
                  </a:cubicBezTo>
                  <a:cubicBezTo>
                    <a:pt x="13782" y="37646"/>
                    <a:pt x="14580" y="37367"/>
                    <a:pt x="15125" y="37367"/>
                  </a:cubicBezTo>
                  <a:cubicBezTo>
                    <a:pt x="15563" y="37367"/>
                    <a:pt x="15837" y="37548"/>
                    <a:pt x="16046" y="38113"/>
                  </a:cubicBezTo>
                  <a:cubicBezTo>
                    <a:pt x="16508" y="39316"/>
                    <a:pt x="17485" y="40062"/>
                    <a:pt x="18631" y="40062"/>
                  </a:cubicBezTo>
                  <a:cubicBezTo>
                    <a:pt x="18725" y="40062"/>
                    <a:pt x="18819" y="40057"/>
                    <a:pt x="18914" y="40047"/>
                  </a:cubicBezTo>
                  <a:cubicBezTo>
                    <a:pt x="19400" y="39983"/>
                    <a:pt x="19960" y="39920"/>
                    <a:pt x="20527" y="39920"/>
                  </a:cubicBezTo>
                  <a:cubicBezTo>
                    <a:pt x="21440" y="39920"/>
                    <a:pt x="22372" y="40085"/>
                    <a:pt x="23051" y="40681"/>
                  </a:cubicBezTo>
                  <a:cubicBezTo>
                    <a:pt x="23584" y="41115"/>
                    <a:pt x="24251" y="41382"/>
                    <a:pt x="24952" y="41448"/>
                  </a:cubicBezTo>
                  <a:lnTo>
                    <a:pt x="24952" y="41515"/>
                  </a:lnTo>
                  <a:lnTo>
                    <a:pt x="25586" y="41515"/>
                  </a:lnTo>
                  <a:lnTo>
                    <a:pt x="25586" y="41448"/>
                  </a:lnTo>
                  <a:cubicBezTo>
                    <a:pt x="26286" y="41382"/>
                    <a:pt x="26953" y="41115"/>
                    <a:pt x="27487" y="40681"/>
                  </a:cubicBezTo>
                  <a:cubicBezTo>
                    <a:pt x="28169" y="40082"/>
                    <a:pt x="29108" y="39905"/>
                    <a:pt x="30025" y="39905"/>
                  </a:cubicBezTo>
                  <a:cubicBezTo>
                    <a:pt x="30587" y="39905"/>
                    <a:pt x="31142" y="39971"/>
                    <a:pt x="31623" y="40047"/>
                  </a:cubicBezTo>
                  <a:cubicBezTo>
                    <a:pt x="31735" y="40062"/>
                    <a:pt x="31845" y="40069"/>
                    <a:pt x="31954" y="40069"/>
                  </a:cubicBezTo>
                  <a:cubicBezTo>
                    <a:pt x="33080" y="40069"/>
                    <a:pt x="34036" y="39299"/>
                    <a:pt x="34492" y="38113"/>
                  </a:cubicBezTo>
                  <a:cubicBezTo>
                    <a:pt x="34700" y="37548"/>
                    <a:pt x="34975" y="37367"/>
                    <a:pt x="35413" y="37367"/>
                  </a:cubicBezTo>
                  <a:cubicBezTo>
                    <a:pt x="35958" y="37367"/>
                    <a:pt x="36756" y="37646"/>
                    <a:pt x="37995" y="37813"/>
                  </a:cubicBezTo>
                  <a:cubicBezTo>
                    <a:pt x="38166" y="37836"/>
                    <a:pt x="38325" y="37847"/>
                    <a:pt x="38473" y="37847"/>
                  </a:cubicBezTo>
                  <a:cubicBezTo>
                    <a:pt x="40221" y="37847"/>
                    <a:pt x="40363" y="36303"/>
                    <a:pt x="40363" y="35411"/>
                  </a:cubicBezTo>
                  <a:cubicBezTo>
                    <a:pt x="40363" y="34477"/>
                    <a:pt x="42431" y="34777"/>
                    <a:pt x="43865" y="34477"/>
                  </a:cubicBezTo>
                  <a:cubicBezTo>
                    <a:pt x="45300" y="34143"/>
                    <a:pt x="44833" y="32075"/>
                    <a:pt x="44833" y="30641"/>
                  </a:cubicBezTo>
                  <a:cubicBezTo>
                    <a:pt x="44833" y="29240"/>
                    <a:pt x="46100" y="29206"/>
                    <a:pt x="47368" y="28439"/>
                  </a:cubicBezTo>
                  <a:cubicBezTo>
                    <a:pt x="48636" y="27639"/>
                    <a:pt x="47034" y="25904"/>
                    <a:pt x="46868" y="24470"/>
                  </a:cubicBezTo>
                  <a:cubicBezTo>
                    <a:pt x="46734" y="23035"/>
                    <a:pt x="48002" y="22702"/>
                    <a:pt x="49269" y="21768"/>
                  </a:cubicBezTo>
                  <a:cubicBezTo>
                    <a:pt x="50537" y="20800"/>
                    <a:pt x="49103" y="19700"/>
                    <a:pt x="47668" y="18265"/>
                  </a:cubicBezTo>
                  <a:cubicBezTo>
                    <a:pt x="46267" y="16831"/>
                    <a:pt x="47668" y="16030"/>
                    <a:pt x="47535" y="14429"/>
                  </a:cubicBezTo>
                  <a:cubicBezTo>
                    <a:pt x="47368" y="12861"/>
                    <a:pt x="45767" y="12061"/>
                    <a:pt x="44966" y="11727"/>
                  </a:cubicBezTo>
                  <a:cubicBezTo>
                    <a:pt x="44166" y="11427"/>
                    <a:pt x="44499" y="10626"/>
                    <a:pt x="44332" y="8892"/>
                  </a:cubicBezTo>
                  <a:cubicBezTo>
                    <a:pt x="44199" y="7124"/>
                    <a:pt x="42264" y="6490"/>
                    <a:pt x="40997" y="6023"/>
                  </a:cubicBezTo>
                  <a:cubicBezTo>
                    <a:pt x="39729" y="5523"/>
                    <a:pt x="40530" y="4756"/>
                    <a:pt x="39896" y="3455"/>
                  </a:cubicBezTo>
                  <a:cubicBezTo>
                    <a:pt x="39481" y="2624"/>
                    <a:pt x="37834" y="2481"/>
                    <a:pt x="36748" y="2481"/>
                  </a:cubicBezTo>
                  <a:cubicBezTo>
                    <a:pt x="36176" y="2481"/>
                    <a:pt x="35760" y="2521"/>
                    <a:pt x="35760" y="2521"/>
                  </a:cubicBezTo>
                  <a:cubicBezTo>
                    <a:pt x="35760" y="2521"/>
                    <a:pt x="34959" y="1086"/>
                    <a:pt x="34025" y="1086"/>
                  </a:cubicBezTo>
                  <a:cubicBezTo>
                    <a:pt x="33351" y="1086"/>
                    <a:pt x="32838" y="1702"/>
                    <a:pt x="32160" y="1702"/>
                  </a:cubicBezTo>
                  <a:cubicBezTo>
                    <a:pt x="31866" y="1702"/>
                    <a:pt x="31540" y="1586"/>
                    <a:pt x="31156" y="1253"/>
                  </a:cubicBezTo>
                  <a:cubicBezTo>
                    <a:pt x="30277" y="466"/>
                    <a:pt x="29462" y="1"/>
                    <a:pt x="28466" y="1"/>
                  </a:cubicBezTo>
                  <a:cubicBezTo>
                    <a:pt x="28027" y="1"/>
                    <a:pt x="27552" y="91"/>
                    <a:pt x="27020" y="286"/>
                  </a:cubicBezTo>
                  <a:cubicBezTo>
                    <a:pt x="26453" y="519"/>
                    <a:pt x="25853" y="686"/>
                    <a:pt x="25286" y="853"/>
                  </a:cubicBezTo>
                  <a:cubicBezTo>
                    <a:pt x="24685" y="686"/>
                    <a:pt x="24085" y="519"/>
                    <a:pt x="23518" y="286"/>
                  </a:cubicBezTo>
                  <a:cubicBezTo>
                    <a:pt x="22986" y="91"/>
                    <a:pt x="22514" y="1"/>
                    <a:pt x="22079"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9" name="Google Shape;289;p23"/>
            <p:cNvSpPr/>
            <p:nvPr/>
          </p:nvSpPr>
          <p:spPr>
            <a:xfrm>
              <a:off x="6300085" y="3138896"/>
              <a:ext cx="101536" cy="159694"/>
            </a:xfrm>
            <a:custGeom>
              <a:rect b="b" l="l" r="r" t="t"/>
              <a:pathLst>
                <a:path extrusionOk="0" h="7661" w="4871">
                  <a:moveTo>
                    <a:pt x="1754" y="0"/>
                  </a:moveTo>
                  <a:cubicBezTo>
                    <a:pt x="1511" y="0"/>
                    <a:pt x="1277" y="98"/>
                    <a:pt x="1068" y="339"/>
                  </a:cubicBezTo>
                  <a:cubicBezTo>
                    <a:pt x="0" y="1606"/>
                    <a:pt x="367" y="4842"/>
                    <a:pt x="1802" y="6477"/>
                  </a:cubicBezTo>
                  <a:cubicBezTo>
                    <a:pt x="2669" y="7465"/>
                    <a:pt x="3610" y="7661"/>
                    <a:pt x="4218" y="7661"/>
                  </a:cubicBezTo>
                  <a:cubicBezTo>
                    <a:pt x="4615" y="7661"/>
                    <a:pt x="4871" y="7577"/>
                    <a:pt x="4871" y="7577"/>
                  </a:cubicBezTo>
                  <a:lnTo>
                    <a:pt x="3970" y="1773"/>
                  </a:lnTo>
                  <a:cubicBezTo>
                    <a:pt x="3970" y="1773"/>
                    <a:pt x="2788" y="0"/>
                    <a:pt x="17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0" name="Google Shape;290;p23"/>
            <p:cNvSpPr/>
            <p:nvPr/>
          </p:nvSpPr>
          <p:spPr>
            <a:xfrm>
              <a:off x="6300085" y="3119531"/>
              <a:ext cx="101536" cy="188439"/>
            </a:xfrm>
            <a:custGeom>
              <a:rect b="b" l="l" r="r" t="t"/>
              <a:pathLst>
                <a:path extrusionOk="0" fill="none" h="9040" w="4871">
                  <a:moveTo>
                    <a:pt x="3970" y="2702"/>
                  </a:moveTo>
                  <a:cubicBezTo>
                    <a:pt x="3970" y="2702"/>
                    <a:pt x="2169" y="0"/>
                    <a:pt x="1068" y="1268"/>
                  </a:cubicBezTo>
                  <a:cubicBezTo>
                    <a:pt x="0" y="2535"/>
                    <a:pt x="367" y="5771"/>
                    <a:pt x="1802" y="7406"/>
                  </a:cubicBezTo>
                  <a:cubicBezTo>
                    <a:pt x="3236" y="9040"/>
                    <a:pt x="4871" y="8506"/>
                    <a:pt x="4871" y="850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1" name="Google Shape;291;p23"/>
            <p:cNvSpPr/>
            <p:nvPr/>
          </p:nvSpPr>
          <p:spPr>
            <a:xfrm>
              <a:off x="6753442" y="3141231"/>
              <a:ext cx="115440" cy="153273"/>
            </a:xfrm>
            <a:custGeom>
              <a:rect b="b" l="l" r="r" t="t"/>
              <a:pathLst>
                <a:path extrusionOk="0" h="7353" w="5538">
                  <a:moveTo>
                    <a:pt x="3871" y="1"/>
                  </a:moveTo>
                  <a:cubicBezTo>
                    <a:pt x="2871" y="1"/>
                    <a:pt x="1568" y="1528"/>
                    <a:pt x="1568" y="1528"/>
                  </a:cubicBezTo>
                  <a:lnTo>
                    <a:pt x="0" y="7165"/>
                  </a:lnTo>
                  <a:cubicBezTo>
                    <a:pt x="0" y="7165"/>
                    <a:pt x="401" y="7353"/>
                    <a:pt x="1005" y="7353"/>
                  </a:cubicBezTo>
                  <a:cubicBezTo>
                    <a:pt x="1595" y="7353"/>
                    <a:pt x="2378" y="7174"/>
                    <a:pt x="3169" y="6465"/>
                  </a:cubicBezTo>
                  <a:cubicBezTo>
                    <a:pt x="4804" y="5030"/>
                    <a:pt x="5538" y="1828"/>
                    <a:pt x="4604" y="427"/>
                  </a:cubicBezTo>
                  <a:cubicBezTo>
                    <a:pt x="4407" y="120"/>
                    <a:pt x="4151" y="1"/>
                    <a:pt x="38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2" name="Google Shape;292;p23"/>
            <p:cNvSpPr/>
            <p:nvPr/>
          </p:nvSpPr>
          <p:spPr>
            <a:xfrm>
              <a:off x="6753442" y="3120907"/>
              <a:ext cx="115440" cy="184979"/>
            </a:xfrm>
            <a:custGeom>
              <a:rect b="b" l="l" r="r" t="t"/>
              <a:pathLst>
                <a:path extrusionOk="0" fill="none" h="8874" w="5538">
                  <a:moveTo>
                    <a:pt x="1568" y="2503"/>
                  </a:moveTo>
                  <a:cubicBezTo>
                    <a:pt x="1568" y="2503"/>
                    <a:pt x="3703" y="1"/>
                    <a:pt x="4604" y="1402"/>
                  </a:cubicBezTo>
                  <a:cubicBezTo>
                    <a:pt x="5538" y="2803"/>
                    <a:pt x="4804" y="6005"/>
                    <a:pt x="3169" y="7440"/>
                  </a:cubicBezTo>
                  <a:cubicBezTo>
                    <a:pt x="1568" y="8874"/>
                    <a:pt x="0" y="8140"/>
                    <a:pt x="0" y="814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3" name="Google Shape;293;p23"/>
            <p:cNvSpPr/>
            <p:nvPr/>
          </p:nvSpPr>
          <p:spPr>
            <a:xfrm>
              <a:off x="6355720" y="3034004"/>
              <a:ext cx="467282" cy="494402"/>
            </a:xfrm>
            <a:custGeom>
              <a:rect b="b" l="l" r="r" t="t"/>
              <a:pathLst>
                <a:path extrusionOk="0" h="23718" w="22417">
                  <a:moveTo>
                    <a:pt x="5704" y="0"/>
                  </a:moveTo>
                  <a:cubicBezTo>
                    <a:pt x="5704" y="0"/>
                    <a:pt x="4770" y="834"/>
                    <a:pt x="3803" y="834"/>
                  </a:cubicBezTo>
                  <a:cubicBezTo>
                    <a:pt x="3202" y="834"/>
                    <a:pt x="2602" y="801"/>
                    <a:pt x="2001" y="734"/>
                  </a:cubicBezTo>
                  <a:cubicBezTo>
                    <a:pt x="1768" y="868"/>
                    <a:pt x="1468" y="934"/>
                    <a:pt x="1168" y="968"/>
                  </a:cubicBezTo>
                  <a:lnTo>
                    <a:pt x="334" y="968"/>
                  </a:lnTo>
                  <a:cubicBezTo>
                    <a:pt x="334" y="968"/>
                    <a:pt x="0" y="8106"/>
                    <a:pt x="1168" y="13243"/>
                  </a:cubicBezTo>
                  <a:cubicBezTo>
                    <a:pt x="2368" y="18380"/>
                    <a:pt x="7005" y="22183"/>
                    <a:pt x="8940" y="23250"/>
                  </a:cubicBezTo>
                  <a:cubicBezTo>
                    <a:pt x="9525" y="23579"/>
                    <a:pt x="10239" y="23718"/>
                    <a:pt x="10976" y="23718"/>
                  </a:cubicBezTo>
                  <a:cubicBezTo>
                    <a:pt x="12635" y="23718"/>
                    <a:pt x="14408" y="23014"/>
                    <a:pt x="15077" y="22183"/>
                  </a:cubicBezTo>
                  <a:cubicBezTo>
                    <a:pt x="16011" y="20982"/>
                    <a:pt x="19080" y="17413"/>
                    <a:pt x="20481" y="14311"/>
                  </a:cubicBezTo>
                  <a:cubicBezTo>
                    <a:pt x="21916" y="11208"/>
                    <a:pt x="22416" y="2135"/>
                    <a:pt x="22416" y="1535"/>
                  </a:cubicBezTo>
                  <a:cubicBezTo>
                    <a:pt x="22416" y="968"/>
                    <a:pt x="20481" y="1668"/>
                    <a:pt x="19914" y="267"/>
                  </a:cubicBezTo>
                  <a:cubicBezTo>
                    <a:pt x="19361" y="738"/>
                    <a:pt x="18669" y="1001"/>
                    <a:pt x="17955" y="1001"/>
                  </a:cubicBezTo>
                  <a:cubicBezTo>
                    <a:pt x="17808" y="1001"/>
                    <a:pt x="17660" y="990"/>
                    <a:pt x="17513" y="968"/>
                  </a:cubicBezTo>
                  <a:cubicBezTo>
                    <a:pt x="16712" y="834"/>
                    <a:pt x="15945" y="601"/>
                    <a:pt x="15244" y="267"/>
                  </a:cubicBezTo>
                  <a:cubicBezTo>
                    <a:pt x="15244" y="267"/>
                    <a:pt x="14242" y="920"/>
                    <a:pt x="13290" y="920"/>
                  </a:cubicBezTo>
                  <a:cubicBezTo>
                    <a:pt x="13103" y="920"/>
                    <a:pt x="12918" y="894"/>
                    <a:pt x="12742" y="834"/>
                  </a:cubicBezTo>
                  <a:cubicBezTo>
                    <a:pt x="11675" y="501"/>
                    <a:pt x="10474" y="134"/>
                    <a:pt x="10474" y="134"/>
                  </a:cubicBezTo>
                  <a:cubicBezTo>
                    <a:pt x="9901" y="482"/>
                    <a:pt x="9235" y="664"/>
                    <a:pt x="8560" y="664"/>
                  </a:cubicBezTo>
                  <a:cubicBezTo>
                    <a:pt x="8331" y="664"/>
                    <a:pt x="8100" y="643"/>
                    <a:pt x="7872" y="601"/>
                  </a:cubicBezTo>
                  <a:cubicBezTo>
                    <a:pt x="6204" y="367"/>
                    <a:pt x="5704" y="0"/>
                    <a:pt x="5704"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4" name="Google Shape;294;p23"/>
            <p:cNvSpPr/>
            <p:nvPr/>
          </p:nvSpPr>
          <p:spPr>
            <a:xfrm>
              <a:off x="6430116" y="3611119"/>
              <a:ext cx="308047" cy="477017"/>
            </a:xfrm>
            <a:custGeom>
              <a:rect b="b" l="l" r="r" t="t"/>
              <a:pathLst>
                <a:path extrusionOk="0" fill="none" h="22884" w="14778">
                  <a:moveTo>
                    <a:pt x="14777" y="1"/>
                  </a:moveTo>
                  <a:lnTo>
                    <a:pt x="5471" y="22884"/>
                  </a:lnTo>
                  <a:lnTo>
                    <a:pt x="0" y="935"/>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5" name="Google Shape;295;p23"/>
            <p:cNvSpPr/>
            <p:nvPr/>
          </p:nvSpPr>
          <p:spPr>
            <a:xfrm>
              <a:off x="6519812" y="4083258"/>
              <a:ext cx="63994" cy="54697"/>
            </a:xfrm>
            <a:custGeom>
              <a:rect b="b" l="l" r="r" t="t"/>
              <a:pathLst>
                <a:path extrusionOk="0" h="2624" w="3070">
                  <a:moveTo>
                    <a:pt x="1301" y="0"/>
                  </a:moveTo>
                  <a:cubicBezTo>
                    <a:pt x="567" y="0"/>
                    <a:pt x="0" y="601"/>
                    <a:pt x="0" y="1301"/>
                  </a:cubicBezTo>
                  <a:cubicBezTo>
                    <a:pt x="0" y="2093"/>
                    <a:pt x="644" y="2624"/>
                    <a:pt x="1319" y="2624"/>
                  </a:cubicBezTo>
                  <a:cubicBezTo>
                    <a:pt x="1639" y="2624"/>
                    <a:pt x="1967" y="2504"/>
                    <a:pt x="2235" y="2235"/>
                  </a:cubicBezTo>
                  <a:cubicBezTo>
                    <a:pt x="3069" y="1401"/>
                    <a:pt x="2469" y="0"/>
                    <a:pt x="1301" y="0"/>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6" name="Google Shape;296;p23"/>
            <p:cNvSpPr/>
            <p:nvPr/>
          </p:nvSpPr>
          <p:spPr>
            <a:xfrm>
              <a:off x="5928773" y="4497677"/>
              <a:ext cx="749586" cy="22950"/>
            </a:xfrm>
            <a:custGeom>
              <a:rect b="b" l="l" r="r" t="t"/>
              <a:pathLst>
                <a:path extrusionOk="0" h="1101" w="35960">
                  <a:moveTo>
                    <a:pt x="1" y="0"/>
                  </a:moveTo>
                  <a:lnTo>
                    <a:pt x="1" y="1101"/>
                  </a:lnTo>
                  <a:lnTo>
                    <a:pt x="35960" y="1101"/>
                  </a:lnTo>
                  <a:lnTo>
                    <a:pt x="35960"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7" name="Google Shape;297;p23"/>
            <p:cNvSpPr/>
            <p:nvPr/>
          </p:nvSpPr>
          <p:spPr>
            <a:xfrm>
              <a:off x="5382258" y="4010238"/>
              <a:ext cx="904631" cy="510390"/>
            </a:xfrm>
            <a:custGeom>
              <a:rect b="b" l="l" r="r" t="t"/>
              <a:pathLst>
                <a:path extrusionOk="0" h="24485" w="43398">
                  <a:moveTo>
                    <a:pt x="0" y="1"/>
                  </a:moveTo>
                  <a:lnTo>
                    <a:pt x="7305" y="24485"/>
                  </a:lnTo>
                  <a:lnTo>
                    <a:pt x="43398" y="24485"/>
                  </a:lnTo>
                  <a:lnTo>
                    <a:pt x="36092"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298" name="Google Shape;298;p23"/>
          <p:cNvGrpSpPr/>
          <p:nvPr/>
        </p:nvGrpSpPr>
        <p:grpSpPr>
          <a:xfrm>
            <a:off x="6239315" y="1378124"/>
            <a:ext cx="292556" cy="406656"/>
            <a:chOff x="5768686" y="1207417"/>
            <a:chExt cx="322660" cy="448501"/>
          </a:xfrm>
        </p:grpSpPr>
        <p:sp>
          <p:nvSpPr>
            <p:cNvPr id="299" name="Google Shape;299;p23"/>
            <p:cNvSpPr/>
            <p:nvPr/>
          </p:nvSpPr>
          <p:spPr>
            <a:xfrm>
              <a:off x="5768686" y="1207417"/>
              <a:ext cx="322660" cy="448501"/>
            </a:xfrm>
            <a:custGeom>
              <a:rect b="b" l="l" r="r" t="t"/>
              <a:pathLst>
                <a:path extrusionOk="0" h="21516" w="15479">
                  <a:moveTo>
                    <a:pt x="1" y="1"/>
                  </a:moveTo>
                  <a:lnTo>
                    <a:pt x="1" y="21516"/>
                  </a:lnTo>
                  <a:lnTo>
                    <a:pt x="15478" y="21516"/>
                  </a:lnTo>
                  <a:lnTo>
                    <a:pt x="15478" y="4470"/>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0" name="Google Shape;300;p23"/>
            <p:cNvSpPr/>
            <p:nvPr/>
          </p:nvSpPr>
          <p:spPr>
            <a:xfrm>
              <a:off x="5997460" y="1207417"/>
              <a:ext cx="93886" cy="91801"/>
            </a:xfrm>
            <a:custGeom>
              <a:rect b="b" l="l" r="r" t="t"/>
              <a:pathLst>
                <a:path extrusionOk="0" h="4404" w="4504">
                  <a:moveTo>
                    <a:pt x="0" y="1"/>
                  </a:moveTo>
                  <a:lnTo>
                    <a:pt x="0" y="4404"/>
                  </a:lnTo>
                  <a:lnTo>
                    <a:pt x="4503" y="4404"/>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1" name="Google Shape;301;p23"/>
            <p:cNvSpPr/>
            <p:nvPr/>
          </p:nvSpPr>
          <p:spPr>
            <a:xfrm>
              <a:off x="5818756" y="1358314"/>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2" name="Google Shape;302;p23"/>
            <p:cNvSpPr/>
            <p:nvPr/>
          </p:nvSpPr>
          <p:spPr>
            <a:xfrm>
              <a:off x="5818756" y="1419494"/>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3" name="Google Shape;303;p23"/>
            <p:cNvSpPr/>
            <p:nvPr/>
          </p:nvSpPr>
          <p:spPr>
            <a:xfrm>
              <a:off x="5818756" y="1479986"/>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4" name="Google Shape;304;p23"/>
            <p:cNvSpPr/>
            <p:nvPr/>
          </p:nvSpPr>
          <p:spPr>
            <a:xfrm>
              <a:off x="5818756" y="1541187"/>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305" name="Google Shape;305;p23"/>
          <p:cNvGrpSpPr/>
          <p:nvPr/>
        </p:nvGrpSpPr>
        <p:grpSpPr>
          <a:xfrm>
            <a:off x="5673803" y="832317"/>
            <a:ext cx="292556" cy="406675"/>
            <a:chOff x="5144983" y="773528"/>
            <a:chExt cx="322660" cy="448522"/>
          </a:xfrm>
        </p:grpSpPr>
        <p:sp>
          <p:nvSpPr>
            <p:cNvPr id="306" name="Google Shape;306;p23"/>
            <p:cNvSpPr/>
            <p:nvPr/>
          </p:nvSpPr>
          <p:spPr>
            <a:xfrm>
              <a:off x="5357060" y="1018290"/>
              <a:ext cx="13237" cy="21"/>
            </a:xfrm>
            <a:custGeom>
              <a:rect b="b" l="l" r="r" t="t"/>
              <a:pathLst>
                <a:path extrusionOk="0" fill="none" h="1" w="635">
                  <a:moveTo>
                    <a:pt x="634" y="0"/>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7" name="Google Shape;307;p23"/>
            <p:cNvSpPr/>
            <p:nvPr/>
          </p:nvSpPr>
          <p:spPr>
            <a:xfrm>
              <a:off x="5144983" y="773528"/>
              <a:ext cx="322660" cy="448522"/>
            </a:xfrm>
            <a:custGeom>
              <a:rect b="b" l="l" r="r" t="t"/>
              <a:pathLst>
                <a:path extrusionOk="0" h="21517" w="15479">
                  <a:moveTo>
                    <a:pt x="0" y="1"/>
                  </a:moveTo>
                  <a:lnTo>
                    <a:pt x="0"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8" name="Google Shape;308;p23"/>
            <p:cNvSpPr/>
            <p:nvPr/>
          </p:nvSpPr>
          <p:spPr>
            <a:xfrm>
              <a:off x="5373736" y="773528"/>
              <a:ext cx="93907" cy="91113"/>
            </a:xfrm>
            <a:custGeom>
              <a:rect b="b" l="l" r="r" t="t"/>
              <a:pathLst>
                <a:path extrusionOk="0" h="4371" w="4505">
                  <a:moveTo>
                    <a:pt x="1" y="1"/>
                  </a:moveTo>
                  <a:lnTo>
                    <a:pt x="1" y="4370"/>
                  </a:lnTo>
                  <a:lnTo>
                    <a:pt x="4504" y="4370"/>
                  </a:lnTo>
                  <a:lnTo>
                    <a:pt x="1"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9" name="Google Shape;309;p23"/>
            <p:cNvSpPr/>
            <p:nvPr/>
          </p:nvSpPr>
          <p:spPr>
            <a:xfrm>
              <a:off x="5194344" y="924425"/>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0" name="Google Shape;310;p23"/>
            <p:cNvSpPr/>
            <p:nvPr/>
          </p:nvSpPr>
          <p:spPr>
            <a:xfrm>
              <a:off x="5194344" y="984917"/>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1" name="Google Shape;311;p23"/>
            <p:cNvSpPr/>
            <p:nvPr/>
          </p:nvSpPr>
          <p:spPr>
            <a:xfrm>
              <a:off x="5194344" y="1046097"/>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2" name="Google Shape;312;p23"/>
            <p:cNvSpPr/>
            <p:nvPr/>
          </p:nvSpPr>
          <p:spPr>
            <a:xfrm>
              <a:off x="5194344" y="1106590"/>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313" name="Google Shape;313;p23"/>
          <p:cNvGrpSpPr/>
          <p:nvPr/>
        </p:nvGrpSpPr>
        <p:grpSpPr>
          <a:xfrm>
            <a:off x="5095043" y="3039554"/>
            <a:ext cx="292556" cy="406656"/>
            <a:chOff x="4506667" y="3207891"/>
            <a:chExt cx="322660" cy="448501"/>
          </a:xfrm>
        </p:grpSpPr>
        <p:sp>
          <p:nvSpPr>
            <p:cNvPr id="314" name="Google Shape;314;p23"/>
            <p:cNvSpPr/>
            <p:nvPr/>
          </p:nvSpPr>
          <p:spPr>
            <a:xfrm>
              <a:off x="4506667" y="3207891"/>
              <a:ext cx="322660" cy="448501"/>
            </a:xfrm>
            <a:custGeom>
              <a:rect b="b" l="l" r="r" t="t"/>
              <a:pathLst>
                <a:path extrusionOk="0" h="21516" w="15479">
                  <a:moveTo>
                    <a:pt x="1" y="0"/>
                  </a:moveTo>
                  <a:lnTo>
                    <a:pt x="1" y="21516"/>
                  </a:lnTo>
                  <a:lnTo>
                    <a:pt x="15478" y="21516"/>
                  </a:lnTo>
                  <a:lnTo>
                    <a:pt x="15478" y="4470"/>
                  </a:lnTo>
                  <a:lnTo>
                    <a:pt x="10975"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5" name="Google Shape;315;p23"/>
            <p:cNvSpPr/>
            <p:nvPr/>
          </p:nvSpPr>
          <p:spPr>
            <a:xfrm>
              <a:off x="4735441" y="3207891"/>
              <a:ext cx="93886" cy="91801"/>
            </a:xfrm>
            <a:custGeom>
              <a:rect b="b" l="l" r="r" t="t"/>
              <a:pathLst>
                <a:path extrusionOk="0" h="4404" w="4504">
                  <a:moveTo>
                    <a:pt x="0" y="0"/>
                  </a:moveTo>
                  <a:lnTo>
                    <a:pt x="0" y="4403"/>
                  </a:lnTo>
                  <a:lnTo>
                    <a:pt x="4503" y="4403"/>
                  </a:lnTo>
                  <a:lnTo>
                    <a:pt x="0"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6" name="Google Shape;316;p23"/>
            <p:cNvSpPr/>
            <p:nvPr/>
          </p:nvSpPr>
          <p:spPr>
            <a:xfrm>
              <a:off x="4556028" y="3358767"/>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7" name="Google Shape;317;p23"/>
            <p:cNvSpPr/>
            <p:nvPr/>
          </p:nvSpPr>
          <p:spPr>
            <a:xfrm>
              <a:off x="4556028" y="3419968"/>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8" name="Google Shape;318;p23"/>
            <p:cNvSpPr/>
            <p:nvPr/>
          </p:nvSpPr>
          <p:spPr>
            <a:xfrm>
              <a:off x="4556028" y="3480460"/>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9" name="Google Shape;319;p23"/>
            <p:cNvSpPr/>
            <p:nvPr/>
          </p:nvSpPr>
          <p:spPr>
            <a:xfrm>
              <a:off x="4556028" y="3541640"/>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320" name="Google Shape;320;p23"/>
          <p:cNvGrpSpPr/>
          <p:nvPr/>
        </p:nvGrpSpPr>
        <p:grpSpPr>
          <a:xfrm>
            <a:off x="5095043" y="1960203"/>
            <a:ext cx="292556" cy="406675"/>
            <a:chOff x="4506667" y="2017474"/>
            <a:chExt cx="322660" cy="448522"/>
          </a:xfrm>
        </p:grpSpPr>
        <p:sp>
          <p:nvSpPr>
            <p:cNvPr id="321" name="Google Shape;321;p23"/>
            <p:cNvSpPr/>
            <p:nvPr/>
          </p:nvSpPr>
          <p:spPr>
            <a:xfrm>
              <a:off x="4506667" y="2017474"/>
              <a:ext cx="322660" cy="448522"/>
            </a:xfrm>
            <a:custGeom>
              <a:rect b="b" l="l" r="r" t="t"/>
              <a:pathLst>
                <a:path extrusionOk="0" h="21517" w="15479">
                  <a:moveTo>
                    <a:pt x="1" y="1"/>
                  </a:moveTo>
                  <a:lnTo>
                    <a:pt x="1"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2" name="Google Shape;322;p23"/>
            <p:cNvSpPr/>
            <p:nvPr/>
          </p:nvSpPr>
          <p:spPr>
            <a:xfrm>
              <a:off x="4735441" y="2017474"/>
              <a:ext cx="93886" cy="91113"/>
            </a:xfrm>
            <a:custGeom>
              <a:rect b="b" l="l" r="r" t="t"/>
              <a:pathLst>
                <a:path extrusionOk="0" h="4371" w="4504">
                  <a:moveTo>
                    <a:pt x="0" y="1"/>
                  </a:moveTo>
                  <a:lnTo>
                    <a:pt x="0" y="4371"/>
                  </a:lnTo>
                  <a:lnTo>
                    <a:pt x="4503" y="4371"/>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3" name="Google Shape;323;p23"/>
            <p:cNvSpPr/>
            <p:nvPr/>
          </p:nvSpPr>
          <p:spPr>
            <a:xfrm>
              <a:off x="4556028" y="2168371"/>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4" name="Google Shape;324;p23"/>
            <p:cNvSpPr/>
            <p:nvPr/>
          </p:nvSpPr>
          <p:spPr>
            <a:xfrm>
              <a:off x="4556028" y="2228864"/>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5" name="Google Shape;325;p23"/>
            <p:cNvSpPr/>
            <p:nvPr/>
          </p:nvSpPr>
          <p:spPr>
            <a:xfrm>
              <a:off x="4556028" y="2290044"/>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6" name="Google Shape;326;p23"/>
            <p:cNvSpPr/>
            <p:nvPr/>
          </p:nvSpPr>
          <p:spPr>
            <a:xfrm>
              <a:off x="4556028" y="2350536"/>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327" name="Google Shape;327;p23"/>
          <p:cNvSpPr txBox="1"/>
          <p:nvPr>
            <p:ph type="title"/>
          </p:nvPr>
        </p:nvSpPr>
        <p:spPr>
          <a:xfrm>
            <a:off x="1170450" y="1960188"/>
            <a:ext cx="3118500" cy="115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Introducción a las bases de datos</a:t>
            </a:r>
            <a:endParaRPr sz="3200"/>
          </a:p>
        </p:txBody>
      </p:sp>
      <p:sp>
        <p:nvSpPr>
          <p:cNvPr id="328" name="Google Shape;328;p23"/>
          <p:cNvSpPr txBox="1"/>
          <p:nvPr>
            <p:ph idx="2" type="title"/>
          </p:nvPr>
        </p:nvSpPr>
        <p:spPr>
          <a:xfrm>
            <a:off x="1170450" y="832334"/>
            <a:ext cx="2067600" cy="6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29" name="Google Shape;329;p23"/>
          <p:cNvSpPr/>
          <p:nvPr/>
        </p:nvSpPr>
        <p:spPr>
          <a:xfrm rot="5400000">
            <a:off x="2443025" y="824224"/>
            <a:ext cx="663900" cy="680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800"/>
                                          </p:stCondLst>
                                        </p:cTn>
                                        <p:tgtEl>
                                          <p:spTgt spid="313"/>
                                        </p:tgtEl>
                                        <p:attrNameLst>
                                          <p:attrName>style.visibility</p:attrName>
                                        </p:attrNameLst>
                                      </p:cBhvr>
                                      <p:to>
                                        <p:strVal val="hidden"/>
                                      </p:to>
                                    </p:se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par>
                          <p:cTn fill="hold">
                            <p:stCondLst>
                              <p:cond delay="1800"/>
                            </p:stCondLst>
                            <p:childTnLst>
                              <p:par>
                                <p:cTn fill="hold" nodeType="afterEffect" presetClass="exit" presetID="1" presetSubtype="0">
                                  <p:stCondLst>
                                    <p:cond delay="0"/>
                                  </p:stCondLst>
                                  <p:childTnLst>
                                    <p:set>
                                      <p:cBhvr>
                                        <p:cTn dur="1" fill="hold">
                                          <p:stCondLst>
                                            <p:cond delay="800"/>
                                          </p:stCondLst>
                                        </p:cTn>
                                        <p:tgtEl>
                                          <p:spTgt spid="320"/>
                                        </p:tgtEl>
                                        <p:attrNameLst>
                                          <p:attrName>style.visibility</p:attrName>
                                        </p:attrNameLst>
                                      </p:cBhvr>
                                      <p:to>
                                        <p:strVal val="hidden"/>
                                      </p:to>
                                    </p:se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par>
                          <p:cTn fill="hold">
                            <p:stCondLst>
                              <p:cond delay="3100"/>
                            </p:stCondLst>
                            <p:childTnLst>
                              <p:par>
                                <p:cTn fill="hold" nodeType="afterEffect" presetClass="exit" presetID="1" presetSubtype="0">
                                  <p:stCondLst>
                                    <p:cond delay="0"/>
                                  </p:stCondLst>
                                  <p:childTnLst>
                                    <p:set>
                                      <p:cBhvr>
                                        <p:cTn dur="1" fill="hold">
                                          <p:stCondLst>
                                            <p:cond delay="800"/>
                                          </p:stCondLst>
                                        </p:cTn>
                                        <p:tgtEl>
                                          <p:spTgt spid="305"/>
                                        </p:tgtEl>
                                        <p:attrNameLst>
                                          <p:attrName>style.visibility</p:attrName>
                                        </p:attrNameLst>
                                      </p:cBhvr>
                                      <p:to>
                                        <p:strVal val="hidden"/>
                                      </p:to>
                                    </p:se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50"/>
          <p:cNvSpPr txBox="1"/>
          <p:nvPr>
            <p:ph type="title"/>
          </p:nvPr>
        </p:nvSpPr>
        <p:spPr>
          <a:xfrm>
            <a:off x="713250" y="25782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Actualización de registros</a:t>
            </a:r>
            <a:endParaRPr sz="3000"/>
          </a:p>
        </p:txBody>
      </p:sp>
      <p:sp>
        <p:nvSpPr>
          <p:cNvPr id="832" name="Google Shape;832;p50"/>
          <p:cNvSpPr txBox="1"/>
          <p:nvPr>
            <p:ph idx="1" type="body"/>
          </p:nvPr>
        </p:nvSpPr>
        <p:spPr>
          <a:xfrm>
            <a:off x="631800" y="1296750"/>
            <a:ext cx="7475100" cy="25500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Para actualizar los datos de un registro, se debe utilizar el comando UPDATE de la siguiente forma:</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317500" lvl="0" marL="457200" rtl="0" algn="l">
              <a:spcBef>
                <a:spcPts val="1000"/>
              </a:spcBef>
              <a:spcAft>
                <a:spcPts val="0"/>
              </a:spcAft>
              <a:buSzPts val="1400"/>
              <a:buChar char="➔"/>
            </a:pPr>
            <a:r>
              <a:rPr lang="en" sz="1400"/>
              <a:t>Para el ejemplo: Juan se cambió de casa a Villa Los Leones, por lo que se debe actualizar la tabla Directorio_telefonico: </a:t>
            </a:r>
            <a:r>
              <a:rPr lang="en" sz="1400"/>
              <a:t>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t/>
            </a:r>
            <a:endParaRPr sz="1400"/>
          </a:p>
        </p:txBody>
      </p:sp>
      <p:sp>
        <p:nvSpPr>
          <p:cNvPr id="833" name="Google Shape;833;p50"/>
          <p:cNvSpPr txBox="1"/>
          <p:nvPr/>
        </p:nvSpPr>
        <p:spPr>
          <a:xfrm>
            <a:off x="1182700" y="2015700"/>
            <a:ext cx="64707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UPDATE</a:t>
            </a:r>
            <a:r>
              <a:rPr lang="en" sz="1050">
                <a:solidFill>
                  <a:srgbClr val="ABB2BF"/>
                </a:solidFill>
                <a:highlight>
                  <a:srgbClr val="282C34"/>
                </a:highlight>
                <a:latin typeface="Consolas"/>
                <a:ea typeface="Consolas"/>
                <a:cs typeface="Consolas"/>
                <a:sym typeface="Consolas"/>
              </a:rPr>
              <a:t> nombre_tabla </a:t>
            </a:r>
            <a:r>
              <a:rPr lang="en" sz="1050">
                <a:solidFill>
                  <a:srgbClr val="C678DD"/>
                </a:solidFill>
                <a:highlight>
                  <a:srgbClr val="282C34"/>
                </a:highlight>
                <a:latin typeface="Consolas"/>
                <a:ea typeface="Consolas"/>
                <a:cs typeface="Consolas"/>
                <a:sym typeface="Consolas"/>
              </a:rPr>
              <a:t>SET</a:t>
            </a:r>
            <a:r>
              <a:rPr lang="en" sz="1050">
                <a:solidFill>
                  <a:srgbClr val="ABB2BF"/>
                </a:solidFill>
                <a:highlight>
                  <a:srgbClr val="282C34"/>
                </a:highlight>
                <a:latin typeface="Consolas"/>
                <a:ea typeface="Consolas"/>
                <a:cs typeface="Consolas"/>
                <a:sym typeface="Consolas"/>
              </a:rPr>
              <a:t> columna1</a:t>
            </a:r>
            <a:r>
              <a:rPr lang="en" sz="1050">
                <a:solidFill>
                  <a:srgbClr val="C678DD"/>
                </a:solidFill>
                <a:highlight>
                  <a:srgbClr val="282C34"/>
                </a:highlight>
                <a:latin typeface="Consolas"/>
                <a:ea typeface="Consolas"/>
                <a:cs typeface="Consolas"/>
                <a:sym typeface="Consolas"/>
              </a:rPr>
              <a:t>=</a:t>
            </a:r>
            <a:r>
              <a:rPr lang="en" sz="1050">
                <a:solidFill>
                  <a:srgbClr val="ABB2BF"/>
                </a:solidFill>
                <a:highlight>
                  <a:srgbClr val="282C34"/>
                </a:highlight>
                <a:latin typeface="Consolas"/>
                <a:ea typeface="Consolas"/>
                <a:cs typeface="Consolas"/>
                <a:sym typeface="Consolas"/>
              </a:rPr>
              <a:t>valor_nuevo </a:t>
            </a:r>
            <a:r>
              <a:rPr lang="en" sz="1050">
                <a:solidFill>
                  <a:srgbClr val="C678DD"/>
                </a:solidFill>
                <a:highlight>
                  <a:srgbClr val="282C34"/>
                </a:highlight>
                <a:latin typeface="Consolas"/>
                <a:ea typeface="Consolas"/>
                <a:cs typeface="Consolas"/>
                <a:sym typeface="Consolas"/>
              </a:rPr>
              <a:t>WHERE</a:t>
            </a:r>
            <a:r>
              <a:rPr lang="en" sz="1050">
                <a:solidFill>
                  <a:srgbClr val="ABB2BF"/>
                </a:solidFill>
                <a:highlight>
                  <a:srgbClr val="282C34"/>
                </a:highlight>
                <a:latin typeface="Consolas"/>
                <a:ea typeface="Consolas"/>
                <a:cs typeface="Consolas"/>
                <a:sym typeface="Consolas"/>
              </a:rPr>
              <a:t> condicion;</a:t>
            </a:r>
            <a:endParaRPr sz="1050">
              <a:solidFill>
                <a:srgbClr val="C678DD"/>
              </a:solidFill>
              <a:highlight>
                <a:srgbClr val="282C34"/>
              </a:highlight>
              <a:latin typeface="Consolas"/>
              <a:ea typeface="Consolas"/>
              <a:cs typeface="Consolas"/>
              <a:sym typeface="Consolas"/>
            </a:endParaRPr>
          </a:p>
        </p:txBody>
      </p:sp>
      <p:sp>
        <p:nvSpPr>
          <p:cNvPr id="834" name="Google Shape;834;p50"/>
          <p:cNvSpPr txBox="1"/>
          <p:nvPr/>
        </p:nvSpPr>
        <p:spPr>
          <a:xfrm>
            <a:off x="1182700" y="3228450"/>
            <a:ext cx="64707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UPDATE</a:t>
            </a:r>
            <a:r>
              <a:rPr lang="en" sz="1050">
                <a:solidFill>
                  <a:srgbClr val="ABB2BF"/>
                </a:solidFill>
                <a:highlight>
                  <a:srgbClr val="282C34"/>
                </a:highlight>
                <a:latin typeface="Consolas"/>
                <a:ea typeface="Consolas"/>
                <a:cs typeface="Consolas"/>
                <a:sym typeface="Consolas"/>
              </a:rPr>
              <a:t> Directorio_telefonico </a:t>
            </a:r>
            <a:r>
              <a:rPr lang="en" sz="1050">
                <a:solidFill>
                  <a:srgbClr val="C678DD"/>
                </a:solidFill>
                <a:highlight>
                  <a:srgbClr val="282C34"/>
                </a:highlight>
                <a:latin typeface="Consolas"/>
                <a:ea typeface="Consolas"/>
                <a:cs typeface="Consolas"/>
                <a:sym typeface="Consolas"/>
              </a:rPr>
              <a:t>SET</a:t>
            </a:r>
            <a:r>
              <a:rPr lang="en" sz="1050">
                <a:solidFill>
                  <a:srgbClr val="ABB2BF"/>
                </a:solidFill>
                <a:highlight>
                  <a:srgbClr val="282C34"/>
                </a:highlight>
                <a:latin typeface="Consolas"/>
                <a:ea typeface="Consolas"/>
                <a:cs typeface="Consolas"/>
                <a:sym typeface="Consolas"/>
              </a:rPr>
              <a:t> direccion</a:t>
            </a:r>
            <a:r>
              <a:rPr lang="en" sz="1050">
                <a:solidFill>
                  <a:srgbClr val="C678DD"/>
                </a:solidFill>
                <a:highlight>
                  <a:srgbClr val="282C34"/>
                </a:highlight>
                <a:latin typeface="Consolas"/>
                <a:ea typeface="Consolas"/>
                <a:cs typeface="Consolas"/>
                <a:sym typeface="Consolas"/>
              </a:rPr>
              <a:t>=</a:t>
            </a:r>
            <a:r>
              <a:rPr lang="en" sz="1050">
                <a:solidFill>
                  <a:srgbClr val="98C379"/>
                </a:solidFill>
                <a:highlight>
                  <a:srgbClr val="282C34"/>
                </a:highlight>
                <a:latin typeface="Consolas"/>
                <a:ea typeface="Consolas"/>
                <a:cs typeface="Consolas"/>
                <a:sym typeface="Consolas"/>
              </a:rPr>
              <a:t>"Villa Los Leones"</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WHERE</a:t>
            </a:r>
            <a:r>
              <a:rPr lang="en" sz="1050">
                <a:solidFill>
                  <a:srgbClr val="ABB2BF"/>
                </a:solidFill>
                <a:highlight>
                  <a:srgbClr val="282C34"/>
                </a:highlight>
                <a:latin typeface="Consolas"/>
                <a:ea typeface="Consolas"/>
                <a:cs typeface="Consolas"/>
                <a:sym typeface="Consolas"/>
              </a:rPr>
              <a:t> nombre</a:t>
            </a:r>
            <a:r>
              <a:rPr lang="en" sz="1050">
                <a:solidFill>
                  <a:srgbClr val="C678DD"/>
                </a:solidFill>
                <a:highlight>
                  <a:srgbClr val="282C34"/>
                </a:highlight>
                <a:latin typeface="Consolas"/>
                <a:ea typeface="Consolas"/>
                <a:cs typeface="Consolas"/>
                <a:sym typeface="Consolas"/>
              </a:rPr>
              <a:t>=</a:t>
            </a:r>
            <a:r>
              <a:rPr lang="en" sz="1050">
                <a:solidFill>
                  <a:srgbClr val="98C379"/>
                </a:solidFill>
                <a:highlight>
                  <a:srgbClr val="282C34"/>
                </a:highlight>
                <a:latin typeface="Consolas"/>
                <a:ea typeface="Consolas"/>
                <a:cs typeface="Consolas"/>
                <a:sym typeface="Consolas"/>
              </a:rPr>
              <a:t>"Juan"</a:t>
            </a:r>
            <a:r>
              <a:rPr lang="en" sz="1050">
                <a:solidFill>
                  <a:srgbClr val="ABB2BF"/>
                </a:solidFill>
                <a:highlight>
                  <a:srgbClr val="282C34"/>
                </a:highlight>
                <a:latin typeface="Consolas"/>
                <a:ea typeface="Consolas"/>
                <a:cs typeface="Consolas"/>
                <a:sym typeface="Consolas"/>
              </a:rPr>
              <a:t>;</a:t>
            </a:r>
            <a:endParaRPr sz="1050">
              <a:solidFill>
                <a:srgbClr val="C678DD"/>
              </a:solidFill>
              <a:highlight>
                <a:srgbClr val="282C34"/>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8" name="Shape 838"/>
        <p:cNvGrpSpPr/>
        <p:nvPr/>
      </p:nvGrpSpPr>
      <p:grpSpPr>
        <a:xfrm>
          <a:off x="0" y="0"/>
          <a:ext cx="0" cy="0"/>
          <a:chOff x="0" y="0"/>
          <a:chExt cx="0" cy="0"/>
        </a:xfrm>
      </p:grpSpPr>
      <p:sp>
        <p:nvSpPr>
          <p:cNvPr id="839" name="Google Shape;839;p51"/>
          <p:cNvSpPr txBox="1"/>
          <p:nvPr>
            <p:ph type="title"/>
          </p:nvPr>
        </p:nvSpPr>
        <p:spPr>
          <a:xfrm>
            <a:off x="713250" y="76107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#Ejercicio: </a:t>
            </a:r>
            <a:endParaRPr sz="3000"/>
          </a:p>
        </p:txBody>
      </p:sp>
      <p:sp>
        <p:nvSpPr>
          <p:cNvPr id="840" name="Google Shape;840;p51"/>
          <p:cNvSpPr txBox="1"/>
          <p:nvPr>
            <p:ph idx="14" type="subTitle"/>
          </p:nvPr>
        </p:nvSpPr>
        <p:spPr>
          <a:xfrm>
            <a:off x="1776699" y="1598200"/>
            <a:ext cx="5739600" cy="2093400"/>
          </a:xfrm>
          <a:prstGeom prst="rect">
            <a:avLst/>
          </a:prstGeom>
        </p:spPr>
        <p:txBody>
          <a:bodyPr anchorCtr="0" anchor="t" bIns="182875" lIns="274300" spcFirstLastPara="1" rIns="274300" wrap="square" tIns="182875">
            <a:spAutoFit/>
          </a:bodyPr>
          <a:lstStyle/>
          <a:p>
            <a:pPr indent="0" lvl="0" marL="0" rtl="0" algn="just">
              <a:spcBef>
                <a:spcPts val="0"/>
              </a:spcBef>
              <a:spcAft>
                <a:spcPts val="0"/>
              </a:spcAft>
              <a:buNone/>
            </a:pPr>
            <a:r>
              <a:rPr lang="en"/>
              <a:t>La empresa Ovalle Electronics SPA registró en la venta con referencia 43224 un método de pago como “débito” y en una auditoría realizada recientemente se comprobó que esa venta fue cancelada por el cliente con una tarjeta de “crédito”, por lo que se le pide al programador que se encarga de la base de datos hacer esa corrección. Usa el ejercicio propuesto 1 para este ejercicio.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52"/>
          <p:cNvSpPr txBox="1"/>
          <p:nvPr>
            <p:ph type="title"/>
          </p:nvPr>
        </p:nvSpPr>
        <p:spPr>
          <a:xfrm>
            <a:off x="1402025" y="305275"/>
            <a:ext cx="60666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Eliminación de registros</a:t>
            </a:r>
            <a:endParaRPr sz="2400"/>
          </a:p>
        </p:txBody>
      </p:sp>
      <p:sp>
        <p:nvSpPr>
          <p:cNvPr id="846" name="Google Shape;846;p52"/>
          <p:cNvSpPr txBox="1"/>
          <p:nvPr>
            <p:ph idx="1" type="body"/>
          </p:nvPr>
        </p:nvSpPr>
        <p:spPr>
          <a:xfrm>
            <a:off x="161550" y="1627575"/>
            <a:ext cx="4465800" cy="22266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La sintaxis para eliminar toda la tabla es:</a:t>
            </a:r>
            <a:endParaRPr sz="1300"/>
          </a:p>
          <a:p>
            <a:pPr indent="0" lvl="0" marL="0" rtl="0" algn="l">
              <a:spcBef>
                <a:spcPts val="1000"/>
              </a:spcBef>
              <a:spcAft>
                <a:spcPts val="0"/>
              </a:spcAft>
              <a:buNone/>
            </a:pPr>
            <a:r>
              <a:t/>
            </a:r>
            <a:endParaRPr sz="1300"/>
          </a:p>
          <a:p>
            <a:pPr indent="0" lvl="0" marL="0" rtl="0" algn="l">
              <a:spcBef>
                <a:spcPts val="1000"/>
              </a:spcBef>
              <a:spcAft>
                <a:spcPts val="0"/>
              </a:spcAft>
              <a:buNone/>
            </a:pPr>
            <a:r>
              <a:t/>
            </a:r>
            <a:endParaRPr sz="1300"/>
          </a:p>
          <a:p>
            <a:pPr indent="-311150" lvl="0" marL="457200" rtl="0" algn="l">
              <a:spcBef>
                <a:spcPts val="1000"/>
              </a:spcBef>
              <a:spcAft>
                <a:spcPts val="0"/>
              </a:spcAft>
              <a:buSzPts val="1300"/>
              <a:buChar char="➔"/>
            </a:pPr>
            <a:r>
              <a:rPr lang="en" sz="1300"/>
              <a:t>Para poder seleccionar qué registros queremos borrar debemos hacerlo de la siguiente forma:</a:t>
            </a:r>
            <a:endParaRPr sz="1300"/>
          </a:p>
          <a:p>
            <a:pPr indent="0" lvl="0" marL="0" rtl="0" algn="l">
              <a:spcBef>
                <a:spcPts val="1000"/>
              </a:spcBef>
              <a:spcAft>
                <a:spcPts val="0"/>
              </a:spcAft>
              <a:buNone/>
            </a:pPr>
            <a:r>
              <a:t/>
            </a:r>
            <a:endParaRPr sz="1300"/>
          </a:p>
          <a:p>
            <a:pPr indent="0" lvl="0" marL="0" rtl="0" algn="l">
              <a:spcBef>
                <a:spcPts val="1000"/>
              </a:spcBef>
              <a:spcAft>
                <a:spcPts val="1000"/>
              </a:spcAft>
              <a:buNone/>
            </a:pPr>
            <a:r>
              <a:t/>
            </a:r>
            <a:endParaRPr sz="1300"/>
          </a:p>
        </p:txBody>
      </p:sp>
      <p:sp>
        <p:nvSpPr>
          <p:cNvPr id="847" name="Google Shape;847;p52"/>
          <p:cNvSpPr txBox="1"/>
          <p:nvPr/>
        </p:nvSpPr>
        <p:spPr>
          <a:xfrm>
            <a:off x="756575" y="2075325"/>
            <a:ext cx="30000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DELETE</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FROM</a:t>
            </a:r>
            <a:r>
              <a:rPr lang="en" sz="1050">
                <a:solidFill>
                  <a:srgbClr val="ABB2BF"/>
                </a:solidFill>
                <a:highlight>
                  <a:srgbClr val="282C34"/>
                </a:highlight>
                <a:latin typeface="Consolas"/>
                <a:ea typeface="Consolas"/>
                <a:cs typeface="Consolas"/>
                <a:sym typeface="Consolas"/>
              </a:rPr>
              <a:t> tabla;</a:t>
            </a:r>
            <a:endParaRPr sz="1050">
              <a:solidFill>
                <a:srgbClr val="C678DD"/>
              </a:solidFill>
              <a:highlight>
                <a:srgbClr val="282C34"/>
              </a:highlight>
              <a:latin typeface="Consolas"/>
              <a:ea typeface="Consolas"/>
              <a:cs typeface="Consolas"/>
              <a:sym typeface="Consolas"/>
            </a:endParaRPr>
          </a:p>
        </p:txBody>
      </p:sp>
      <p:sp>
        <p:nvSpPr>
          <p:cNvPr id="848" name="Google Shape;848;p52"/>
          <p:cNvSpPr txBox="1"/>
          <p:nvPr/>
        </p:nvSpPr>
        <p:spPr>
          <a:xfrm>
            <a:off x="724900" y="3333900"/>
            <a:ext cx="30000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DELETE</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FROM</a:t>
            </a:r>
            <a:r>
              <a:rPr lang="en" sz="1050">
                <a:solidFill>
                  <a:srgbClr val="ABB2BF"/>
                </a:solidFill>
                <a:highlight>
                  <a:srgbClr val="282C34"/>
                </a:highlight>
                <a:latin typeface="Consolas"/>
                <a:ea typeface="Consolas"/>
                <a:cs typeface="Consolas"/>
                <a:sym typeface="Consolas"/>
              </a:rPr>
              <a:t> tabla </a:t>
            </a:r>
            <a:r>
              <a:rPr lang="en" sz="1050">
                <a:solidFill>
                  <a:srgbClr val="C678DD"/>
                </a:solidFill>
                <a:highlight>
                  <a:srgbClr val="282C34"/>
                </a:highlight>
                <a:latin typeface="Consolas"/>
                <a:ea typeface="Consolas"/>
                <a:cs typeface="Consolas"/>
                <a:sym typeface="Consolas"/>
              </a:rPr>
              <a:t>WHERE</a:t>
            </a:r>
            <a:r>
              <a:rPr lang="en" sz="1050">
                <a:solidFill>
                  <a:srgbClr val="ABB2BF"/>
                </a:solidFill>
                <a:highlight>
                  <a:srgbClr val="282C34"/>
                </a:highlight>
                <a:latin typeface="Consolas"/>
                <a:ea typeface="Consolas"/>
                <a:cs typeface="Consolas"/>
                <a:sym typeface="Consolas"/>
              </a:rPr>
              <a:t> condicion;</a:t>
            </a:r>
            <a:endParaRPr sz="1050">
              <a:solidFill>
                <a:srgbClr val="ABB2BF"/>
              </a:solidFill>
              <a:highlight>
                <a:srgbClr val="282C34"/>
              </a:highlight>
              <a:latin typeface="Consolas"/>
              <a:ea typeface="Consolas"/>
              <a:cs typeface="Consolas"/>
              <a:sym typeface="Consolas"/>
            </a:endParaRPr>
          </a:p>
        </p:txBody>
      </p:sp>
      <p:sp>
        <p:nvSpPr>
          <p:cNvPr id="849" name="Google Shape;849;p52"/>
          <p:cNvSpPr txBox="1"/>
          <p:nvPr>
            <p:ph idx="1" type="body"/>
          </p:nvPr>
        </p:nvSpPr>
        <p:spPr>
          <a:xfrm>
            <a:off x="4516650" y="1627575"/>
            <a:ext cx="4465800" cy="22266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Si quisiéramos borrar todos los datos de una tabla:</a:t>
            </a:r>
            <a:r>
              <a:rPr lang="en" sz="1300"/>
              <a:t> </a:t>
            </a:r>
            <a:endParaRPr sz="1300"/>
          </a:p>
          <a:p>
            <a:pPr indent="0" lvl="0" marL="0" rtl="0" algn="l">
              <a:spcBef>
                <a:spcPts val="1000"/>
              </a:spcBef>
              <a:spcAft>
                <a:spcPts val="0"/>
              </a:spcAft>
              <a:buNone/>
            </a:pPr>
            <a:r>
              <a:t/>
            </a:r>
            <a:endParaRPr sz="1300"/>
          </a:p>
          <a:p>
            <a:pPr indent="0" lvl="0" marL="0" rtl="0" algn="l">
              <a:spcBef>
                <a:spcPts val="1000"/>
              </a:spcBef>
              <a:spcAft>
                <a:spcPts val="0"/>
              </a:spcAft>
              <a:buNone/>
            </a:pPr>
            <a:r>
              <a:t/>
            </a:r>
            <a:endParaRPr sz="1300"/>
          </a:p>
          <a:p>
            <a:pPr indent="-311150" lvl="0" marL="457200" rtl="0" algn="l">
              <a:spcBef>
                <a:spcPts val="1000"/>
              </a:spcBef>
              <a:spcAft>
                <a:spcPts val="0"/>
              </a:spcAft>
              <a:buSzPts val="1300"/>
              <a:buChar char="➔"/>
            </a:pPr>
            <a:r>
              <a:rPr lang="en" sz="1300"/>
              <a:t>Del ejemplo eliminar a John de la tabla de Directorio_telefonico:  </a:t>
            </a:r>
            <a:endParaRPr sz="1300"/>
          </a:p>
          <a:p>
            <a:pPr indent="0" lvl="0" marL="0" rtl="0" algn="l">
              <a:spcBef>
                <a:spcPts val="1000"/>
              </a:spcBef>
              <a:spcAft>
                <a:spcPts val="0"/>
              </a:spcAft>
              <a:buNone/>
            </a:pPr>
            <a:r>
              <a:t/>
            </a:r>
            <a:endParaRPr sz="1300"/>
          </a:p>
          <a:p>
            <a:pPr indent="0" lvl="0" marL="0" rtl="0" algn="l">
              <a:spcBef>
                <a:spcPts val="1000"/>
              </a:spcBef>
              <a:spcAft>
                <a:spcPts val="1000"/>
              </a:spcAft>
              <a:buNone/>
            </a:pPr>
            <a:r>
              <a:t/>
            </a:r>
            <a:endParaRPr sz="1300"/>
          </a:p>
        </p:txBody>
      </p:sp>
      <p:sp>
        <p:nvSpPr>
          <p:cNvPr id="850" name="Google Shape;850;p52"/>
          <p:cNvSpPr txBox="1"/>
          <p:nvPr/>
        </p:nvSpPr>
        <p:spPr>
          <a:xfrm>
            <a:off x="5111675" y="2075325"/>
            <a:ext cx="30000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DELETE</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FROM</a:t>
            </a:r>
            <a:r>
              <a:rPr lang="en" sz="1050">
                <a:solidFill>
                  <a:srgbClr val="ABB2BF"/>
                </a:solidFill>
                <a:highlight>
                  <a:srgbClr val="282C34"/>
                </a:highlight>
                <a:latin typeface="Consolas"/>
                <a:ea typeface="Consolas"/>
                <a:cs typeface="Consolas"/>
                <a:sym typeface="Consolas"/>
              </a:rPr>
              <a:t> Agenda;</a:t>
            </a:r>
            <a:endParaRPr sz="1050">
              <a:solidFill>
                <a:srgbClr val="C678DD"/>
              </a:solidFill>
              <a:highlight>
                <a:srgbClr val="282C34"/>
              </a:highlight>
              <a:latin typeface="Consolas"/>
              <a:ea typeface="Consolas"/>
              <a:cs typeface="Consolas"/>
              <a:sym typeface="Consolas"/>
            </a:endParaRPr>
          </a:p>
        </p:txBody>
      </p:sp>
      <p:sp>
        <p:nvSpPr>
          <p:cNvPr id="851" name="Google Shape;851;p52"/>
          <p:cNvSpPr txBox="1"/>
          <p:nvPr/>
        </p:nvSpPr>
        <p:spPr>
          <a:xfrm>
            <a:off x="5074750" y="3333900"/>
            <a:ext cx="3000000" cy="5655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DELETE</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FROM</a:t>
            </a:r>
            <a:r>
              <a:rPr lang="en" sz="1050">
                <a:solidFill>
                  <a:srgbClr val="ABB2BF"/>
                </a:solidFill>
                <a:highlight>
                  <a:srgbClr val="282C34"/>
                </a:highlight>
                <a:latin typeface="Consolas"/>
                <a:ea typeface="Consolas"/>
                <a:cs typeface="Consolas"/>
                <a:sym typeface="Consolas"/>
              </a:rPr>
              <a:t> Directorio_telefonico</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WHERE</a:t>
            </a:r>
            <a:r>
              <a:rPr lang="en" sz="1050">
                <a:solidFill>
                  <a:srgbClr val="ABB2BF"/>
                </a:solidFill>
                <a:highlight>
                  <a:srgbClr val="282C34"/>
                </a:highlight>
                <a:latin typeface="Consolas"/>
                <a:ea typeface="Consolas"/>
                <a:cs typeface="Consolas"/>
                <a:sym typeface="Consolas"/>
              </a:rPr>
              <a:t> nombre</a:t>
            </a:r>
            <a:r>
              <a:rPr lang="en" sz="1050">
                <a:solidFill>
                  <a:srgbClr val="C678DD"/>
                </a:solidFill>
                <a:highlight>
                  <a:srgbClr val="282C34"/>
                </a:highlight>
                <a:latin typeface="Consolas"/>
                <a:ea typeface="Consolas"/>
                <a:cs typeface="Consolas"/>
                <a:sym typeface="Consolas"/>
              </a:rPr>
              <a:t>=</a:t>
            </a:r>
            <a:r>
              <a:rPr lang="en" sz="1050">
                <a:solidFill>
                  <a:srgbClr val="98C379"/>
                </a:solidFill>
                <a:highlight>
                  <a:srgbClr val="282C34"/>
                </a:highlight>
                <a:latin typeface="Consolas"/>
                <a:ea typeface="Consolas"/>
                <a:cs typeface="Consolas"/>
                <a:sym typeface="Consolas"/>
              </a:rPr>
              <a:t>'John'</a:t>
            </a:r>
            <a:r>
              <a:rPr lang="en" sz="1050">
                <a:solidFill>
                  <a:srgbClr val="ABB2BF"/>
                </a:solidFill>
                <a:highlight>
                  <a:srgbClr val="282C34"/>
                </a:highlight>
                <a:latin typeface="Consolas"/>
                <a:ea typeface="Consolas"/>
                <a:cs typeface="Consolas"/>
                <a:sym typeface="Consolas"/>
              </a:rPr>
              <a:t>;</a:t>
            </a:r>
            <a:endParaRPr sz="1050">
              <a:solidFill>
                <a:srgbClr val="C678DD"/>
              </a:solidFill>
              <a:highlight>
                <a:srgbClr val="282C34"/>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53"/>
          <p:cNvSpPr txBox="1"/>
          <p:nvPr>
            <p:ph type="title"/>
          </p:nvPr>
        </p:nvSpPr>
        <p:spPr>
          <a:xfrm>
            <a:off x="705675" y="959400"/>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Lo pernicioso del método DELETE</a:t>
            </a:r>
            <a:endParaRPr sz="2200"/>
          </a:p>
        </p:txBody>
      </p:sp>
      <p:sp>
        <p:nvSpPr>
          <p:cNvPr id="857" name="Google Shape;857;p53"/>
          <p:cNvSpPr txBox="1"/>
          <p:nvPr>
            <p:ph idx="1" type="body"/>
          </p:nvPr>
        </p:nvSpPr>
        <p:spPr>
          <a:xfrm>
            <a:off x="1544450" y="1754175"/>
            <a:ext cx="6003300" cy="2113800"/>
          </a:xfrm>
          <a:prstGeom prst="rect">
            <a:avLst/>
          </a:prstGeom>
        </p:spPr>
        <p:txBody>
          <a:bodyPr anchorCtr="0" anchor="t" bIns="182875" lIns="274300" spcFirstLastPara="1" rIns="274300" wrap="square" tIns="182875">
            <a:spAutoFit/>
          </a:bodyPr>
          <a:lstStyle/>
          <a:p>
            <a:pPr indent="-323850" lvl="0" marL="457200" rtl="0" algn="just">
              <a:spcBef>
                <a:spcPts val="0"/>
              </a:spcBef>
              <a:spcAft>
                <a:spcPts val="0"/>
              </a:spcAft>
              <a:buSzPts val="1500"/>
              <a:buChar char="➔"/>
            </a:pPr>
            <a:r>
              <a:rPr lang="en" sz="1500"/>
              <a:t>Sólo el administrador de la base de datos debería ser capaz de eliminar datos de una base de datos. </a:t>
            </a:r>
            <a:endParaRPr sz="1500"/>
          </a:p>
          <a:p>
            <a:pPr indent="-323850" lvl="0" marL="457200" rtl="0" algn="just">
              <a:spcBef>
                <a:spcPts val="1000"/>
              </a:spcBef>
              <a:spcAft>
                <a:spcPts val="1000"/>
              </a:spcAft>
              <a:buSzPts val="1500"/>
              <a:buChar char="➔"/>
            </a:pPr>
            <a:r>
              <a:rPr lang="en" sz="1500"/>
              <a:t>Este comando es susceptible a errores, ya que si no implementamos correctamente la condición en el comando WHERE, podemos eliminar datos que no teníamos pensado borrar y no hay posibilidad de recuperarlos.</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54"/>
          <p:cNvSpPr txBox="1"/>
          <p:nvPr>
            <p:ph type="title"/>
          </p:nvPr>
        </p:nvSpPr>
        <p:spPr>
          <a:xfrm>
            <a:off x="672600" y="875125"/>
            <a:ext cx="4000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Añadir columnas</a:t>
            </a:r>
            <a:endParaRPr sz="2700"/>
          </a:p>
        </p:txBody>
      </p:sp>
      <p:sp>
        <p:nvSpPr>
          <p:cNvPr id="863" name="Google Shape;863;p54"/>
          <p:cNvSpPr txBox="1"/>
          <p:nvPr>
            <p:ph idx="1" type="body"/>
          </p:nvPr>
        </p:nvSpPr>
        <p:spPr>
          <a:xfrm>
            <a:off x="225175" y="1928275"/>
            <a:ext cx="4031100" cy="785100"/>
          </a:xfrm>
          <a:prstGeom prst="rect">
            <a:avLst/>
          </a:prstGeom>
        </p:spPr>
        <p:txBody>
          <a:bodyPr anchorCtr="0" anchor="t" bIns="91425" lIns="91425" spcFirstLastPara="1" rIns="91425" wrap="square" tIns="91425">
            <a:spAutoFit/>
          </a:bodyPr>
          <a:lstStyle/>
          <a:p>
            <a:pPr indent="-311150" lvl="0" marL="457200" rtl="0" algn="just">
              <a:spcBef>
                <a:spcPts val="0"/>
              </a:spcBef>
              <a:spcAft>
                <a:spcPts val="1000"/>
              </a:spcAft>
              <a:buSzPts val="1300"/>
              <a:buChar char="➔"/>
            </a:pPr>
            <a:r>
              <a:rPr lang="en" sz="1300"/>
              <a:t>Si deseamos añadir una columna específica de una tabla, podemos implementar la siguiente sintáxis:</a:t>
            </a:r>
            <a:endParaRPr sz="1300"/>
          </a:p>
        </p:txBody>
      </p:sp>
      <p:sp>
        <p:nvSpPr>
          <p:cNvPr id="864" name="Google Shape;864;p54"/>
          <p:cNvSpPr txBox="1"/>
          <p:nvPr/>
        </p:nvSpPr>
        <p:spPr>
          <a:xfrm>
            <a:off x="972825" y="2905675"/>
            <a:ext cx="3000000" cy="7503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ALTER</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TABLE</a:t>
            </a:r>
            <a:r>
              <a:rPr lang="en" sz="1050">
                <a:solidFill>
                  <a:srgbClr val="ABB2BF"/>
                </a:solidFill>
                <a:highlight>
                  <a:srgbClr val="282C34"/>
                </a:highlight>
                <a:latin typeface="Consolas"/>
                <a:ea typeface="Consolas"/>
                <a:cs typeface="Consolas"/>
                <a:sym typeface="Consolas"/>
              </a:rPr>
              <a:t> nombre_tabla</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ADD</a:t>
            </a:r>
            <a:r>
              <a:rPr lang="en" sz="1050">
                <a:solidFill>
                  <a:srgbClr val="ABB2BF"/>
                </a:solidFill>
                <a:highlight>
                  <a:srgbClr val="282C34"/>
                </a:highlight>
                <a:latin typeface="Consolas"/>
                <a:ea typeface="Consolas"/>
                <a:cs typeface="Consolas"/>
                <a:sym typeface="Consolas"/>
              </a:rPr>
              <a:t> nueva_columna tipo_de_dato;</a:t>
            </a:r>
            <a:endParaRPr sz="950">
              <a:solidFill>
                <a:srgbClr val="C678DD"/>
              </a:solidFill>
              <a:highlight>
                <a:srgbClr val="282C34"/>
              </a:highlight>
              <a:latin typeface="Consolas"/>
              <a:ea typeface="Consolas"/>
              <a:cs typeface="Consolas"/>
              <a:sym typeface="Consolas"/>
            </a:endParaRPr>
          </a:p>
        </p:txBody>
      </p:sp>
      <p:sp>
        <p:nvSpPr>
          <p:cNvPr id="865" name="Google Shape;865;p54"/>
          <p:cNvSpPr txBox="1"/>
          <p:nvPr>
            <p:ph idx="1" type="body"/>
          </p:nvPr>
        </p:nvSpPr>
        <p:spPr>
          <a:xfrm>
            <a:off x="4593600" y="1828225"/>
            <a:ext cx="4230600" cy="985200"/>
          </a:xfrm>
          <a:prstGeom prst="rect">
            <a:avLst/>
          </a:prstGeom>
        </p:spPr>
        <p:txBody>
          <a:bodyPr anchorCtr="0" anchor="t" bIns="91425" lIns="91425" spcFirstLastPara="1" rIns="91425" wrap="square" tIns="91425">
            <a:spAutoFit/>
          </a:bodyPr>
          <a:lstStyle/>
          <a:p>
            <a:pPr indent="-311150" lvl="0" marL="457200" rtl="0" algn="just">
              <a:spcBef>
                <a:spcPts val="0"/>
              </a:spcBef>
              <a:spcAft>
                <a:spcPts val="1000"/>
              </a:spcAft>
              <a:buSzPts val="1300"/>
              <a:buChar char="➔"/>
            </a:pPr>
            <a:r>
              <a:rPr lang="en" sz="1300"/>
              <a:t>Si deseamos eliminar alguna columna en específico, podemos implementar la instrucción DROP de manera análoga a como lo hicimos con ADD.</a:t>
            </a:r>
            <a:endParaRPr sz="1300"/>
          </a:p>
        </p:txBody>
      </p:sp>
      <p:sp>
        <p:nvSpPr>
          <p:cNvPr id="866" name="Google Shape;866;p54"/>
          <p:cNvSpPr txBox="1"/>
          <p:nvPr/>
        </p:nvSpPr>
        <p:spPr>
          <a:xfrm>
            <a:off x="5570650" y="2842375"/>
            <a:ext cx="3000000" cy="7503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ALTER</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TABLE</a:t>
            </a:r>
            <a:r>
              <a:rPr lang="en" sz="1050">
                <a:solidFill>
                  <a:srgbClr val="ABB2BF"/>
                </a:solidFill>
                <a:highlight>
                  <a:srgbClr val="282C34"/>
                </a:highlight>
                <a:latin typeface="Consolas"/>
                <a:ea typeface="Consolas"/>
                <a:cs typeface="Consolas"/>
                <a:sym typeface="Consolas"/>
              </a:rPr>
              <a:t> nombre_tabla</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DROP</a:t>
            </a:r>
            <a:r>
              <a:rPr lang="en" sz="1050">
                <a:solidFill>
                  <a:srgbClr val="ABB2BF"/>
                </a:solidFill>
                <a:highlight>
                  <a:srgbClr val="282C34"/>
                </a:highlight>
                <a:latin typeface="Consolas"/>
                <a:ea typeface="Consolas"/>
                <a:cs typeface="Consolas"/>
                <a:sym typeface="Consolas"/>
              </a:rPr>
              <a:t> nueva_columna;</a:t>
            </a:r>
            <a:endParaRPr sz="950">
              <a:solidFill>
                <a:srgbClr val="C678DD"/>
              </a:solidFill>
              <a:highlight>
                <a:srgbClr val="282C34"/>
              </a:highlight>
              <a:latin typeface="Consolas"/>
              <a:ea typeface="Consolas"/>
              <a:cs typeface="Consolas"/>
              <a:sym typeface="Consolas"/>
            </a:endParaRPr>
          </a:p>
        </p:txBody>
      </p:sp>
      <p:sp>
        <p:nvSpPr>
          <p:cNvPr id="867" name="Google Shape;867;p54"/>
          <p:cNvSpPr txBox="1"/>
          <p:nvPr>
            <p:ph type="title"/>
          </p:nvPr>
        </p:nvSpPr>
        <p:spPr>
          <a:xfrm>
            <a:off x="4908150" y="970100"/>
            <a:ext cx="4000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Eliminar columnas</a:t>
            </a:r>
            <a:endParaRPr sz="2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1" name="Shape 871"/>
        <p:cNvGrpSpPr/>
        <p:nvPr/>
      </p:nvGrpSpPr>
      <p:grpSpPr>
        <a:xfrm>
          <a:off x="0" y="0"/>
          <a:ext cx="0" cy="0"/>
          <a:chOff x="0" y="0"/>
          <a:chExt cx="0" cy="0"/>
        </a:xfrm>
      </p:grpSpPr>
      <p:sp>
        <p:nvSpPr>
          <p:cNvPr id="872" name="Google Shape;872;p55"/>
          <p:cNvSpPr txBox="1"/>
          <p:nvPr>
            <p:ph type="title"/>
          </p:nvPr>
        </p:nvSpPr>
        <p:spPr>
          <a:xfrm>
            <a:off x="3161425" y="449825"/>
            <a:ext cx="3080400" cy="64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rPr>
              <a:t>Restricciones</a:t>
            </a:r>
            <a:endParaRPr sz="1900">
              <a:solidFill>
                <a:schemeClr val="dk1"/>
              </a:solidFill>
            </a:endParaRPr>
          </a:p>
        </p:txBody>
      </p:sp>
      <p:pic>
        <p:nvPicPr>
          <p:cNvPr id="873" name="Google Shape;873;p55"/>
          <p:cNvPicPr preferRelativeResize="0"/>
          <p:nvPr/>
        </p:nvPicPr>
        <p:blipFill>
          <a:blip r:embed="rId3">
            <a:alphaModFix/>
          </a:blip>
          <a:stretch>
            <a:fillRect/>
          </a:stretch>
        </p:blipFill>
        <p:spPr>
          <a:xfrm>
            <a:off x="2682763" y="1323200"/>
            <a:ext cx="3778475" cy="2982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56"/>
          <p:cNvSpPr txBox="1"/>
          <p:nvPr>
            <p:ph type="title"/>
          </p:nvPr>
        </p:nvSpPr>
        <p:spPr>
          <a:xfrm>
            <a:off x="713250" y="3897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Restricciones</a:t>
            </a:r>
            <a:endParaRPr sz="3200"/>
          </a:p>
        </p:txBody>
      </p:sp>
      <p:sp>
        <p:nvSpPr>
          <p:cNvPr id="879" name="Google Shape;879;p56"/>
          <p:cNvSpPr txBox="1"/>
          <p:nvPr>
            <p:ph idx="1" type="body"/>
          </p:nvPr>
        </p:nvSpPr>
        <p:spPr>
          <a:xfrm>
            <a:off x="597863" y="2263950"/>
            <a:ext cx="3400200" cy="6465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Las restricciones se aplican de la siguiente forma: </a:t>
            </a:r>
            <a:endParaRPr sz="1500"/>
          </a:p>
        </p:txBody>
      </p:sp>
      <p:sp>
        <p:nvSpPr>
          <p:cNvPr id="880" name="Google Shape;880;p56"/>
          <p:cNvSpPr txBox="1"/>
          <p:nvPr/>
        </p:nvSpPr>
        <p:spPr>
          <a:xfrm>
            <a:off x="4594288" y="1714525"/>
            <a:ext cx="3556200" cy="20664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i="1" lang="en" sz="1050">
                <a:solidFill>
                  <a:srgbClr val="5C6370"/>
                </a:solidFill>
                <a:highlight>
                  <a:srgbClr val="282C34"/>
                </a:highlight>
                <a:latin typeface="Consolas"/>
                <a:ea typeface="Consolas"/>
                <a:cs typeface="Consolas"/>
                <a:sym typeface="Consolas"/>
              </a:rPr>
              <a:t>-- Creamos una tabla</a:t>
            </a:r>
            <a:endParaRPr i="1" sz="1050">
              <a:solidFill>
                <a:srgbClr val="5C6370"/>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CREATE</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TABLE</a:t>
            </a:r>
            <a:r>
              <a:rPr lang="en" sz="1050">
                <a:solidFill>
                  <a:srgbClr val="ABB2BF"/>
                </a:solidFill>
                <a:highlight>
                  <a:srgbClr val="282C34"/>
                </a:highlight>
                <a:latin typeface="Consolas"/>
                <a:ea typeface="Consolas"/>
                <a:cs typeface="Consolas"/>
                <a:sym typeface="Consolas"/>
              </a:rPr>
              <a:t> </a:t>
            </a:r>
            <a:r>
              <a:rPr lang="en" sz="1050">
                <a:solidFill>
                  <a:srgbClr val="61AFEF"/>
                </a:solidFill>
                <a:highlight>
                  <a:srgbClr val="282C34"/>
                </a:highlight>
                <a:latin typeface="Consolas"/>
                <a:ea typeface="Consolas"/>
                <a:cs typeface="Consolas"/>
                <a:sym typeface="Consolas"/>
              </a:rPr>
              <a:t>nombre_tabla</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a:t>
            </a:r>
            <a:r>
              <a:rPr i="1" lang="en" sz="1050">
                <a:solidFill>
                  <a:srgbClr val="5C6370"/>
                </a:solidFill>
                <a:highlight>
                  <a:srgbClr val="282C34"/>
                </a:highlight>
                <a:latin typeface="Consolas"/>
                <a:ea typeface="Consolas"/>
                <a:cs typeface="Consolas"/>
                <a:sym typeface="Consolas"/>
              </a:rPr>
              <a:t>-- Declaramos una serie de restricciones a cada campo de dato creado</a:t>
            </a:r>
            <a:endParaRPr i="1" sz="1050">
              <a:solidFill>
                <a:srgbClr val="5C6370"/>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columna1 tipo_de_dato1 restriccion,</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columna2 tipo_de_dato2 restriccion,</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columna3 tipo_de_dato3 restriccion</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a:t>
            </a:r>
            <a:endParaRPr sz="1150">
              <a:solidFill>
                <a:srgbClr val="C678DD"/>
              </a:solidFill>
              <a:highlight>
                <a:srgbClr val="282C34"/>
              </a:highlight>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4" name="Shape 884"/>
        <p:cNvGrpSpPr/>
        <p:nvPr/>
      </p:nvGrpSpPr>
      <p:grpSpPr>
        <a:xfrm>
          <a:off x="0" y="0"/>
          <a:ext cx="0" cy="0"/>
          <a:chOff x="0" y="0"/>
          <a:chExt cx="0" cy="0"/>
        </a:xfrm>
      </p:grpSpPr>
      <p:sp>
        <p:nvSpPr>
          <p:cNvPr id="885" name="Google Shape;885;p57"/>
          <p:cNvSpPr txBox="1"/>
          <p:nvPr>
            <p:ph type="title"/>
          </p:nvPr>
        </p:nvSpPr>
        <p:spPr>
          <a:xfrm>
            <a:off x="2253550" y="482050"/>
            <a:ext cx="5244300" cy="64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Restricciones a nivel de </a:t>
            </a:r>
            <a:endParaRPr sz="2400">
              <a:solidFill>
                <a:schemeClr val="dk1"/>
              </a:solidFill>
            </a:endParaRPr>
          </a:p>
          <a:p>
            <a:pPr indent="0" lvl="0" marL="0" rtl="0" algn="ctr">
              <a:spcBef>
                <a:spcPts val="0"/>
              </a:spcBef>
              <a:spcAft>
                <a:spcPts val="0"/>
              </a:spcAft>
              <a:buNone/>
            </a:pPr>
            <a:r>
              <a:rPr lang="en" sz="2400">
                <a:solidFill>
                  <a:schemeClr val="dk1"/>
                </a:solidFill>
              </a:rPr>
              <a:t>PRIMARY KEY y FOREIGN KEY</a:t>
            </a:r>
            <a:endParaRPr sz="2100">
              <a:solidFill>
                <a:schemeClr val="dk1"/>
              </a:solidFill>
            </a:endParaRPr>
          </a:p>
        </p:txBody>
      </p:sp>
      <p:pic>
        <p:nvPicPr>
          <p:cNvPr id="886" name="Google Shape;886;p57"/>
          <p:cNvPicPr preferRelativeResize="0"/>
          <p:nvPr/>
        </p:nvPicPr>
        <p:blipFill>
          <a:blip r:embed="rId3">
            <a:alphaModFix/>
          </a:blip>
          <a:stretch>
            <a:fillRect/>
          </a:stretch>
        </p:blipFill>
        <p:spPr>
          <a:xfrm>
            <a:off x="2069100" y="2104925"/>
            <a:ext cx="5613200" cy="1838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58"/>
          <p:cNvSpPr txBox="1"/>
          <p:nvPr>
            <p:ph type="title"/>
          </p:nvPr>
        </p:nvSpPr>
        <p:spPr>
          <a:xfrm>
            <a:off x="888150" y="752513"/>
            <a:ext cx="3138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Restricciones a nivel de PRIMARY KEY y FOREIGN KEY</a:t>
            </a:r>
            <a:endParaRPr sz="2000"/>
          </a:p>
        </p:txBody>
      </p:sp>
      <p:sp>
        <p:nvSpPr>
          <p:cNvPr id="892" name="Google Shape;892;p58"/>
          <p:cNvSpPr txBox="1"/>
          <p:nvPr>
            <p:ph idx="1" type="body"/>
          </p:nvPr>
        </p:nvSpPr>
        <p:spPr>
          <a:xfrm>
            <a:off x="888150" y="2187138"/>
            <a:ext cx="2911800" cy="1985700"/>
          </a:xfrm>
          <a:prstGeom prst="rect">
            <a:avLst/>
          </a:prstGeom>
        </p:spPr>
        <p:txBody>
          <a:bodyPr anchorCtr="0" anchor="t" bIns="91425" lIns="91425" spcFirstLastPara="1" rIns="91425" wrap="square" tIns="91425">
            <a:spAutoFit/>
          </a:bodyPr>
          <a:lstStyle/>
          <a:p>
            <a:pPr indent="0" lvl="0" marL="0" rtl="0" algn="just">
              <a:spcBef>
                <a:spcPts val="0"/>
              </a:spcBef>
              <a:spcAft>
                <a:spcPts val="1000"/>
              </a:spcAft>
              <a:buNone/>
            </a:pPr>
            <a:r>
              <a:rPr lang="en" sz="1300"/>
              <a:t>Suponiendo que la columna1 de la tabla 1 fuese su clave primaria y la columna4 de la tabla 2 la foránea, la forma de aplicarlas es la siguiente: Nota que se ha agregado la restricción “UNIQUE” en la columna 1, para restringir que los valores de ese atributo en todos los registros deben ser únicos. </a:t>
            </a:r>
            <a:endParaRPr sz="1300"/>
          </a:p>
        </p:txBody>
      </p:sp>
      <p:sp>
        <p:nvSpPr>
          <p:cNvPr id="893" name="Google Shape;893;p58"/>
          <p:cNvSpPr txBox="1"/>
          <p:nvPr/>
        </p:nvSpPr>
        <p:spPr>
          <a:xfrm>
            <a:off x="4852925" y="748025"/>
            <a:ext cx="3481200" cy="34293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150">
                <a:solidFill>
                  <a:srgbClr val="C678DD"/>
                </a:solidFill>
                <a:highlight>
                  <a:srgbClr val="282C34"/>
                </a:highlight>
                <a:latin typeface="Consolas"/>
                <a:ea typeface="Consolas"/>
                <a:cs typeface="Consolas"/>
                <a:sym typeface="Consolas"/>
              </a:rPr>
              <a:t>CREATE</a:t>
            </a:r>
            <a:r>
              <a:rPr lang="en" sz="1150">
                <a:solidFill>
                  <a:srgbClr val="ABB2BF"/>
                </a:solidFill>
                <a:highlight>
                  <a:srgbClr val="282C34"/>
                </a:highlight>
                <a:latin typeface="Consolas"/>
                <a:ea typeface="Consolas"/>
                <a:cs typeface="Consolas"/>
                <a:sym typeface="Consolas"/>
              </a:rPr>
              <a:t> </a:t>
            </a:r>
            <a:r>
              <a:rPr lang="en" sz="1150">
                <a:solidFill>
                  <a:srgbClr val="C678DD"/>
                </a:solidFill>
                <a:highlight>
                  <a:srgbClr val="282C34"/>
                </a:highlight>
                <a:latin typeface="Consolas"/>
                <a:ea typeface="Consolas"/>
                <a:cs typeface="Consolas"/>
                <a:sym typeface="Consolas"/>
              </a:rPr>
              <a:t>TABLE</a:t>
            </a:r>
            <a:r>
              <a:rPr lang="en" sz="1150">
                <a:solidFill>
                  <a:srgbClr val="ABB2BF"/>
                </a:solidFill>
                <a:highlight>
                  <a:srgbClr val="282C34"/>
                </a:highlight>
                <a:latin typeface="Consolas"/>
                <a:ea typeface="Consolas"/>
                <a:cs typeface="Consolas"/>
                <a:sym typeface="Consolas"/>
              </a:rPr>
              <a:t> tabla1(</a:t>
            </a:r>
            <a:endParaRPr sz="11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BB2BF"/>
                </a:solidFill>
                <a:highlight>
                  <a:srgbClr val="282C34"/>
                </a:highlight>
                <a:latin typeface="Consolas"/>
                <a:ea typeface="Consolas"/>
                <a:cs typeface="Consolas"/>
                <a:sym typeface="Consolas"/>
              </a:rPr>
              <a:t> columna1 tipo_de_dato1 </a:t>
            </a:r>
            <a:r>
              <a:rPr lang="en" sz="1150">
                <a:solidFill>
                  <a:srgbClr val="C678DD"/>
                </a:solidFill>
                <a:highlight>
                  <a:srgbClr val="282C34"/>
                </a:highlight>
                <a:latin typeface="Consolas"/>
                <a:ea typeface="Consolas"/>
                <a:cs typeface="Consolas"/>
                <a:sym typeface="Consolas"/>
              </a:rPr>
              <a:t>UNIQUE</a:t>
            </a:r>
            <a:r>
              <a:rPr lang="en" sz="1150">
                <a:solidFill>
                  <a:srgbClr val="ABB2BF"/>
                </a:solidFill>
                <a:highlight>
                  <a:srgbClr val="282C34"/>
                </a:highlight>
                <a:latin typeface="Consolas"/>
                <a:ea typeface="Consolas"/>
                <a:cs typeface="Consolas"/>
                <a:sym typeface="Consolas"/>
              </a:rPr>
              <a:t>,</a:t>
            </a:r>
            <a:endParaRPr sz="11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BB2BF"/>
                </a:solidFill>
                <a:highlight>
                  <a:srgbClr val="282C34"/>
                </a:highlight>
                <a:latin typeface="Consolas"/>
                <a:ea typeface="Consolas"/>
                <a:cs typeface="Consolas"/>
                <a:sym typeface="Consolas"/>
              </a:rPr>
              <a:t> columna2 tipo_de_dato2,</a:t>
            </a:r>
            <a:endParaRPr sz="11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BB2BF"/>
                </a:solidFill>
                <a:highlight>
                  <a:srgbClr val="282C34"/>
                </a:highlight>
                <a:latin typeface="Consolas"/>
                <a:ea typeface="Consolas"/>
                <a:cs typeface="Consolas"/>
                <a:sym typeface="Consolas"/>
              </a:rPr>
              <a:t> columna3 tipo_de_dato3,</a:t>
            </a:r>
            <a:endParaRPr sz="11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BB2BF"/>
                </a:solidFill>
                <a:highlight>
                  <a:srgbClr val="282C34"/>
                </a:highlight>
                <a:latin typeface="Consolas"/>
                <a:ea typeface="Consolas"/>
                <a:cs typeface="Consolas"/>
                <a:sym typeface="Consolas"/>
              </a:rPr>
              <a:t> </a:t>
            </a:r>
            <a:r>
              <a:rPr lang="en" sz="1150">
                <a:solidFill>
                  <a:srgbClr val="C678DD"/>
                </a:solidFill>
                <a:highlight>
                  <a:srgbClr val="282C34"/>
                </a:highlight>
                <a:latin typeface="Consolas"/>
                <a:ea typeface="Consolas"/>
                <a:cs typeface="Consolas"/>
                <a:sym typeface="Consolas"/>
              </a:rPr>
              <a:t>PRIMARY</a:t>
            </a:r>
            <a:r>
              <a:rPr lang="en" sz="1150">
                <a:solidFill>
                  <a:srgbClr val="ABB2BF"/>
                </a:solidFill>
                <a:highlight>
                  <a:srgbClr val="282C34"/>
                </a:highlight>
                <a:latin typeface="Consolas"/>
                <a:ea typeface="Consolas"/>
                <a:cs typeface="Consolas"/>
                <a:sym typeface="Consolas"/>
              </a:rPr>
              <a:t> </a:t>
            </a:r>
            <a:r>
              <a:rPr lang="en" sz="1150">
                <a:solidFill>
                  <a:srgbClr val="C678DD"/>
                </a:solidFill>
                <a:highlight>
                  <a:srgbClr val="282C34"/>
                </a:highlight>
                <a:latin typeface="Consolas"/>
                <a:ea typeface="Consolas"/>
                <a:cs typeface="Consolas"/>
                <a:sym typeface="Consolas"/>
              </a:rPr>
              <a:t>KEY</a:t>
            </a:r>
            <a:r>
              <a:rPr lang="en" sz="1150">
                <a:solidFill>
                  <a:srgbClr val="ABB2BF"/>
                </a:solidFill>
                <a:highlight>
                  <a:srgbClr val="282C34"/>
                </a:highlight>
                <a:latin typeface="Consolas"/>
                <a:ea typeface="Consolas"/>
                <a:cs typeface="Consolas"/>
                <a:sym typeface="Consolas"/>
              </a:rPr>
              <a:t> (columna1)</a:t>
            </a:r>
            <a:endParaRPr sz="11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BB2BF"/>
                </a:solidFill>
                <a:highlight>
                  <a:srgbClr val="282C34"/>
                </a:highlight>
                <a:latin typeface="Consolas"/>
                <a:ea typeface="Consolas"/>
                <a:cs typeface="Consolas"/>
                <a:sym typeface="Consolas"/>
              </a:rPr>
              <a:t>);</a:t>
            </a:r>
            <a:endParaRPr sz="11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1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C678DD"/>
                </a:solidFill>
                <a:highlight>
                  <a:srgbClr val="282C34"/>
                </a:highlight>
                <a:latin typeface="Consolas"/>
                <a:ea typeface="Consolas"/>
                <a:cs typeface="Consolas"/>
                <a:sym typeface="Consolas"/>
              </a:rPr>
              <a:t>CREATE</a:t>
            </a:r>
            <a:r>
              <a:rPr lang="en" sz="1150">
                <a:solidFill>
                  <a:srgbClr val="ABB2BF"/>
                </a:solidFill>
                <a:highlight>
                  <a:srgbClr val="282C34"/>
                </a:highlight>
                <a:latin typeface="Consolas"/>
                <a:ea typeface="Consolas"/>
                <a:cs typeface="Consolas"/>
                <a:sym typeface="Consolas"/>
              </a:rPr>
              <a:t> </a:t>
            </a:r>
            <a:r>
              <a:rPr lang="en" sz="1150">
                <a:solidFill>
                  <a:srgbClr val="C678DD"/>
                </a:solidFill>
                <a:highlight>
                  <a:srgbClr val="282C34"/>
                </a:highlight>
                <a:latin typeface="Consolas"/>
                <a:ea typeface="Consolas"/>
                <a:cs typeface="Consolas"/>
                <a:sym typeface="Consolas"/>
              </a:rPr>
              <a:t>TABLE</a:t>
            </a:r>
            <a:r>
              <a:rPr lang="en" sz="1150">
                <a:solidFill>
                  <a:srgbClr val="ABB2BF"/>
                </a:solidFill>
                <a:highlight>
                  <a:srgbClr val="282C34"/>
                </a:highlight>
                <a:latin typeface="Consolas"/>
                <a:ea typeface="Consolas"/>
                <a:cs typeface="Consolas"/>
                <a:sym typeface="Consolas"/>
              </a:rPr>
              <a:t> tabla2(</a:t>
            </a:r>
            <a:endParaRPr sz="11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BB2BF"/>
                </a:solidFill>
                <a:highlight>
                  <a:srgbClr val="282C34"/>
                </a:highlight>
                <a:latin typeface="Consolas"/>
                <a:ea typeface="Consolas"/>
                <a:cs typeface="Consolas"/>
                <a:sym typeface="Consolas"/>
              </a:rPr>
              <a:t> columna4 tipo_de_dato4,</a:t>
            </a:r>
            <a:endParaRPr sz="11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BB2BF"/>
                </a:solidFill>
                <a:highlight>
                  <a:srgbClr val="282C34"/>
                </a:highlight>
                <a:latin typeface="Consolas"/>
                <a:ea typeface="Consolas"/>
                <a:cs typeface="Consolas"/>
                <a:sym typeface="Consolas"/>
              </a:rPr>
              <a:t> columna5 tipo_de_dato5,</a:t>
            </a:r>
            <a:endParaRPr sz="11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BB2BF"/>
                </a:solidFill>
                <a:highlight>
                  <a:srgbClr val="282C34"/>
                </a:highlight>
                <a:latin typeface="Consolas"/>
                <a:ea typeface="Consolas"/>
                <a:cs typeface="Consolas"/>
                <a:sym typeface="Consolas"/>
              </a:rPr>
              <a:t> </a:t>
            </a:r>
            <a:r>
              <a:rPr lang="en" sz="1150">
                <a:solidFill>
                  <a:srgbClr val="C678DD"/>
                </a:solidFill>
                <a:highlight>
                  <a:srgbClr val="282C34"/>
                </a:highlight>
                <a:latin typeface="Consolas"/>
                <a:ea typeface="Consolas"/>
                <a:cs typeface="Consolas"/>
                <a:sym typeface="Consolas"/>
              </a:rPr>
              <a:t>FOREIGN KEY</a:t>
            </a:r>
            <a:r>
              <a:rPr lang="en" sz="1150">
                <a:solidFill>
                  <a:srgbClr val="ABB2BF"/>
                </a:solidFill>
                <a:highlight>
                  <a:srgbClr val="282C34"/>
                </a:highlight>
                <a:latin typeface="Consolas"/>
                <a:ea typeface="Consolas"/>
                <a:cs typeface="Consolas"/>
                <a:sym typeface="Consolas"/>
              </a:rPr>
              <a:t> (columna4) </a:t>
            </a:r>
            <a:r>
              <a:rPr lang="en" sz="1150">
                <a:solidFill>
                  <a:srgbClr val="C678DD"/>
                </a:solidFill>
                <a:highlight>
                  <a:srgbClr val="282C34"/>
                </a:highlight>
                <a:latin typeface="Consolas"/>
                <a:ea typeface="Consolas"/>
                <a:cs typeface="Consolas"/>
                <a:sym typeface="Consolas"/>
              </a:rPr>
              <a:t>REFERENCES</a:t>
            </a:r>
            <a:endParaRPr sz="1150">
              <a:solidFill>
                <a:srgbClr val="C678DD"/>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BB2BF"/>
                </a:solidFill>
                <a:highlight>
                  <a:srgbClr val="282C34"/>
                </a:highlight>
                <a:latin typeface="Consolas"/>
                <a:ea typeface="Consolas"/>
                <a:cs typeface="Consolas"/>
                <a:sym typeface="Consolas"/>
              </a:rPr>
              <a:t> tabla1(columna1)</a:t>
            </a:r>
            <a:endParaRPr sz="11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150">
                <a:solidFill>
                  <a:srgbClr val="ABB2BF"/>
                </a:solidFill>
                <a:highlight>
                  <a:srgbClr val="282C34"/>
                </a:highlight>
                <a:latin typeface="Consolas"/>
                <a:ea typeface="Consolas"/>
                <a:cs typeface="Consolas"/>
                <a:sym typeface="Consolas"/>
              </a:rPr>
              <a:t>);</a:t>
            </a:r>
            <a:endParaRPr i="1" sz="1050">
              <a:solidFill>
                <a:srgbClr val="5C6370"/>
              </a:solidFill>
              <a:highlight>
                <a:srgbClr val="282C34"/>
              </a:highlight>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59"/>
          <p:cNvSpPr txBox="1"/>
          <p:nvPr>
            <p:ph type="title"/>
          </p:nvPr>
        </p:nvSpPr>
        <p:spPr>
          <a:xfrm>
            <a:off x="888150" y="752513"/>
            <a:ext cx="3138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Ejemplo Directorio telefónico</a:t>
            </a:r>
            <a:endParaRPr sz="2000"/>
          </a:p>
        </p:txBody>
      </p:sp>
      <p:sp>
        <p:nvSpPr>
          <p:cNvPr id="899" name="Google Shape;899;p59"/>
          <p:cNvSpPr txBox="1"/>
          <p:nvPr>
            <p:ph idx="1" type="body"/>
          </p:nvPr>
        </p:nvSpPr>
        <p:spPr>
          <a:xfrm>
            <a:off x="888150" y="2187138"/>
            <a:ext cx="2911800" cy="1585500"/>
          </a:xfrm>
          <a:prstGeom prst="rect">
            <a:avLst/>
          </a:prstGeom>
        </p:spPr>
        <p:txBody>
          <a:bodyPr anchorCtr="0" anchor="t" bIns="91425" lIns="91425" spcFirstLastPara="1" rIns="91425" wrap="square" tIns="91425">
            <a:spAutoFit/>
          </a:bodyPr>
          <a:lstStyle/>
          <a:p>
            <a:pPr indent="0" lvl="0" marL="0" rtl="0" algn="just">
              <a:spcBef>
                <a:spcPts val="0"/>
              </a:spcBef>
              <a:spcAft>
                <a:spcPts val="1000"/>
              </a:spcAft>
              <a:buNone/>
            </a:pPr>
            <a:r>
              <a:rPr lang="en" sz="1300"/>
              <a:t>numero_telefonico será clave primaria (PRIMARY KEY) en Directorio_telefonico con la restricción “UNIQUE” para evitar repeticiones y al mismo tiempo existirá este atributo como la clave foránea (FOREIGN KEY) en Agenda. </a:t>
            </a:r>
            <a:endParaRPr sz="1300"/>
          </a:p>
        </p:txBody>
      </p:sp>
      <p:sp>
        <p:nvSpPr>
          <p:cNvPr id="900" name="Google Shape;900;p59"/>
          <p:cNvSpPr txBox="1"/>
          <p:nvPr/>
        </p:nvSpPr>
        <p:spPr>
          <a:xfrm>
            <a:off x="4710675" y="483275"/>
            <a:ext cx="3993300" cy="40404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CREATE</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TABLE</a:t>
            </a:r>
            <a:r>
              <a:rPr lang="en" sz="1050">
                <a:solidFill>
                  <a:srgbClr val="ABB2BF"/>
                </a:solidFill>
                <a:highlight>
                  <a:srgbClr val="282C34"/>
                </a:highlight>
                <a:latin typeface="Consolas"/>
                <a:ea typeface="Consolas"/>
                <a:cs typeface="Consolas"/>
                <a:sym typeface="Consolas"/>
              </a:rPr>
              <a:t> Directorio_telefonico(</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nombre </a:t>
            </a:r>
            <a:r>
              <a:rPr lang="en" sz="1050">
                <a:solidFill>
                  <a:srgbClr val="C678DD"/>
                </a:solidFill>
                <a:highlight>
                  <a:srgbClr val="282C34"/>
                </a:highlight>
                <a:latin typeface="Consolas"/>
                <a:ea typeface="Consolas"/>
                <a:cs typeface="Consolas"/>
                <a:sym typeface="Consolas"/>
              </a:rPr>
              <a:t>VARCHAR</a:t>
            </a:r>
            <a:r>
              <a:rPr lang="en" sz="1050">
                <a:solidFill>
                  <a:srgbClr val="ABB2BF"/>
                </a:solidFill>
                <a:highlight>
                  <a:srgbClr val="282C34"/>
                </a:highlight>
                <a:latin typeface="Consolas"/>
                <a:ea typeface="Consolas"/>
                <a:cs typeface="Consolas"/>
                <a:sym typeface="Consolas"/>
              </a:rPr>
              <a:t>(</a:t>
            </a:r>
            <a:r>
              <a:rPr lang="en" sz="1050">
                <a:solidFill>
                  <a:srgbClr val="D19A66"/>
                </a:solidFill>
                <a:highlight>
                  <a:srgbClr val="282C34"/>
                </a:highlight>
                <a:latin typeface="Consolas"/>
                <a:ea typeface="Consolas"/>
                <a:cs typeface="Consolas"/>
                <a:sym typeface="Consolas"/>
              </a:rPr>
              <a:t>25</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apellido </a:t>
            </a:r>
            <a:r>
              <a:rPr lang="en" sz="1050">
                <a:solidFill>
                  <a:srgbClr val="C678DD"/>
                </a:solidFill>
                <a:highlight>
                  <a:srgbClr val="282C34"/>
                </a:highlight>
                <a:latin typeface="Consolas"/>
                <a:ea typeface="Consolas"/>
                <a:cs typeface="Consolas"/>
                <a:sym typeface="Consolas"/>
              </a:rPr>
              <a:t>VARCHAR</a:t>
            </a:r>
            <a:r>
              <a:rPr lang="en" sz="1050">
                <a:solidFill>
                  <a:srgbClr val="ABB2BF"/>
                </a:solidFill>
                <a:highlight>
                  <a:srgbClr val="282C34"/>
                </a:highlight>
                <a:latin typeface="Consolas"/>
                <a:ea typeface="Consolas"/>
                <a:cs typeface="Consolas"/>
                <a:sym typeface="Consolas"/>
              </a:rPr>
              <a:t>(</a:t>
            </a:r>
            <a:r>
              <a:rPr lang="en" sz="1050">
                <a:solidFill>
                  <a:srgbClr val="D19A66"/>
                </a:solidFill>
                <a:highlight>
                  <a:srgbClr val="282C34"/>
                </a:highlight>
                <a:latin typeface="Consolas"/>
                <a:ea typeface="Consolas"/>
                <a:cs typeface="Consolas"/>
                <a:sym typeface="Consolas"/>
              </a:rPr>
              <a:t>25</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numero_telefonico </a:t>
            </a:r>
            <a:r>
              <a:rPr lang="en" sz="1050">
                <a:solidFill>
                  <a:srgbClr val="C678DD"/>
                </a:solidFill>
                <a:highlight>
                  <a:srgbClr val="282C34"/>
                </a:highlight>
                <a:latin typeface="Consolas"/>
                <a:ea typeface="Consolas"/>
                <a:cs typeface="Consolas"/>
                <a:sym typeface="Consolas"/>
              </a:rPr>
              <a:t>VARCHAR</a:t>
            </a:r>
            <a:r>
              <a:rPr lang="en" sz="1050">
                <a:solidFill>
                  <a:srgbClr val="ABB2BF"/>
                </a:solidFill>
                <a:highlight>
                  <a:srgbClr val="282C34"/>
                </a:highlight>
                <a:latin typeface="Consolas"/>
                <a:ea typeface="Consolas"/>
                <a:cs typeface="Consolas"/>
                <a:sym typeface="Consolas"/>
              </a:rPr>
              <a:t>(</a:t>
            </a:r>
            <a:r>
              <a:rPr lang="en" sz="1050">
                <a:solidFill>
                  <a:srgbClr val="D19A66"/>
                </a:solidFill>
                <a:highlight>
                  <a:srgbClr val="282C34"/>
                </a:highlight>
                <a:latin typeface="Consolas"/>
                <a:ea typeface="Consolas"/>
                <a:cs typeface="Consolas"/>
                <a:sym typeface="Consolas"/>
              </a:rPr>
              <a:t>8</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UNIQUE</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direccion </a:t>
            </a:r>
            <a:r>
              <a:rPr lang="en" sz="1050">
                <a:solidFill>
                  <a:srgbClr val="C678DD"/>
                </a:solidFill>
                <a:highlight>
                  <a:srgbClr val="282C34"/>
                </a:highlight>
                <a:latin typeface="Consolas"/>
                <a:ea typeface="Consolas"/>
                <a:cs typeface="Consolas"/>
                <a:sym typeface="Consolas"/>
              </a:rPr>
              <a:t>VARCHAR</a:t>
            </a:r>
            <a:r>
              <a:rPr lang="en" sz="1050">
                <a:solidFill>
                  <a:srgbClr val="ABB2BF"/>
                </a:solidFill>
                <a:highlight>
                  <a:srgbClr val="282C34"/>
                </a:highlight>
                <a:latin typeface="Consolas"/>
                <a:ea typeface="Consolas"/>
                <a:cs typeface="Consolas"/>
                <a:sym typeface="Consolas"/>
              </a:rPr>
              <a:t>(</a:t>
            </a:r>
            <a:r>
              <a:rPr lang="en" sz="1050">
                <a:solidFill>
                  <a:srgbClr val="D19A66"/>
                </a:solidFill>
                <a:highlight>
                  <a:srgbClr val="282C34"/>
                </a:highlight>
                <a:latin typeface="Consolas"/>
                <a:ea typeface="Consolas"/>
                <a:cs typeface="Consolas"/>
                <a:sym typeface="Consolas"/>
              </a:rPr>
              <a:t>255</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edad </a:t>
            </a:r>
            <a:r>
              <a:rPr lang="en" sz="1050">
                <a:solidFill>
                  <a:srgbClr val="C678DD"/>
                </a:solidFill>
                <a:highlight>
                  <a:srgbClr val="282C34"/>
                </a:highlight>
                <a:latin typeface="Consolas"/>
                <a:ea typeface="Consolas"/>
                <a:cs typeface="Consolas"/>
                <a:sym typeface="Consolas"/>
              </a:rPr>
              <a:t>INT</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PRIMARY</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KEY</a:t>
            </a:r>
            <a:r>
              <a:rPr lang="en" sz="1050">
                <a:solidFill>
                  <a:srgbClr val="ABB2BF"/>
                </a:solidFill>
                <a:highlight>
                  <a:srgbClr val="282C34"/>
                </a:highlight>
                <a:latin typeface="Consolas"/>
                <a:ea typeface="Consolas"/>
                <a:cs typeface="Consolas"/>
                <a:sym typeface="Consolas"/>
              </a:rPr>
              <a:t> (numero_telefonico)</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CREATE</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TABLE</a:t>
            </a:r>
            <a:r>
              <a:rPr lang="en" sz="1050">
                <a:solidFill>
                  <a:srgbClr val="ABB2BF"/>
                </a:solidFill>
                <a:highlight>
                  <a:srgbClr val="282C34"/>
                </a:highlight>
                <a:latin typeface="Consolas"/>
                <a:ea typeface="Consolas"/>
                <a:cs typeface="Consolas"/>
                <a:sym typeface="Consolas"/>
              </a:rPr>
              <a:t> Agenda(</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nick </a:t>
            </a:r>
            <a:r>
              <a:rPr lang="en" sz="1050">
                <a:solidFill>
                  <a:srgbClr val="C678DD"/>
                </a:solidFill>
                <a:highlight>
                  <a:srgbClr val="282C34"/>
                </a:highlight>
                <a:latin typeface="Consolas"/>
                <a:ea typeface="Consolas"/>
                <a:cs typeface="Consolas"/>
                <a:sym typeface="Consolas"/>
              </a:rPr>
              <a:t>VARCHAR</a:t>
            </a:r>
            <a:r>
              <a:rPr lang="en" sz="1050">
                <a:solidFill>
                  <a:srgbClr val="ABB2BF"/>
                </a:solidFill>
                <a:highlight>
                  <a:srgbClr val="282C34"/>
                </a:highlight>
                <a:latin typeface="Consolas"/>
                <a:ea typeface="Consolas"/>
                <a:cs typeface="Consolas"/>
                <a:sym typeface="Consolas"/>
              </a:rPr>
              <a:t>(</a:t>
            </a:r>
            <a:r>
              <a:rPr lang="en" sz="1050">
                <a:solidFill>
                  <a:srgbClr val="D19A66"/>
                </a:solidFill>
                <a:highlight>
                  <a:srgbClr val="282C34"/>
                </a:highlight>
                <a:latin typeface="Consolas"/>
                <a:ea typeface="Consolas"/>
                <a:cs typeface="Consolas"/>
                <a:sym typeface="Consolas"/>
              </a:rPr>
              <a:t>25</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numero_telefonico </a:t>
            </a:r>
            <a:r>
              <a:rPr lang="en" sz="1050">
                <a:solidFill>
                  <a:srgbClr val="C678DD"/>
                </a:solidFill>
                <a:highlight>
                  <a:srgbClr val="282C34"/>
                </a:highlight>
                <a:latin typeface="Consolas"/>
                <a:ea typeface="Consolas"/>
                <a:cs typeface="Consolas"/>
                <a:sym typeface="Consolas"/>
              </a:rPr>
              <a:t>VARCHAR</a:t>
            </a:r>
            <a:r>
              <a:rPr lang="en" sz="1050">
                <a:solidFill>
                  <a:srgbClr val="ABB2BF"/>
                </a:solidFill>
                <a:highlight>
                  <a:srgbClr val="282C34"/>
                </a:highlight>
                <a:latin typeface="Consolas"/>
                <a:ea typeface="Consolas"/>
                <a:cs typeface="Consolas"/>
                <a:sym typeface="Consolas"/>
              </a:rPr>
              <a:t>(</a:t>
            </a:r>
            <a:r>
              <a:rPr lang="en" sz="1050">
                <a:solidFill>
                  <a:srgbClr val="D19A66"/>
                </a:solidFill>
                <a:highlight>
                  <a:srgbClr val="282C34"/>
                </a:highlight>
                <a:latin typeface="Consolas"/>
                <a:ea typeface="Consolas"/>
                <a:cs typeface="Consolas"/>
                <a:sym typeface="Consolas"/>
              </a:rPr>
              <a:t>8</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nota </a:t>
            </a:r>
            <a:r>
              <a:rPr lang="en" sz="1050">
                <a:solidFill>
                  <a:srgbClr val="C678DD"/>
                </a:solidFill>
                <a:highlight>
                  <a:srgbClr val="282C34"/>
                </a:highlight>
                <a:latin typeface="Consolas"/>
                <a:ea typeface="Consolas"/>
                <a:cs typeface="Consolas"/>
                <a:sym typeface="Consolas"/>
              </a:rPr>
              <a:t>VARCHAR</a:t>
            </a:r>
            <a:r>
              <a:rPr lang="en" sz="1050">
                <a:solidFill>
                  <a:srgbClr val="ABB2BF"/>
                </a:solidFill>
                <a:highlight>
                  <a:srgbClr val="282C34"/>
                </a:highlight>
                <a:latin typeface="Consolas"/>
                <a:ea typeface="Consolas"/>
                <a:cs typeface="Consolas"/>
                <a:sym typeface="Consolas"/>
              </a:rPr>
              <a:t>(</a:t>
            </a:r>
            <a:r>
              <a:rPr lang="en" sz="1050">
                <a:solidFill>
                  <a:srgbClr val="D19A66"/>
                </a:solidFill>
                <a:highlight>
                  <a:srgbClr val="282C34"/>
                </a:highlight>
                <a:latin typeface="Consolas"/>
                <a:ea typeface="Consolas"/>
                <a:cs typeface="Consolas"/>
                <a:sym typeface="Consolas"/>
              </a:rPr>
              <a:t>100</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FOREIGN KEY</a:t>
            </a:r>
            <a:r>
              <a:rPr lang="en" sz="1050">
                <a:solidFill>
                  <a:srgbClr val="ABB2BF"/>
                </a:solidFill>
                <a:highlight>
                  <a:srgbClr val="282C34"/>
                </a:highlight>
                <a:latin typeface="Consolas"/>
                <a:ea typeface="Consolas"/>
                <a:cs typeface="Consolas"/>
                <a:sym typeface="Consolas"/>
              </a:rPr>
              <a:t> (numero_telefonico) </a:t>
            </a:r>
            <a:r>
              <a:rPr lang="en" sz="1050">
                <a:solidFill>
                  <a:srgbClr val="C678DD"/>
                </a:solidFill>
                <a:highlight>
                  <a:srgbClr val="282C34"/>
                </a:highlight>
                <a:latin typeface="Consolas"/>
                <a:ea typeface="Consolas"/>
                <a:cs typeface="Consolas"/>
                <a:sym typeface="Consolas"/>
              </a:rPr>
              <a:t>REFERENCES</a:t>
            </a:r>
            <a:endParaRPr sz="1050">
              <a:solidFill>
                <a:srgbClr val="C678DD"/>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 Directorio_telefonico(numero_telefonico)</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C678DD"/>
              </a:solidFill>
              <a:highlight>
                <a:srgbClr val="282C34"/>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3" name="Shape 333"/>
        <p:cNvGrpSpPr/>
        <p:nvPr/>
      </p:nvGrpSpPr>
      <p:grpSpPr>
        <a:xfrm>
          <a:off x="0" y="0"/>
          <a:ext cx="0" cy="0"/>
          <a:chOff x="0" y="0"/>
          <a:chExt cx="0" cy="0"/>
        </a:xfrm>
      </p:grpSpPr>
      <p:pic>
        <p:nvPicPr>
          <p:cNvPr descr="== Aquí tienes videos para aprender a hacer aplicaciones crud en el lenguaje que quieras ==&#10;✅  Crud Laravel 8 https://youtu.be/9DU7WLZeam8&#10;✅  Crud CodeIgniter4 https://youtu.be/yr699_OD3-g &#10;✅  Crud php crudo https://www.youtube.com/watch?v=xK_1IRknYw0&amp;list=PLSuKjujFoGJ1FzCA6oCZHZvnoeGLj3I1w &#10;✅  Crud Node&amp;express https://youtu.be/ZdalwuQ__Xk&#10;✅  Crud Python&amp;flask https://youtu.be/gUED5uFmyQI&#10;✅  Crud Java https://www.youtube.com/watch?v=kPCbb80_6GI &#10;✅  Crud .NET+MVC&amp;C# https://www.youtube.com/watch?v=0Gu56u71G18 &#10;✅  Crud Golang https://www.youtube.com/watch?v=G58gN0lIbyI&#10;&#10;En este video se explica 🔥 ¿Qué es una BASE DE DATOS y para que sirve?&#10;También te puede interesar: &#10;🤔¿Qué es CSHARP y para que sirve?, 10 COSAS 🧠 que DEBES de saber&#10;https://www.youtube.com/watch?v=Sp9CsZ_BVZQ&#10;🔥¿Qué es PYTHON y para qué SIRVE?&#10;https://www.youtube.com/watch?v=lc5JJTQa4r8&#10;🤖 ¿Qué es INTELIGENCIA artificial y cómo FUNCIONA? 👾&#10;https://www.youtube.com/watch?v=xvEweQ1ABOE&#10;😀¿Qué es BIG DATA y para qué sirve?&#10;https://www.youtube.com/watch?v=1oMThuGDZwg&#10;¿Por qué debería aprender a PROGRAMAR ?🧑🏽‍💻 | ellos cambian el mundo&#10;https://www.youtube.com/watch?v=eRdL-mr0m0s&#10;&#10;O si lo prefieres este otro contenido: &#10;==============================================&#10;&#10;También te invito a ver más series del canal:&#10;&#10;✅CRUD con PHP Crudo: https://www.youtube.com/watch?v=xK_1IRknYw0&amp;list=PLSuKjujFoGJ1FzCA6oCZHZvnoeGLj3I1w&amp;index=1 &#10;&#10;✅CRUD con Laravel: https://www.youtube.com/watch?v=L5SOyyOGGn0&amp;list=PLSuKjujFoGJ0n70D2NxQsDA12mjRn9T2w&amp;index=1 &#10;&#10;✅Calendario Web con FullCalendar con PHP y Laravel: https://www.youtube.com/watch?v=90J4BKdBqzI&amp;list=PLSuKjujFoGJ3yVQMps4A24g3eBSkUCLXZ&amp;index=1 &#10;&#10;✅Calendario web con PHP Crudo: https://www.youtube.com/watch?v=XXjUg03F9ys&amp;list=PLSuKjujFoGJ3xqSJHnZUR-INEO71t1znq&amp;index=1 &#10;&#10;✅Carrito de compras con PHP: https://www.youtube.com/watch?v=tlkO9hhOqak&amp;list=PLSuKjujFoGJ0XF_Gv0VpiTHxAtO7LL8jl&amp;index=1 &#10;&#10;✅Mapas web con ASP.NET : https://www.youtube.com/watch?v=W7Nl0bfTndA&amp;list=PLSuKjujFoGJ1Js79nq1pjwzH1RxQLvYdQ&amp;index=2&#10;&#10;✅Curso de VUE: https://www.youtube.com/watch?v=iVPHbG2oe3Y&amp;list=PLSuKjujFoGJ2-vzCyTy0ljEa4QfkpRF4X&amp;index=1 &#10;&#10;✅Administrador de productos en PHP Crudo: https://www.youtube.com/watch?v=H3kqzmZ6EqE&amp;list=PLSuKjujFoGJ0b25h9D-hKaU0hrHIhe-4A&amp;index=1 &#10;&#10;✅Charlas de tecnología: https://www.youtube.com/watch?v=Bchw2dB6Z_Y&amp;list=PLSuKjujFoGJ1ZQCfUmPqp4KsXpfWdq8gk&amp;index=10&#10;&#10;✅Curso en Udemy : https://www.udemy.com/course/introduccion-al-desarrollo-de-templates-con-wordpress/" id="334" name="Google Shape;334;p24" title="¿Qué es una BASE DE DATOS?// características GENERALES">
            <a:hlinkClick r:id="rId3"/>
          </p:cNvPr>
          <p:cNvPicPr preferRelativeResize="0"/>
          <p:nvPr/>
        </p:nvPicPr>
        <p:blipFill>
          <a:blip r:embed="rId4">
            <a:alphaModFix/>
          </a:blip>
          <a:stretch>
            <a:fillRect/>
          </a:stretch>
        </p:blipFill>
        <p:spPr>
          <a:xfrm>
            <a:off x="1765100" y="208825"/>
            <a:ext cx="6038825" cy="4529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0"/>
          <p:cNvSpPr txBox="1"/>
          <p:nvPr>
            <p:ph type="title"/>
          </p:nvPr>
        </p:nvSpPr>
        <p:spPr>
          <a:xfrm>
            <a:off x="2292100" y="493275"/>
            <a:ext cx="47277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Eliminación de una tabla</a:t>
            </a:r>
            <a:endParaRPr sz="2200"/>
          </a:p>
        </p:txBody>
      </p:sp>
      <p:sp>
        <p:nvSpPr>
          <p:cNvPr id="906" name="Google Shape;906;p60"/>
          <p:cNvSpPr txBox="1"/>
          <p:nvPr>
            <p:ph idx="1" type="body"/>
          </p:nvPr>
        </p:nvSpPr>
        <p:spPr>
          <a:xfrm>
            <a:off x="161550" y="1627575"/>
            <a:ext cx="4465800" cy="22266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Si queremos eliminar la tabla Agenda, lo haremos de la siguiente manera:</a:t>
            </a:r>
            <a:endParaRPr sz="1300"/>
          </a:p>
          <a:p>
            <a:pPr indent="0" lvl="0" marL="0" rtl="0" algn="l">
              <a:spcBef>
                <a:spcPts val="1000"/>
              </a:spcBef>
              <a:spcAft>
                <a:spcPts val="0"/>
              </a:spcAft>
              <a:buNone/>
            </a:pPr>
            <a:r>
              <a:t/>
            </a:r>
            <a:endParaRPr sz="1300"/>
          </a:p>
          <a:p>
            <a:pPr indent="0" lvl="0" marL="0" rtl="0" algn="l">
              <a:spcBef>
                <a:spcPts val="1000"/>
              </a:spcBef>
              <a:spcAft>
                <a:spcPts val="0"/>
              </a:spcAft>
              <a:buNone/>
            </a:pPr>
            <a:r>
              <a:t/>
            </a:r>
            <a:endParaRPr sz="1300"/>
          </a:p>
          <a:p>
            <a:pPr indent="-311150" lvl="0" marL="457200" rtl="0" algn="l">
              <a:spcBef>
                <a:spcPts val="1000"/>
              </a:spcBef>
              <a:spcAft>
                <a:spcPts val="0"/>
              </a:spcAft>
              <a:buSzPts val="1300"/>
              <a:buChar char="➔"/>
            </a:pPr>
            <a:r>
              <a:rPr lang="en" sz="1300"/>
              <a:t>La respuesta de PostgreSQL es:</a:t>
            </a:r>
            <a:r>
              <a:rPr lang="en" sz="1300"/>
              <a:t>  </a:t>
            </a:r>
            <a:endParaRPr sz="1300"/>
          </a:p>
          <a:p>
            <a:pPr indent="0" lvl="0" marL="0" rtl="0" algn="l">
              <a:spcBef>
                <a:spcPts val="1000"/>
              </a:spcBef>
              <a:spcAft>
                <a:spcPts val="0"/>
              </a:spcAft>
              <a:buNone/>
            </a:pPr>
            <a:r>
              <a:t/>
            </a:r>
            <a:endParaRPr sz="1300"/>
          </a:p>
          <a:p>
            <a:pPr indent="0" lvl="0" marL="0" rtl="0" algn="l">
              <a:spcBef>
                <a:spcPts val="1000"/>
              </a:spcBef>
              <a:spcAft>
                <a:spcPts val="1000"/>
              </a:spcAft>
              <a:buNone/>
            </a:pPr>
            <a:r>
              <a:t/>
            </a:r>
            <a:endParaRPr sz="1300"/>
          </a:p>
        </p:txBody>
      </p:sp>
      <p:sp>
        <p:nvSpPr>
          <p:cNvPr id="907" name="Google Shape;907;p60"/>
          <p:cNvSpPr txBox="1"/>
          <p:nvPr/>
        </p:nvSpPr>
        <p:spPr>
          <a:xfrm>
            <a:off x="756575" y="2304300"/>
            <a:ext cx="30000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DROP</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TABLE</a:t>
            </a:r>
            <a:r>
              <a:rPr lang="en" sz="1050">
                <a:solidFill>
                  <a:srgbClr val="ABB2BF"/>
                </a:solidFill>
                <a:highlight>
                  <a:srgbClr val="282C34"/>
                </a:highlight>
                <a:latin typeface="Consolas"/>
                <a:ea typeface="Consolas"/>
                <a:cs typeface="Consolas"/>
                <a:sym typeface="Consolas"/>
              </a:rPr>
              <a:t> Agenda;</a:t>
            </a:r>
            <a:endParaRPr sz="1050">
              <a:solidFill>
                <a:srgbClr val="C678DD"/>
              </a:solidFill>
              <a:highlight>
                <a:srgbClr val="282C34"/>
              </a:highlight>
              <a:latin typeface="Consolas"/>
              <a:ea typeface="Consolas"/>
              <a:cs typeface="Consolas"/>
              <a:sym typeface="Consolas"/>
            </a:endParaRPr>
          </a:p>
        </p:txBody>
      </p:sp>
      <p:sp>
        <p:nvSpPr>
          <p:cNvPr id="908" name="Google Shape;908;p60"/>
          <p:cNvSpPr txBox="1"/>
          <p:nvPr/>
        </p:nvSpPr>
        <p:spPr>
          <a:xfrm>
            <a:off x="756575" y="3195975"/>
            <a:ext cx="30000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DROP</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TABLE</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p:txBody>
      </p:sp>
      <p:sp>
        <p:nvSpPr>
          <p:cNvPr id="909" name="Google Shape;909;p60"/>
          <p:cNvSpPr txBox="1"/>
          <p:nvPr>
            <p:ph idx="1" type="body"/>
          </p:nvPr>
        </p:nvSpPr>
        <p:spPr>
          <a:xfrm>
            <a:off x="4516650" y="1627575"/>
            <a:ext cx="4465800" cy="12417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Al consultar sobre la tabla Agenda, nos muestra lo siguiente:</a:t>
            </a:r>
            <a:endParaRPr sz="1300"/>
          </a:p>
          <a:p>
            <a:pPr indent="0" lvl="0" marL="0" rtl="0" algn="l">
              <a:spcBef>
                <a:spcPts val="1000"/>
              </a:spcBef>
              <a:spcAft>
                <a:spcPts val="0"/>
              </a:spcAft>
              <a:buNone/>
            </a:pPr>
            <a:r>
              <a:t/>
            </a:r>
            <a:endParaRPr sz="1300"/>
          </a:p>
          <a:p>
            <a:pPr indent="0" lvl="0" marL="0" rtl="0" algn="l">
              <a:spcBef>
                <a:spcPts val="1000"/>
              </a:spcBef>
              <a:spcAft>
                <a:spcPts val="1000"/>
              </a:spcAft>
              <a:buNone/>
            </a:pPr>
            <a:r>
              <a:t/>
            </a:r>
            <a:endParaRPr sz="1300"/>
          </a:p>
        </p:txBody>
      </p:sp>
      <p:sp>
        <p:nvSpPr>
          <p:cNvPr id="910" name="Google Shape;910;p60"/>
          <p:cNvSpPr txBox="1"/>
          <p:nvPr/>
        </p:nvSpPr>
        <p:spPr>
          <a:xfrm>
            <a:off x="5111675" y="2304300"/>
            <a:ext cx="3000000" cy="12237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select</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from</a:t>
            </a:r>
            <a:r>
              <a:rPr lang="en" sz="1050">
                <a:solidFill>
                  <a:srgbClr val="ABB2BF"/>
                </a:solidFill>
                <a:highlight>
                  <a:srgbClr val="282C34"/>
                </a:highlight>
                <a:latin typeface="Consolas"/>
                <a:ea typeface="Consolas"/>
                <a:cs typeface="Consolas"/>
                <a:sym typeface="Consolas"/>
              </a:rPr>
              <a:t> Agenda;</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ERROR: </a:t>
            </a:r>
            <a:r>
              <a:rPr lang="en" sz="1050">
                <a:solidFill>
                  <a:srgbClr val="C678DD"/>
                </a:solidFill>
                <a:highlight>
                  <a:srgbClr val="282C34"/>
                </a:highlight>
                <a:latin typeface="Consolas"/>
                <a:ea typeface="Consolas"/>
                <a:cs typeface="Consolas"/>
                <a:sym typeface="Consolas"/>
              </a:rPr>
              <a:t>no</a:t>
            </a:r>
            <a:r>
              <a:rPr lang="en" sz="1050">
                <a:solidFill>
                  <a:srgbClr val="ABB2BF"/>
                </a:solidFill>
                <a:highlight>
                  <a:srgbClr val="282C34"/>
                </a:highlight>
                <a:latin typeface="Consolas"/>
                <a:ea typeface="Consolas"/>
                <a:cs typeface="Consolas"/>
                <a:sym typeface="Consolas"/>
              </a:rPr>
              <a:t> existe la relación</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«agenda»</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LÍNEA </a:t>
            </a:r>
            <a:r>
              <a:rPr lang="en" sz="1050">
                <a:solidFill>
                  <a:srgbClr val="D19A66"/>
                </a:solidFill>
                <a:highlight>
                  <a:srgbClr val="282C34"/>
                </a:highlight>
                <a:latin typeface="Consolas"/>
                <a:ea typeface="Consolas"/>
                <a:cs typeface="Consolas"/>
                <a:sym typeface="Consolas"/>
              </a:rPr>
              <a:t>1</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select</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from</a:t>
            </a:r>
            <a:r>
              <a:rPr lang="en" sz="1050">
                <a:solidFill>
                  <a:srgbClr val="ABB2BF"/>
                </a:solidFill>
                <a:highlight>
                  <a:srgbClr val="282C34"/>
                </a:highlight>
                <a:latin typeface="Consolas"/>
                <a:ea typeface="Consolas"/>
                <a:cs typeface="Consolas"/>
                <a:sym typeface="Consolas"/>
              </a:rPr>
              <a:t> agenda;</a:t>
            </a:r>
            <a:endParaRPr sz="1050">
              <a:solidFill>
                <a:srgbClr val="C678DD"/>
              </a:solidFill>
              <a:highlight>
                <a:srgbClr val="282C34"/>
              </a:highlight>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61"/>
          <p:cNvSpPr txBox="1"/>
          <p:nvPr>
            <p:ph type="title"/>
          </p:nvPr>
        </p:nvSpPr>
        <p:spPr>
          <a:xfrm>
            <a:off x="700400" y="54342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Truncado de una tabla</a:t>
            </a:r>
            <a:endParaRPr sz="2600"/>
          </a:p>
        </p:txBody>
      </p:sp>
      <p:sp>
        <p:nvSpPr>
          <p:cNvPr id="916" name="Google Shape;916;p61"/>
          <p:cNvSpPr txBox="1"/>
          <p:nvPr>
            <p:ph idx="1" type="body"/>
          </p:nvPr>
        </p:nvSpPr>
        <p:spPr>
          <a:xfrm>
            <a:off x="935300" y="1664425"/>
            <a:ext cx="7454100" cy="1236600"/>
          </a:xfrm>
          <a:prstGeom prst="rect">
            <a:avLst/>
          </a:prstGeom>
        </p:spPr>
        <p:txBody>
          <a:bodyPr anchorCtr="0" anchor="t" bIns="91425" lIns="91425" spcFirstLastPara="1" rIns="91425" wrap="square" tIns="91425">
            <a:spAutoFit/>
          </a:bodyPr>
          <a:lstStyle/>
          <a:p>
            <a:pPr indent="-323850" lvl="0" marL="457200" rtl="0" algn="just">
              <a:spcBef>
                <a:spcPts val="0"/>
              </a:spcBef>
              <a:spcAft>
                <a:spcPts val="0"/>
              </a:spcAft>
              <a:buSzPts val="1500"/>
              <a:buChar char="➔"/>
            </a:pPr>
            <a:r>
              <a:rPr lang="en" sz="1500"/>
              <a:t>Si lo que realmente necesitamos es eliminar sólo los registros, pero no la tabla en sí, se debe utilizar el comando TRUNCATE. </a:t>
            </a:r>
            <a:endParaRPr sz="1500"/>
          </a:p>
          <a:p>
            <a:pPr indent="-323850" lvl="0" marL="457200" rtl="0" algn="just">
              <a:spcBef>
                <a:spcPts val="1000"/>
              </a:spcBef>
              <a:spcAft>
                <a:spcPts val="1000"/>
              </a:spcAft>
              <a:buSzPts val="1500"/>
              <a:buChar char="➔"/>
            </a:pPr>
            <a:r>
              <a:rPr lang="en" sz="1500"/>
              <a:t>Debes utilizar este comando sólo si es realmente necesario, ya que al igual que el comando DROP no es posible recuperar la información una vez eliminada. </a:t>
            </a:r>
            <a:endParaRPr sz="1500"/>
          </a:p>
        </p:txBody>
      </p:sp>
      <p:sp>
        <p:nvSpPr>
          <p:cNvPr id="917" name="Google Shape;917;p61"/>
          <p:cNvSpPr txBox="1"/>
          <p:nvPr/>
        </p:nvSpPr>
        <p:spPr>
          <a:xfrm>
            <a:off x="3117150" y="3297225"/>
            <a:ext cx="2909700" cy="5310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TRUNCATE</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TABLE</a:t>
            </a:r>
            <a:r>
              <a:rPr lang="en" sz="1050">
                <a:solidFill>
                  <a:srgbClr val="ABB2BF"/>
                </a:solidFill>
                <a:highlight>
                  <a:srgbClr val="282C34"/>
                </a:highlight>
                <a:latin typeface="Consolas"/>
                <a:ea typeface="Consolas"/>
                <a:cs typeface="Consolas"/>
                <a:sym typeface="Consolas"/>
              </a:rPr>
              <a:t> Agenda;</a:t>
            </a:r>
            <a:endParaRPr sz="1050">
              <a:solidFill>
                <a:srgbClr val="C678DD"/>
              </a:solidFill>
              <a:highlight>
                <a:srgbClr val="282C34"/>
              </a:highlight>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62"/>
          <p:cNvSpPr txBox="1"/>
          <p:nvPr>
            <p:ph type="title"/>
          </p:nvPr>
        </p:nvSpPr>
        <p:spPr>
          <a:xfrm>
            <a:off x="700400" y="54342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Cargar consultas desde un fichero</a:t>
            </a:r>
            <a:endParaRPr sz="2600"/>
          </a:p>
        </p:txBody>
      </p:sp>
      <p:sp>
        <p:nvSpPr>
          <p:cNvPr id="923" name="Google Shape;923;p62"/>
          <p:cNvSpPr txBox="1"/>
          <p:nvPr>
            <p:ph idx="1" type="body"/>
          </p:nvPr>
        </p:nvSpPr>
        <p:spPr>
          <a:xfrm>
            <a:off x="935300" y="1664425"/>
            <a:ext cx="7454100" cy="1005600"/>
          </a:xfrm>
          <a:prstGeom prst="rect">
            <a:avLst/>
          </a:prstGeom>
        </p:spPr>
        <p:txBody>
          <a:bodyPr anchorCtr="0" anchor="t" bIns="91425" lIns="91425" spcFirstLastPara="1" rIns="91425" wrap="square" tIns="91425">
            <a:spAutoFit/>
          </a:bodyPr>
          <a:lstStyle/>
          <a:p>
            <a:pPr indent="-323850" lvl="0" marL="457200" rtl="0" algn="just">
              <a:spcBef>
                <a:spcPts val="0"/>
              </a:spcBef>
              <a:spcAft>
                <a:spcPts val="0"/>
              </a:spcAft>
              <a:buSzPts val="1500"/>
              <a:buChar char="➔"/>
            </a:pPr>
            <a:r>
              <a:rPr lang="en" sz="1500"/>
              <a:t>Crear ficheros con extensión .sql que permitirá escribir todos los comandos SQL para poder cargarlos. </a:t>
            </a:r>
            <a:endParaRPr sz="1500"/>
          </a:p>
          <a:p>
            <a:pPr indent="-323850" lvl="0" marL="457200" rtl="0" algn="just">
              <a:spcBef>
                <a:spcPts val="1000"/>
              </a:spcBef>
              <a:spcAft>
                <a:spcPts val="1000"/>
              </a:spcAft>
              <a:buSzPts val="1500"/>
              <a:buChar char="➔"/>
            </a:pPr>
            <a:r>
              <a:rPr lang="en" sz="1500"/>
              <a:t>La sintaxis para realizar esta operación es:</a:t>
            </a:r>
            <a:r>
              <a:rPr lang="en" sz="1500"/>
              <a:t> </a:t>
            </a:r>
            <a:endParaRPr sz="1500"/>
          </a:p>
        </p:txBody>
      </p:sp>
      <p:sp>
        <p:nvSpPr>
          <p:cNvPr id="924" name="Google Shape;924;p62"/>
          <p:cNvSpPr txBox="1"/>
          <p:nvPr/>
        </p:nvSpPr>
        <p:spPr>
          <a:xfrm>
            <a:off x="3117150" y="3297225"/>
            <a:ext cx="2909700" cy="5310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\i ubicación\</a:t>
            </a:r>
            <a:r>
              <a:rPr lang="en" sz="1050">
                <a:solidFill>
                  <a:srgbClr val="D19A66"/>
                </a:solidFill>
                <a:highlight>
                  <a:srgbClr val="282C34"/>
                </a:highlight>
                <a:latin typeface="Consolas"/>
                <a:ea typeface="Consolas"/>
                <a:cs typeface="Consolas"/>
                <a:sym typeface="Consolas"/>
              </a:rPr>
              <a:t>nombre_fichero</a:t>
            </a:r>
            <a:r>
              <a:rPr lang="en" sz="1050">
                <a:solidFill>
                  <a:srgbClr val="ABB2BF"/>
                </a:solidFill>
                <a:highlight>
                  <a:srgbClr val="282C34"/>
                </a:highlight>
                <a:latin typeface="Consolas"/>
                <a:ea typeface="Consolas"/>
                <a:cs typeface="Consolas"/>
                <a:sym typeface="Consolas"/>
              </a:rPr>
              <a:t>.</a:t>
            </a:r>
            <a:r>
              <a:rPr lang="en" sz="1050">
                <a:solidFill>
                  <a:srgbClr val="D19A66"/>
                </a:solidFill>
                <a:highlight>
                  <a:srgbClr val="282C34"/>
                </a:highlight>
                <a:latin typeface="Consolas"/>
                <a:ea typeface="Consolas"/>
                <a:cs typeface="Consolas"/>
                <a:sym typeface="Consolas"/>
              </a:rPr>
              <a:t>sql</a:t>
            </a:r>
            <a:endParaRPr sz="1050">
              <a:solidFill>
                <a:srgbClr val="C678DD"/>
              </a:solidFill>
              <a:highlight>
                <a:srgbClr val="282C34"/>
              </a:highlight>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grpSp>
        <p:nvGrpSpPr>
          <p:cNvPr id="929" name="Google Shape;929;p63"/>
          <p:cNvGrpSpPr/>
          <p:nvPr/>
        </p:nvGrpSpPr>
        <p:grpSpPr>
          <a:xfrm>
            <a:off x="5127953" y="1036346"/>
            <a:ext cx="3076275" cy="3065100"/>
            <a:chOff x="4719552" y="1173638"/>
            <a:chExt cx="3076275" cy="3065100"/>
          </a:xfrm>
        </p:grpSpPr>
        <p:sp>
          <p:nvSpPr>
            <p:cNvPr id="930" name="Google Shape;930;p63"/>
            <p:cNvSpPr/>
            <p:nvPr/>
          </p:nvSpPr>
          <p:spPr>
            <a:xfrm>
              <a:off x="4841427" y="1173638"/>
              <a:ext cx="2954400" cy="3065100"/>
            </a:xfrm>
            <a:prstGeom prst="arc">
              <a:avLst>
                <a:gd fmla="val 13424731" name="adj1"/>
                <a:gd fmla="val 12455965" name="adj2"/>
              </a:avLst>
            </a:prstGeom>
            <a:noFill/>
            <a:ln cap="flat" cmpd="sng" w="952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3"/>
            <p:cNvSpPr/>
            <p:nvPr/>
          </p:nvSpPr>
          <p:spPr>
            <a:xfrm>
              <a:off x="4719552" y="1531025"/>
              <a:ext cx="815572" cy="486373"/>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932" name="Google Shape;932;p63"/>
          <p:cNvGrpSpPr/>
          <p:nvPr/>
        </p:nvGrpSpPr>
        <p:grpSpPr>
          <a:xfrm>
            <a:off x="6217149" y="3334763"/>
            <a:ext cx="1019777" cy="929576"/>
            <a:chOff x="6217149" y="3334763"/>
            <a:chExt cx="1019777" cy="929576"/>
          </a:xfrm>
        </p:grpSpPr>
        <p:sp>
          <p:nvSpPr>
            <p:cNvPr id="933" name="Google Shape;933;p63"/>
            <p:cNvSpPr/>
            <p:nvPr/>
          </p:nvSpPr>
          <p:spPr>
            <a:xfrm>
              <a:off x="6563134" y="4072042"/>
              <a:ext cx="329327" cy="177909"/>
            </a:xfrm>
            <a:custGeom>
              <a:rect b="b" l="l" r="r" t="t"/>
              <a:pathLst>
                <a:path extrusionOk="0" h="7840" w="14511">
                  <a:moveTo>
                    <a:pt x="1668" y="1"/>
                  </a:moveTo>
                  <a:lnTo>
                    <a:pt x="1668" y="3803"/>
                  </a:lnTo>
                  <a:cubicBezTo>
                    <a:pt x="1668" y="5037"/>
                    <a:pt x="1234" y="6272"/>
                    <a:pt x="501" y="7206"/>
                  </a:cubicBezTo>
                  <a:lnTo>
                    <a:pt x="0" y="7839"/>
                  </a:lnTo>
                  <a:lnTo>
                    <a:pt x="14511" y="7839"/>
                  </a:lnTo>
                  <a:lnTo>
                    <a:pt x="14010" y="7206"/>
                  </a:lnTo>
                  <a:cubicBezTo>
                    <a:pt x="13243" y="6205"/>
                    <a:pt x="12843" y="5004"/>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3"/>
            <p:cNvSpPr/>
            <p:nvPr/>
          </p:nvSpPr>
          <p:spPr>
            <a:xfrm>
              <a:off x="6585080" y="4072042"/>
              <a:ext cx="284663" cy="146866"/>
            </a:xfrm>
            <a:custGeom>
              <a:rect b="b" l="l" r="r" t="t"/>
              <a:pathLst>
                <a:path extrusionOk="0" h="6472" w="12543">
                  <a:moveTo>
                    <a:pt x="701" y="1"/>
                  </a:moveTo>
                  <a:lnTo>
                    <a:pt x="701" y="3803"/>
                  </a:lnTo>
                  <a:cubicBezTo>
                    <a:pt x="701" y="4704"/>
                    <a:pt x="434" y="5638"/>
                    <a:pt x="1" y="6472"/>
                  </a:cubicBezTo>
                  <a:lnTo>
                    <a:pt x="12543" y="6472"/>
                  </a:lnTo>
                  <a:cubicBezTo>
                    <a:pt x="12076" y="5638"/>
                    <a:pt x="11842"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3"/>
            <p:cNvSpPr/>
            <p:nvPr/>
          </p:nvSpPr>
          <p:spPr>
            <a:xfrm>
              <a:off x="6600990" y="4084909"/>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3"/>
            <p:cNvSpPr/>
            <p:nvPr/>
          </p:nvSpPr>
          <p:spPr>
            <a:xfrm>
              <a:off x="6217149" y="3334763"/>
              <a:ext cx="1019777" cy="764556"/>
            </a:xfrm>
            <a:custGeom>
              <a:rect b="b" l="l" r="r" t="t"/>
              <a:pathLst>
                <a:path extrusionOk="0" h="33692" w="44934">
                  <a:moveTo>
                    <a:pt x="3904" y="1"/>
                  </a:moveTo>
                  <a:cubicBezTo>
                    <a:pt x="1769" y="1"/>
                    <a:pt x="34" y="1735"/>
                    <a:pt x="1" y="3903"/>
                  </a:cubicBezTo>
                  <a:lnTo>
                    <a:pt x="1" y="29822"/>
                  </a:lnTo>
                  <a:cubicBezTo>
                    <a:pt x="1" y="31957"/>
                    <a:pt x="1769" y="33691"/>
                    <a:pt x="3904" y="33691"/>
                  </a:cubicBezTo>
                  <a:lnTo>
                    <a:pt x="41030" y="33691"/>
                  </a:lnTo>
                  <a:cubicBezTo>
                    <a:pt x="43165" y="33691"/>
                    <a:pt x="44933" y="31957"/>
                    <a:pt x="44933" y="29822"/>
                  </a:cubicBezTo>
                  <a:lnTo>
                    <a:pt x="44933" y="3903"/>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3"/>
            <p:cNvSpPr/>
            <p:nvPr/>
          </p:nvSpPr>
          <p:spPr>
            <a:xfrm>
              <a:off x="6217921" y="3980455"/>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3"/>
            <p:cNvSpPr/>
            <p:nvPr/>
          </p:nvSpPr>
          <p:spPr>
            <a:xfrm>
              <a:off x="6708473" y="4021325"/>
              <a:ext cx="37878" cy="37874"/>
            </a:xfrm>
            <a:custGeom>
              <a:rect b="b" l="l" r="r" t="t"/>
              <a:pathLst>
                <a:path extrusionOk="0" h="1669" w="1669">
                  <a:moveTo>
                    <a:pt x="835" y="1"/>
                  </a:moveTo>
                  <a:cubicBezTo>
                    <a:pt x="401" y="1"/>
                    <a:pt x="1" y="367"/>
                    <a:pt x="1" y="834"/>
                  </a:cubicBezTo>
                  <a:cubicBezTo>
                    <a:pt x="1" y="1268"/>
                    <a:pt x="401" y="1668"/>
                    <a:pt x="835" y="1668"/>
                  </a:cubicBezTo>
                  <a:cubicBezTo>
                    <a:pt x="1302" y="1668"/>
                    <a:pt x="1669" y="1268"/>
                    <a:pt x="1669" y="834"/>
                  </a:cubicBezTo>
                  <a:cubicBezTo>
                    <a:pt x="1669" y="367"/>
                    <a:pt x="1302" y="1"/>
                    <a:pt x="835"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3"/>
            <p:cNvSpPr/>
            <p:nvPr/>
          </p:nvSpPr>
          <p:spPr>
            <a:xfrm>
              <a:off x="6563147" y="4249180"/>
              <a:ext cx="329327" cy="15159"/>
            </a:xfrm>
            <a:custGeom>
              <a:rect b="b" l="l" r="r" t="t"/>
              <a:pathLst>
                <a:path extrusionOk="0" h="668" w="14511">
                  <a:moveTo>
                    <a:pt x="0" y="0"/>
                  </a:moveTo>
                  <a:lnTo>
                    <a:pt x="0" y="667"/>
                  </a:lnTo>
                  <a:lnTo>
                    <a:pt x="14511" y="667"/>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63"/>
          <p:cNvSpPr txBox="1"/>
          <p:nvPr>
            <p:ph type="ctrTitle"/>
          </p:nvPr>
        </p:nvSpPr>
        <p:spPr>
          <a:xfrm>
            <a:off x="902375" y="867300"/>
            <a:ext cx="3838500" cy="261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latin typeface="Source Code Pro"/>
                <a:ea typeface="Source Code Pro"/>
                <a:cs typeface="Source Code Pro"/>
                <a:sym typeface="Source Code Pro"/>
              </a:rPr>
              <a:t>Día 1</a:t>
            </a:r>
            <a:r>
              <a:rPr lang="en" sz="3400"/>
              <a:t> </a:t>
            </a:r>
            <a:endParaRPr sz="3400"/>
          </a:p>
          <a:p>
            <a:pPr indent="0" lvl="0" marL="0" rtl="0" algn="l">
              <a:spcBef>
                <a:spcPts val="0"/>
              </a:spcBef>
              <a:spcAft>
                <a:spcPts val="0"/>
              </a:spcAft>
              <a:buNone/>
            </a:pPr>
            <a:r>
              <a:rPr i="1" lang="en" sz="3400">
                <a:solidFill>
                  <a:schemeClr val="accent6"/>
                </a:solidFill>
              </a:rPr>
              <a:t>Base de datos relacionales</a:t>
            </a:r>
            <a:r>
              <a:rPr lang="en" sz="3400"/>
              <a:t> _</a:t>
            </a:r>
            <a:endParaRPr sz="3400"/>
          </a:p>
        </p:txBody>
      </p:sp>
      <p:sp>
        <p:nvSpPr>
          <p:cNvPr id="941" name="Google Shape;941;p63"/>
          <p:cNvSpPr txBox="1"/>
          <p:nvPr>
            <p:ph idx="1" type="subTitle"/>
          </p:nvPr>
        </p:nvSpPr>
        <p:spPr>
          <a:xfrm>
            <a:off x="970450" y="3483000"/>
            <a:ext cx="3012900" cy="5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por Angeri Martinez 👩🏽‍💻</a:t>
            </a:r>
            <a:endParaRPr>
              <a:solidFill>
                <a:schemeClr val="dk2"/>
              </a:solidFill>
            </a:endParaRPr>
          </a:p>
        </p:txBody>
      </p:sp>
      <p:sp>
        <p:nvSpPr>
          <p:cNvPr id="942" name="Google Shape;942;p63"/>
          <p:cNvSpPr/>
          <p:nvPr/>
        </p:nvSpPr>
        <p:spPr>
          <a:xfrm rot="-5400000">
            <a:off x="6667190"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943" name="Google Shape;943;p63"/>
          <p:cNvSpPr/>
          <p:nvPr/>
        </p:nvSpPr>
        <p:spPr>
          <a:xfrm rot="-5400000">
            <a:off x="6847729"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944" name="Google Shape;944;p63"/>
          <p:cNvSpPr/>
          <p:nvPr/>
        </p:nvSpPr>
        <p:spPr>
          <a:xfrm rot="-5400000">
            <a:off x="6486651"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945" name="Google Shape;945;p63"/>
          <p:cNvSpPr/>
          <p:nvPr/>
        </p:nvSpPr>
        <p:spPr>
          <a:xfrm>
            <a:off x="6269393" y="3382463"/>
            <a:ext cx="916810" cy="539718"/>
          </a:xfrm>
          <a:custGeom>
            <a:rect b="b" l="l" r="r" t="t"/>
            <a:pathLst>
              <a:path extrusionOk="0" h="23784" w="40397">
                <a:moveTo>
                  <a:pt x="1" y="0"/>
                </a:moveTo>
                <a:lnTo>
                  <a:pt x="1" y="23784"/>
                </a:lnTo>
                <a:lnTo>
                  <a:pt x="40396" y="23784"/>
                </a:lnTo>
                <a:lnTo>
                  <a:pt x="40396" y="0"/>
                </a:lnTo>
                <a:close/>
              </a:path>
            </a:pathLst>
          </a:custGeom>
          <a:solidFill>
            <a:schemeClr val="accent1"/>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6" name="Google Shape;946;p63"/>
          <p:cNvGrpSpPr/>
          <p:nvPr/>
        </p:nvGrpSpPr>
        <p:grpSpPr>
          <a:xfrm>
            <a:off x="6407174" y="3235256"/>
            <a:ext cx="640476" cy="678597"/>
            <a:chOff x="6407174" y="3235256"/>
            <a:chExt cx="640476" cy="678597"/>
          </a:xfrm>
        </p:grpSpPr>
        <p:sp>
          <p:nvSpPr>
            <p:cNvPr id="947" name="Google Shape;947;p63"/>
            <p:cNvSpPr/>
            <p:nvPr/>
          </p:nvSpPr>
          <p:spPr>
            <a:xfrm>
              <a:off x="6472286" y="3370776"/>
              <a:ext cx="269526" cy="382732"/>
            </a:xfrm>
            <a:custGeom>
              <a:rect b="b" l="l" r="r" t="t"/>
              <a:pathLst>
                <a:path extrusionOk="0" h="16866" w="11876">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3"/>
            <p:cNvSpPr/>
            <p:nvPr/>
          </p:nvSpPr>
          <p:spPr>
            <a:xfrm>
              <a:off x="6407174" y="3700385"/>
              <a:ext cx="640476" cy="213468"/>
            </a:xfrm>
            <a:custGeom>
              <a:rect b="b" l="l" r="r" t="t"/>
              <a:pathLst>
                <a:path extrusionOk="0" h="9407" w="28221">
                  <a:moveTo>
                    <a:pt x="3737" y="0"/>
                  </a:moveTo>
                  <a:lnTo>
                    <a:pt x="1" y="9407"/>
                  </a:lnTo>
                  <a:lnTo>
                    <a:pt x="28221" y="9407"/>
                  </a:lnTo>
                  <a:lnTo>
                    <a:pt x="2378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3"/>
            <p:cNvSpPr/>
            <p:nvPr/>
          </p:nvSpPr>
          <p:spPr>
            <a:xfrm>
              <a:off x="6491963" y="3575485"/>
              <a:ext cx="455012" cy="338368"/>
            </a:xfrm>
            <a:custGeom>
              <a:rect b="b" l="l" r="r" t="t"/>
              <a:pathLst>
                <a:path extrusionOk="0" h="14911" w="20049">
                  <a:moveTo>
                    <a:pt x="10008" y="0"/>
                  </a:moveTo>
                  <a:lnTo>
                    <a:pt x="1" y="5504"/>
                  </a:lnTo>
                  <a:lnTo>
                    <a:pt x="2369" y="14911"/>
                  </a:lnTo>
                  <a:lnTo>
                    <a:pt x="17013" y="14911"/>
                  </a:lnTo>
                  <a:lnTo>
                    <a:pt x="20048" y="5504"/>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3"/>
            <p:cNvSpPr/>
            <p:nvPr/>
          </p:nvSpPr>
          <p:spPr>
            <a:xfrm>
              <a:off x="6591140" y="3590621"/>
              <a:ext cx="259676" cy="156192"/>
            </a:xfrm>
            <a:custGeom>
              <a:rect b="b" l="l" r="r" t="t"/>
              <a:pathLst>
                <a:path extrusionOk="0" h="6883" w="11442">
                  <a:moveTo>
                    <a:pt x="6839" y="0"/>
                  </a:moveTo>
                  <a:lnTo>
                    <a:pt x="3903" y="301"/>
                  </a:lnTo>
                  <a:lnTo>
                    <a:pt x="1001" y="1868"/>
                  </a:lnTo>
                  <a:cubicBezTo>
                    <a:pt x="467" y="3303"/>
                    <a:pt x="0" y="5471"/>
                    <a:pt x="1435" y="6705"/>
                  </a:cubicBezTo>
                  <a:cubicBezTo>
                    <a:pt x="1553" y="6814"/>
                    <a:pt x="1718" y="6861"/>
                    <a:pt x="1914" y="6861"/>
                  </a:cubicBezTo>
                  <a:cubicBezTo>
                    <a:pt x="3158" y="6861"/>
                    <a:pt x="5671" y="4971"/>
                    <a:pt x="5671" y="4971"/>
                  </a:cubicBezTo>
                  <a:cubicBezTo>
                    <a:pt x="5671" y="4971"/>
                    <a:pt x="7460" y="6882"/>
                    <a:pt x="9211" y="6882"/>
                  </a:cubicBezTo>
                  <a:cubicBezTo>
                    <a:pt x="9502" y="6882"/>
                    <a:pt x="9793" y="6829"/>
                    <a:pt x="10074" y="6705"/>
                  </a:cubicBezTo>
                  <a:cubicBezTo>
                    <a:pt x="11442" y="6071"/>
                    <a:pt x="10808" y="3636"/>
                    <a:pt x="9974" y="1702"/>
                  </a:cubicBezTo>
                  <a:lnTo>
                    <a:pt x="683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3"/>
            <p:cNvSpPr/>
            <p:nvPr/>
          </p:nvSpPr>
          <p:spPr>
            <a:xfrm>
              <a:off x="6657001" y="3512650"/>
              <a:ext cx="115858" cy="194066"/>
            </a:xfrm>
            <a:custGeom>
              <a:rect b="b" l="l" r="r" t="t"/>
              <a:pathLst>
                <a:path extrusionOk="0" h="8552" w="5105">
                  <a:moveTo>
                    <a:pt x="5104" y="1"/>
                  </a:moveTo>
                  <a:lnTo>
                    <a:pt x="0" y="234"/>
                  </a:lnTo>
                  <a:lnTo>
                    <a:pt x="0" y="4404"/>
                  </a:lnTo>
                  <a:lnTo>
                    <a:pt x="1068" y="7473"/>
                  </a:lnTo>
                  <a:cubicBezTo>
                    <a:pt x="1308" y="8141"/>
                    <a:pt x="1913" y="8552"/>
                    <a:pt x="2572" y="8552"/>
                  </a:cubicBezTo>
                  <a:cubicBezTo>
                    <a:pt x="2736" y="8552"/>
                    <a:pt x="2903" y="8526"/>
                    <a:pt x="3069" y="8473"/>
                  </a:cubicBezTo>
                  <a:cubicBezTo>
                    <a:pt x="3536" y="8306"/>
                    <a:pt x="3903" y="7940"/>
                    <a:pt x="4070" y="7473"/>
                  </a:cubicBezTo>
                  <a:lnTo>
                    <a:pt x="5104" y="4337"/>
                  </a:lnTo>
                  <a:lnTo>
                    <a:pt x="510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3"/>
            <p:cNvSpPr/>
            <p:nvPr/>
          </p:nvSpPr>
          <p:spPr>
            <a:xfrm>
              <a:off x="6581290" y="3384460"/>
              <a:ext cx="49997" cy="98395"/>
            </a:xfrm>
            <a:custGeom>
              <a:rect b="b" l="l" r="r" t="t"/>
              <a:pathLst>
                <a:path extrusionOk="0" h="4336" w="2203">
                  <a:moveTo>
                    <a:pt x="1005" y="0"/>
                  </a:moveTo>
                  <a:cubicBezTo>
                    <a:pt x="849" y="0"/>
                    <a:pt x="698" y="88"/>
                    <a:pt x="568" y="312"/>
                  </a:cubicBezTo>
                  <a:cubicBezTo>
                    <a:pt x="1" y="1380"/>
                    <a:pt x="835" y="3615"/>
                    <a:pt x="1168" y="4148"/>
                  </a:cubicBezTo>
                  <a:cubicBezTo>
                    <a:pt x="1248" y="4284"/>
                    <a:pt x="1341" y="4336"/>
                    <a:pt x="1437" y="4336"/>
                  </a:cubicBezTo>
                  <a:cubicBezTo>
                    <a:pt x="1741" y="4336"/>
                    <a:pt x="2069" y="3815"/>
                    <a:pt x="2069" y="3815"/>
                  </a:cubicBezTo>
                  <a:lnTo>
                    <a:pt x="2202" y="1146"/>
                  </a:lnTo>
                  <a:cubicBezTo>
                    <a:pt x="2202" y="1146"/>
                    <a:pt x="1568" y="0"/>
                    <a:pt x="10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3"/>
            <p:cNvSpPr/>
            <p:nvPr/>
          </p:nvSpPr>
          <p:spPr>
            <a:xfrm>
              <a:off x="6581290" y="3368076"/>
              <a:ext cx="49997" cy="123402"/>
            </a:xfrm>
            <a:custGeom>
              <a:rect b="b" l="l" r="r" t="t"/>
              <a:pathLst>
                <a:path extrusionOk="0" fill="none" h="5438" w="2203">
                  <a:moveTo>
                    <a:pt x="2202" y="1868"/>
                  </a:moveTo>
                  <a:cubicBezTo>
                    <a:pt x="2202" y="1868"/>
                    <a:pt x="1168" y="0"/>
                    <a:pt x="568" y="1034"/>
                  </a:cubicBezTo>
                  <a:cubicBezTo>
                    <a:pt x="1" y="2102"/>
                    <a:pt x="835" y="4337"/>
                    <a:pt x="1168" y="4870"/>
                  </a:cubicBezTo>
                  <a:cubicBezTo>
                    <a:pt x="1502" y="5438"/>
                    <a:pt x="2069" y="4537"/>
                    <a:pt x="2069"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3"/>
            <p:cNvSpPr/>
            <p:nvPr/>
          </p:nvSpPr>
          <p:spPr>
            <a:xfrm>
              <a:off x="6802362" y="3384460"/>
              <a:ext cx="49974" cy="98395"/>
            </a:xfrm>
            <a:custGeom>
              <a:rect b="b" l="l" r="r" t="t"/>
              <a:pathLst>
                <a:path extrusionOk="0" h="4336" w="2202">
                  <a:moveTo>
                    <a:pt x="1198" y="0"/>
                  </a:moveTo>
                  <a:cubicBezTo>
                    <a:pt x="634" y="0"/>
                    <a:pt x="0" y="1146"/>
                    <a:pt x="0" y="1146"/>
                  </a:cubicBezTo>
                  <a:lnTo>
                    <a:pt x="133" y="3815"/>
                  </a:lnTo>
                  <a:cubicBezTo>
                    <a:pt x="133" y="3815"/>
                    <a:pt x="462" y="4336"/>
                    <a:pt x="765" y="4336"/>
                  </a:cubicBezTo>
                  <a:cubicBezTo>
                    <a:pt x="861" y="4336"/>
                    <a:pt x="954" y="4284"/>
                    <a:pt x="1034" y="4148"/>
                  </a:cubicBezTo>
                  <a:cubicBezTo>
                    <a:pt x="1368" y="3615"/>
                    <a:pt x="2202" y="1380"/>
                    <a:pt x="1635" y="312"/>
                  </a:cubicBezTo>
                  <a:cubicBezTo>
                    <a:pt x="1504" y="88"/>
                    <a:pt x="1354" y="0"/>
                    <a:pt x="11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3"/>
            <p:cNvSpPr/>
            <p:nvPr/>
          </p:nvSpPr>
          <p:spPr>
            <a:xfrm>
              <a:off x="6802362" y="3368076"/>
              <a:ext cx="49974" cy="123402"/>
            </a:xfrm>
            <a:custGeom>
              <a:rect b="b" l="l" r="r" t="t"/>
              <a:pathLst>
                <a:path extrusionOk="0" fill="none" h="5438" w="2202">
                  <a:moveTo>
                    <a:pt x="0" y="1868"/>
                  </a:moveTo>
                  <a:cubicBezTo>
                    <a:pt x="0" y="1868"/>
                    <a:pt x="1034" y="0"/>
                    <a:pt x="1635" y="1034"/>
                  </a:cubicBezTo>
                  <a:cubicBezTo>
                    <a:pt x="2202" y="2102"/>
                    <a:pt x="1368" y="4337"/>
                    <a:pt x="1034" y="4870"/>
                  </a:cubicBezTo>
                  <a:cubicBezTo>
                    <a:pt x="701" y="5438"/>
                    <a:pt x="133" y="4537"/>
                    <a:pt x="133"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3"/>
            <p:cNvSpPr/>
            <p:nvPr/>
          </p:nvSpPr>
          <p:spPr>
            <a:xfrm>
              <a:off x="6617625" y="3267389"/>
              <a:ext cx="196856" cy="313406"/>
            </a:xfrm>
            <a:custGeom>
              <a:rect b="b" l="l" r="r" t="t"/>
              <a:pathLst>
                <a:path extrusionOk="0" h="13811" w="8674">
                  <a:moveTo>
                    <a:pt x="4337" y="1"/>
                  </a:moveTo>
                  <a:cubicBezTo>
                    <a:pt x="1936" y="1"/>
                    <a:pt x="1" y="2669"/>
                    <a:pt x="1" y="5972"/>
                  </a:cubicBezTo>
                  <a:cubicBezTo>
                    <a:pt x="1" y="9274"/>
                    <a:pt x="1936" y="13811"/>
                    <a:pt x="4337" y="13811"/>
                  </a:cubicBezTo>
                  <a:cubicBezTo>
                    <a:pt x="6772" y="13811"/>
                    <a:pt x="8674" y="9274"/>
                    <a:pt x="8674" y="5972"/>
                  </a:cubicBezTo>
                  <a:cubicBezTo>
                    <a:pt x="8674" y="2703"/>
                    <a:pt x="6772"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3"/>
            <p:cNvSpPr/>
            <p:nvPr/>
          </p:nvSpPr>
          <p:spPr>
            <a:xfrm>
              <a:off x="6598561" y="3235256"/>
              <a:ext cx="293151" cy="199240"/>
            </a:xfrm>
            <a:custGeom>
              <a:rect b="b" l="l" r="r" t="t"/>
              <a:pathLst>
                <a:path extrusionOk="0" h="8780" w="12917">
                  <a:moveTo>
                    <a:pt x="4723" y="1"/>
                  </a:moveTo>
                  <a:cubicBezTo>
                    <a:pt x="4575" y="1"/>
                    <a:pt x="4426" y="6"/>
                    <a:pt x="4277" y="16"/>
                  </a:cubicBezTo>
                  <a:cubicBezTo>
                    <a:pt x="2509" y="149"/>
                    <a:pt x="2309" y="2317"/>
                    <a:pt x="2309" y="2317"/>
                  </a:cubicBezTo>
                  <a:cubicBezTo>
                    <a:pt x="2309" y="2317"/>
                    <a:pt x="2189" y="2287"/>
                    <a:pt x="2008" y="2287"/>
                  </a:cubicBezTo>
                  <a:cubicBezTo>
                    <a:pt x="1591" y="2287"/>
                    <a:pt x="846" y="2449"/>
                    <a:pt x="474" y="3518"/>
                  </a:cubicBezTo>
                  <a:cubicBezTo>
                    <a:pt x="0" y="4881"/>
                    <a:pt x="789" y="8401"/>
                    <a:pt x="971" y="8401"/>
                  </a:cubicBezTo>
                  <a:cubicBezTo>
                    <a:pt x="994" y="8401"/>
                    <a:pt x="1008" y="8345"/>
                    <a:pt x="1008" y="8222"/>
                  </a:cubicBezTo>
                  <a:cubicBezTo>
                    <a:pt x="1008" y="7301"/>
                    <a:pt x="2074" y="4594"/>
                    <a:pt x="3053" y="4594"/>
                  </a:cubicBezTo>
                  <a:cubicBezTo>
                    <a:pt x="3209" y="4594"/>
                    <a:pt x="3363" y="4663"/>
                    <a:pt x="3509" y="4819"/>
                  </a:cubicBezTo>
                  <a:cubicBezTo>
                    <a:pt x="3509" y="4819"/>
                    <a:pt x="3910" y="3945"/>
                    <a:pt x="4592" y="3945"/>
                  </a:cubicBezTo>
                  <a:cubicBezTo>
                    <a:pt x="4933" y="3945"/>
                    <a:pt x="5344" y="4163"/>
                    <a:pt x="5811" y="4819"/>
                  </a:cubicBezTo>
                  <a:cubicBezTo>
                    <a:pt x="7245" y="6787"/>
                    <a:pt x="6545" y="8188"/>
                    <a:pt x="7779" y="8655"/>
                  </a:cubicBezTo>
                  <a:cubicBezTo>
                    <a:pt x="7959" y="8740"/>
                    <a:pt x="8147" y="8780"/>
                    <a:pt x="8332" y="8780"/>
                  </a:cubicBezTo>
                  <a:cubicBezTo>
                    <a:pt x="8800" y="8780"/>
                    <a:pt x="9251" y="8528"/>
                    <a:pt x="9514" y="8122"/>
                  </a:cubicBezTo>
                  <a:cubicBezTo>
                    <a:pt x="9514" y="8122"/>
                    <a:pt x="12916" y="5820"/>
                    <a:pt x="9514" y="2117"/>
                  </a:cubicBezTo>
                  <a:cubicBezTo>
                    <a:pt x="8279" y="759"/>
                    <a:pt x="6559" y="1"/>
                    <a:pt x="472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8" name="Google Shape;958;p63"/>
          <p:cNvSpPr/>
          <p:nvPr/>
        </p:nvSpPr>
        <p:spPr>
          <a:xfrm>
            <a:off x="7756233" y="2868478"/>
            <a:ext cx="329327" cy="177909"/>
          </a:xfrm>
          <a:custGeom>
            <a:rect b="b" l="l" r="r" t="t"/>
            <a:pathLst>
              <a:path extrusionOk="0" h="7840" w="14511">
                <a:moveTo>
                  <a:pt x="1701" y="1"/>
                </a:moveTo>
                <a:lnTo>
                  <a:pt x="1701" y="3803"/>
                </a:lnTo>
                <a:cubicBezTo>
                  <a:pt x="1701" y="5037"/>
                  <a:pt x="1301" y="6272"/>
                  <a:pt x="500" y="7206"/>
                </a:cubicBezTo>
                <a:lnTo>
                  <a:pt x="0" y="7839"/>
                </a:lnTo>
                <a:lnTo>
                  <a:pt x="14510" y="7839"/>
                </a:lnTo>
                <a:lnTo>
                  <a:pt x="14010" y="7206"/>
                </a:lnTo>
                <a:cubicBezTo>
                  <a:pt x="13310" y="6272"/>
                  <a:pt x="12876" y="5037"/>
                  <a:pt x="12876" y="3803"/>
                </a:cubicBezTo>
                <a:lnTo>
                  <a:pt x="12876"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3"/>
          <p:cNvSpPr/>
          <p:nvPr/>
        </p:nvSpPr>
        <p:spPr>
          <a:xfrm>
            <a:off x="7779700" y="2868478"/>
            <a:ext cx="285412" cy="146866"/>
          </a:xfrm>
          <a:custGeom>
            <a:rect b="b" l="l" r="r" t="t"/>
            <a:pathLst>
              <a:path extrusionOk="0" h="6472" w="12576">
                <a:moveTo>
                  <a:pt x="734" y="1"/>
                </a:moveTo>
                <a:lnTo>
                  <a:pt x="734" y="3803"/>
                </a:lnTo>
                <a:cubicBezTo>
                  <a:pt x="667" y="4704"/>
                  <a:pt x="434" y="5638"/>
                  <a:pt x="0" y="6472"/>
                </a:cubicBezTo>
                <a:lnTo>
                  <a:pt x="12576" y="6472"/>
                </a:lnTo>
                <a:cubicBezTo>
                  <a:pt x="12109" y="5638"/>
                  <a:pt x="11909" y="4737"/>
                  <a:pt x="11909" y="3803"/>
                </a:cubicBezTo>
                <a:lnTo>
                  <a:pt x="11909"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3"/>
          <p:cNvSpPr/>
          <p:nvPr/>
        </p:nvSpPr>
        <p:spPr>
          <a:xfrm>
            <a:off x="7794837" y="2882093"/>
            <a:ext cx="253617" cy="35605"/>
          </a:xfrm>
          <a:custGeom>
            <a:rect b="b" l="l" r="r" t="t"/>
            <a:pathLst>
              <a:path extrusionOk="0" h="1569" w="11175">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3"/>
          <p:cNvSpPr/>
          <p:nvPr/>
        </p:nvSpPr>
        <p:spPr>
          <a:xfrm>
            <a:off x="7411769" y="2131198"/>
            <a:ext cx="1019005" cy="764556"/>
          </a:xfrm>
          <a:custGeom>
            <a:rect b="b" l="l" r="r" t="t"/>
            <a:pathLst>
              <a:path extrusionOk="0" h="33692" w="44900">
                <a:moveTo>
                  <a:pt x="3870" y="1"/>
                </a:moveTo>
                <a:cubicBezTo>
                  <a:pt x="1768" y="1"/>
                  <a:pt x="1" y="1735"/>
                  <a:pt x="1" y="3903"/>
                </a:cubicBezTo>
                <a:lnTo>
                  <a:pt x="1" y="29822"/>
                </a:lnTo>
                <a:cubicBezTo>
                  <a:pt x="1" y="31957"/>
                  <a:pt x="1735"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3"/>
          <p:cNvSpPr/>
          <p:nvPr/>
        </p:nvSpPr>
        <p:spPr>
          <a:xfrm>
            <a:off x="7411769" y="2776891"/>
            <a:ext cx="1019005" cy="118863"/>
          </a:xfrm>
          <a:custGeom>
            <a:rect b="b" l="l" r="r" t="t"/>
            <a:pathLst>
              <a:path extrusionOk="0" h="5238" w="44900">
                <a:moveTo>
                  <a:pt x="1" y="0"/>
                </a:moveTo>
                <a:lnTo>
                  <a:pt x="1" y="1368"/>
                </a:lnTo>
                <a:cubicBezTo>
                  <a:pt x="1" y="3503"/>
                  <a:pt x="1735"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3"/>
          <p:cNvSpPr/>
          <p:nvPr/>
        </p:nvSpPr>
        <p:spPr>
          <a:xfrm>
            <a:off x="7464012" y="2178898"/>
            <a:ext cx="916787" cy="540490"/>
          </a:xfrm>
          <a:custGeom>
            <a:rect b="b" l="l" r="r" t="t"/>
            <a:pathLst>
              <a:path extrusionOk="0" h="23818" w="40396">
                <a:moveTo>
                  <a:pt x="0" y="0"/>
                </a:moveTo>
                <a:lnTo>
                  <a:pt x="0" y="23817"/>
                </a:lnTo>
                <a:lnTo>
                  <a:pt x="40396" y="23817"/>
                </a:lnTo>
                <a:lnTo>
                  <a:pt x="40396" y="0"/>
                </a:lnTo>
                <a:close/>
              </a:path>
            </a:pathLst>
          </a:custGeom>
          <a:solidFill>
            <a:schemeClr val="accent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3"/>
          <p:cNvSpPr/>
          <p:nvPr/>
        </p:nvSpPr>
        <p:spPr>
          <a:xfrm>
            <a:off x="7903093" y="2817760"/>
            <a:ext cx="37878" cy="37874"/>
          </a:xfrm>
          <a:custGeom>
            <a:rect b="b" l="l" r="r" t="t"/>
            <a:pathLst>
              <a:path extrusionOk="0" h="1669" w="1669">
                <a:moveTo>
                  <a:pt x="834" y="1"/>
                </a:moveTo>
                <a:cubicBezTo>
                  <a:pt x="367" y="1"/>
                  <a:pt x="0" y="368"/>
                  <a:pt x="0" y="835"/>
                </a:cubicBezTo>
                <a:cubicBezTo>
                  <a:pt x="0" y="1268"/>
                  <a:pt x="367" y="1668"/>
                  <a:pt x="834" y="1668"/>
                </a:cubicBezTo>
                <a:cubicBezTo>
                  <a:pt x="1301" y="1668"/>
                  <a:pt x="1668" y="1268"/>
                  <a:pt x="1668" y="835"/>
                </a:cubicBezTo>
                <a:cubicBezTo>
                  <a:pt x="1668" y="368"/>
                  <a:pt x="1301"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3"/>
          <p:cNvSpPr/>
          <p:nvPr/>
        </p:nvSpPr>
        <p:spPr>
          <a:xfrm>
            <a:off x="7756982" y="3046364"/>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63"/>
          <p:cNvGrpSpPr/>
          <p:nvPr/>
        </p:nvGrpSpPr>
        <p:grpSpPr>
          <a:xfrm>
            <a:off x="7603292" y="2033167"/>
            <a:ext cx="636708" cy="682432"/>
            <a:chOff x="7603292" y="2033167"/>
            <a:chExt cx="636708" cy="682432"/>
          </a:xfrm>
        </p:grpSpPr>
        <p:sp>
          <p:nvSpPr>
            <p:cNvPr id="967" name="Google Shape;967;p63"/>
            <p:cNvSpPr/>
            <p:nvPr/>
          </p:nvSpPr>
          <p:spPr>
            <a:xfrm>
              <a:off x="7603292" y="2504376"/>
              <a:ext cx="636708" cy="211222"/>
            </a:xfrm>
            <a:custGeom>
              <a:rect b="b" l="l" r="r" t="t"/>
              <a:pathLst>
                <a:path extrusionOk="0" h="9308" w="28055">
                  <a:moveTo>
                    <a:pt x="3670" y="1"/>
                  </a:moveTo>
                  <a:lnTo>
                    <a:pt x="1" y="9307"/>
                  </a:lnTo>
                  <a:lnTo>
                    <a:pt x="28054" y="9307"/>
                  </a:lnTo>
                  <a:lnTo>
                    <a:pt x="23718"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3"/>
            <p:cNvSpPr/>
            <p:nvPr/>
          </p:nvSpPr>
          <p:spPr>
            <a:xfrm>
              <a:off x="7686582" y="2380248"/>
              <a:ext cx="454989" cy="335350"/>
            </a:xfrm>
            <a:custGeom>
              <a:rect b="b" l="l" r="r" t="t"/>
              <a:pathLst>
                <a:path extrusionOk="0" h="14778" w="20048">
                  <a:moveTo>
                    <a:pt x="10007" y="0"/>
                  </a:moveTo>
                  <a:lnTo>
                    <a:pt x="7405" y="1034"/>
                  </a:lnTo>
                  <a:lnTo>
                    <a:pt x="0" y="5471"/>
                  </a:lnTo>
                  <a:lnTo>
                    <a:pt x="0" y="14777"/>
                  </a:lnTo>
                  <a:lnTo>
                    <a:pt x="20048" y="14777"/>
                  </a:lnTo>
                  <a:lnTo>
                    <a:pt x="20048" y="5471"/>
                  </a:lnTo>
                  <a:lnTo>
                    <a:pt x="12276" y="1034"/>
                  </a:lnTo>
                  <a:lnTo>
                    <a:pt x="10007"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3"/>
            <p:cNvSpPr/>
            <p:nvPr/>
          </p:nvSpPr>
          <p:spPr>
            <a:xfrm>
              <a:off x="7872046" y="2479392"/>
              <a:ext cx="80272" cy="233937"/>
            </a:xfrm>
            <a:custGeom>
              <a:rect b="b" l="l" r="r" t="t"/>
              <a:pathLst>
                <a:path extrusionOk="0" h="10309" w="3537">
                  <a:moveTo>
                    <a:pt x="1502" y="1"/>
                  </a:moveTo>
                  <a:lnTo>
                    <a:pt x="1" y="2469"/>
                  </a:lnTo>
                  <a:lnTo>
                    <a:pt x="1368" y="4638"/>
                  </a:lnTo>
                  <a:lnTo>
                    <a:pt x="701" y="10308"/>
                  </a:lnTo>
                  <a:lnTo>
                    <a:pt x="3170" y="10308"/>
                  </a:lnTo>
                  <a:lnTo>
                    <a:pt x="1935" y="4638"/>
                  </a:lnTo>
                  <a:lnTo>
                    <a:pt x="3537" y="2403"/>
                  </a:lnTo>
                  <a:lnTo>
                    <a:pt x="1502" y="1"/>
                  </a:ln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3"/>
            <p:cNvSpPr/>
            <p:nvPr/>
          </p:nvSpPr>
          <p:spPr>
            <a:xfrm>
              <a:off x="7825113" y="2403712"/>
              <a:ext cx="165061" cy="158212"/>
            </a:xfrm>
            <a:custGeom>
              <a:rect b="b" l="l" r="r" t="t"/>
              <a:pathLst>
                <a:path extrusionOk="0" h="6972" w="7273">
                  <a:moveTo>
                    <a:pt x="1301" y="0"/>
                  </a:moveTo>
                  <a:lnTo>
                    <a:pt x="1" y="934"/>
                  </a:lnTo>
                  <a:lnTo>
                    <a:pt x="1602" y="6905"/>
                  </a:lnTo>
                  <a:lnTo>
                    <a:pt x="3737" y="5237"/>
                  </a:lnTo>
                  <a:lnTo>
                    <a:pt x="6405" y="6972"/>
                  </a:lnTo>
                  <a:lnTo>
                    <a:pt x="7272" y="734"/>
                  </a:lnTo>
                  <a:lnTo>
                    <a:pt x="6172"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3"/>
            <p:cNvSpPr/>
            <p:nvPr/>
          </p:nvSpPr>
          <p:spPr>
            <a:xfrm>
              <a:off x="7850849" y="2316664"/>
              <a:ext cx="115858" cy="205912"/>
            </a:xfrm>
            <a:custGeom>
              <a:rect b="b" l="l" r="r" t="t"/>
              <a:pathLst>
                <a:path extrusionOk="0" h="9074" w="5105">
                  <a:moveTo>
                    <a:pt x="5104" y="0"/>
                  </a:moveTo>
                  <a:lnTo>
                    <a:pt x="1" y="267"/>
                  </a:lnTo>
                  <a:lnTo>
                    <a:pt x="1" y="4437"/>
                  </a:lnTo>
                  <a:lnTo>
                    <a:pt x="2603" y="9073"/>
                  </a:lnTo>
                  <a:lnTo>
                    <a:pt x="5104" y="4403"/>
                  </a:lnTo>
                  <a:lnTo>
                    <a:pt x="510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3"/>
            <p:cNvSpPr/>
            <p:nvPr/>
          </p:nvSpPr>
          <p:spPr>
            <a:xfrm>
              <a:off x="7775910" y="2189677"/>
              <a:ext cx="50746" cy="98259"/>
            </a:xfrm>
            <a:custGeom>
              <a:rect b="b" l="l" r="r" t="t"/>
              <a:pathLst>
                <a:path extrusionOk="0" h="4330" w="2236">
                  <a:moveTo>
                    <a:pt x="1029" y="0"/>
                  </a:moveTo>
                  <a:cubicBezTo>
                    <a:pt x="873" y="0"/>
                    <a:pt x="725" y="92"/>
                    <a:pt x="601" y="326"/>
                  </a:cubicBezTo>
                  <a:cubicBezTo>
                    <a:pt x="0" y="1360"/>
                    <a:pt x="834" y="3561"/>
                    <a:pt x="1168" y="4128"/>
                  </a:cubicBezTo>
                  <a:cubicBezTo>
                    <a:pt x="1249" y="4274"/>
                    <a:pt x="1346" y="4330"/>
                    <a:pt x="1446" y="4330"/>
                  </a:cubicBezTo>
                  <a:cubicBezTo>
                    <a:pt x="1758" y="4330"/>
                    <a:pt x="2102" y="3795"/>
                    <a:pt x="2102" y="3795"/>
                  </a:cubicBezTo>
                  <a:lnTo>
                    <a:pt x="2235" y="1160"/>
                  </a:lnTo>
                  <a:cubicBezTo>
                    <a:pt x="2235" y="1160"/>
                    <a:pt x="1584" y="0"/>
                    <a:pt x="10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3"/>
            <p:cNvSpPr/>
            <p:nvPr/>
          </p:nvSpPr>
          <p:spPr>
            <a:xfrm>
              <a:off x="7775910" y="2172839"/>
              <a:ext cx="50746" cy="124151"/>
            </a:xfrm>
            <a:custGeom>
              <a:rect b="b" l="l" r="r" t="t"/>
              <a:pathLst>
                <a:path extrusionOk="0" fill="none" h="5471" w="2236">
                  <a:moveTo>
                    <a:pt x="2235" y="1902"/>
                  </a:moveTo>
                  <a:cubicBezTo>
                    <a:pt x="2235" y="1902"/>
                    <a:pt x="1168" y="0"/>
                    <a:pt x="601" y="1068"/>
                  </a:cubicBezTo>
                  <a:cubicBezTo>
                    <a:pt x="0" y="2102"/>
                    <a:pt x="834" y="4303"/>
                    <a:pt x="1168" y="4870"/>
                  </a:cubicBezTo>
                  <a:cubicBezTo>
                    <a:pt x="1501" y="5471"/>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3"/>
            <p:cNvSpPr/>
            <p:nvPr/>
          </p:nvSpPr>
          <p:spPr>
            <a:xfrm>
              <a:off x="7996959" y="2189677"/>
              <a:ext cx="49997" cy="98259"/>
            </a:xfrm>
            <a:custGeom>
              <a:rect b="b" l="l" r="r" t="t"/>
              <a:pathLst>
                <a:path extrusionOk="0" h="4330" w="2203">
                  <a:moveTo>
                    <a:pt x="1177" y="0"/>
                  </a:moveTo>
                  <a:cubicBezTo>
                    <a:pt x="631" y="0"/>
                    <a:pt x="1" y="1160"/>
                    <a:pt x="1" y="1160"/>
                  </a:cubicBezTo>
                  <a:lnTo>
                    <a:pt x="101" y="3795"/>
                  </a:lnTo>
                  <a:cubicBezTo>
                    <a:pt x="101" y="3795"/>
                    <a:pt x="445" y="4330"/>
                    <a:pt x="756" y="4330"/>
                  </a:cubicBezTo>
                  <a:cubicBezTo>
                    <a:pt x="857" y="4330"/>
                    <a:pt x="954" y="4274"/>
                    <a:pt x="1035" y="4128"/>
                  </a:cubicBezTo>
                  <a:cubicBezTo>
                    <a:pt x="1368" y="3561"/>
                    <a:pt x="2202" y="1360"/>
                    <a:pt x="1602" y="326"/>
                  </a:cubicBezTo>
                  <a:cubicBezTo>
                    <a:pt x="1477" y="92"/>
                    <a:pt x="1331" y="0"/>
                    <a:pt x="1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3"/>
            <p:cNvSpPr/>
            <p:nvPr/>
          </p:nvSpPr>
          <p:spPr>
            <a:xfrm>
              <a:off x="7996959" y="2172839"/>
              <a:ext cx="49997" cy="124151"/>
            </a:xfrm>
            <a:custGeom>
              <a:rect b="b" l="l" r="r" t="t"/>
              <a:pathLst>
                <a:path extrusionOk="0" fill="none" h="5471" w="2203">
                  <a:moveTo>
                    <a:pt x="1" y="1902"/>
                  </a:moveTo>
                  <a:cubicBezTo>
                    <a:pt x="1" y="1902"/>
                    <a:pt x="1035" y="0"/>
                    <a:pt x="1602" y="1068"/>
                  </a:cubicBezTo>
                  <a:cubicBezTo>
                    <a:pt x="2202" y="2102"/>
                    <a:pt x="1368" y="4303"/>
                    <a:pt x="1035" y="4870"/>
                  </a:cubicBezTo>
                  <a:cubicBezTo>
                    <a:pt x="701" y="5471"/>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3"/>
            <p:cNvSpPr/>
            <p:nvPr/>
          </p:nvSpPr>
          <p:spPr>
            <a:xfrm>
              <a:off x="7812993" y="2072924"/>
              <a:ext cx="196107" cy="313383"/>
            </a:xfrm>
            <a:custGeom>
              <a:rect b="b" l="l" r="r" t="t"/>
              <a:pathLst>
                <a:path extrusionOk="0" h="13810" w="8641">
                  <a:moveTo>
                    <a:pt x="4337" y="0"/>
                  </a:moveTo>
                  <a:cubicBezTo>
                    <a:pt x="1936" y="0"/>
                    <a:pt x="1" y="2702"/>
                    <a:pt x="1" y="5971"/>
                  </a:cubicBezTo>
                  <a:cubicBezTo>
                    <a:pt x="1" y="9207"/>
                    <a:pt x="1869" y="13810"/>
                    <a:pt x="4304" y="13810"/>
                  </a:cubicBezTo>
                  <a:cubicBezTo>
                    <a:pt x="6706" y="13810"/>
                    <a:pt x="8640" y="9240"/>
                    <a:pt x="8640" y="5971"/>
                  </a:cubicBezTo>
                  <a:cubicBezTo>
                    <a:pt x="8640" y="2635"/>
                    <a:pt x="6739" y="0"/>
                    <a:pt x="4337"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3"/>
            <p:cNvSpPr/>
            <p:nvPr/>
          </p:nvSpPr>
          <p:spPr>
            <a:xfrm>
              <a:off x="7770599" y="2420369"/>
              <a:ext cx="274088" cy="295229"/>
            </a:xfrm>
            <a:custGeom>
              <a:rect b="b" l="l" r="r" t="t"/>
              <a:pathLst>
                <a:path extrusionOk="0" h="13010" w="12077">
                  <a:moveTo>
                    <a:pt x="9674" y="0"/>
                  </a:moveTo>
                  <a:lnTo>
                    <a:pt x="6038" y="12909"/>
                  </a:lnTo>
                  <a:lnTo>
                    <a:pt x="2403" y="200"/>
                  </a:lnTo>
                  <a:lnTo>
                    <a:pt x="668" y="1268"/>
                  </a:lnTo>
                  <a:lnTo>
                    <a:pt x="1" y="6371"/>
                  </a:lnTo>
                  <a:lnTo>
                    <a:pt x="2136" y="6738"/>
                  </a:lnTo>
                  <a:lnTo>
                    <a:pt x="968" y="8506"/>
                  </a:lnTo>
                  <a:lnTo>
                    <a:pt x="4037" y="13009"/>
                  </a:lnTo>
                  <a:lnTo>
                    <a:pt x="8373" y="13009"/>
                  </a:lnTo>
                  <a:lnTo>
                    <a:pt x="11642" y="9674"/>
                  </a:lnTo>
                  <a:lnTo>
                    <a:pt x="9541" y="7105"/>
                  </a:lnTo>
                  <a:lnTo>
                    <a:pt x="12076" y="6905"/>
                  </a:lnTo>
                  <a:lnTo>
                    <a:pt x="11809" y="1268"/>
                  </a:lnTo>
                  <a:lnTo>
                    <a:pt x="967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3"/>
            <p:cNvSpPr/>
            <p:nvPr/>
          </p:nvSpPr>
          <p:spPr>
            <a:xfrm>
              <a:off x="7794837" y="2033167"/>
              <a:ext cx="229401" cy="217666"/>
            </a:xfrm>
            <a:custGeom>
              <a:rect b="b" l="l" r="r" t="t"/>
              <a:pathLst>
                <a:path extrusionOk="0" h="9592" w="10108">
                  <a:moveTo>
                    <a:pt x="5004" y="1"/>
                  </a:moveTo>
                  <a:cubicBezTo>
                    <a:pt x="3895" y="1"/>
                    <a:pt x="2802" y="151"/>
                    <a:pt x="2168" y="485"/>
                  </a:cubicBezTo>
                  <a:cubicBezTo>
                    <a:pt x="934" y="1152"/>
                    <a:pt x="0" y="4287"/>
                    <a:pt x="300" y="5388"/>
                  </a:cubicBezTo>
                  <a:cubicBezTo>
                    <a:pt x="601" y="6422"/>
                    <a:pt x="734" y="7456"/>
                    <a:pt x="767" y="8557"/>
                  </a:cubicBezTo>
                  <a:cubicBezTo>
                    <a:pt x="767" y="8557"/>
                    <a:pt x="904" y="8571"/>
                    <a:pt x="1063" y="8571"/>
                  </a:cubicBezTo>
                  <a:cubicBezTo>
                    <a:pt x="1329" y="8571"/>
                    <a:pt x="1660" y="8532"/>
                    <a:pt x="1535" y="8323"/>
                  </a:cubicBezTo>
                  <a:cubicBezTo>
                    <a:pt x="1368" y="7990"/>
                    <a:pt x="1535" y="6889"/>
                    <a:pt x="1535" y="6889"/>
                  </a:cubicBezTo>
                  <a:cubicBezTo>
                    <a:pt x="1768" y="6722"/>
                    <a:pt x="1935" y="6455"/>
                    <a:pt x="2035" y="6222"/>
                  </a:cubicBezTo>
                  <a:cubicBezTo>
                    <a:pt x="2269" y="5722"/>
                    <a:pt x="1768" y="5054"/>
                    <a:pt x="1768" y="4454"/>
                  </a:cubicBezTo>
                  <a:cubicBezTo>
                    <a:pt x="1768" y="4343"/>
                    <a:pt x="1884" y="4299"/>
                    <a:pt x="2074" y="4299"/>
                  </a:cubicBezTo>
                  <a:cubicBezTo>
                    <a:pt x="2856" y="4299"/>
                    <a:pt x="4895" y="5054"/>
                    <a:pt x="5271" y="5054"/>
                  </a:cubicBezTo>
                  <a:cubicBezTo>
                    <a:pt x="5704" y="5054"/>
                    <a:pt x="8473" y="4387"/>
                    <a:pt x="8473" y="4387"/>
                  </a:cubicBezTo>
                  <a:lnTo>
                    <a:pt x="8473" y="4387"/>
                  </a:lnTo>
                  <a:cubicBezTo>
                    <a:pt x="8473" y="4387"/>
                    <a:pt x="7973" y="6122"/>
                    <a:pt x="8273" y="6322"/>
                  </a:cubicBezTo>
                  <a:cubicBezTo>
                    <a:pt x="8540" y="6556"/>
                    <a:pt x="8773" y="7423"/>
                    <a:pt x="8773" y="7423"/>
                  </a:cubicBezTo>
                  <a:cubicBezTo>
                    <a:pt x="8773" y="7423"/>
                    <a:pt x="8473" y="8991"/>
                    <a:pt x="8540" y="9257"/>
                  </a:cubicBezTo>
                  <a:cubicBezTo>
                    <a:pt x="8608" y="9417"/>
                    <a:pt x="8893" y="9591"/>
                    <a:pt x="9110" y="9591"/>
                  </a:cubicBezTo>
                  <a:cubicBezTo>
                    <a:pt x="9211" y="9591"/>
                    <a:pt x="9298" y="9553"/>
                    <a:pt x="9340" y="9458"/>
                  </a:cubicBezTo>
                  <a:cubicBezTo>
                    <a:pt x="9474" y="9157"/>
                    <a:pt x="9440" y="6622"/>
                    <a:pt x="9440" y="6622"/>
                  </a:cubicBezTo>
                  <a:lnTo>
                    <a:pt x="9440" y="6622"/>
                  </a:lnTo>
                  <a:cubicBezTo>
                    <a:pt x="9440" y="6622"/>
                    <a:pt x="9452" y="6624"/>
                    <a:pt x="9471" y="6624"/>
                  </a:cubicBezTo>
                  <a:cubicBezTo>
                    <a:pt x="9603" y="6624"/>
                    <a:pt x="10107" y="6548"/>
                    <a:pt x="10107" y="5388"/>
                  </a:cubicBezTo>
                  <a:cubicBezTo>
                    <a:pt x="10107" y="4054"/>
                    <a:pt x="9307" y="952"/>
                    <a:pt x="7939" y="418"/>
                  </a:cubicBezTo>
                  <a:cubicBezTo>
                    <a:pt x="7239" y="151"/>
                    <a:pt x="6113" y="1"/>
                    <a:pt x="500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63"/>
          <p:cNvSpPr/>
          <p:nvPr/>
        </p:nvSpPr>
        <p:spPr>
          <a:xfrm>
            <a:off x="6563134" y="1694436"/>
            <a:ext cx="329327" cy="177909"/>
          </a:xfrm>
          <a:custGeom>
            <a:rect b="b" l="l" r="r" t="t"/>
            <a:pathLst>
              <a:path extrusionOk="0" h="7840" w="14511">
                <a:moveTo>
                  <a:pt x="1668" y="0"/>
                </a:moveTo>
                <a:lnTo>
                  <a:pt x="1668" y="3803"/>
                </a:lnTo>
                <a:cubicBezTo>
                  <a:pt x="1668" y="5037"/>
                  <a:pt x="1234" y="6205"/>
                  <a:pt x="501" y="7206"/>
                </a:cubicBezTo>
                <a:lnTo>
                  <a:pt x="0" y="7839"/>
                </a:lnTo>
                <a:lnTo>
                  <a:pt x="14511" y="7839"/>
                </a:lnTo>
                <a:lnTo>
                  <a:pt x="14010" y="7206"/>
                </a:lnTo>
                <a:cubicBezTo>
                  <a:pt x="13243" y="6205"/>
                  <a:pt x="12843" y="5037"/>
                  <a:pt x="12843" y="3803"/>
                </a:cubicBezTo>
                <a:lnTo>
                  <a:pt x="12843"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3"/>
          <p:cNvSpPr/>
          <p:nvPr/>
        </p:nvSpPr>
        <p:spPr>
          <a:xfrm>
            <a:off x="6585080" y="1694436"/>
            <a:ext cx="284663" cy="146866"/>
          </a:xfrm>
          <a:custGeom>
            <a:rect b="b" l="l" r="r" t="t"/>
            <a:pathLst>
              <a:path extrusionOk="0" h="6472" w="12543">
                <a:moveTo>
                  <a:pt x="701" y="0"/>
                </a:moveTo>
                <a:lnTo>
                  <a:pt x="701" y="3803"/>
                </a:lnTo>
                <a:cubicBezTo>
                  <a:pt x="701" y="4704"/>
                  <a:pt x="434" y="5638"/>
                  <a:pt x="1" y="6472"/>
                </a:cubicBezTo>
                <a:lnTo>
                  <a:pt x="12543" y="6472"/>
                </a:lnTo>
                <a:cubicBezTo>
                  <a:pt x="12076" y="5671"/>
                  <a:pt x="11842" y="4737"/>
                  <a:pt x="11876" y="3803"/>
                </a:cubicBezTo>
                <a:lnTo>
                  <a:pt x="11876" y="0"/>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3"/>
          <p:cNvSpPr/>
          <p:nvPr/>
        </p:nvSpPr>
        <p:spPr>
          <a:xfrm>
            <a:off x="6600990" y="1707302"/>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3"/>
          <p:cNvSpPr/>
          <p:nvPr/>
        </p:nvSpPr>
        <p:spPr>
          <a:xfrm>
            <a:off x="6217149" y="957156"/>
            <a:ext cx="1019777" cy="764556"/>
          </a:xfrm>
          <a:custGeom>
            <a:rect b="b" l="l" r="r" t="t"/>
            <a:pathLst>
              <a:path extrusionOk="0" h="33692" w="44934">
                <a:moveTo>
                  <a:pt x="3904" y="1"/>
                </a:moveTo>
                <a:cubicBezTo>
                  <a:pt x="1769" y="1"/>
                  <a:pt x="34" y="1702"/>
                  <a:pt x="1" y="3870"/>
                </a:cubicBezTo>
                <a:lnTo>
                  <a:pt x="1" y="29822"/>
                </a:lnTo>
                <a:cubicBezTo>
                  <a:pt x="1" y="31957"/>
                  <a:pt x="1769" y="33691"/>
                  <a:pt x="3904" y="33691"/>
                </a:cubicBezTo>
                <a:lnTo>
                  <a:pt x="41030" y="33691"/>
                </a:lnTo>
                <a:cubicBezTo>
                  <a:pt x="43165" y="33691"/>
                  <a:pt x="44933" y="31923"/>
                  <a:pt x="44933" y="29822"/>
                </a:cubicBezTo>
                <a:lnTo>
                  <a:pt x="44933" y="3870"/>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3"/>
          <p:cNvSpPr/>
          <p:nvPr/>
        </p:nvSpPr>
        <p:spPr>
          <a:xfrm>
            <a:off x="6217921" y="1602849"/>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3"/>
          <p:cNvSpPr/>
          <p:nvPr/>
        </p:nvSpPr>
        <p:spPr>
          <a:xfrm>
            <a:off x="6269393" y="1004084"/>
            <a:ext cx="916810" cy="540490"/>
          </a:xfrm>
          <a:custGeom>
            <a:rect b="b" l="l" r="r" t="t"/>
            <a:pathLst>
              <a:path extrusionOk="0" h="23818" w="40397">
                <a:moveTo>
                  <a:pt x="1" y="1"/>
                </a:moveTo>
                <a:lnTo>
                  <a:pt x="1" y="23818"/>
                </a:lnTo>
                <a:lnTo>
                  <a:pt x="40396" y="23818"/>
                </a:lnTo>
                <a:lnTo>
                  <a:pt x="40396" y="1"/>
                </a:lnTo>
                <a:close/>
              </a:path>
            </a:pathLst>
          </a:custGeom>
          <a:solidFill>
            <a:schemeClr val="accent4"/>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3"/>
          <p:cNvSpPr/>
          <p:nvPr/>
        </p:nvSpPr>
        <p:spPr>
          <a:xfrm>
            <a:off x="6706975" y="1642742"/>
            <a:ext cx="40896" cy="38305"/>
          </a:xfrm>
          <a:custGeom>
            <a:rect b="b" l="l" r="r" t="t"/>
            <a:pathLst>
              <a:path extrusionOk="0" h="1688" w="1802">
                <a:moveTo>
                  <a:pt x="913" y="1"/>
                </a:moveTo>
                <a:cubicBezTo>
                  <a:pt x="523" y="1"/>
                  <a:pt x="161" y="287"/>
                  <a:pt x="100" y="711"/>
                </a:cubicBezTo>
                <a:cubicBezTo>
                  <a:pt x="0" y="1178"/>
                  <a:pt x="334" y="1578"/>
                  <a:pt x="767" y="1678"/>
                </a:cubicBezTo>
                <a:cubicBezTo>
                  <a:pt x="811" y="1684"/>
                  <a:pt x="854" y="1687"/>
                  <a:pt x="897" y="1687"/>
                </a:cubicBezTo>
                <a:cubicBezTo>
                  <a:pt x="1312" y="1687"/>
                  <a:pt x="1674" y="1401"/>
                  <a:pt x="1735" y="978"/>
                </a:cubicBezTo>
                <a:cubicBezTo>
                  <a:pt x="1801" y="511"/>
                  <a:pt x="1501" y="77"/>
                  <a:pt x="1034" y="10"/>
                </a:cubicBezTo>
                <a:cubicBezTo>
                  <a:pt x="994" y="4"/>
                  <a:pt x="953" y="1"/>
                  <a:pt x="913"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3"/>
          <p:cNvSpPr/>
          <p:nvPr/>
        </p:nvSpPr>
        <p:spPr>
          <a:xfrm>
            <a:off x="6563134" y="1872322"/>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7" name="Google Shape;987;p63"/>
          <p:cNvGrpSpPr/>
          <p:nvPr/>
        </p:nvGrpSpPr>
        <p:grpSpPr>
          <a:xfrm>
            <a:off x="6407174" y="873466"/>
            <a:ext cx="640476" cy="668839"/>
            <a:chOff x="6407174" y="873466"/>
            <a:chExt cx="640476" cy="668839"/>
          </a:xfrm>
        </p:grpSpPr>
        <p:sp>
          <p:nvSpPr>
            <p:cNvPr id="988" name="Google Shape;988;p63"/>
            <p:cNvSpPr/>
            <p:nvPr/>
          </p:nvSpPr>
          <p:spPr>
            <a:xfrm>
              <a:off x="6407174" y="1328065"/>
              <a:ext cx="640476" cy="214240"/>
            </a:xfrm>
            <a:custGeom>
              <a:rect b="b" l="l" r="r" t="t"/>
              <a:pathLst>
                <a:path extrusionOk="0" h="9441" w="28221">
                  <a:moveTo>
                    <a:pt x="3737" y="1"/>
                  </a:moveTo>
                  <a:lnTo>
                    <a:pt x="1" y="9441"/>
                  </a:lnTo>
                  <a:lnTo>
                    <a:pt x="28221" y="9441"/>
                  </a:lnTo>
                  <a:lnTo>
                    <a:pt x="2378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3"/>
            <p:cNvSpPr/>
            <p:nvPr/>
          </p:nvSpPr>
          <p:spPr>
            <a:xfrm>
              <a:off x="6551015" y="927679"/>
              <a:ext cx="339177" cy="566949"/>
            </a:xfrm>
            <a:custGeom>
              <a:rect b="b" l="l" r="r" t="t"/>
              <a:pathLst>
                <a:path extrusionOk="0" h="24984" w="14945">
                  <a:moveTo>
                    <a:pt x="6546" y="1"/>
                  </a:moveTo>
                  <a:cubicBezTo>
                    <a:pt x="4833" y="1"/>
                    <a:pt x="3649" y="1061"/>
                    <a:pt x="2903" y="2400"/>
                  </a:cubicBezTo>
                  <a:cubicBezTo>
                    <a:pt x="1935" y="4102"/>
                    <a:pt x="868" y="5136"/>
                    <a:pt x="701" y="5836"/>
                  </a:cubicBezTo>
                  <a:cubicBezTo>
                    <a:pt x="701" y="5836"/>
                    <a:pt x="0" y="9205"/>
                    <a:pt x="701" y="10606"/>
                  </a:cubicBezTo>
                  <a:cubicBezTo>
                    <a:pt x="1401" y="11974"/>
                    <a:pt x="2436" y="13608"/>
                    <a:pt x="1902" y="14809"/>
                  </a:cubicBezTo>
                  <a:cubicBezTo>
                    <a:pt x="1368" y="16010"/>
                    <a:pt x="834" y="16277"/>
                    <a:pt x="601" y="18579"/>
                  </a:cubicBezTo>
                  <a:cubicBezTo>
                    <a:pt x="410" y="20738"/>
                    <a:pt x="3726" y="24983"/>
                    <a:pt x="7671" y="24983"/>
                  </a:cubicBezTo>
                  <a:cubicBezTo>
                    <a:pt x="7870" y="24983"/>
                    <a:pt x="8071" y="24972"/>
                    <a:pt x="8273" y="24950"/>
                  </a:cubicBezTo>
                  <a:cubicBezTo>
                    <a:pt x="12476" y="24483"/>
                    <a:pt x="14944" y="21014"/>
                    <a:pt x="14211" y="18178"/>
                  </a:cubicBezTo>
                  <a:cubicBezTo>
                    <a:pt x="13443" y="15343"/>
                    <a:pt x="12276" y="14976"/>
                    <a:pt x="12676" y="13175"/>
                  </a:cubicBezTo>
                  <a:cubicBezTo>
                    <a:pt x="13043" y="11407"/>
                    <a:pt x="13944" y="10173"/>
                    <a:pt x="13510" y="7738"/>
                  </a:cubicBezTo>
                  <a:cubicBezTo>
                    <a:pt x="13043" y="5269"/>
                    <a:pt x="10842" y="1233"/>
                    <a:pt x="8206" y="299"/>
                  </a:cubicBezTo>
                  <a:cubicBezTo>
                    <a:pt x="7605" y="93"/>
                    <a:pt x="7053" y="1"/>
                    <a:pt x="6546"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3"/>
            <p:cNvSpPr/>
            <p:nvPr/>
          </p:nvSpPr>
          <p:spPr>
            <a:xfrm>
              <a:off x="6491963" y="1203937"/>
              <a:ext cx="455012" cy="338368"/>
            </a:xfrm>
            <a:custGeom>
              <a:rect b="b" l="l" r="r" t="t"/>
              <a:pathLst>
                <a:path extrusionOk="0" h="14911" w="20049">
                  <a:moveTo>
                    <a:pt x="10008" y="0"/>
                  </a:moveTo>
                  <a:lnTo>
                    <a:pt x="1" y="5471"/>
                  </a:lnTo>
                  <a:lnTo>
                    <a:pt x="2369" y="14911"/>
                  </a:lnTo>
                  <a:lnTo>
                    <a:pt x="17013" y="14911"/>
                  </a:lnTo>
                  <a:lnTo>
                    <a:pt x="20048" y="5471"/>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3"/>
            <p:cNvSpPr/>
            <p:nvPr/>
          </p:nvSpPr>
          <p:spPr>
            <a:xfrm>
              <a:off x="6606278" y="1203937"/>
              <a:ext cx="218054" cy="267976"/>
            </a:xfrm>
            <a:custGeom>
              <a:rect b="b" l="l" r="r" t="t"/>
              <a:pathLst>
                <a:path extrusionOk="0" h="11809" w="9608">
                  <a:moveTo>
                    <a:pt x="4971" y="0"/>
                  </a:moveTo>
                  <a:lnTo>
                    <a:pt x="1068" y="2135"/>
                  </a:lnTo>
                  <a:lnTo>
                    <a:pt x="1" y="5337"/>
                  </a:lnTo>
                  <a:lnTo>
                    <a:pt x="2402" y="5971"/>
                  </a:lnTo>
                  <a:lnTo>
                    <a:pt x="267" y="7572"/>
                  </a:lnTo>
                  <a:lnTo>
                    <a:pt x="4637" y="11808"/>
                  </a:lnTo>
                  <a:lnTo>
                    <a:pt x="8773" y="7972"/>
                  </a:lnTo>
                  <a:lnTo>
                    <a:pt x="6772" y="6071"/>
                  </a:lnTo>
                  <a:lnTo>
                    <a:pt x="9607" y="5337"/>
                  </a:lnTo>
                  <a:lnTo>
                    <a:pt x="8840" y="2135"/>
                  </a:lnTo>
                  <a:lnTo>
                    <a:pt x="49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3"/>
            <p:cNvSpPr/>
            <p:nvPr/>
          </p:nvSpPr>
          <p:spPr>
            <a:xfrm>
              <a:off x="6657001" y="1141102"/>
              <a:ext cx="115086" cy="271017"/>
            </a:xfrm>
            <a:custGeom>
              <a:rect b="b" l="l" r="r" t="t"/>
              <a:pathLst>
                <a:path extrusionOk="0" h="11943" w="5071">
                  <a:moveTo>
                    <a:pt x="5071" y="0"/>
                  </a:moveTo>
                  <a:lnTo>
                    <a:pt x="0" y="201"/>
                  </a:lnTo>
                  <a:lnTo>
                    <a:pt x="0" y="4404"/>
                  </a:lnTo>
                  <a:lnTo>
                    <a:pt x="2569" y="11942"/>
                  </a:lnTo>
                  <a:lnTo>
                    <a:pt x="5071" y="4337"/>
                  </a:lnTo>
                  <a:lnTo>
                    <a:pt x="50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3" name="Google Shape;993;p63"/>
            <p:cNvGrpSpPr/>
            <p:nvPr/>
          </p:nvGrpSpPr>
          <p:grpSpPr>
            <a:xfrm>
              <a:off x="6550636" y="873466"/>
              <a:ext cx="354314" cy="471369"/>
              <a:chOff x="6368674" y="873466"/>
              <a:chExt cx="354314" cy="471369"/>
            </a:xfrm>
          </p:grpSpPr>
          <p:sp>
            <p:nvSpPr>
              <p:cNvPr id="994" name="Google Shape;994;p63"/>
              <p:cNvSpPr/>
              <p:nvPr/>
            </p:nvSpPr>
            <p:spPr>
              <a:xfrm>
                <a:off x="6392140" y="1012594"/>
                <a:ext cx="49997" cy="98712"/>
              </a:xfrm>
              <a:custGeom>
                <a:rect b="b" l="l" r="r" t="t"/>
                <a:pathLst>
                  <a:path extrusionOk="0" h="4350" w="2203">
                    <a:moveTo>
                      <a:pt x="1010" y="1"/>
                    </a:moveTo>
                    <a:cubicBezTo>
                      <a:pt x="852" y="1"/>
                      <a:pt x="699" y="92"/>
                      <a:pt x="568" y="326"/>
                    </a:cubicBezTo>
                    <a:cubicBezTo>
                      <a:pt x="1" y="1360"/>
                      <a:pt x="835" y="3562"/>
                      <a:pt x="1168" y="4162"/>
                    </a:cubicBezTo>
                    <a:cubicBezTo>
                      <a:pt x="1248" y="4298"/>
                      <a:pt x="1341" y="4350"/>
                      <a:pt x="1437" y="4350"/>
                    </a:cubicBezTo>
                    <a:cubicBezTo>
                      <a:pt x="1741" y="4350"/>
                      <a:pt x="2069" y="3829"/>
                      <a:pt x="2069" y="3829"/>
                    </a:cubicBezTo>
                    <a:lnTo>
                      <a:pt x="2202" y="1160"/>
                    </a:lnTo>
                    <a:cubicBezTo>
                      <a:pt x="2202" y="1160"/>
                      <a:pt x="1572" y="1"/>
                      <a:pt x="10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3"/>
              <p:cNvSpPr/>
              <p:nvPr/>
            </p:nvSpPr>
            <p:spPr>
              <a:xfrm>
                <a:off x="6392140" y="995756"/>
                <a:ext cx="49997" cy="124173"/>
              </a:xfrm>
              <a:custGeom>
                <a:rect b="b" l="l" r="r" t="t"/>
                <a:pathLst>
                  <a:path extrusionOk="0" fill="none" h="5472" w="2203">
                    <a:moveTo>
                      <a:pt x="2202" y="1902"/>
                    </a:moveTo>
                    <a:cubicBezTo>
                      <a:pt x="2202" y="1902"/>
                      <a:pt x="1168" y="1"/>
                      <a:pt x="568" y="1068"/>
                    </a:cubicBezTo>
                    <a:cubicBezTo>
                      <a:pt x="1" y="2102"/>
                      <a:pt x="835" y="4304"/>
                      <a:pt x="1168" y="4904"/>
                    </a:cubicBezTo>
                    <a:cubicBezTo>
                      <a:pt x="1502" y="5471"/>
                      <a:pt x="2069" y="4571"/>
                      <a:pt x="2069"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3"/>
              <p:cNvSpPr/>
              <p:nvPr/>
            </p:nvSpPr>
            <p:spPr>
              <a:xfrm>
                <a:off x="6613212" y="1012594"/>
                <a:ext cx="49974" cy="98712"/>
              </a:xfrm>
              <a:custGeom>
                <a:rect b="b" l="l" r="r" t="t"/>
                <a:pathLst>
                  <a:path extrusionOk="0" h="4350" w="2202">
                    <a:moveTo>
                      <a:pt x="1193" y="1"/>
                    </a:moveTo>
                    <a:cubicBezTo>
                      <a:pt x="631" y="1"/>
                      <a:pt x="0" y="1160"/>
                      <a:pt x="0" y="1160"/>
                    </a:cubicBezTo>
                    <a:lnTo>
                      <a:pt x="133" y="3829"/>
                    </a:lnTo>
                    <a:cubicBezTo>
                      <a:pt x="133" y="3829"/>
                      <a:pt x="462" y="4350"/>
                      <a:pt x="765" y="4350"/>
                    </a:cubicBezTo>
                    <a:cubicBezTo>
                      <a:pt x="861" y="4350"/>
                      <a:pt x="954" y="4298"/>
                      <a:pt x="1034" y="4162"/>
                    </a:cubicBezTo>
                    <a:cubicBezTo>
                      <a:pt x="1368" y="3562"/>
                      <a:pt x="2202" y="1360"/>
                      <a:pt x="1635" y="326"/>
                    </a:cubicBezTo>
                    <a:cubicBezTo>
                      <a:pt x="1503" y="92"/>
                      <a:pt x="1351" y="1"/>
                      <a:pt x="1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3"/>
              <p:cNvSpPr/>
              <p:nvPr/>
            </p:nvSpPr>
            <p:spPr>
              <a:xfrm>
                <a:off x="6613212" y="995756"/>
                <a:ext cx="49974" cy="124173"/>
              </a:xfrm>
              <a:custGeom>
                <a:rect b="b" l="l" r="r" t="t"/>
                <a:pathLst>
                  <a:path extrusionOk="0" fill="none" h="5472" w="2202">
                    <a:moveTo>
                      <a:pt x="0" y="1902"/>
                    </a:moveTo>
                    <a:cubicBezTo>
                      <a:pt x="0" y="1902"/>
                      <a:pt x="1034" y="1"/>
                      <a:pt x="1635" y="1068"/>
                    </a:cubicBezTo>
                    <a:cubicBezTo>
                      <a:pt x="2202" y="2102"/>
                      <a:pt x="1368" y="4304"/>
                      <a:pt x="1034" y="4904"/>
                    </a:cubicBezTo>
                    <a:cubicBezTo>
                      <a:pt x="701" y="5471"/>
                      <a:pt x="133" y="4571"/>
                      <a:pt x="133"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3"/>
              <p:cNvSpPr/>
              <p:nvPr/>
            </p:nvSpPr>
            <p:spPr>
              <a:xfrm>
                <a:off x="6428475" y="895841"/>
                <a:ext cx="196856" cy="313406"/>
              </a:xfrm>
              <a:custGeom>
                <a:rect b="b" l="l" r="r" t="t"/>
                <a:pathLst>
                  <a:path extrusionOk="0" h="13811" w="8674">
                    <a:moveTo>
                      <a:pt x="4337" y="1"/>
                    </a:moveTo>
                    <a:cubicBezTo>
                      <a:pt x="1936" y="1"/>
                      <a:pt x="1" y="2669"/>
                      <a:pt x="1" y="5972"/>
                    </a:cubicBezTo>
                    <a:cubicBezTo>
                      <a:pt x="1" y="9241"/>
                      <a:pt x="1936" y="13811"/>
                      <a:pt x="4337" y="13811"/>
                    </a:cubicBezTo>
                    <a:cubicBezTo>
                      <a:pt x="6772" y="13811"/>
                      <a:pt x="8674" y="9241"/>
                      <a:pt x="8674" y="5972"/>
                    </a:cubicBezTo>
                    <a:cubicBezTo>
                      <a:pt x="8674" y="2669"/>
                      <a:pt x="6739"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3"/>
              <p:cNvSpPr/>
              <p:nvPr/>
            </p:nvSpPr>
            <p:spPr>
              <a:xfrm>
                <a:off x="6368674" y="890100"/>
                <a:ext cx="139325" cy="267681"/>
              </a:xfrm>
              <a:custGeom>
                <a:rect b="b" l="l" r="r" t="t"/>
                <a:pathLst>
                  <a:path extrusionOk="0" h="11796" w="6139">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3"/>
              <p:cNvSpPr/>
              <p:nvPr/>
            </p:nvSpPr>
            <p:spPr>
              <a:xfrm>
                <a:off x="6487891" y="873466"/>
                <a:ext cx="235098" cy="471369"/>
              </a:xfrm>
              <a:custGeom>
                <a:rect b="b" l="l" r="r" t="t"/>
                <a:pathLst>
                  <a:path extrusionOk="0" h="20772" w="10359">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1" name="Google Shape;1001;p63"/>
          <p:cNvSpPr/>
          <p:nvPr/>
        </p:nvSpPr>
        <p:spPr>
          <a:xfrm>
            <a:off x="5368515" y="2868478"/>
            <a:ext cx="329327" cy="177909"/>
          </a:xfrm>
          <a:custGeom>
            <a:rect b="b" l="l" r="r" t="t"/>
            <a:pathLst>
              <a:path extrusionOk="0" h="7840" w="14511">
                <a:moveTo>
                  <a:pt x="1668" y="1"/>
                </a:moveTo>
                <a:lnTo>
                  <a:pt x="1668" y="3803"/>
                </a:lnTo>
                <a:cubicBezTo>
                  <a:pt x="1668" y="5037"/>
                  <a:pt x="1268" y="6272"/>
                  <a:pt x="501" y="7206"/>
                </a:cubicBezTo>
                <a:lnTo>
                  <a:pt x="1" y="7839"/>
                </a:lnTo>
                <a:lnTo>
                  <a:pt x="14511" y="7839"/>
                </a:lnTo>
                <a:lnTo>
                  <a:pt x="14011" y="7206"/>
                </a:lnTo>
                <a:cubicBezTo>
                  <a:pt x="13277" y="6272"/>
                  <a:pt x="12843" y="5037"/>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3"/>
          <p:cNvSpPr/>
          <p:nvPr/>
        </p:nvSpPr>
        <p:spPr>
          <a:xfrm>
            <a:off x="5390461" y="2868478"/>
            <a:ext cx="284686" cy="146866"/>
          </a:xfrm>
          <a:custGeom>
            <a:rect b="b" l="l" r="r" t="t"/>
            <a:pathLst>
              <a:path extrusionOk="0" h="6472" w="12544">
                <a:moveTo>
                  <a:pt x="701" y="1"/>
                </a:moveTo>
                <a:lnTo>
                  <a:pt x="701" y="3803"/>
                </a:lnTo>
                <a:cubicBezTo>
                  <a:pt x="668" y="4704"/>
                  <a:pt x="468" y="5638"/>
                  <a:pt x="1" y="6472"/>
                </a:cubicBezTo>
                <a:lnTo>
                  <a:pt x="12543" y="6472"/>
                </a:lnTo>
                <a:cubicBezTo>
                  <a:pt x="12110" y="5638"/>
                  <a:pt x="11876"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3"/>
          <p:cNvSpPr/>
          <p:nvPr/>
        </p:nvSpPr>
        <p:spPr>
          <a:xfrm>
            <a:off x="5406370" y="2882093"/>
            <a:ext cx="253639" cy="35605"/>
          </a:xfrm>
          <a:custGeom>
            <a:rect b="b" l="l" r="r" t="t"/>
            <a:pathLst>
              <a:path extrusionOk="0" h="1569" w="11176">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3"/>
          <p:cNvSpPr/>
          <p:nvPr/>
        </p:nvSpPr>
        <p:spPr>
          <a:xfrm>
            <a:off x="5023301" y="2131198"/>
            <a:ext cx="1019006" cy="764556"/>
          </a:xfrm>
          <a:custGeom>
            <a:rect b="b" l="l" r="r" t="t"/>
            <a:pathLst>
              <a:path extrusionOk="0" h="33692" w="44900">
                <a:moveTo>
                  <a:pt x="3870" y="1"/>
                </a:moveTo>
                <a:cubicBezTo>
                  <a:pt x="1769" y="1"/>
                  <a:pt x="1" y="1735"/>
                  <a:pt x="1" y="3903"/>
                </a:cubicBezTo>
                <a:lnTo>
                  <a:pt x="1" y="29822"/>
                </a:lnTo>
                <a:cubicBezTo>
                  <a:pt x="1" y="31957"/>
                  <a:pt x="1769"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3"/>
          <p:cNvSpPr/>
          <p:nvPr/>
        </p:nvSpPr>
        <p:spPr>
          <a:xfrm>
            <a:off x="5023301" y="2776891"/>
            <a:ext cx="1019006" cy="118863"/>
          </a:xfrm>
          <a:custGeom>
            <a:rect b="b" l="l" r="r" t="t"/>
            <a:pathLst>
              <a:path extrusionOk="0" h="5238" w="44900">
                <a:moveTo>
                  <a:pt x="1" y="0"/>
                </a:moveTo>
                <a:lnTo>
                  <a:pt x="1" y="1368"/>
                </a:lnTo>
                <a:cubicBezTo>
                  <a:pt x="1" y="3503"/>
                  <a:pt x="1769"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3"/>
          <p:cNvSpPr/>
          <p:nvPr/>
        </p:nvSpPr>
        <p:spPr>
          <a:xfrm>
            <a:off x="5074025" y="2178898"/>
            <a:ext cx="917559" cy="540490"/>
          </a:xfrm>
          <a:custGeom>
            <a:rect b="b" l="l" r="r" t="t"/>
            <a:pathLst>
              <a:path extrusionOk="0" h="23818" w="40430">
                <a:moveTo>
                  <a:pt x="1" y="0"/>
                </a:moveTo>
                <a:lnTo>
                  <a:pt x="1" y="23817"/>
                </a:lnTo>
                <a:lnTo>
                  <a:pt x="40430" y="23817"/>
                </a:lnTo>
                <a:lnTo>
                  <a:pt x="40430" y="0"/>
                </a:lnTo>
                <a:close/>
              </a:path>
            </a:pathLst>
          </a:custGeom>
          <a:solidFill>
            <a:srgbClr val="B04C7A"/>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3"/>
          <p:cNvSpPr/>
          <p:nvPr/>
        </p:nvSpPr>
        <p:spPr>
          <a:xfrm>
            <a:off x="5514625" y="2817760"/>
            <a:ext cx="37878" cy="37874"/>
          </a:xfrm>
          <a:custGeom>
            <a:rect b="b" l="l" r="r" t="t"/>
            <a:pathLst>
              <a:path extrusionOk="0" h="1669" w="1669">
                <a:moveTo>
                  <a:pt x="834" y="1"/>
                </a:moveTo>
                <a:cubicBezTo>
                  <a:pt x="367" y="1"/>
                  <a:pt x="1" y="368"/>
                  <a:pt x="1" y="835"/>
                </a:cubicBezTo>
                <a:cubicBezTo>
                  <a:pt x="1" y="1268"/>
                  <a:pt x="367" y="1668"/>
                  <a:pt x="834" y="1668"/>
                </a:cubicBezTo>
                <a:cubicBezTo>
                  <a:pt x="1268" y="1668"/>
                  <a:pt x="1668" y="1268"/>
                  <a:pt x="1668" y="835"/>
                </a:cubicBezTo>
                <a:cubicBezTo>
                  <a:pt x="1668" y="368"/>
                  <a:pt x="1268"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3"/>
          <p:cNvSpPr/>
          <p:nvPr/>
        </p:nvSpPr>
        <p:spPr>
          <a:xfrm>
            <a:off x="5368515" y="3046364"/>
            <a:ext cx="329327" cy="15159"/>
          </a:xfrm>
          <a:custGeom>
            <a:rect b="b" l="l" r="r" t="t"/>
            <a:pathLst>
              <a:path extrusionOk="0" h="668" w="14511">
                <a:moveTo>
                  <a:pt x="1" y="0"/>
                </a:moveTo>
                <a:lnTo>
                  <a:pt x="1"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9" name="Google Shape;1009;p63"/>
          <p:cNvGrpSpPr/>
          <p:nvPr/>
        </p:nvGrpSpPr>
        <p:grpSpPr>
          <a:xfrm>
            <a:off x="5212578" y="2037161"/>
            <a:ext cx="640476" cy="679187"/>
            <a:chOff x="5212578" y="2037161"/>
            <a:chExt cx="640476" cy="679187"/>
          </a:xfrm>
        </p:grpSpPr>
        <p:sp>
          <p:nvSpPr>
            <p:cNvPr id="1010" name="Google Shape;1010;p63"/>
            <p:cNvSpPr/>
            <p:nvPr/>
          </p:nvSpPr>
          <p:spPr>
            <a:xfrm>
              <a:off x="5212578" y="2502107"/>
              <a:ext cx="640476" cy="214240"/>
            </a:xfrm>
            <a:custGeom>
              <a:rect b="b" l="l" r="r" t="t"/>
              <a:pathLst>
                <a:path extrusionOk="0" h="9441" w="28221">
                  <a:moveTo>
                    <a:pt x="3769" y="1"/>
                  </a:moveTo>
                  <a:lnTo>
                    <a:pt x="0" y="9441"/>
                  </a:lnTo>
                  <a:lnTo>
                    <a:pt x="28220" y="9441"/>
                  </a:lnTo>
                  <a:lnTo>
                    <a:pt x="23817"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3"/>
            <p:cNvSpPr/>
            <p:nvPr/>
          </p:nvSpPr>
          <p:spPr>
            <a:xfrm>
              <a:off x="5298115" y="2378728"/>
              <a:ext cx="455012" cy="337619"/>
            </a:xfrm>
            <a:custGeom>
              <a:rect b="b" l="l" r="r" t="t"/>
              <a:pathLst>
                <a:path extrusionOk="0" h="14878" w="20049">
                  <a:moveTo>
                    <a:pt x="9941" y="0"/>
                  </a:moveTo>
                  <a:lnTo>
                    <a:pt x="6405" y="1001"/>
                  </a:lnTo>
                  <a:lnTo>
                    <a:pt x="0" y="5438"/>
                  </a:lnTo>
                  <a:lnTo>
                    <a:pt x="0" y="14878"/>
                  </a:lnTo>
                  <a:lnTo>
                    <a:pt x="20048" y="14878"/>
                  </a:lnTo>
                  <a:lnTo>
                    <a:pt x="20048" y="5438"/>
                  </a:lnTo>
                  <a:lnTo>
                    <a:pt x="13543" y="1001"/>
                  </a:lnTo>
                  <a:lnTo>
                    <a:pt x="994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3"/>
            <p:cNvSpPr/>
            <p:nvPr/>
          </p:nvSpPr>
          <p:spPr>
            <a:xfrm>
              <a:off x="5391233" y="2359802"/>
              <a:ext cx="244539" cy="171101"/>
            </a:xfrm>
            <a:custGeom>
              <a:rect b="b" l="l" r="r" t="t"/>
              <a:pathLst>
                <a:path extrusionOk="0" h="7540" w="10775">
                  <a:moveTo>
                    <a:pt x="3736" y="0"/>
                  </a:moveTo>
                  <a:cubicBezTo>
                    <a:pt x="3736" y="0"/>
                    <a:pt x="2302" y="401"/>
                    <a:pt x="2002" y="701"/>
                  </a:cubicBezTo>
                  <a:cubicBezTo>
                    <a:pt x="1735" y="1001"/>
                    <a:pt x="1501" y="2502"/>
                    <a:pt x="1235" y="3269"/>
                  </a:cubicBezTo>
                  <a:cubicBezTo>
                    <a:pt x="934" y="4070"/>
                    <a:pt x="0" y="5404"/>
                    <a:pt x="301" y="5504"/>
                  </a:cubicBezTo>
                  <a:cubicBezTo>
                    <a:pt x="309" y="5506"/>
                    <a:pt x="318" y="5507"/>
                    <a:pt x="329" y="5507"/>
                  </a:cubicBezTo>
                  <a:cubicBezTo>
                    <a:pt x="729" y="5507"/>
                    <a:pt x="3002" y="4370"/>
                    <a:pt x="3002" y="4370"/>
                  </a:cubicBezTo>
                  <a:lnTo>
                    <a:pt x="5804" y="7539"/>
                  </a:lnTo>
                  <a:lnTo>
                    <a:pt x="8440" y="4237"/>
                  </a:lnTo>
                  <a:cubicBezTo>
                    <a:pt x="8440" y="4237"/>
                    <a:pt x="10202" y="5601"/>
                    <a:pt x="10578" y="5601"/>
                  </a:cubicBezTo>
                  <a:cubicBezTo>
                    <a:pt x="10609" y="5601"/>
                    <a:pt x="10631" y="5592"/>
                    <a:pt x="10641" y="5571"/>
                  </a:cubicBezTo>
                  <a:cubicBezTo>
                    <a:pt x="10775" y="5304"/>
                    <a:pt x="9741" y="2769"/>
                    <a:pt x="9641" y="1735"/>
                  </a:cubicBezTo>
                  <a:cubicBezTo>
                    <a:pt x="9574" y="701"/>
                    <a:pt x="8006" y="334"/>
                    <a:pt x="7072" y="234"/>
                  </a:cubicBezTo>
                  <a:cubicBezTo>
                    <a:pt x="6105" y="167"/>
                    <a:pt x="3736" y="0"/>
                    <a:pt x="3736"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3"/>
            <p:cNvSpPr/>
            <p:nvPr/>
          </p:nvSpPr>
          <p:spPr>
            <a:xfrm>
              <a:off x="5462382" y="2315144"/>
              <a:ext cx="114337" cy="208181"/>
            </a:xfrm>
            <a:custGeom>
              <a:rect b="b" l="l" r="r" t="t"/>
              <a:pathLst>
                <a:path extrusionOk="0" h="9174" w="5038">
                  <a:moveTo>
                    <a:pt x="5038" y="0"/>
                  </a:moveTo>
                  <a:lnTo>
                    <a:pt x="1" y="201"/>
                  </a:lnTo>
                  <a:lnTo>
                    <a:pt x="1" y="4370"/>
                  </a:lnTo>
                  <a:lnTo>
                    <a:pt x="2603" y="9174"/>
                  </a:lnTo>
                  <a:lnTo>
                    <a:pt x="5038" y="4337"/>
                  </a:lnTo>
                  <a:lnTo>
                    <a:pt x="503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3"/>
            <p:cNvSpPr/>
            <p:nvPr/>
          </p:nvSpPr>
          <p:spPr>
            <a:xfrm>
              <a:off x="5386694" y="2187703"/>
              <a:ext cx="49974" cy="98100"/>
            </a:xfrm>
            <a:custGeom>
              <a:rect b="b" l="l" r="r" t="t"/>
              <a:pathLst>
                <a:path extrusionOk="0" h="4323" w="2202">
                  <a:moveTo>
                    <a:pt x="1020" y="1"/>
                  </a:moveTo>
                  <a:cubicBezTo>
                    <a:pt x="868" y="1"/>
                    <a:pt x="724" y="88"/>
                    <a:pt x="601" y="313"/>
                  </a:cubicBezTo>
                  <a:cubicBezTo>
                    <a:pt x="0" y="1347"/>
                    <a:pt x="834" y="3615"/>
                    <a:pt x="1168" y="4149"/>
                  </a:cubicBezTo>
                  <a:cubicBezTo>
                    <a:pt x="1246" y="4274"/>
                    <a:pt x="1339" y="4322"/>
                    <a:pt x="1436" y="4322"/>
                  </a:cubicBezTo>
                  <a:cubicBezTo>
                    <a:pt x="1751" y="4322"/>
                    <a:pt x="2102" y="3815"/>
                    <a:pt x="2102" y="3815"/>
                  </a:cubicBezTo>
                  <a:lnTo>
                    <a:pt x="2202" y="1147"/>
                  </a:lnTo>
                  <a:cubicBezTo>
                    <a:pt x="2202" y="1147"/>
                    <a:pt x="1567" y="1"/>
                    <a:pt x="10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3"/>
            <p:cNvSpPr/>
            <p:nvPr/>
          </p:nvSpPr>
          <p:spPr>
            <a:xfrm>
              <a:off x="5386694" y="2171319"/>
              <a:ext cx="49974" cy="122653"/>
            </a:xfrm>
            <a:custGeom>
              <a:rect b="b" l="l" r="r" t="t"/>
              <a:pathLst>
                <a:path extrusionOk="0" fill="none" h="5405" w="2202">
                  <a:moveTo>
                    <a:pt x="2202" y="1869"/>
                  </a:moveTo>
                  <a:cubicBezTo>
                    <a:pt x="2202" y="1869"/>
                    <a:pt x="1168" y="1"/>
                    <a:pt x="601" y="1035"/>
                  </a:cubicBezTo>
                  <a:cubicBezTo>
                    <a:pt x="0" y="2069"/>
                    <a:pt x="834" y="4337"/>
                    <a:pt x="1168" y="4871"/>
                  </a:cubicBezTo>
                  <a:cubicBezTo>
                    <a:pt x="1501" y="5404"/>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3"/>
            <p:cNvSpPr/>
            <p:nvPr/>
          </p:nvSpPr>
          <p:spPr>
            <a:xfrm>
              <a:off x="5608492" y="2187703"/>
              <a:ext cx="49997" cy="98100"/>
            </a:xfrm>
            <a:custGeom>
              <a:rect b="b" l="l" r="r" t="t"/>
              <a:pathLst>
                <a:path extrusionOk="0" h="4323" w="2203">
                  <a:moveTo>
                    <a:pt x="1183" y="1"/>
                  </a:moveTo>
                  <a:cubicBezTo>
                    <a:pt x="635" y="1"/>
                    <a:pt x="1" y="1147"/>
                    <a:pt x="1" y="1147"/>
                  </a:cubicBezTo>
                  <a:lnTo>
                    <a:pt x="101" y="3815"/>
                  </a:lnTo>
                  <a:cubicBezTo>
                    <a:pt x="101" y="3815"/>
                    <a:pt x="452" y="4322"/>
                    <a:pt x="766" y="4322"/>
                  </a:cubicBezTo>
                  <a:cubicBezTo>
                    <a:pt x="863" y="4322"/>
                    <a:pt x="956" y="4274"/>
                    <a:pt x="1035" y="4149"/>
                  </a:cubicBezTo>
                  <a:cubicBezTo>
                    <a:pt x="1368" y="3615"/>
                    <a:pt x="2202" y="1347"/>
                    <a:pt x="1602" y="313"/>
                  </a:cubicBezTo>
                  <a:cubicBezTo>
                    <a:pt x="1479" y="88"/>
                    <a:pt x="1334" y="1"/>
                    <a:pt x="1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3"/>
            <p:cNvSpPr/>
            <p:nvPr/>
          </p:nvSpPr>
          <p:spPr>
            <a:xfrm>
              <a:off x="5608492" y="2171319"/>
              <a:ext cx="49997" cy="122653"/>
            </a:xfrm>
            <a:custGeom>
              <a:rect b="b" l="l" r="r" t="t"/>
              <a:pathLst>
                <a:path extrusionOk="0" fill="none" h="5405" w="2203">
                  <a:moveTo>
                    <a:pt x="1" y="1869"/>
                  </a:moveTo>
                  <a:cubicBezTo>
                    <a:pt x="1" y="1869"/>
                    <a:pt x="1035" y="1"/>
                    <a:pt x="1602" y="1035"/>
                  </a:cubicBezTo>
                  <a:cubicBezTo>
                    <a:pt x="2202" y="2069"/>
                    <a:pt x="1368" y="4337"/>
                    <a:pt x="1035" y="4871"/>
                  </a:cubicBezTo>
                  <a:cubicBezTo>
                    <a:pt x="701" y="5404"/>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3"/>
            <p:cNvSpPr/>
            <p:nvPr/>
          </p:nvSpPr>
          <p:spPr>
            <a:xfrm>
              <a:off x="5423777" y="2069883"/>
              <a:ext cx="196856" cy="313406"/>
            </a:xfrm>
            <a:custGeom>
              <a:rect b="b" l="l" r="r" t="t"/>
              <a:pathLst>
                <a:path extrusionOk="0" h="13811" w="8674">
                  <a:moveTo>
                    <a:pt x="4337" y="1"/>
                  </a:moveTo>
                  <a:cubicBezTo>
                    <a:pt x="1902" y="1"/>
                    <a:pt x="1" y="2669"/>
                    <a:pt x="1" y="5972"/>
                  </a:cubicBezTo>
                  <a:cubicBezTo>
                    <a:pt x="1" y="9274"/>
                    <a:pt x="1902" y="13811"/>
                    <a:pt x="4337" y="13811"/>
                  </a:cubicBezTo>
                  <a:cubicBezTo>
                    <a:pt x="6739" y="13811"/>
                    <a:pt x="8674" y="9274"/>
                    <a:pt x="8674" y="5972"/>
                  </a:cubicBezTo>
                  <a:cubicBezTo>
                    <a:pt x="8674" y="2669"/>
                    <a:pt x="6705"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3"/>
            <p:cNvSpPr/>
            <p:nvPr/>
          </p:nvSpPr>
          <p:spPr>
            <a:xfrm>
              <a:off x="5593354" y="2162423"/>
              <a:ext cx="32590" cy="91632"/>
            </a:xfrm>
            <a:custGeom>
              <a:rect b="b" l="l" r="r" t="t"/>
              <a:pathLst>
                <a:path extrusionOk="0" h="4038" w="1436">
                  <a:moveTo>
                    <a:pt x="1253" y="1"/>
                  </a:moveTo>
                  <a:cubicBezTo>
                    <a:pt x="924" y="1"/>
                    <a:pt x="268" y="226"/>
                    <a:pt x="268" y="226"/>
                  </a:cubicBezTo>
                  <a:cubicBezTo>
                    <a:pt x="268" y="226"/>
                    <a:pt x="1" y="1060"/>
                    <a:pt x="301" y="1427"/>
                  </a:cubicBezTo>
                  <a:cubicBezTo>
                    <a:pt x="634" y="1794"/>
                    <a:pt x="601" y="2361"/>
                    <a:pt x="568" y="3061"/>
                  </a:cubicBezTo>
                  <a:cubicBezTo>
                    <a:pt x="541" y="3625"/>
                    <a:pt x="644" y="4038"/>
                    <a:pt x="807" y="4038"/>
                  </a:cubicBezTo>
                  <a:cubicBezTo>
                    <a:pt x="846" y="4038"/>
                    <a:pt x="889" y="4014"/>
                    <a:pt x="935" y="3962"/>
                  </a:cubicBezTo>
                  <a:cubicBezTo>
                    <a:pt x="1202" y="3728"/>
                    <a:pt x="1435" y="359"/>
                    <a:pt x="1435" y="92"/>
                  </a:cubicBezTo>
                  <a:cubicBezTo>
                    <a:pt x="1435" y="26"/>
                    <a:pt x="1362" y="1"/>
                    <a:pt x="125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3"/>
            <p:cNvSpPr/>
            <p:nvPr/>
          </p:nvSpPr>
          <p:spPr>
            <a:xfrm>
              <a:off x="5398790" y="2037161"/>
              <a:ext cx="264987" cy="200057"/>
            </a:xfrm>
            <a:custGeom>
              <a:rect b="b" l="l" r="r" t="t"/>
              <a:pathLst>
                <a:path extrusionOk="0" h="8816" w="11676">
                  <a:moveTo>
                    <a:pt x="6279" y="0"/>
                  </a:moveTo>
                  <a:cubicBezTo>
                    <a:pt x="5553" y="0"/>
                    <a:pt x="4777" y="124"/>
                    <a:pt x="4004" y="409"/>
                  </a:cubicBezTo>
                  <a:cubicBezTo>
                    <a:pt x="1469" y="1309"/>
                    <a:pt x="1" y="2577"/>
                    <a:pt x="368" y="3878"/>
                  </a:cubicBezTo>
                  <a:cubicBezTo>
                    <a:pt x="768" y="5145"/>
                    <a:pt x="1135" y="6913"/>
                    <a:pt x="1135" y="6913"/>
                  </a:cubicBezTo>
                  <a:lnTo>
                    <a:pt x="1268" y="8781"/>
                  </a:lnTo>
                  <a:cubicBezTo>
                    <a:pt x="1316" y="8805"/>
                    <a:pt x="1364" y="8816"/>
                    <a:pt x="1410" y="8816"/>
                  </a:cubicBezTo>
                  <a:cubicBezTo>
                    <a:pt x="1555" y="8816"/>
                    <a:pt x="1677" y="8708"/>
                    <a:pt x="1702" y="8581"/>
                  </a:cubicBezTo>
                  <a:cubicBezTo>
                    <a:pt x="1836" y="8214"/>
                    <a:pt x="1535" y="7080"/>
                    <a:pt x="1836" y="6446"/>
                  </a:cubicBezTo>
                  <a:cubicBezTo>
                    <a:pt x="2136" y="5812"/>
                    <a:pt x="3303" y="5546"/>
                    <a:pt x="3337" y="5112"/>
                  </a:cubicBezTo>
                  <a:cubicBezTo>
                    <a:pt x="3370" y="4712"/>
                    <a:pt x="2770" y="3911"/>
                    <a:pt x="2770" y="3611"/>
                  </a:cubicBezTo>
                  <a:cubicBezTo>
                    <a:pt x="2770" y="3488"/>
                    <a:pt x="2797" y="3371"/>
                    <a:pt x="2935" y="3371"/>
                  </a:cubicBezTo>
                  <a:cubicBezTo>
                    <a:pt x="3134" y="3371"/>
                    <a:pt x="3563" y="3616"/>
                    <a:pt x="4471" y="4445"/>
                  </a:cubicBezTo>
                  <a:cubicBezTo>
                    <a:pt x="5587" y="5512"/>
                    <a:pt x="7423" y="5969"/>
                    <a:pt x="8881" y="5969"/>
                  </a:cubicBezTo>
                  <a:cubicBezTo>
                    <a:pt x="9383" y="5969"/>
                    <a:pt x="9841" y="5915"/>
                    <a:pt x="10208" y="5812"/>
                  </a:cubicBezTo>
                  <a:cubicBezTo>
                    <a:pt x="11676" y="5446"/>
                    <a:pt x="9941" y="3277"/>
                    <a:pt x="9541" y="2810"/>
                  </a:cubicBezTo>
                  <a:cubicBezTo>
                    <a:pt x="9174" y="2377"/>
                    <a:pt x="10508" y="2710"/>
                    <a:pt x="9808" y="1476"/>
                  </a:cubicBezTo>
                  <a:cubicBezTo>
                    <a:pt x="9321" y="641"/>
                    <a:pt x="7932" y="0"/>
                    <a:pt x="6279" y="0"/>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1" name="Google Shape;1021;p63"/>
          <p:cNvSpPr txBox="1"/>
          <p:nvPr/>
        </p:nvSpPr>
        <p:spPr>
          <a:xfrm>
            <a:off x="5556450" y="4410850"/>
            <a:ext cx="23427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944"/>
                                        </p:tgtEl>
                                        <p:attrNameLst>
                                          <p:attrName>style.visibility</p:attrName>
                                        </p:attrNameLst>
                                      </p:cBhvr>
                                      <p:to>
                                        <p:strVal val="visible"/>
                                      </p:to>
                                    </p:set>
                                    <p:anim calcmode="lin" valueType="num">
                                      <p:cBhvr additive="base">
                                        <p:cTn dur="300"/>
                                        <p:tgtEl>
                                          <p:spTgt spid="944"/>
                                        </p:tgtEl>
                                        <p:attrNameLst>
                                          <p:attrName>ppt_w</p:attrName>
                                        </p:attrNameLst>
                                      </p:cBhvr>
                                      <p:tavLst>
                                        <p:tav fmla="" tm="0">
                                          <p:val>
                                            <p:strVal val="0"/>
                                          </p:val>
                                        </p:tav>
                                        <p:tav fmla="" tm="100000">
                                          <p:val>
                                            <p:strVal val="#ppt_w"/>
                                          </p:val>
                                        </p:tav>
                                      </p:tavLst>
                                    </p:anim>
                                    <p:anim calcmode="lin" valueType="num">
                                      <p:cBhvr additive="base">
                                        <p:cTn dur="300"/>
                                        <p:tgtEl>
                                          <p:spTgt spid="944"/>
                                        </p:tgtEl>
                                        <p:attrNameLst>
                                          <p:attrName>ppt_h</p:attrName>
                                        </p:attrNameLst>
                                      </p:cBhvr>
                                      <p:tavLst>
                                        <p:tav fmla="" tm="0">
                                          <p:val>
                                            <p:strVal val="0"/>
                                          </p:val>
                                        </p:tav>
                                        <p:tav fmla="" tm="100000">
                                          <p:val>
                                            <p:strVal val="#ppt_h"/>
                                          </p:val>
                                        </p:tav>
                                      </p:tavLst>
                                    </p:anim>
                                  </p:childTnLst>
                                </p:cTn>
                              </p:par>
                            </p:childTnLst>
                          </p:cTn>
                        </p:par>
                        <p:par>
                          <p:cTn fill="hold">
                            <p:stCondLst>
                              <p:cond delay="300"/>
                            </p:stCondLst>
                            <p:childTnLst>
                              <p:par>
                                <p:cTn fill="hold" nodeType="afterEffect" presetClass="entr" presetID="23" presetSubtype="16">
                                  <p:stCondLst>
                                    <p:cond delay="0"/>
                                  </p:stCondLst>
                                  <p:childTnLst>
                                    <p:set>
                                      <p:cBhvr>
                                        <p:cTn dur="1" fill="hold">
                                          <p:stCondLst>
                                            <p:cond delay="0"/>
                                          </p:stCondLst>
                                        </p:cTn>
                                        <p:tgtEl>
                                          <p:spTgt spid="942"/>
                                        </p:tgtEl>
                                        <p:attrNameLst>
                                          <p:attrName>style.visibility</p:attrName>
                                        </p:attrNameLst>
                                      </p:cBhvr>
                                      <p:to>
                                        <p:strVal val="visible"/>
                                      </p:to>
                                    </p:set>
                                    <p:anim calcmode="lin" valueType="num">
                                      <p:cBhvr additive="base">
                                        <p:cTn dur="300"/>
                                        <p:tgtEl>
                                          <p:spTgt spid="942"/>
                                        </p:tgtEl>
                                        <p:attrNameLst>
                                          <p:attrName>ppt_w</p:attrName>
                                        </p:attrNameLst>
                                      </p:cBhvr>
                                      <p:tavLst>
                                        <p:tav fmla="" tm="0">
                                          <p:val>
                                            <p:strVal val="0"/>
                                          </p:val>
                                        </p:tav>
                                        <p:tav fmla="" tm="100000">
                                          <p:val>
                                            <p:strVal val="#ppt_w"/>
                                          </p:val>
                                        </p:tav>
                                      </p:tavLst>
                                    </p:anim>
                                    <p:anim calcmode="lin" valueType="num">
                                      <p:cBhvr additive="base">
                                        <p:cTn dur="300"/>
                                        <p:tgtEl>
                                          <p:spTgt spid="942"/>
                                        </p:tgtEl>
                                        <p:attrNameLst>
                                          <p:attrName>ppt_h</p:attrName>
                                        </p:attrNameLst>
                                      </p:cBhvr>
                                      <p:tavLst>
                                        <p:tav fmla="" tm="0">
                                          <p:val>
                                            <p:strVal val="0"/>
                                          </p:val>
                                        </p:tav>
                                        <p:tav fmla="" tm="100000">
                                          <p:val>
                                            <p:strVal val="#ppt_h"/>
                                          </p:val>
                                        </p:tav>
                                      </p:tavLst>
                                    </p:anim>
                                  </p:childTnLst>
                                </p:cTn>
                              </p:par>
                            </p:childTnLst>
                          </p:cTn>
                        </p:par>
                        <p:par>
                          <p:cTn fill="hold">
                            <p:stCondLst>
                              <p:cond delay="600"/>
                            </p:stCondLst>
                            <p:childTnLst>
                              <p:par>
                                <p:cTn fill="hold" nodeType="afterEffect" presetClass="entr" presetID="23" presetSubtype="16">
                                  <p:stCondLst>
                                    <p:cond delay="0"/>
                                  </p:stCondLst>
                                  <p:childTnLst>
                                    <p:set>
                                      <p:cBhvr>
                                        <p:cTn dur="1" fill="hold">
                                          <p:stCondLst>
                                            <p:cond delay="0"/>
                                          </p:stCondLst>
                                        </p:cTn>
                                        <p:tgtEl>
                                          <p:spTgt spid="943"/>
                                        </p:tgtEl>
                                        <p:attrNameLst>
                                          <p:attrName>style.visibility</p:attrName>
                                        </p:attrNameLst>
                                      </p:cBhvr>
                                      <p:to>
                                        <p:strVal val="visible"/>
                                      </p:to>
                                    </p:set>
                                    <p:anim calcmode="lin" valueType="num">
                                      <p:cBhvr additive="base">
                                        <p:cTn dur="300"/>
                                        <p:tgtEl>
                                          <p:spTgt spid="943"/>
                                        </p:tgtEl>
                                        <p:attrNameLst>
                                          <p:attrName>ppt_w</p:attrName>
                                        </p:attrNameLst>
                                      </p:cBhvr>
                                      <p:tavLst>
                                        <p:tav fmla="" tm="0">
                                          <p:val>
                                            <p:strVal val="0"/>
                                          </p:val>
                                        </p:tav>
                                        <p:tav fmla="" tm="100000">
                                          <p:val>
                                            <p:strVal val="#ppt_w"/>
                                          </p:val>
                                        </p:tav>
                                      </p:tavLst>
                                    </p:anim>
                                    <p:anim calcmode="lin" valueType="num">
                                      <p:cBhvr additive="base">
                                        <p:cTn dur="300"/>
                                        <p:tgtEl>
                                          <p:spTgt spid="943"/>
                                        </p:tgtEl>
                                        <p:attrNameLst>
                                          <p:attrName>ppt_h</p:attrName>
                                        </p:attrNameLst>
                                      </p:cBhvr>
                                      <p:tavLst>
                                        <p:tav fmla="" tm="0">
                                          <p:val>
                                            <p:strVal val="0"/>
                                          </p:val>
                                        </p:tav>
                                        <p:tav fmla="" tm="100000">
                                          <p:val>
                                            <p:strVal val="#ppt_h"/>
                                          </p:val>
                                        </p:tav>
                                      </p:tavLst>
                                    </p:anim>
                                  </p:childTnLst>
                                </p:cTn>
                              </p:par>
                            </p:childTnLst>
                          </p:cTn>
                        </p:par>
                        <p:par>
                          <p:cTn fill="hold">
                            <p:stCondLst>
                              <p:cond delay="900"/>
                            </p:stCondLst>
                            <p:childTnLst>
                              <p:par>
                                <p:cTn fill="hold" nodeType="afterEffect" presetClass="emph" presetID="8" presetSubtype="0">
                                  <p:stCondLst>
                                    <p:cond delay="0"/>
                                  </p:stCondLst>
                                  <p:childTnLst>
                                    <p:animRot by="-21600000">
                                      <p:cBhvr>
                                        <p:cTn dur="500" fill="hold"/>
                                        <p:tgtEl>
                                          <p:spTgt spid="943"/>
                                        </p:tgtEl>
                                        <p:attrNameLst>
                                          <p:attrName>r</p:attrName>
                                        </p:attrNameLst>
                                      </p:cBhvr>
                                    </p:animRot>
                                  </p:childTnLst>
                                </p:cTn>
                              </p:par>
                            </p:childTnLst>
                          </p:cTn>
                        </p:par>
                        <p:par>
                          <p:cTn fill="hold">
                            <p:stCondLst>
                              <p:cond delay="1400"/>
                            </p:stCondLst>
                            <p:childTnLst>
                              <p:par>
                                <p:cTn fill="hold" nodeType="afterEffect" presetClass="exit" presetID="23" presetSubtype="32">
                                  <p:stCondLst>
                                    <p:cond delay="0"/>
                                  </p:stCondLst>
                                  <p:childTnLst>
                                    <p:anim calcmode="lin" valueType="num">
                                      <p:cBhvr additive="base">
                                        <p:cTn dur="300"/>
                                        <p:tgtEl>
                                          <p:spTgt spid="943"/>
                                        </p:tgtEl>
                                        <p:attrNameLst>
                                          <p:attrName>ppt_w</p:attrName>
                                        </p:attrNameLst>
                                      </p:cBhvr>
                                      <p:tavLst>
                                        <p:tav fmla="" tm="0">
                                          <p:val>
                                            <p:strVal val="#ppt_w"/>
                                          </p:val>
                                        </p:tav>
                                        <p:tav fmla="" tm="100000">
                                          <p:val>
                                            <p:strVal val="0"/>
                                          </p:val>
                                        </p:tav>
                                      </p:tavLst>
                                    </p:anim>
                                    <p:anim calcmode="lin" valueType="num">
                                      <p:cBhvr additive="base">
                                        <p:cTn dur="300"/>
                                        <p:tgtEl>
                                          <p:spTgt spid="943"/>
                                        </p:tgtEl>
                                        <p:attrNameLst>
                                          <p:attrName>ppt_h</p:attrName>
                                        </p:attrNameLst>
                                      </p:cBhvr>
                                      <p:tavLst>
                                        <p:tav fmla="" tm="0">
                                          <p:val>
                                            <p:strVal val="#ppt_h"/>
                                          </p:val>
                                        </p:tav>
                                        <p:tav fmla="" tm="100000">
                                          <p:val>
                                            <p:strVal val="0"/>
                                          </p:val>
                                        </p:tav>
                                      </p:tavLst>
                                    </p:anim>
                                    <p:set>
                                      <p:cBhvr>
                                        <p:cTn dur="1" fill="hold">
                                          <p:stCondLst>
                                            <p:cond delay="300"/>
                                          </p:stCondLst>
                                        </p:cTn>
                                        <p:tgtEl>
                                          <p:spTgt spid="943"/>
                                        </p:tgtEl>
                                        <p:attrNameLst>
                                          <p:attrName>style.visibility</p:attrName>
                                        </p:attrNameLst>
                                      </p:cBhvr>
                                      <p:to>
                                        <p:strVal val="hidden"/>
                                      </p:to>
                                    </p:set>
                                  </p:childTnLst>
                                </p:cTn>
                              </p:par>
                            </p:childTnLst>
                          </p:cTn>
                        </p:par>
                        <p:par>
                          <p:cTn fill="hold">
                            <p:stCondLst>
                              <p:cond delay="1700"/>
                            </p:stCondLst>
                            <p:childTnLst>
                              <p:par>
                                <p:cTn fill="hold" nodeType="afterEffect" presetClass="exit" presetID="23" presetSubtype="32">
                                  <p:stCondLst>
                                    <p:cond delay="0"/>
                                  </p:stCondLst>
                                  <p:childTnLst>
                                    <p:anim calcmode="lin" valueType="num">
                                      <p:cBhvr additive="base">
                                        <p:cTn dur="300"/>
                                        <p:tgtEl>
                                          <p:spTgt spid="942"/>
                                        </p:tgtEl>
                                        <p:attrNameLst>
                                          <p:attrName>ppt_w</p:attrName>
                                        </p:attrNameLst>
                                      </p:cBhvr>
                                      <p:tavLst>
                                        <p:tav fmla="" tm="0">
                                          <p:val>
                                            <p:strVal val="#ppt_w"/>
                                          </p:val>
                                        </p:tav>
                                        <p:tav fmla="" tm="100000">
                                          <p:val>
                                            <p:strVal val="0"/>
                                          </p:val>
                                        </p:tav>
                                      </p:tavLst>
                                    </p:anim>
                                    <p:anim calcmode="lin" valueType="num">
                                      <p:cBhvr additive="base">
                                        <p:cTn dur="300"/>
                                        <p:tgtEl>
                                          <p:spTgt spid="942"/>
                                        </p:tgtEl>
                                        <p:attrNameLst>
                                          <p:attrName>ppt_h</p:attrName>
                                        </p:attrNameLst>
                                      </p:cBhvr>
                                      <p:tavLst>
                                        <p:tav fmla="" tm="0">
                                          <p:val>
                                            <p:strVal val="#ppt_h"/>
                                          </p:val>
                                        </p:tav>
                                        <p:tav fmla="" tm="100000">
                                          <p:val>
                                            <p:strVal val="0"/>
                                          </p:val>
                                        </p:tav>
                                      </p:tavLst>
                                    </p:anim>
                                    <p:set>
                                      <p:cBhvr>
                                        <p:cTn dur="1" fill="hold">
                                          <p:stCondLst>
                                            <p:cond delay="300"/>
                                          </p:stCondLst>
                                        </p:cTn>
                                        <p:tgtEl>
                                          <p:spTgt spid="942"/>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3" presetSubtype="32">
                                  <p:stCondLst>
                                    <p:cond delay="0"/>
                                  </p:stCondLst>
                                  <p:childTnLst>
                                    <p:anim calcmode="lin" valueType="num">
                                      <p:cBhvr additive="base">
                                        <p:cTn dur="300"/>
                                        <p:tgtEl>
                                          <p:spTgt spid="944"/>
                                        </p:tgtEl>
                                        <p:attrNameLst>
                                          <p:attrName>ppt_w</p:attrName>
                                        </p:attrNameLst>
                                      </p:cBhvr>
                                      <p:tavLst>
                                        <p:tav fmla="" tm="0">
                                          <p:val>
                                            <p:strVal val="#ppt_w"/>
                                          </p:val>
                                        </p:tav>
                                        <p:tav fmla="" tm="100000">
                                          <p:val>
                                            <p:strVal val="0"/>
                                          </p:val>
                                        </p:tav>
                                      </p:tavLst>
                                    </p:anim>
                                    <p:anim calcmode="lin" valueType="num">
                                      <p:cBhvr additive="base">
                                        <p:cTn dur="300"/>
                                        <p:tgtEl>
                                          <p:spTgt spid="944"/>
                                        </p:tgtEl>
                                        <p:attrNameLst>
                                          <p:attrName>ppt_h</p:attrName>
                                        </p:attrNameLst>
                                      </p:cBhvr>
                                      <p:tavLst>
                                        <p:tav fmla="" tm="0">
                                          <p:val>
                                            <p:strVal val="#ppt_h"/>
                                          </p:val>
                                        </p:tav>
                                        <p:tav fmla="" tm="100000">
                                          <p:val>
                                            <p:strVal val="0"/>
                                          </p:val>
                                        </p:tav>
                                      </p:tavLst>
                                    </p:anim>
                                    <p:set>
                                      <p:cBhvr>
                                        <p:cTn dur="1" fill="hold">
                                          <p:stCondLst>
                                            <p:cond delay="300"/>
                                          </p:stCondLst>
                                        </p:cTn>
                                        <p:tgtEl>
                                          <p:spTgt spid="944"/>
                                        </p:tgtEl>
                                        <p:attrNameLst>
                                          <p:attrName>style.visibility</p:attrName>
                                        </p:attrNameLst>
                                      </p:cBhvr>
                                      <p:to>
                                        <p:strVal val="hidden"/>
                                      </p:to>
                                    </p:se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984"/>
                                        </p:tgtEl>
                                        <p:attrNameLst>
                                          <p:attrName>style.visibility</p:attrName>
                                        </p:attrNameLst>
                                      </p:cBhvr>
                                      <p:to>
                                        <p:strVal val="visible"/>
                                      </p:to>
                                    </p:set>
                                    <p:animEffect filter="fade" transition="in">
                                      <p:cBhvr>
                                        <p:cTn dur="500"/>
                                        <p:tgtEl>
                                          <p:spTgt spid="984"/>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500"/>
                                        <p:tgtEl>
                                          <p:spTgt spid="963"/>
                                        </p:tgtEl>
                                      </p:cBhvr>
                                    </p:animEffect>
                                  </p:childTnLst>
                                </p:cTn>
                              </p:par>
                            </p:childTnLst>
                          </p:cTn>
                        </p:par>
                        <p:par>
                          <p:cTn fill="hold">
                            <p:stCondLst>
                              <p:cond delay="3300"/>
                            </p:stCondLst>
                            <p:childTnLst>
                              <p:par>
                                <p:cTn fill="hold" nodeType="afterEffect" presetClass="entr" presetID="10" presetSubtype="0">
                                  <p:stCondLst>
                                    <p:cond delay="0"/>
                                  </p:stCondLst>
                                  <p:childTnLst>
                                    <p:set>
                                      <p:cBhvr>
                                        <p:cTn dur="1" fill="hold">
                                          <p:stCondLst>
                                            <p:cond delay="0"/>
                                          </p:stCondLst>
                                        </p:cTn>
                                        <p:tgtEl>
                                          <p:spTgt spid="945"/>
                                        </p:tgtEl>
                                        <p:attrNameLst>
                                          <p:attrName>style.visibility</p:attrName>
                                        </p:attrNameLst>
                                      </p:cBhvr>
                                      <p:to>
                                        <p:strVal val="visible"/>
                                      </p:to>
                                    </p:set>
                                    <p:animEffect filter="fade" transition="in">
                                      <p:cBhvr>
                                        <p:cTn dur="500"/>
                                        <p:tgtEl>
                                          <p:spTgt spid="945"/>
                                        </p:tgtEl>
                                      </p:cBhvr>
                                    </p:animEffect>
                                  </p:childTnLst>
                                </p:cTn>
                              </p:par>
                            </p:childTnLst>
                          </p:cTn>
                        </p:par>
                        <p:par>
                          <p:cTn fill="hold">
                            <p:stCondLst>
                              <p:cond delay="3800"/>
                            </p:stCondLst>
                            <p:childTnLst>
                              <p:par>
                                <p:cTn fill="hold" nodeType="after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500"/>
                                        <p:tgtEl>
                                          <p:spTgt spid="10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type="title"/>
          </p:nvPr>
        </p:nvSpPr>
        <p:spPr>
          <a:xfrm>
            <a:off x="713250" y="25782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Bases de datos y RDBMS</a:t>
            </a:r>
            <a:endParaRPr sz="3000"/>
          </a:p>
        </p:txBody>
      </p:sp>
      <p:sp>
        <p:nvSpPr>
          <p:cNvPr id="340" name="Google Shape;340;p25"/>
          <p:cNvSpPr txBox="1"/>
          <p:nvPr>
            <p:ph idx="1" type="body"/>
          </p:nvPr>
        </p:nvSpPr>
        <p:spPr>
          <a:xfrm>
            <a:off x="2093675" y="1238225"/>
            <a:ext cx="3269700" cy="2042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Las bases de datos se definen como un conjunto de información relacionada que se encuentra ordenada o estructurada. </a:t>
            </a:r>
            <a:endParaRPr sz="1300"/>
          </a:p>
          <a:p>
            <a:pPr indent="-311150" lvl="0" marL="457200" rtl="0" algn="l">
              <a:spcBef>
                <a:spcPts val="1000"/>
              </a:spcBef>
              <a:spcAft>
                <a:spcPts val="0"/>
              </a:spcAft>
              <a:buSzPts val="1300"/>
              <a:buChar char="➔"/>
            </a:pPr>
            <a:r>
              <a:rPr lang="en" sz="1300"/>
              <a:t>Bases de datos relacionales y no relacionales. </a:t>
            </a:r>
            <a:endParaRPr sz="1300"/>
          </a:p>
          <a:p>
            <a:pPr indent="-311150" lvl="0" marL="457200" rtl="0" algn="l">
              <a:spcBef>
                <a:spcPts val="1000"/>
              </a:spcBef>
              <a:spcAft>
                <a:spcPts val="1000"/>
              </a:spcAft>
              <a:buSzPts val="1300"/>
              <a:buChar char="➔"/>
            </a:pPr>
            <a:r>
              <a:rPr lang="en" sz="1300"/>
              <a:t>RDBMS: Sistema de Gestión de Bases de datos Relacionales</a:t>
            </a:r>
            <a:endParaRPr sz="1300"/>
          </a:p>
        </p:txBody>
      </p:sp>
      <p:sp>
        <p:nvSpPr>
          <p:cNvPr id="341" name="Google Shape;341;p25"/>
          <p:cNvSpPr txBox="1"/>
          <p:nvPr>
            <p:ph idx="1" type="body"/>
          </p:nvPr>
        </p:nvSpPr>
        <p:spPr>
          <a:xfrm>
            <a:off x="5632850" y="1115075"/>
            <a:ext cx="3208200" cy="3027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300"/>
              <a:t>Algunas de sus características son: </a:t>
            </a:r>
            <a:endParaRPr sz="1300"/>
          </a:p>
          <a:p>
            <a:pPr indent="-311150" lvl="0" marL="457200" rtl="0" algn="l">
              <a:spcBef>
                <a:spcPts val="1000"/>
              </a:spcBef>
              <a:spcAft>
                <a:spcPts val="0"/>
              </a:spcAft>
              <a:buSzPts val="1300"/>
              <a:buChar char="➔"/>
            </a:pPr>
            <a:r>
              <a:rPr lang="en" sz="1300"/>
              <a:t>El lenguaje de datos para realizar consultas a la base de datos es SQL </a:t>
            </a:r>
            <a:endParaRPr sz="1300"/>
          </a:p>
          <a:p>
            <a:pPr indent="-311150" lvl="0" marL="457200" rtl="0" algn="l">
              <a:spcBef>
                <a:spcPts val="1000"/>
              </a:spcBef>
              <a:spcAft>
                <a:spcPts val="0"/>
              </a:spcAft>
              <a:buSzPts val="1300"/>
              <a:buChar char="➔"/>
            </a:pPr>
            <a:r>
              <a:rPr lang="en" sz="1300"/>
              <a:t>Almacena datos en tablas </a:t>
            </a:r>
            <a:endParaRPr sz="1300"/>
          </a:p>
          <a:p>
            <a:pPr indent="-311150" lvl="0" marL="457200" rtl="0" algn="l">
              <a:spcBef>
                <a:spcPts val="1000"/>
              </a:spcBef>
              <a:spcAft>
                <a:spcPts val="0"/>
              </a:spcAft>
              <a:buSzPts val="1300"/>
              <a:buChar char="➔"/>
            </a:pPr>
            <a:r>
              <a:rPr lang="en" sz="1300"/>
              <a:t>Persiste los datos en forma de filas y columnas </a:t>
            </a:r>
            <a:endParaRPr sz="1300"/>
          </a:p>
          <a:p>
            <a:pPr indent="-311150" lvl="0" marL="457200" rtl="0" algn="l">
              <a:spcBef>
                <a:spcPts val="1000"/>
              </a:spcBef>
              <a:spcAft>
                <a:spcPts val="0"/>
              </a:spcAft>
              <a:buSzPts val="1300"/>
              <a:buChar char="➔"/>
            </a:pPr>
            <a:r>
              <a:rPr lang="en" sz="1300"/>
              <a:t>Recupera datos de una o más tablas</a:t>
            </a:r>
            <a:endParaRPr sz="1300"/>
          </a:p>
          <a:p>
            <a:pPr indent="-311150" lvl="0" marL="457200" rtl="0" algn="l">
              <a:spcBef>
                <a:spcPts val="1000"/>
              </a:spcBef>
              <a:spcAft>
                <a:spcPts val="1000"/>
              </a:spcAft>
              <a:buSzPts val="1300"/>
              <a:buChar char="➔"/>
            </a:pPr>
            <a:r>
              <a:rPr lang="en" sz="1300"/>
              <a:t>Crea índices para una recuperación de datos más rápida</a:t>
            </a:r>
            <a:endParaRPr sz="1300"/>
          </a:p>
        </p:txBody>
      </p:sp>
      <p:pic>
        <p:nvPicPr>
          <p:cNvPr id="342" name="Google Shape;342;p25"/>
          <p:cNvPicPr preferRelativeResize="0"/>
          <p:nvPr/>
        </p:nvPicPr>
        <p:blipFill>
          <a:blip r:embed="rId3">
            <a:alphaModFix/>
          </a:blip>
          <a:stretch>
            <a:fillRect/>
          </a:stretch>
        </p:blipFill>
        <p:spPr>
          <a:xfrm>
            <a:off x="123800" y="2844375"/>
            <a:ext cx="1700401" cy="220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6" name="Shape 346"/>
        <p:cNvGrpSpPr/>
        <p:nvPr/>
      </p:nvGrpSpPr>
      <p:grpSpPr>
        <a:xfrm>
          <a:off x="0" y="0"/>
          <a:ext cx="0" cy="0"/>
          <a:chOff x="0" y="0"/>
          <a:chExt cx="0" cy="0"/>
        </a:xfrm>
      </p:grpSpPr>
      <p:sp>
        <p:nvSpPr>
          <p:cNvPr id="347" name="Google Shape;347;p26"/>
          <p:cNvSpPr txBox="1"/>
          <p:nvPr>
            <p:ph type="title"/>
          </p:nvPr>
        </p:nvSpPr>
        <p:spPr>
          <a:xfrm>
            <a:off x="713250" y="25782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¿Qué es SQL?</a:t>
            </a:r>
            <a:endParaRPr sz="3000"/>
          </a:p>
        </p:txBody>
      </p:sp>
      <p:sp>
        <p:nvSpPr>
          <p:cNvPr id="348" name="Google Shape;348;p26"/>
          <p:cNvSpPr txBox="1"/>
          <p:nvPr>
            <p:ph idx="1" type="body"/>
          </p:nvPr>
        </p:nvSpPr>
        <p:spPr>
          <a:xfrm>
            <a:off x="713250" y="1342325"/>
            <a:ext cx="3269700" cy="2642400"/>
          </a:xfrm>
          <a:prstGeom prst="rect">
            <a:avLst/>
          </a:prstGeom>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rPr b="1" lang="en" sz="1300"/>
              <a:t>Structured Query Language</a:t>
            </a:r>
            <a:r>
              <a:rPr lang="en" sz="1300"/>
              <a:t> (Lenguaje estructurado de consultas) es un lenguaje creado para la definición y la manipulación de bases de datos relacionales. </a:t>
            </a:r>
            <a:endParaRPr sz="1300"/>
          </a:p>
          <a:p>
            <a:pPr indent="-311150" lvl="0" marL="457200" rtl="0" algn="just">
              <a:spcBef>
                <a:spcPts val="1000"/>
              </a:spcBef>
              <a:spcAft>
                <a:spcPts val="0"/>
              </a:spcAft>
              <a:buSzPts val="1300"/>
              <a:buChar char="➔"/>
            </a:pPr>
            <a:r>
              <a:rPr lang="en" sz="1300"/>
              <a:t>El beneficio de este lenguaje es facilitar la administración de datos almacenados. </a:t>
            </a:r>
            <a:endParaRPr sz="1300"/>
          </a:p>
          <a:p>
            <a:pPr indent="-311150" lvl="0" marL="457200" rtl="0" algn="just">
              <a:spcBef>
                <a:spcPts val="1000"/>
              </a:spcBef>
              <a:spcAft>
                <a:spcPts val="1000"/>
              </a:spcAft>
              <a:buSzPts val="1300"/>
              <a:buChar char="➔"/>
            </a:pPr>
            <a:r>
              <a:rPr lang="en" sz="1300"/>
              <a:t>El lenguaje </a:t>
            </a:r>
            <a:r>
              <a:rPr b="1" lang="en" sz="1300"/>
              <a:t>SQL </a:t>
            </a:r>
            <a:r>
              <a:rPr lang="en" sz="1300"/>
              <a:t>está compuesto por cláusulas, operadores y funciones de agregado.</a:t>
            </a:r>
            <a:endParaRPr sz="1300"/>
          </a:p>
        </p:txBody>
      </p:sp>
      <p:pic>
        <p:nvPicPr>
          <p:cNvPr id="349" name="Google Shape;349;p26"/>
          <p:cNvPicPr preferRelativeResize="0"/>
          <p:nvPr/>
        </p:nvPicPr>
        <p:blipFill>
          <a:blip r:embed="rId3">
            <a:alphaModFix/>
          </a:blip>
          <a:stretch>
            <a:fillRect/>
          </a:stretch>
        </p:blipFill>
        <p:spPr>
          <a:xfrm>
            <a:off x="4392125" y="1452400"/>
            <a:ext cx="3909025" cy="236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3" name="Shape 353"/>
        <p:cNvGrpSpPr/>
        <p:nvPr/>
      </p:nvGrpSpPr>
      <p:grpSpPr>
        <a:xfrm>
          <a:off x="0" y="0"/>
          <a:ext cx="0" cy="0"/>
          <a:chOff x="0" y="0"/>
          <a:chExt cx="0" cy="0"/>
        </a:xfrm>
      </p:grpSpPr>
      <p:sp>
        <p:nvSpPr>
          <p:cNvPr id="354" name="Google Shape;354;p27"/>
          <p:cNvSpPr txBox="1"/>
          <p:nvPr>
            <p:ph type="title"/>
          </p:nvPr>
        </p:nvSpPr>
        <p:spPr>
          <a:xfrm>
            <a:off x="713225" y="417450"/>
            <a:ext cx="7717500" cy="612900"/>
          </a:xfrm>
          <a:prstGeom prst="rect">
            <a:avLst/>
          </a:prstGeom>
          <a:ln cap="flat" cmpd="sng" w="2857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accent6"/>
                </a:solidFill>
              </a:rPr>
              <a:t>Estructura SQL con sus Elementos</a:t>
            </a:r>
            <a:endParaRPr sz="2700">
              <a:solidFill>
                <a:schemeClr val="accent6"/>
              </a:solidFill>
            </a:endParaRPr>
          </a:p>
        </p:txBody>
      </p:sp>
      <p:pic>
        <p:nvPicPr>
          <p:cNvPr id="355" name="Google Shape;355;p27"/>
          <p:cNvPicPr preferRelativeResize="0"/>
          <p:nvPr/>
        </p:nvPicPr>
        <p:blipFill>
          <a:blip r:embed="rId3">
            <a:alphaModFix/>
          </a:blip>
          <a:stretch>
            <a:fillRect/>
          </a:stretch>
        </p:blipFill>
        <p:spPr>
          <a:xfrm>
            <a:off x="2787537" y="1364900"/>
            <a:ext cx="3568875" cy="326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28"/>
          <p:cNvSpPr txBox="1"/>
          <p:nvPr>
            <p:ph type="title"/>
          </p:nvPr>
        </p:nvSpPr>
        <p:spPr>
          <a:xfrm>
            <a:off x="713225" y="417450"/>
            <a:ext cx="7717500" cy="612900"/>
          </a:xfrm>
          <a:prstGeom prst="rect">
            <a:avLst/>
          </a:prstGeom>
          <a:ln>
            <a:noFill/>
          </a:ln>
          <a:effectLst>
            <a:outerShdw rotWithShape="0" algn="bl" dir="5400000" dist="28575">
              <a:schemeClr val="accent6"/>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accent4"/>
                </a:solidFill>
              </a:rPr>
              <a:t>Tipos de Bases de Datos</a:t>
            </a:r>
            <a:endParaRPr sz="2700">
              <a:solidFill>
                <a:schemeClr val="accent4"/>
              </a:solidFill>
            </a:endParaRPr>
          </a:p>
        </p:txBody>
      </p:sp>
      <p:pic>
        <p:nvPicPr>
          <p:cNvPr id="361" name="Google Shape;361;p28"/>
          <p:cNvPicPr preferRelativeResize="0"/>
          <p:nvPr/>
        </p:nvPicPr>
        <p:blipFill>
          <a:blip r:embed="rId3">
            <a:alphaModFix/>
          </a:blip>
          <a:stretch>
            <a:fillRect/>
          </a:stretch>
        </p:blipFill>
        <p:spPr>
          <a:xfrm>
            <a:off x="1808575" y="1501800"/>
            <a:ext cx="5526851" cy="290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cxnSp>
        <p:nvCxnSpPr>
          <p:cNvPr id="366" name="Google Shape;366;p29"/>
          <p:cNvCxnSpPr/>
          <p:nvPr/>
        </p:nvCxnSpPr>
        <p:spPr>
          <a:xfrm>
            <a:off x="5533206" y="1540889"/>
            <a:ext cx="2442900" cy="2442900"/>
          </a:xfrm>
          <a:prstGeom prst="straightConnector1">
            <a:avLst/>
          </a:prstGeom>
          <a:noFill/>
          <a:ln cap="flat" cmpd="sng" w="9525">
            <a:solidFill>
              <a:schemeClr val="accent2"/>
            </a:solidFill>
            <a:prstDash val="solid"/>
            <a:round/>
            <a:headEnd len="med" w="med" type="none"/>
            <a:tailEnd len="med" w="med" type="none"/>
          </a:ln>
        </p:spPr>
      </p:cxnSp>
      <p:grpSp>
        <p:nvGrpSpPr>
          <p:cNvPr id="367" name="Google Shape;367;p29"/>
          <p:cNvGrpSpPr/>
          <p:nvPr/>
        </p:nvGrpSpPr>
        <p:grpSpPr>
          <a:xfrm>
            <a:off x="4682056" y="841516"/>
            <a:ext cx="3748715" cy="3468037"/>
            <a:chOff x="5009550" y="697395"/>
            <a:chExt cx="4134460" cy="3824900"/>
          </a:xfrm>
        </p:grpSpPr>
        <p:sp>
          <p:nvSpPr>
            <p:cNvPr id="368" name="Google Shape;368;p29"/>
            <p:cNvSpPr/>
            <p:nvPr/>
          </p:nvSpPr>
          <p:spPr>
            <a:xfrm flipH="1" rot="10800000">
              <a:off x="6316581" y="929161"/>
              <a:ext cx="576343" cy="1044085"/>
            </a:xfrm>
            <a:custGeom>
              <a:rect b="b" l="l" r="r" t="t"/>
              <a:pathLst>
                <a:path extrusionOk="0" fill="none" h="38520" w="29522">
                  <a:moveTo>
                    <a:pt x="29522" y="1"/>
                  </a:moveTo>
                  <a:lnTo>
                    <a:pt x="29522" y="34373"/>
                  </a:lnTo>
                  <a:cubicBezTo>
                    <a:pt x="29522" y="36695"/>
                    <a:pt x="27698" y="38519"/>
                    <a:pt x="25376" y="38519"/>
                  </a:cubicBezTo>
                  <a:lnTo>
                    <a:pt x="1" y="38519"/>
                  </a:lnTo>
                </a:path>
              </a:pathLst>
            </a:custGeom>
            <a:noFill/>
            <a:ln cap="flat" cmpd="sng" w="9525">
              <a:solidFill>
                <a:schemeClr val="dk2"/>
              </a:solidFill>
              <a:prstDash val="dash"/>
              <a:miter lim="414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5197301" y="697395"/>
              <a:ext cx="1176513" cy="701622"/>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70" name="Google Shape;370;p29"/>
            <p:cNvSpPr/>
            <p:nvPr/>
          </p:nvSpPr>
          <p:spPr>
            <a:xfrm>
              <a:off x="5621429" y="1437258"/>
              <a:ext cx="21" cy="2545287"/>
            </a:xfrm>
            <a:custGeom>
              <a:rect b="b" l="l" r="r" t="t"/>
              <a:pathLst>
                <a:path extrusionOk="0" fill="none" h="118786" w="1">
                  <a:moveTo>
                    <a:pt x="1" y="118786"/>
                  </a:moveTo>
                  <a:lnTo>
                    <a:pt x="1" y="0"/>
                  </a:lnTo>
                </a:path>
              </a:pathLst>
            </a:custGeom>
            <a:noFill/>
            <a:ln cap="rnd" cmpd="sng" w="108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71" name="Google Shape;371;p29"/>
            <p:cNvSpPr/>
            <p:nvPr/>
          </p:nvSpPr>
          <p:spPr>
            <a:xfrm>
              <a:off x="6941172" y="1732338"/>
              <a:ext cx="1433802" cy="815644"/>
            </a:xfrm>
            <a:custGeom>
              <a:rect b="b" l="l" r="r" t="t"/>
              <a:pathLst>
                <a:path extrusionOk="0" h="39129" w="68784">
                  <a:moveTo>
                    <a:pt x="24452" y="1"/>
                  </a:moveTo>
                  <a:cubicBezTo>
                    <a:pt x="24452" y="1"/>
                    <a:pt x="13277" y="4237"/>
                    <a:pt x="11576" y="5805"/>
                  </a:cubicBezTo>
                  <a:cubicBezTo>
                    <a:pt x="9874" y="7339"/>
                    <a:pt x="1" y="39129"/>
                    <a:pt x="1" y="39129"/>
                  </a:cubicBezTo>
                  <a:lnTo>
                    <a:pt x="68783" y="39129"/>
                  </a:lnTo>
                  <a:cubicBezTo>
                    <a:pt x="68783" y="39129"/>
                    <a:pt x="63713" y="17780"/>
                    <a:pt x="62445" y="10575"/>
                  </a:cubicBezTo>
                  <a:cubicBezTo>
                    <a:pt x="61211" y="3370"/>
                    <a:pt x="55674" y="1835"/>
                    <a:pt x="52872" y="1268"/>
                  </a:cubicBezTo>
                  <a:cubicBezTo>
                    <a:pt x="50036" y="701"/>
                    <a:pt x="24452" y="1"/>
                    <a:pt x="24452"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72" name="Google Shape;372;p29"/>
            <p:cNvSpPr/>
            <p:nvPr/>
          </p:nvSpPr>
          <p:spPr>
            <a:xfrm>
              <a:off x="7811722" y="1796999"/>
              <a:ext cx="248264" cy="750983"/>
            </a:xfrm>
            <a:custGeom>
              <a:rect b="b" l="l" r="r" t="t"/>
              <a:pathLst>
                <a:path extrusionOk="0" h="36027" w="11910">
                  <a:moveTo>
                    <a:pt x="7139" y="1"/>
                  </a:moveTo>
                  <a:lnTo>
                    <a:pt x="1469" y="2903"/>
                  </a:lnTo>
                  <a:lnTo>
                    <a:pt x="1" y="36027"/>
                  </a:lnTo>
                  <a:lnTo>
                    <a:pt x="11909" y="36027"/>
                  </a:lnTo>
                  <a:lnTo>
                    <a:pt x="7139" y="1"/>
                  </a:ln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73" name="Google Shape;373;p29"/>
            <p:cNvSpPr/>
            <p:nvPr/>
          </p:nvSpPr>
          <p:spPr>
            <a:xfrm>
              <a:off x="7432072" y="1581358"/>
              <a:ext cx="607757" cy="339544"/>
            </a:xfrm>
            <a:custGeom>
              <a:rect b="b" l="l" r="r" t="t"/>
              <a:pathLst>
                <a:path extrusionOk="0" h="16289" w="29156">
                  <a:moveTo>
                    <a:pt x="20141" y="1"/>
                  </a:moveTo>
                  <a:cubicBezTo>
                    <a:pt x="19511" y="1"/>
                    <a:pt x="18636" y="2954"/>
                    <a:pt x="15012" y="3574"/>
                  </a:cubicBezTo>
                  <a:cubicBezTo>
                    <a:pt x="11309" y="4175"/>
                    <a:pt x="2336" y="4542"/>
                    <a:pt x="2336" y="4542"/>
                  </a:cubicBezTo>
                  <a:lnTo>
                    <a:pt x="1836" y="4442"/>
                  </a:lnTo>
                  <a:cubicBezTo>
                    <a:pt x="1836" y="4442"/>
                    <a:pt x="1" y="7177"/>
                    <a:pt x="368" y="8011"/>
                  </a:cubicBezTo>
                  <a:cubicBezTo>
                    <a:pt x="735" y="8878"/>
                    <a:pt x="4938" y="15416"/>
                    <a:pt x="9107" y="16150"/>
                  </a:cubicBezTo>
                  <a:cubicBezTo>
                    <a:pt x="9648" y="16245"/>
                    <a:pt x="10207" y="16289"/>
                    <a:pt x="10778" y="16289"/>
                  </a:cubicBezTo>
                  <a:cubicBezTo>
                    <a:pt x="14610" y="16289"/>
                    <a:pt x="18948" y="14324"/>
                    <a:pt x="21416" y="12814"/>
                  </a:cubicBezTo>
                  <a:cubicBezTo>
                    <a:pt x="24252" y="11080"/>
                    <a:pt x="27921" y="9745"/>
                    <a:pt x="28521" y="9378"/>
                  </a:cubicBezTo>
                  <a:cubicBezTo>
                    <a:pt x="29155" y="8978"/>
                    <a:pt x="26953" y="6043"/>
                    <a:pt x="25953" y="5542"/>
                  </a:cubicBezTo>
                  <a:cubicBezTo>
                    <a:pt x="24985" y="5075"/>
                    <a:pt x="23751" y="4308"/>
                    <a:pt x="23751" y="4308"/>
                  </a:cubicBezTo>
                  <a:cubicBezTo>
                    <a:pt x="23751" y="4308"/>
                    <a:pt x="22384" y="2574"/>
                    <a:pt x="22150" y="2207"/>
                  </a:cubicBezTo>
                  <a:cubicBezTo>
                    <a:pt x="21883" y="1840"/>
                    <a:pt x="21783" y="1239"/>
                    <a:pt x="21416" y="739"/>
                  </a:cubicBezTo>
                  <a:cubicBezTo>
                    <a:pt x="21116" y="305"/>
                    <a:pt x="20682" y="38"/>
                    <a:pt x="20182" y="5"/>
                  </a:cubicBezTo>
                  <a:cubicBezTo>
                    <a:pt x="20169" y="2"/>
                    <a:pt x="20155" y="1"/>
                    <a:pt x="20141" y="1"/>
                  </a:cubicBez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74" name="Google Shape;374;p29"/>
            <p:cNvSpPr/>
            <p:nvPr/>
          </p:nvSpPr>
          <p:spPr>
            <a:xfrm>
              <a:off x="7708831" y="1628030"/>
              <a:ext cx="184979" cy="289975"/>
            </a:xfrm>
            <a:custGeom>
              <a:rect b="b" l="l" r="r" t="t"/>
              <a:pathLst>
                <a:path extrusionOk="0" fill="none" h="13911" w="8874">
                  <a:moveTo>
                    <a:pt x="0" y="13911"/>
                  </a:moveTo>
                  <a:cubicBezTo>
                    <a:pt x="0" y="13911"/>
                    <a:pt x="7138" y="10342"/>
                    <a:pt x="8006" y="7506"/>
                  </a:cubicBezTo>
                  <a:cubicBezTo>
                    <a:pt x="8873" y="4671"/>
                    <a:pt x="8873" y="1"/>
                    <a:pt x="8873"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75" name="Google Shape;375;p29"/>
            <p:cNvSpPr/>
            <p:nvPr/>
          </p:nvSpPr>
          <p:spPr>
            <a:xfrm>
              <a:off x="7822166" y="1671846"/>
              <a:ext cx="105017" cy="182206"/>
            </a:xfrm>
            <a:custGeom>
              <a:rect b="b" l="l" r="r" t="t"/>
              <a:pathLst>
                <a:path extrusionOk="0" fill="none" h="8741" w="5038">
                  <a:moveTo>
                    <a:pt x="0" y="8740"/>
                  </a:moveTo>
                  <a:cubicBezTo>
                    <a:pt x="0" y="8740"/>
                    <a:pt x="3069" y="7372"/>
                    <a:pt x="4036" y="5538"/>
                  </a:cubicBezTo>
                  <a:cubicBezTo>
                    <a:pt x="5037" y="3670"/>
                    <a:pt x="5037" y="0"/>
                    <a:pt x="5037"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76" name="Google Shape;376;p29"/>
            <p:cNvSpPr/>
            <p:nvPr/>
          </p:nvSpPr>
          <p:spPr>
            <a:xfrm>
              <a:off x="7385484" y="1181571"/>
              <a:ext cx="572279" cy="658056"/>
            </a:xfrm>
            <a:custGeom>
              <a:rect b="b" l="l" r="r" t="t"/>
              <a:pathLst>
                <a:path extrusionOk="0" h="31569" w="27454">
                  <a:moveTo>
                    <a:pt x="15521" y="0"/>
                  </a:moveTo>
                  <a:cubicBezTo>
                    <a:pt x="15083" y="0"/>
                    <a:pt x="14645" y="33"/>
                    <a:pt x="14211" y="104"/>
                  </a:cubicBezTo>
                  <a:cubicBezTo>
                    <a:pt x="8874" y="971"/>
                    <a:pt x="968" y="5074"/>
                    <a:pt x="134" y="8343"/>
                  </a:cubicBezTo>
                  <a:cubicBezTo>
                    <a:pt x="1" y="8843"/>
                    <a:pt x="2870" y="23120"/>
                    <a:pt x="4938" y="26756"/>
                  </a:cubicBezTo>
                  <a:cubicBezTo>
                    <a:pt x="6606" y="29661"/>
                    <a:pt x="9727" y="31568"/>
                    <a:pt x="12219" y="31568"/>
                  </a:cubicBezTo>
                  <a:cubicBezTo>
                    <a:pt x="12818" y="31568"/>
                    <a:pt x="13380" y="31459"/>
                    <a:pt x="13878" y="31226"/>
                  </a:cubicBezTo>
                  <a:cubicBezTo>
                    <a:pt x="16846" y="29825"/>
                    <a:pt x="20149" y="27090"/>
                    <a:pt x="21583" y="24021"/>
                  </a:cubicBezTo>
                  <a:cubicBezTo>
                    <a:pt x="21850" y="23487"/>
                    <a:pt x="23284" y="17384"/>
                    <a:pt x="22984" y="17283"/>
                  </a:cubicBezTo>
                  <a:lnTo>
                    <a:pt x="22984" y="17283"/>
                  </a:lnTo>
                  <a:cubicBezTo>
                    <a:pt x="22989" y="17284"/>
                    <a:pt x="23138" y="17333"/>
                    <a:pt x="23370" y="17333"/>
                  </a:cubicBezTo>
                  <a:cubicBezTo>
                    <a:pt x="24011" y="17333"/>
                    <a:pt x="25286" y="16959"/>
                    <a:pt x="25919" y="14180"/>
                  </a:cubicBezTo>
                  <a:cubicBezTo>
                    <a:pt x="26753" y="10411"/>
                    <a:pt x="27454" y="8176"/>
                    <a:pt x="26420" y="6108"/>
                  </a:cubicBezTo>
                  <a:cubicBezTo>
                    <a:pt x="25470" y="4208"/>
                    <a:pt x="20467" y="0"/>
                    <a:pt x="15521"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77" name="Google Shape;377;p29"/>
            <p:cNvSpPr/>
            <p:nvPr/>
          </p:nvSpPr>
          <p:spPr>
            <a:xfrm>
              <a:off x="7179306" y="945919"/>
              <a:ext cx="825045" cy="491337"/>
            </a:xfrm>
            <a:custGeom>
              <a:rect b="b" l="l" r="r" t="t"/>
              <a:pathLst>
                <a:path extrusionOk="0" h="23571" w="39580">
                  <a:moveTo>
                    <a:pt x="28757" y="0"/>
                  </a:moveTo>
                  <a:cubicBezTo>
                    <a:pt x="27359" y="0"/>
                    <a:pt x="28272" y="2269"/>
                    <a:pt x="28272" y="2269"/>
                  </a:cubicBezTo>
                  <a:cubicBezTo>
                    <a:pt x="28272" y="2269"/>
                    <a:pt x="26370" y="1268"/>
                    <a:pt x="22067" y="734"/>
                  </a:cubicBezTo>
                  <a:cubicBezTo>
                    <a:pt x="21624" y="683"/>
                    <a:pt x="21156" y="659"/>
                    <a:pt x="20672" y="659"/>
                  </a:cubicBezTo>
                  <a:cubicBezTo>
                    <a:pt x="16467" y="659"/>
                    <a:pt x="11051" y="2495"/>
                    <a:pt x="9525" y="4170"/>
                  </a:cubicBezTo>
                  <a:cubicBezTo>
                    <a:pt x="7790" y="6072"/>
                    <a:pt x="11426" y="7106"/>
                    <a:pt x="11426" y="7106"/>
                  </a:cubicBezTo>
                  <a:cubicBezTo>
                    <a:pt x="11426" y="7106"/>
                    <a:pt x="1086" y="11242"/>
                    <a:pt x="385" y="16379"/>
                  </a:cubicBezTo>
                  <a:cubicBezTo>
                    <a:pt x="1" y="19358"/>
                    <a:pt x="2064" y="19989"/>
                    <a:pt x="3882" y="19989"/>
                  </a:cubicBezTo>
                  <a:cubicBezTo>
                    <a:pt x="5219" y="19989"/>
                    <a:pt x="6423" y="19648"/>
                    <a:pt x="6423" y="19648"/>
                  </a:cubicBezTo>
                  <a:lnTo>
                    <a:pt x="6423" y="19648"/>
                  </a:lnTo>
                  <a:cubicBezTo>
                    <a:pt x="6423" y="19648"/>
                    <a:pt x="6396" y="21593"/>
                    <a:pt x="10160" y="21593"/>
                  </a:cubicBezTo>
                  <a:cubicBezTo>
                    <a:pt x="10578" y="21593"/>
                    <a:pt x="11043" y="21569"/>
                    <a:pt x="11560" y="21516"/>
                  </a:cubicBezTo>
                  <a:cubicBezTo>
                    <a:pt x="16730" y="21016"/>
                    <a:pt x="24268" y="15179"/>
                    <a:pt x="24269" y="15178"/>
                  </a:cubicBezTo>
                  <a:lnTo>
                    <a:pt x="24269" y="15178"/>
                  </a:lnTo>
                  <a:cubicBezTo>
                    <a:pt x="24269" y="15178"/>
                    <a:pt x="21833" y="19158"/>
                    <a:pt x="23857" y="19158"/>
                  </a:cubicBezTo>
                  <a:cubicBezTo>
                    <a:pt x="23978" y="19158"/>
                    <a:pt x="24115" y="19144"/>
                    <a:pt x="24269" y="19114"/>
                  </a:cubicBezTo>
                  <a:cubicBezTo>
                    <a:pt x="27038" y="18614"/>
                    <a:pt x="28238" y="15011"/>
                    <a:pt x="28238" y="15011"/>
                  </a:cubicBezTo>
                  <a:cubicBezTo>
                    <a:pt x="28238" y="15011"/>
                    <a:pt x="28405" y="16045"/>
                    <a:pt x="28572" y="16879"/>
                  </a:cubicBezTo>
                  <a:cubicBezTo>
                    <a:pt x="28739" y="17747"/>
                    <a:pt x="30807" y="19815"/>
                    <a:pt x="30807" y="19815"/>
                  </a:cubicBezTo>
                  <a:cubicBezTo>
                    <a:pt x="30807" y="19815"/>
                    <a:pt x="31341" y="22750"/>
                    <a:pt x="32708" y="23417"/>
                  </a:cubicBezTo>
                  <a:cubicBezTo>
                    <a:pt x="32917" y="23524"/>
                    <a:pt x="33078" y="23570"/>
                    <a:pt x="33202" y="23570"/>
                  </a:cubicBezTo>
                  <a:cubicBezTo>
                    <a:pt x="33892" y="23570"/>
                    <a:pt x="33434" y="22140"/>
                    <a:pt x="33576" y="21716"/>
                  </a:cubicBezTo>
                  <a:cubicBezTo>
                    <a:pt x="33742" y="21182"/>
                    <a:pt x="36644" y="20315"/>
                    <a:pt x="38045" y="17413"/>
                  </a:cubicBezTo>
                  <a:cubicBezTo>
                    <a:pt x="39413" y="14478"/>
                    <a:pt x="36644" y="9341"/>
                    <a:pt x="36644" y="9341"/>
                  </a:cubicBezTo>
                  <a:cubicBezTo>
                    <a:pt x="36644" y="9341"/>
                    <a:pt x="39580" y="8974"/>
                    <a:pt x="39246" y="7773"/>
                  </a:cubicBezTo>
                  <a:cubicBezTo>
                    <a:pt x="38879" y="6572"/>
                    <a:pt x="34409" y="6238"/>
                    <a:pt x="34409" y="6238"/>
                  </a:cubicBezTo>
                  <a:cubicBezTo>
                    <a:pt x="34409" y="6238"/>
                    <a:pt x="32208" y="1201"/>
                    <a:pt x="29639" y="201"/>
                  </a:cubicBezTo>
                  <a:cubicBezTo>
                    <a:pt x="29275" y="60"/>
                    <a:pt x="28985" y="0"/>
                    <a:pt x="28757" y="0"/>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78" name="Google Shape;378;p29"/>
            <p:cNvSpPr/>
            <p:nvPr/>
          </p:nvSpPr>
          <p:spPr>
            <a:xfrm>
              <a:off x="6579616" y="2437733"/>
              <a:ext cx="297604" cy="109561"/>
            </a:xfrm>
            <a:custGeom>
              <a:rect b="b" l="l" r="r" t="t"/>
              <a:pathLst>
                <a:path extrusionOk="0" h="5256" w="14277">
                  <a:moveTo>
                    <a:pt x="7242" y="1"/>
                  </a:moveTo>
                  <a:cubicBezTo>
                    <a:pt x="6522" y="1"/>
                    <a:pt x="5801" y="105"/>
                    <a:pt x="5104" y="318"/>
                  </a:cubicBezTo>
                  <a:cubicBezTo>
                    <a:pt x="1701" y="1319"/>
                    <a:pt x="0" y="4288"/>
                    <a:pt x="0" y="5255"/>
                  </a:cubicBezTo>
                  <a:lnTo>
                    <a:pt x="14277" y="5255"/>
                  </a:lnTo>
                  <a:cubicBezTo>
                    <a:pt x="13910" y="3521"/>
                    <a:pt x="12843" y="2053"/>
                    <a:pt x="11308" y="1152"/>
                  </a:cubicBezTo>
                  <a:cubicBezTo>
                    <a:pt x="10070" y="401"/>
                    <a:pt x="8657" y="1"/>
                    <a:pt x="724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79" name="Google Shape;379;p29"/>
            <p:cNvSpPr/>
            <p:nvPr/>
          </p:nvSpPr>
          <p:spPr>
            <a:xfrm>
              <a:off x="6574050" y="2391519"/>
              <a:ext cx="76501" cy="127050"/>
            </a:xfrm>
            <a:custGeom>
              <a:rect b="b" l="l" r="r" t="t"/>
              <a:pathLst>
                <a:path extrusionOk="0" h="6095" w="3670">
                  <a:moveTo>
                    <a:pt x="2802" y="0"/>
                  </a:moveTo>
                  <a:cubicBezTo>
                    <a:pt x="2802" y="0"/>
                    <a:pt x="968" y="2669"/>
                    <a:pt x="968" y="3669"/>
                  </a:cubicBezTo>
                  <a:cubicBezTo>
                    <a:pt x="968" y="4637"/>
                    <a:pt x="0" y="5638"/>
                    <a:pt x="1401" y="6071"/>
                  </a:cubicBezTo>
                  <a:cubicBezTo>
                    <a:pt x="1456" y="6087"/>
                    <a:pt x="1509" y="6094"/>
                    <a:pt x="1562" y="6094"/>
                  </a:cubicBezTo>
                  <a:cubicBezTo>
                    <a:pt x="2868" y="6094"/>
                    <a:pt x="3669" y="1513"/>
                    <a:pt x="3669" y="968"/>
                  </a:cubicBezTo>
                  <a:cubicBezTo>
                    <a:pt x="3669" y="400"/>
                    <a:pt x="2802" y="0"/>
                    <a:pt x="2802"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80" name="Google Shape;380;p29"/>
            <p:cNvSpPr/>
            <p:nvPr/>
          </p:nvSpPr>
          <p:spPr>
            <a:xfrm>
              <a:off x="6600461" y="2385183"/>
              <a:ext cx="85548" cy="143289"/>
            </a:xfrm>
            <a:custGeom>
              <a:rect b="b" l="l" r="r" t="t"/>
              <a:pathLst>
                <a:path extrusionOk="0" h="6874" w="4104">
                  <a:moveTo>
                    <a:pt x="2735" y="0"/>
                  </a:moveTo>
                  <a:cubicBezTo>
                    <a:pt x="2252" y="0"/>
                    <a:pt x="1770" y="69"/>
                    <a:pt x="1535" y="304"/>
                  </a:cubicBezTo>
                  <a:cubicBezTo>
                    <a:pt x="968" y="838"/>
                    <a:pt x="1" y="5808"/>
                    <a:pt x="134" y="6375"/>
                  </a:cubicBezTo>
                  <a:cubicBezTo>
                    <a:pt x="209" y="6692"/>
                    <a:pt x="688" y="6873"/>
                    <a:pt x="1167" y="6873"/>
                  </a:cubicBezTo>
                  <a:cubicBezTo>
                    <a:pt x="1546" y="6873"/>
                    <a:pt x="1925" y="6759"/>
                    <a:pt x="2102" y="6509"/>
                  </a:cubicBezTo>
                  <a:cubicBezTo>
                    <a:pt x="2536" y="5942"/>
                    <a:pt x="4104" y="137"/>
                    <a:pt x="4104" y="137"/>
                  </a:cubicBezTo>
                  <a:cubicBezTo>
                    <a:pt x="4104" y="137"/>
                    <a:pt x="3418" y="0"/>
                    <a:pt x="2735"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81" name="Google Shape;381;p29"/>
            <p:cNvSpPr/>
            <p:nvPr/>
          </p:nvSpPr>
          <p:spPr>
            <a:xfrm>
              <a:off x="6632458" y="2368715"/>
              <a:ext cx="365058" cy="178933"/>
            </a:xfrm>
            <a:custGeom>
              <a:rect b="b" l="l" r="r" t="t"/>
              <a:pathLst>
                <a:path extrusionOk="0" h="8584" w="17513">
                  <a:moveTo>
                    <a:pt x="3160" y="1"/>
                  </a:moveTo>
                  <a:cubicBezTo>
                    <a:pt x="2281" y="1"/>
                    <a:pt x="1759" y="1250"/>
                    <a:pt x="1435" y="2062"/>
                  </a:cubicBezTo>
                  <a:cubicBezTo>
                    <a:pt x="1001" y="3062"/>
                    <a:pt x="0" y="6598"/>
                    <a:pt x="0" y="7566"/>
                  </a:cubicBezTo>
                  <a:cubicBezTo>
                    <a:pt x="0" y="8149"/>
                    <a:pt x="533" y="8539"/>
                    <a:pt x="1030" y="8539"/>
                  </a:cubicBezTo>
                  <a:cubicBezTo>
                    <a:pt x="1386" y="8539"/>
                    <a:pt x="1723" y="8339"/>
                    <a:pt x="1835" y="7866"/>
                  </a:cubicBezTo>
                  <a:cubicBezTo>
                    <a:pt x="2135" y="6732"/>
                    <a:pt x="4403" y="3062"/>
                    <a:pt x="4403" y="3062"/>
                  </a:cubicBezTo>
                  <a:lnTo>
                    <a:pt x="7372" y="4196"/>
                  </a:lnTo>
                  <a:cubicBezTo>
                    <a:pt x="7372" y="4196"/>
                    <a:pt x="7639" y="4597"/>
                    <a:pt x="6371" y="5464"/>
                  </a:cubicBezTo>
                  <a:cubicBezTo>
                    <a:pt x="5104" y="6298"/>
                    <a:pt x="3269" y="8133"/>
                    <a:pt x="3836" y="8433"/>
                  </a:cubicBezTo>
                  <a:cubicBezTo>
                    <a:pt x="4023" y="8521"/>
                    <a:pt x="4328" y="8565"/>
                    <a:pt x="4674" y="8565"/>
                  </a:cubicBezTo>
                  <a:cubicBezTo>
                    <a:pt x="5381" y="8565"/>
                    <a:pt x="6258" y="8380"/>
                    <a:pt x="6638" y="7999"/>
                  </a:cubicBezTo>
                  <a:cubicBezTo>
                    <a:pt x="7205" y="7432"/>
                    <a:pt x="10174" y="6732"/>
                    <a:pt x="10174" y="6732"/>
                  </a:cubicBezTo>
                  <a:cubicBezTo>
                    <a:pt x="10174" y="6732"/>
                    <a:pt x="12876" y="8433"/>
                    <a:pt x="13443" y="8566"/>
                  </a:cubicBezTo>
                  <a:cubicBezTo>
                    <a:pt x="13492" y="8578"/>
                    <a:pt x="13564" y="8583"/>
                    <a:pt x="13653" y="8583"/>
                  </a:cubicBezTo>
                  <a:cubicBezTo>
                    <a:pt x="14593" y="8583"/>
                    <a:pt x="17513" y="7999"/>
                    <a:pt x="17513" y="7999"/>
                  </a:cubicBezTo>
                  <a:cubicBezTo>
                    <a:pt x="17513" y="7999"/>
                    <a:pt x="13577" y="4630"/>
                    <a:pt x="13009" y="4196"/>
                  </a:cubicBezTo>
                  <a:cubicBezTo>
                    <a:pt x="12376" y="3796"/>
                    <a:pt x="11709" y="3463"/>
                    <a:pt x="11041" y="3196"/>
                  </a:cubicBezTo>
                  <a:cubicBezTo>
                    <a:pt x="11041" y="3196"/>
                    <a:pt x="5104" y="1061"/>
                    <a:pt x="3836" y="227"/>
                  </a:cubicBezTo>
                  <a:cubicBezTo>
                    <a:pt x="3590" y="69"/>
                    <a:pt x="3365" y="1"/>
                    <a:pt x="3160"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82" name="Google Shape;382;p29"/>
            <p:cNvSpPr/>
            <p:nvPr/>
          </p:nvSpPr>
          <p:spPr>
            <a:xfrm>
              <a:off x="7830504" y="2384286"/>
              <a:ext cx="229483" cy="99722"/>
            </a:xfrm>
            <a:custGeom>
              <a:rect b="b" l="l" r="r" t="t"/>
              <a:pathLst>
                <a:path extrusionOk="0" h="4784" w="11009">
                  <a:moveTo>
                    <a:pt x="1497" y="1"/>
                  </a:moveTo>
                  <a:cubicBezTo>
                    <a:pt x="780" y="1"/>
                    <a:pt x="210" y="175"/>
                    <a:pt x="134" y="814"/>
                  </a:cubicBezTo>
                  <a:cubicBezTo>
                    <a:pt x="1" y="2215"/>
                    <a:pt x="2969" y="3082"/>
                    <a:pt x="4370" y="3082"/>
                  </a:cubicBezTo>
                  <a:cubicBezTo>
                    <a:pt x="5197" y="3082"/>
                    <a:pt x="5824" y="2894"/>
                    <a:pt x="6533" y="2894"/>
                  </a:cubicBezTo>
                  <a:cubicBezTo>
                    <a:pt x="7054" y="2894"/>
                    <a:pt x="7619" y="2996"/>
                    <a:pt x="8340" y="3349"/>
                  </a:cubicBezTo>
                  <a:cubicBezTo>
                    <a:pt x="10041" y="4217"/>
                    <a:pt x="11008" y="4784"/>
                    <a:pt x="11008" y="4784"/>
                  </a:cubicBezTo>
                  <a:lnTo>
                    <a:pt x="9040" y="1648"/>
                  </a:lnTo>
                  <a:lnTo>
                    <a:pt x="7072" y="247"/>
                  </a:lnTo>
                  <a:lnTo>
                    <a:pt x="4103" y="247"/>
                  </a:lnTo>
                  <a:cubicBezTo>
                    <a:pt x="3415" y="247"/>
                    <a:pt x="2351" y="1"/>
                    <a:pt x="149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83" name="Google Shape;383;p29"/>
            <p:cNvSpPr/>
            <p:nvPr/>
          </p:nvSpPr>
          <p:spPr>
            <a:xfrm>
              <a:off x="7877780" y="2315727"/>
              <a:ext cx="344213" cy="232276"/>
            </a:xfrm>
            <a:custGeom>
              <a:rect b="b" l="l" r="r" t="t"/>
              <a:pathLst>
                <a:path extrusionOk="0" h="11143" w="16513">
                  <a:moveTo>
                    <a:pt x="2970" y="0"/>
                  </a:moveTo>
                  <a:cubicBezTo>
                    <a:pt x="2136" y="0"/>
                    <a:pt x="1" y="4670"/>
                    <a:pt x="301" y="5804"/>
                  </a:cubicBezTo>
                  <a:cubicBezTo>
                    <a:pt x="378" y="6130"/>
                    <a:pt x="479" y="6258"/>
                    <a:pt x="594" y="6258"/>
                  </a:cubicBezTo>
                  <a:cubicBezTo>
                    <a:pt x="880" y="6258"/>
                    <a:pt x="1250" y="5470"/>
                    <a:pt x="1535" y="4970"/>
                  </a:cubicBezTo>
                  <a:cubicBezTo>
                    <a:pt x="1969" y="4270"/>
                    <a:pt x="3503" y="2302"/>
                    <a:pt x="3503" y="2302"/>
                  </a:cubicBezTo>
                  <a:cubicBezTo>
                    <a:pt x="3503" y="2302"/>
                    <a:pt x="5905" y="6238"/>
                    <a:pt x="6906" y="8373"/>
                  </a:cubicBezTo>
                  <a:cubicBezTo>
                    <a:pt x="7906" y="10474"/>
                    <a:pt x="9875" y="10775"/>
                    <a:pt x="11009" y="11042"/>
                  </a:cubicBezTo>
                  <a:cubicBezTo>
                    <a:pt x="11285" y="11115"/>
                    <a:pt x="11752" y="11142"/>
                    <a:pt x="12301" y="11142"/>
                  </a:cubicBezTo>
                  <a:cubicBezTo>
                    <a:pt x="14010" y="11142"/>
                    <a:pt x="16513" y="10875"/>
                    <a:pt x="16513" y="10875"/>
                  </a:cubicBezTo>
                  <a:cubicBezTo>
                    <a:pt x="16513" y="10875"/>
                    <a:pt x="13844" y="5104"/>
                    <a:pt x="12576" y="3269"/>
                  </a:cubicBezTo>
                  <a:cubicBezTo>
                    <a:pt x="11309" y="1435"/>
                    <a:pt x="3804" y="0"/>
                    <a:pt x="2970"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84" name="Google Shape;384;p29"/>
            <p:cNvSpPr/>
            <p:nvPr/>
          </p:nvSpPr>
          <p:spPr>
            <a:xfrm>
              <a:off x="7907797" y="2302616"/>
              <a:ext cx="170262" cy="181018"/>
            </a:xfrm>
            <a:custGeom>
              <a:rect b="b" l="l" r="r" t="t"/>
              <a:pathLst>
                <a:path extrusionOk="0" h="8684" w="8168">
                  <a:moveTo>
                    <a:pt x="4397" y="1"/>
                  </a:moveTo>
                  <a:cubicBezTo>
                    <a:pt x="4280" y="1"/>
                    <a:pt x="4169" y="20"/>
                    <a:pt x="4065" y="62"/>
                  </a:cubicBezTo>
                  <a:cubicBezTo>
                    <a:pt x="2630" y="629"/>
                    <a:pt x="395" y="7401"/>
                    <a:pt x="95" y="8268"/>
                  </a:cubicBezTo>
                  <a:cubicBezTo>
                    <a:pt x="1" y="8564"/>
                    <a:pt x="153" y="8683"/>
                    <a:pt x="402" y="8683"/>
                  </a:cubicBezTo>
                  <a:cubicBezTo>
                    <a:pt x="854" y="8683"/>
                    <a:pt x="1624" y="8287"/>
                    <a:pt x="1796" y="7834"/>
                  </a:cubicBezTo>
                  <a:cubicBezTo>
                    <a:pt x="2063" y="7134"/>
                    <a:pt x="4632" y="3465"/>
                    <a:pt x="4632" y="3465"/>
                  </a:cubicBezTo>
                  <a:lnTo>
                    <a:pt x="6867" y="4866"/>
                  </a:lnTo>
                  <a:lnTo>
                    <a:pt x="8168" y="3031"/>
                  </a:lnTo>
                  <a:cubicBezTo>
                    <a:pt x="8168" y="3031"/>
                    <a:pt x="5852" y="1"/>
                    <a:pt x="43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85" name="Google Shape;385;p29"/>
            <p:cNvSpPr/>
            <p:nvPr/>
          </p:nvSpPr>
          <p:spPr>
            <a:xfrm>
              <a:off x="7904211" y="2292089"/>
              <a:ext cx="173847" cy="200258"/>
            </a:xfrm>
            <a:custGeom>
              <a:rect b="b" l="l" r="r" t="t"/>
              <a:pathLst>
                <a:path extrusionOk="0" fill="none" h="9607" w="8340">
                  <a:moveTo>
                    <a:pt x="8340" y="3536"/>
                  </a:moveTo>
                  <a:cubicBezTo>
                    <a:pt x="8340" y="3536"/>
                    <a:pt x="5638" y="0"/>
                    <a:pt x="4237" y="567"/>
                  </a:cubicBezTo>
                  <a:cubicBezTo>
                    <a:pt x="2802" y="1134"/>
                    <a:pt x="567" y="7906"/>
                    <a:pt x="267" y="8773"/>
                  </a:cubicBezTo>
                  <a:cubicBezTo>
                    <a:pt x="0" y="9607"/>
                    <a:pt x="1702" y="9040"/>
                    <a:pt x="1968" y="8339"/>
                  </a:cubicBezTo>
                  <a:cubicBezTo>
                    <a:pt x="2235" y="7639"/>
                    <a:pt x="4804" y="3970"/>
                    <a:pt x="4804" y="3970"/>
                  </a:cubicBezTo>
                  <a:lnTo>
                    <a:pt x="70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86" name="Google Shape;386;p29"/>
            <p:cNvSpPr/>
            <p:nvPr/>
          </p:nvSpPr>
          <p:spPr>
            <a:xfrm>
              <a:off x="7945234" y="2320855"/>
              <a:ext cx="173847" cy="158589"/>
            </a:xfrm>
            <a:custGeom>
              <a:rect b="b" l="l" r="r" t="t"/>
              <a:pathLst>
                <a:path extrusionOk="0" h="7608" w="8340">
                  <a:moveTo>
                    <a:pt x="4705" y="0"/>
                  </a:moveTo>
                  <a:cubicBezTo>
                    <a:pt x="4644" y="0"/>
                    <a:pt x="4588" y="7"/>
                    <a:pt x="4537" y="21"/>
                  </a:cubicBezTo>
                  <a:cubicBezTo>
                    <a:pt x="3536" y="321"/>
                    <a:pt x="0" y="7226"/>
                    <a:pt x="568" y="7526"/>
                  </a:cubicBezTo>
                  <a:cubicBezTo>
                    <a:pt x="672" y="7582"/>
                    <a:pt x="797" y="7608"/>
                    <a:pt x="933" y="7608"/>
                  </a:cubicBezTo>
                  <a:cubicBezTo>
                    <a:pt x="1535" y="7608"/>
                    <a:pt x="2374" y="7105"/>
                    <a:pt x="2836" y="6426"/>
                  </a:cubicBezTo>
                  <a:cubicBezTo>
                    <a:pt x="3403" y="5558"/>
                    <a:pt x="4537" y="3590"/>
                    <a:pt x="4537" y="3590"/>
                  </a:cubicBezTo>
                  <a:lnTo>
                    <a:pt x="6639" y="5125"/>
                  </a:lnTo>
                  <a:lnTo>
                    <a:pt x="8340" y="2156"/>
                  </a:lnTo>
                  <a:cubicBezTo>
                    <a:pt x="8340" y="2156"/>
                    <a:pt x="5795" y="0"/>
                    <a:pt x="4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87" name="Google Shape;387;p29"/>
            <p:cNvSpPr/>
            <p:nvPr/>
          </p:nvSpPr>
          <p:spPr>
            <a:xfrm>
              <a:off x="7945234" y="2315727"/>
              <a:ext cx="173847" cy="168282"/>
            </a:xfrm>
            <a:custGeom>
              <a:rect b="b" l="l" r="r" t="t"/>
              <a:pathLst>
                <a:path extrusionOk="0" fill="none" h="8073" w="8340">
                  <a:moveTo>
                    <a:pt x="8340" y="2402"/>
                  </a:moveTo>
                  <a:cubicBezTo>
                    <a:pt x="8340" y="2402"/>
                    <a:pt x="5504" y="0"/>
                    <a:pt x="4537" y="267"/>
                  </a:cubicBezTo>
                  <a:cubicBezTo>
                    <a:pt x="3536" y="567"/>
                    <a:pt x="0" y="7472"/>
                    <a:pt x="568" y="7772"/>
                  </a:cubicBezTo>
                  <a:cubicBezTo>
                    <a:pt x="1135" y="8073"/>
                    <a:pt x="2269" y="7506"/>
                    <a:pt x="2836" y="6672"/>
                  </a:cubicBezTo>
                  <a:cubicBezTo>
                    <a:pt x="3403" y="5804"/>
                    <a:pt x="4537" y="3836"/>
                    <a:pt x="4537" y="3836"/>
                  </a:cubicBezTo>
                  <a:lnTo>
                    <a:pt x="66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88" name="Google Shape;388;p29"/>
            <p:cNvSpPr/>
            <p:nvPr/>
          </p:nvSpPr>
          <p:spPr>
            <a:xfrm>
              <a:off x="8007123" y="2356479"/>
              <a:ext cx="140474" cy="130323"/>
            </a:xfrm>
            <a:custGeom>
              <a:rect b="b" l="l" r="r" t="t"/>
              <a:pathLst>
                <a:path extrusionOk="0" h="6252" w="6739">
                  <a:moveTo>
                    <a:pt x="4593" y="1"/>
                  </a:moveTo>
                  <a:cubicBezTo>
                    <a:pt x="4517" y="1"/>
                    <a:pt x="4443" y="15"/>
                    <a:pt x="4370" y="47"/>
                  </a:cubicBezTo>
                  <a:cubicBezTo>
                    <a:pt x="3403" y="447"/>
                    <a:pt x="0" y="5684"/>
                    <a:pt x="1001" y="5684"/>
                  </a:cubicBezTo>
                  <a:cubicBezTo>
                    <a:pt x="1968" y="5684"/>
                    <a:pt x="4937" y="2582"/>
                    <a:pt x="4937" y="2582"/>
                  </a:cubicBezTo>
                  <a:lnTo>
                    <a:pt x="4937" y="2582"/>
                  </a:lnTo>
                  <a:cubicBezTo>
                    <a:pt x="4937" y="2582"/>
                    <a:pt x="4670" y="4984"/>
                    <a:pt x="4937" y="6251"/>
                  </a:cubicBezTo>
                  <a:lnTo>
                    <a:pt x="6738" y="2382"/>
                  </a:lnTo>
                  <a:cubicBezTo>
                    <a:pt x="6738" y="2382"/>
                    <a:pt x="5562" y="1"/>
                    <a:pt x="45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89" name="Google Shape;389;p29"/>
            <p:cNvSpPr/>
            <p:nvPr/>
          </p:nvSpPr>
          <p:spPr>
            <a:xfrm>
              <a:off x="8007123" y="2348412"/>
              <a:ext cx="140474" cy="138390"/>
            </a:xfrm>
            <a:custGeom>
              <a:rect b="b" l="l" r="r" t="t"/>
              <a:pathLst>
                <a:path extrusionOk="0" fill="none" h="6639" w="6739">
                  <a:moveTo>
                    <a:pt x="6738" y="2769"/>
                  </a:moveTo>
                  <a:cubicBezTo>
                    <a:pt x="6738" y="2769"/>
                    <a:pt x="5371" y="0"/>
                    <a:pt x="4370" y="434"/>
                  </a:cubicBezTo>
                  <a:cubicBezTo>
                    <a:pt x="3403" y="834"/>
                    <a:pt x="0" y="6071"/>
                    <a:pt x="1001" y="6071"/>
                  </a:cubicBezTo>
                  <a:cubicBezTo>
                    <a:pt x="1968" y="6071"/>
                    <a:pt x="4937" y="2969"/>
                    <a:pt x="4937" y="2969"/>
                  </a:cubicBezTo>
                  <a:cubicBezTo>
                    <a:pt x="4937" y="2969"/>
                    <a:pt x="4670" y="5371"/>
                    <a:pt x="4937" y="6638"/>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90" name="Google Shape;390;p29"/>
            <p:cNvSpPr/>
            <p:nvPr/>
          </p:nvSpPr>
          <p:spPr>
            <a:xfrm>
              <a:off x="7292327" y="2523635"/>
              <a:ext cx="773224" cy="24347"/>
            </a:xfrm>
            <a:custGeom>
              <a:rect b="b" l="l" r="r" t="t"/>
              <a:pathLst>
                <a:path extrusionOk="0" h="1168" w="37094">
                  <a:moveTo>
                    <a:pt x="0" y="0"/>
                  </a:moveTo>
                  <a:lnTo>
                    <a:pt x="0" y="1168"/>
                  </a:lnTo>
                  <a:lnTo>
                    <a:pt x="37093" y="1168"/>
                  </a:lnTo>
                  <a:lnTo>
                    <a:pt x="37093"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91" name="Google Shape;391;p29"/>
            <p:cNvSpPr/>
            <p:nvPr/>
          </p:nvSpPr>
          <p:spPr>
            <a:xfrm>
              <a:off x="6728408" y="2020895"/>
              <a:ext cx="933856" cy="527087"/>
            </a:xfrm>
            <a:custGeom>
              <a:rect b="b" l="l" r="r" t="t"/>
              <a:pathLst>
                <a:path extrusionOk="0" h="25286" w="44800">
                  <a:moveTo>
                    <a:pt x="0" y="1"/>
                  </a:moveTo>
                  <a:lnTo>
                    <a:pt x="7573" y="25286"/>
                  </a:lnTo>
                  <a:lnTo>
                    <a:pt x="44799" y="25286"/>
                  </a:lnTo>
                  <a:lnTo>
                    <a:pt x="37227"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92" name="Google Shape;392;p29"/>
            <p:cNvSpPr/>
            <p:nvPr/>
          </p:nvSpPr>
          <p:spPr>
            <a:xfrm>
              <a:off x="6402288" y="2547273"/>
              <a:ext cx="2741722" cy="21"/>
            </a:xfrm>
            <a:custGeom>
              <a:rect b="b" l="l" r="r" t="t"/>
              <a:pathLst>
                <a:path extrusionOk="0" fill="none" h="1" w="131529">
                  <a:moveTo>
                    <a:pt x="1" y="0"/>
                  </a:moveTo>
                  <a:lnTo>
                    <a:pt x="13152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93" name="Google Shape;393;p29"/>
            <p:cNvSpPr/>
            <p:nvPr/>
          </p:nvSpPr>
          <p:spPr>
            <a:xfrm>
              <a:off x="7637604" y="4219042"/>
              <a:ext cx="177620" cy="240489"/>
            </a:xfrm>
            <a:custGeom>
              <a:rect b="b" l="l" r="r" t="t"/>
              <a:pathLst>
                <a:path extrusionOk="0" h="11537" w="8521">
                  <a:moveTo>
                    <a:pt x="4173" y="1"/>
                  </a:moveTo>
                  <a:cubicBezTo>
                    <a:pt x="2484" y="1"/>
                    <a:pt x="968" y="1370"/>
                    <a:pt x="782" y="1525"/>
                  </a:cubicBezTo>
                  <a:cubicBezTo>
                    <a:pt x="0" y="2255"/>
                    <a:pt x="704" y="3351"/>
                    <a:pt x="1526" y="3351"/>
                  </a:cubicBezTo>
                  <a:cubicBezTo>
                    <a:pt x="1757" y="3351"/>
                    <a:pt x="1997" y="3264"/>
                    <a:pt x="2216" y="3060"/>
                  </a:cubicBezTo>
                  <a:cubicBezTo>
                    <a:pt x="2560" y="2747"/>
                    <a:pt x="3460" y="2083"/>
                    <a:pt x="4149" y="2083"/>
                  </a:cubicBezTo>
                  <a:cubicBezTo>
                    <a:pt x="4195" y="2083"/>
                    <a:pt x="4240" y="2086"/>
                    <a:pt x="4284" y="2092"/>
                  </a:cubicBezTo>
                  <a:cubicBezTo>
                    <a:pt x="4585" y="2159"/>
                    <a:pt x="4851" y="2359"/>
                    <a:pt x="4985" y="2626"/>
                  </a:cubicBezTo>
                  <a:cubicBezTo>
                    <a:pt x="6186" y="4628"/>
                    <a:pt x="5252" y="8731"/>
                    <a:pt x="4651" y="9431"/>
                  </a:cubicBezTo>
                  <a:cubicBezTo>
                    <a:pt x="4588" y="9456"/>
                    <a:pt x="4492" y="9469"/>
                    <a:pt x="4372" y="9469"/>
                  </a:cubicBezTo>
                  <a:cubicBezTo>
                    <a:pt x="3858" y="9469"/>
                    <a:pt x="2900" y="9249"/>
                    <a:pt x="2116" y="8897"/>
                  </a:cubicBezTo>
                  <a:cubicBezTo>
                    <a:pt x="1953" y="8826"/>
                    <a:pt x="1797" y="8794"/>
                    <a:pt x="1652" y="8794"/>
                  </a:cubicBezTo>
                  <a:cubicBezTo>
                    <a:pt x="639" y="8794"/>
                    <a:pt x="145" y="10336"/>
                    <a:pt x="1282" y="10832"/>
                  </a:cubicBezTo>
                  <a:cubicBezTo>
                    <a:pt x="2216" y="11232"/>
                    <a:pt x="3250" y="11499"/>
                    <a:pt x="4284" y="11533"/>
                  </a:cubicBezTo>
                  <a:cubicBezTo>
                    <a:pt x="4335" y="11535"/>
                    <a:pt x="4385" y="11537"/>
                    <a:pt x="4435" y="11537"/>
                  </a:cubicBezTo>
                  <a:cubicBezTo>
                    <a:pt x="4979" y="11537"/>
                    <a:pt x="5491" y="11371"/>
                    <a:pt x="5919" y="11066"/>
                  </a:cubicBezTo>
                  <a:cubicBezTo>
                    <a:pt x="7286" y="9965"/>
                    <a:pt x="8521" y="4427"/>
                    <a:pt x="6753" y="1559"/>
                  </a:cubicBezTo>
                  <a:cubicBezTo>
                    <a:pt x="6286" y="725"/>
                    <a:pt x="5485" y="158"/>
                    <a:pt x="4551" y="24"/>
                  </a:cubicBezTo>
                  <a:cubicBezTo>
                    <a:pt x="4425" y="8"/>
                    <a:pt x="4298" y="1"/>
                    <a:pt x="4173"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94" name="Google Shape;394;p29"/>
            <p:cNvSpPr/>
            <p:nvPr/>
          </p:nvSpPr>
          <p:spPr>
            <a:xfrm>
              <a:off x="7448769" y="4202158"/>
              <a:ext cx="239905" cy="318470"/>
            </a:xfrm>
            <a:custGeom>
              <a:rect b="b" l="l" r="r" t="t"/>
              <a:pathLst>
                <a:path extrusionOk="0" h="15278" w="11509">
                  <a:moveTo>
                    <a:pt x="0" y="0"/>
                  </a:moveTo>
                  <a:lnTo>
                    <a:pt x="0" y="15278"/>
                  </a:lnTo>
                  <a:lnTo>
                    <a:pt x="11509" y="15278"/>
                  </a:lnTo>
                  <a:lnTo>
                    <a:pt x="11509" y="0"/>
                  </a:ln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95" name="Google Shape;395;p29"/>
            <p:cNvSpPr/>
            <p:nvPr/>
          </p:nvSpPr>
          <p:spPr>
            <a:xfrm>
              <a:off x="7470323" y="3816942"/>
              <a:ext cx="127967" cy="367852"/>
            </a:xfrm>
            <a:custGeom>
              <a:rect b="b" l="l" r="r" t="t"/>
              <a:pathLst>
                <a:path extrusionOk="0" fill="none" h="17647" w="6139">
                  <a:moveTo>
                    <a:pt x="1" y="17646"/>
                  </a:moveTo>
                  <a:cubicBezTo>
                    <a:pt x="1" y="17646"/>
                    <a:pt x="1" y="16346"/>
                    <a:pt x="2336" y="15078"/>
                  </a:cubicBezTo>
                  <a:cubicBezTo>
                    <a:pt x="4671" y="13810"/>
                    <a:pt x="5938" y="11909"/>
                    <a:pt x="4671" y="8306"/>
                  </a:cubicBezTo>
                  <a:cubicBezTo>
                    <a:pt x="3403" y="4670"/>
                    <a:pt x="3603" y="2135"/>
                    <a:pt x="6138"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96" name="Google Shape;396;p29"/>
            <p:cNvSpPr/>
            <p:nvPr/>
          </p:nvSpPr>
          <p:spPr>
            <a:xfrm>
              <a:off x="7481454" y="3817630"/>
              <a:ext cx="45901" cy="84172"/>
            </a:xfrm>
            <a:custGeom>
              <a:rect b="b" l="l" r="r" t="t"/>
              <a:pathLst>
                <a:path extrusionOk="0" fill="none" h="4038" w="2202">
                  <a:moveTo>
                    <a:pt x="0" y="4037"/>
                  </a:moveTo>
                  <a:cubicBezTo>
                    <a:pt x="100" y="2469"/>
                    <a:pt x="801" y="1168"/>
                    <a:pt x="2202"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97" name="Google Shape;397;p29"/>
            <p:cNvSpPr/>
            <p:nvPr/>
          </p:nvSpPr>
          <p:spPr>
            <a:xfrm>
              <a:off x="7484935" y="3949058"/>
              <a:ext cx="11840" cy="41044"/>
            </a:xfrm>
            <a:custGeom>
              <a:rect b="b" l="l" r="r" t="t"/>
              <a:pathLst>
                <a:path extrusionOk="0" fill="none" h="1969" w="568">
                  <a:moveTo>
                    <a:pt x="567" y="1968"/>
                  </a:moveTo>
                  <a:cubicBezTo>
                    <a:pt x="334" y="1301"/>
                    <a:pt x="133" y="668"/>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98" name="Google Shape;398;p29"/>
            <p:cNvSpPr/>
            <p:nvPr/>
          </p:nvSpPr>
          <p:spPr>
            <a:xfrm>
              <a:off x="7656677" y="3977574"/>
              <a:ext cx="11131" cy="38251"/>
            </a:xfrm>
            <a:custGeom>
              <a:rect b="b" l="l" r="r" t="t"/>
              <a:pathLst>
                <a:path extrusionOk="0" fill="none" h="1835" w="534">
                  <a:moveTo>
                    <a:pt x="534" y="1835"/>
                  </a:moveTo>
                  <a:cubicBezTo>
                    <a:pt x="434" y="1401"/>
                    <a:pt x="334" y="1001"/>
                    <a:pt x="167" y="567"/>
                  </a:cubicBezTo>
                  <a:cubicBezTo>
                    <a:pt x="100" y="367"/>
                    <a:pt x="34" y="200"/>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99" name="Google Shape;399;p29"/>
            <p:cNvSpPr/>
            <p:nvPr/>
          </p:nvSpPr>
          <p:spPr>
            <a:xfrm>
              <a:off x="7562812" y="4056139"/>
              <a:ext cx="107789" cy="128655"/>
            </a:xfrm>
            <a:custGeom>
              <a:rect b="b" l="l" r="r" t="t"/>
              <a:pathLst>
                <a:path extrusionOk="0" fill="none" h="6172" w="5171">
                  <a:moveTo>
                    <a:pt x="0" y="6171"/>
                  </a:moveTo>
                  <a:cubicBezTo>
                    <a:pt x="0" y="6171"/>
                    <a:pt x="0" y="4871"/>
                    <a:pt x="2335" y="3603"/>
                  </a:cubicBezTo>
                  <a:cubicBezTo>
                    <a:pt x="3869" y="2769"/>
                    <a:pt x="4970" y="1668"/>
                    <a:pt x="517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nvGrpSpPr>
            <p:cNvPr id="400" name="Google Shape;400;p29"/>
            <p:cNvGrpSpPr/>
            <p:nvPr/>
          </p:nvGrpSpPr>
          <p:grpSpPr>
            <a:xfrm>
              <a:off x="8534885" y="1866208"/>
              <a:ext cx="478414" cy="675170"/>
              <a:chOff x="6994560" y="3931733"/>
              <a:chExt cx="478414" cy="675170"/>
            </a:xfrm>
          </p:grpSpPr>
          <p:sp>
            <p:nvSpPr>
              <p:cNvPr id="401" name="Google Shape;401;p29"/>
              <p:cNvSpPr/>
              <p:nvPr/>
            </p:nvSpPr>
            <p:spPr>
              <a:xfrm>
                <a:off x="6994560" y="3931733"/>
                <a:ext cx="478414" cy="298313"/>
              </a:xfrm>
              <a:custGeom>
                <a:rect b="b" l="l" r="r" t="t"/>
                <a:pathLst>
                  <a:path extrusionOk="0" h="14311" w="22951">
                    <a:moveTo>
                      <a:pt x="12976" y="0"/>
                    </a:moveTo>
                    <a:cubicBezTo>
                      <a:pt x="12976" y="0"/>
                      <a:pt x="11008" y="2936"/>
                      <a:pt x="10308" y="5304"/>
                    </a:cubicBezTo>
                    <a:cubicBezTo>
                      <a:pt x="9574" y="7639"/>
                      <a:pt x="9807" y="11742"/>
                      <a:pt x="9807" y="11742"/>
                    </a:cubicBezTo>
                    <a:cubicBezTo>
                      <a:pt x="9607" y="10007"/>
                      <a:pt x="9207" y="8339"/>
                      <a:pt x="8640" y="6705"/>
                    </a:cubicBezTo>
                    <a:cubicBezTo>
                      <a:pt x="7973" y="4904"/>
                      <a:pt x="6972" y="3236"/>
                      <a:pt x="5738" y="1768"/>
                    </a:cubicBezTo>
                    <a:lnTo>
                      <a:pt x="5738" y="1768"/>
                    </a:lnTo>
                    <a:cubicBezTo>
                      <a:pt x="5738" y="1768"/>
                      <a:pt x="5738" y="7039"/>
                      <a:pt x="6572" y="9507"/>
                    </a:cubicBezTo>
                    <a:cubicBezTo>
                      <a:pt x="7361" y="11907"/>
                      <a:pt x="7955" y="12752"/>
                      <a:pt x="7972" y="12775"/>
                    </a:cubicBezTo>
                    <a:lnTo>
                      <a:pt x="7972" y="12775"/>
                    </a:lnTo>
                    <a:cubicBezTo>
                      <a:pt x="7946" y="12739"/>
                      <a:pt x="6553" y="10803"/>
                      <a:pt x="4570" y="10341"/>
                    </a:cubicBezTo>
                    <a:cubicBezTo>
                      <a:pt x="3987" y="10205"/>
                      <a:pt x="3355" y="10156"/>
                      <a:pt x="2752" y="10156"/>
                    </a:cubicBezTo>
                    <a:cubicBezTo>
                      <a:pt x="1289" y="10156"/>
                      <a:pt x="0" y="10441"/>
                      <a:pt x="0" y="10441"/>
                    </a:cubicBezTo>
                    <a:cubicBezTo>
                      <a:pt x="0" y="10441"/>
                      <a:pt x="2902" y="11041"/>
                      <a:pt x="4337" y="11742"/>
                    </a:cubicBezTo>
                    <a:cubicBezTo>
                      <a:pt x="5738" y="12442"/>
                      <a:pt x="7005" y="14077"/>
                      <a:pt x="7005" y="14077"/>
                    </a:cubicBezTo>
                    <a:lnTo>
                      <a:pt x="12743" y="14310"/>
                    </a:lnTo>
                    <a:cubicBezTo>
                      <a:pt x="14202" y="13085"/>
                      <a:pt x="20923" y="13008"/>
                      <a:pt x="22580" y="13008"/>
                    </a:cubicBezTo>
                    <a:cubicBezTo>
                      <a:pt x="22817" y="13008"/>
                      <a:pt x="22950" y="13009"/>
                      <a:pt x="22950" y="13009"/>
                    </a:cubicBezTo>
                    <a:cubicBezTo>
                      <a:pt x="22950" y="13009"/>
                      <a:pt x="20015" y="11375"/>
                      <a:pt x="17546" y="11375"/>
                    </a:cubicBezTo>
                    <a:cubicBezTo>
                      <a:pt x="17489" y="11374"/>
                      <a:pt x="17432" y="11373"/>
                      <a:pt x="17375" y="11373"/>
                    </a:cubicBezTo>
                    <a:cubicBezTo>
                      <a:pt x="16068" y="11373"/>
                      <a:pt x="14796" y="11739"/>
                      <a:pt x="13677" y="12442"/>
                    </a:cubicBezTo>
                    <a:cubicBezTo>
                      <a:pt x="13677" y="12442"/>
                      <a:pt x="14978" y="11141"/>
                      <a:pt x="16279" y="9974"/>
                    </a:cubicBezTo>
                    <a:cubicBezTo>
                      <a:pt x="17546" y="8806"/>
                      <a:pt x="19548" y="5171"/>
                      <a:pt x="19548" y="5171"/>
                    </a:cubicBezTo>
                    <a:lnTo>
                      <a:pt x="19548" y="5171"/>
                    </a:lnTo>
                    <a:cubicBezTo>
                      <a:pt x="19547" y="5171"/>
                      <a:pt x="15345" y="6572"/>
                      <a:pt x="13577" y="8206"/>
                    </a:cubicBezTo>
                    <a:cubicBezTo>
                      <a:pt x="12476" y="9307"/>
                      <a:pt x="11609" y="10608"/>
                      <a:pt x="11108" y="12075"/>
                    </a:cubicBezTo>
                    <a:cubicBezTo>
                      <a:pt x="11108" y="12075"/>
                      <a:pt x="11475" y="10808"/>
                      <a:pt x="12276" y="7973"/>
                    </a:cubicBezTo>
                    <a:cubicBezTo>
                      <a:pt x="13110" y="5171"/>
                      <a:pt x="12976" y="1"/>
                      <a:pt x="12976" y="0"/>
                    </a:cubicBezTo>
                    <a:close/>
                  </a:path>
                </a:pathLst>
              </a:custGeom>
              <a:solidFill>
                <a:schemeClr val="accent3"/>
              </a:solid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02" name="Google Shape;402;p29"/>
              <p:cNvSpPr/>
              <p:nvPr/>
            </p:nvSpPr>
            <p:spPr>
              <a:xfrm>
                <a:off x="7144060" y="4191087"/>
                <a:ext cx="29913" cy="20887"/>
              </a:xfrm>
              <a:custGeom>
                <a:rect b="b" l="l" r="r" t="t"/>
                <a:pathLst>
                  <a:path extrusionOk="0" fill="none" h="1002" w="1435">
                    <a:moveTo>
                      <a:pt x="1435" y="1001"/>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03" name="Google Shape;403;p29"/>
              <p:cNvSpPr/>
              <p:nvPr/>
            </p:nvSpPr>
            <p:spPr>
              <a:xfrm>
                <a:off x="7164905" y="4116691"/>
                <a:ext cx="41753" cy="111271"/>
              </a:xfrm>
              <a:custGeom>
                <a:rect b="b" l="l" r="r" t="t"/>
                <a:pathLst>
                  <a:path extrusionOk="0" fill="none" h="5338" w="2003">
                    <a:moveTo>
                      <a:pt x="2002" y="5337"/>
                    </a:moveTo>
                    <a:lnTo>
                      <a:pt x="1"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04" name="Google Shape;404;p29"/>
              <p:cNvSpPr/>
              <p:nvPr/>
            </p:nvSpPr>
            <p:spPr>
              <a:xfrm>
                <a:off x="7201759" y="4079837"/>
                <a:ext cx="27849" cy="162028"/>
              </a:xfrm>
              <a:custGeom>
                <a:rect b="b" l="l" r="r" t="t"/>
                <a:pathLst>
                  <a:path extrusionOk="0" fill="none" h="7773" w="1336">
                    <a:moveTo>
                      <a:pt x="1" y="7772"/>
                    </a:moveTo>
                    <a:lnTo>
                      <a:pt x="133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05" name="Google Shape;405;p29"/>
              <p:cNvSpPr/>
              <p:nvPr/>
            </p:nvSpPr>
            <p:spPr>
              <a:xfrm>
                <a:off x="7206637" y="4131282"/>
                <a:ext cx="78586" cy="96679"/>
              </a:xfrm>
              <a:custGeom>
                <a:rect b="b" l="l" r="r" t="t"/>
                <a:pathLst>
                  <a:path extrusionOk="0" fill="none" h="4638" w="3770">
                    <a:moveTo>
                      <a:pt x="0" y="4637"/>
                    </a:moveTo>
                    <a:lnTo>
                      <a:pt x="3770"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06" name="Google Shape;406;p29"/>
              <p:cNvSpPr/>
              <p:nvPr/>
            </p:nvSpPr>
            <p:spPr>
              <a:xfrm>
                <a:off x="7190648" y="4189002"/>
                <a:ext cx="115440" cy="29225"/>
              </a:xfrm>
              <a:custGeom>
                <a:rect b="b" l="l" r="r" t="t"/>
                <a:pathLst>
                  <a:path extrusionOk="0" fill="none" h="1402" w="5538">
                    <a:moveTo>
                      <a:pt x="0" y="1401"/>
                    </a:moveTo>
                    <a:lnTo>
                      <a:pt x="5537"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07" name="Google Shape;407;p29"/>
              <p:cNvSpPr/>
              <p:nvPr/>
            </p:nvSpPr>
            <p:spPr>
              <a:xfrm>
                <a:off x="7082859" y="4215413"/>
                <a:ext cx="283033" cy="391490"/>
              </a:xfrm>
              <a:custGeom>
                <a:rect b="b" l="l" r="r" t="t"/>
                <a:pathLst>
                  <a:path extrusionOk="0" h="18781" w="13578">
                    <a:moveTo>
                      <a:pt x="935" y="1"/>
                    </a:moveTo>
                    <a:lnTo>
                      <a:pt x="334" y="5205"/>
                    </a:lnTo>
                    <a:cubicBezTo>
                      <a:pt x="1" y="8307"/>
                      <a:pt x="1" y="11442"/>
                      <a:pt x="401" y="14545"/>
                    </a:cubicBezTo>
                    <a:lnTo>
                      <a:pt x="935" y="18781"/>
                    </a:lnTo>
                    <a:lnTo>
                      <a:pt x="12610" y="18781"/>
                    </a:lnTo>
                    <a:lnTo>
                      <a:pt x="13177" y="14411"/>
                    </a:lnTo>
                    <a:cubicBezTo>
                      <a:pt x="13544" y="11309"/>
                      <a:pt x="13577" y="8173"/>
                      <a:pt x="13210" y="5071"/>
                    </a:cubicBezTo>
                    <a:lnTo>
                      <a:pt x="1264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08" name="Google Shape;408;p29"/>
              <p:cNvSpPr/>
              <p:nvPr/>
            </p:nvSpPr>
            <p:spPr>
              <a:xfrm>
                <a:off x="7101640" y="4215413"/>
                <a:ext cx="260062" cy="391490"/>
              </a:xfrm>
              <a:custGeom>
                <a:rect b="b" l="l" r="r" t="t"/>
                <a:pathLst>
                  <a:path extrusionOk="0" h="18781" w="12476">
                    <a:moveTo>
                      <a:pt x="4303" y="134"/>
                    </a:moveTo>
                    <a:lnTo>
                      <a:pt x="3877" y="3359"/>
                    </a:lnTo>
                    <a:lnTo>
                      <a:pt x="3877" y="3359"/>
                    </a:lnTo>
                    <a:lnTo>
                      <a:pt x="5286" y="4580"/>
                    </a:lnTo>
                    <a:lnTo>
                      <a:pt x="4303" y="134"/>
                    </a:lnTo>
                    <a:close/>
                    <a:moveTo>
                      <a:pt x="10741" y="134"/>
                    </a:moveTo>
                    <a:lnTo>
                      <a:pt x="9680" y="8386"/>
                    </a:lnTo>
                    <a:lnTo>
                      <a:pt x="9680" y="8386"/>
                    </a:lnTo>
                    <a:lnTo>
                      <a:pt x="12476" y="10809"/>
                    </a:lnTo>
                    <a:lnTo>
                      <a:pt x="10741" y="134"/>
                    </a:lnTo>
                    <a:close/>
                    <a:moveTo>
                      <a:pt x="5286" y="4580"/>
                    </a:moveTo>
                    <a:lnTo>
                      <a:pt x="8373" y="18547"/>
                    </a:lnTo>
                    <a:lnTo>
                      <a:pt x="9680" y="8386"/>
                    </a:lnTo>
                    <a:lnTo>
                      <a:pt x="9680" y="8386"/>
                    </a:lnTo>
                    <a:lnTo>
                      <a:pt x="5286" y="4580"/>
                    </a:lnTo>
                    <a:close/>
                    <a:moveTo>
                      <a:pt x="0" y="1"/>
                    </a:moveTo>
                    <a:lnTo>
                      <a:pt x="1835" y="18781"/>
                    </a:lnTo>
                    <a:lnTo>
                      <a:pt x="3877" y="3359"/>
                    </a:lnTo>
                    <a:lnTo>
                      <a:pt x="3877" y="3359"/>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09" name="Google Shape;409;p29"/>
              <p:cNvSpPr/>
              <p:nvPr/>
            </p:nvSpPr>
            <p:spPr>
              <a:xfrm>
                <a:off x="7101640" y="4215413"/>
                <a:ext cx="260062" cy="391490"/>
              </a:xfrm>
              <a:custGeom>
                <a:rect b="b" l="l" r="r" t="t"/>
                <a:pathLst>
                  <a:path extrusionOk="0" fill="none" h="18781" w="12476">
                    <a:moveTo>
                      <a:pt x="12476" y="10809"/>
                    </a:moveTo>
                    <a:lnTo>
                      <a:pt x="10741" y="134"/>
                    </a:lnTo>
                    <a:lnTo>
                      <a:pt x="8373" y="18547"/>
                    </a:lnTo>
                    <a:lnTo>
                      <a:pt x="4303" y="134"/>
                    </a:lnTo>
                    <a:lnTo>
                      <a:pt x="1835" y="18781"/>
                    </a:lnTo>
                    <a:lnTo>
                      <a:pt x="0" y="1"/>
                    </a:lnTo>
                  </a:path>
                </a:pathLst>
              </a:custGeom>
              <a:noFill/>
              <a:ln cap="rnd" cmpd="sng" w="1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10" name="Google Shape;410;p29"/>
              <p:cNvSpPr/>
              <p:nvPr/>
            </p:nvSpPr>
            <p:spPr>
              <a:xfrm>
                <a:off x="7082859" y="4215413"/>
                <a:ext cx="283033" cy="391490"/>
              </a:xfrm>
              <a:custGeom>
                <a:rect b="b" l="l" r="r" t="t"/>
                <a:pathLst>
                  <a:path extrusionOk="0" fill="none" h="18781" w="13578">
                    <a:moveTo>
                      <a:pt x="12610" y="18781"/>
                    </a:moveTo>
                    <a:lnTo>
                      <a:pt x="935" y="18781"/>
                    </a:lnTo>
                    <a:lnTo>
                      <a:pt x="401" y="14545"/>
                    </a:lnTo>
                    <a:cubicBezTo>
                      <a:pt x="1" y="11442"/>
                      <a:pt x="1" y="8307"/>
                      <a:pt x="334" y="5205"/>
                    </a:cubicBezTo>
                    <a:lnTo>
                      <a:pt x="935" y="1"/>
                    </a:lnTo>
                    <a:lnTo>
                      <a:pt x="12643" y="1"/>
                    </a:lnTo>
                    <a:lnTo>
                      <a:pt x="13210" y="5071"/>
                    </a:lnTo>
                    <a:cubicBezTo>
                      <a:pt x="13577" y="8173"/>
                      <a:pt x="13544" y="11309"/>
                      <a:pt x="13177" y="14411"/>
                    </a:cubicBezTo>
                    <a:close/>
                  </a:path>
                </a:pathLst>
              </a:custGeom>
              <a:no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411" name="Google Shape;411;p29"/>
            <p:cNvSpPr/>
            <p:nvPr/>
          </p:nvSpPr>
          <p:spPr>
            <a:xfrm>
              <a:off x="5009550" y="4520607"/>
              <a:ext cx="3694318" cy="21"/>
            </a:xfrm>
            <a:custGeom>
              <a:rect b="b" l="l" r="r" t="t"/>
              <a:pathLst>
                <a:path extrusionOk="0" fill="none" h="1" w="177228">
                  <a:moveTo>
                    <a:pt x="177227" y="1"/>
                  </a:moveTo>
                  <a:lnTo>
                    <a:pt x="1"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12" name="Google Shape;412;p29"/>
            <p:cNvSpPr/>
            <p:nvPr/>
          </p:nvSpPr>
          <p:spPr>
            <a:xfrm>
              <a:off x="5980927" y="3400438"/>
              <a:ext cx="1359386" cy="1120189"/>
            </a:xfrm>
            <a:custGeom>
              <a:rect b="b" l="l" r="r" t="t"/>
              <a:pathLst>
                <a:path extrusionOk="0" h="53739" w="65214">
                  <a:moveTo>
                    <a:pt x="34992" y="1"/>
                  </a:moveTo>
                  <a:lnTo>
                    <a:pt x="23050" y="935"/>
                  </a:lnTo>
                  <a:cubicBezTo>
                    <a:pt x="23050" y="935"/>
                    <a:pt x="23050" y="7639"/>
                    <a:pt x="22884" y="9040"/>
                  </a:cubicBezTo>
                  <a:cubicBezTo>
                    <a:pt x="22750" y="10475"/>
                    <a:pt x="21149" y="11108"/>
                    <a:pt x="18614" y="11909"/>
                  </a:cubicBezTo>
                  <a:cubicBezTo>
                    <a:pt x="16045" y="12710"/>
                    <a:pt x="12576" y="12076"/>
                    <a:pt x="8740" y="14444"/>
                  </a:cubicBezTo>
                  <a:cubicBezTo>
                    <a:pt x="4937" y="16846"/>
                    <a:pt x="5404" y="21282"/>
                    <a:pt x="4437" y="27987"/>
                  </a:cubicBezTo>
                  <a:cubicBezTo>
                    <a:pt x="3503" y="34659"/>
                    <a:pt x="1" y="53739"/>
                    <a:pt x="1" y="53739"/>
                  </a:cubicBezTo>
                  <a:lnTo>
                    <a:pt x="45800" y="53739"/>
                  </a:lnTo>
                  <a:cubicBezTo>
                    <a:pt x="45800" y="53739"/>
                    <a:pt x="45633" y="51671"/>
                    <a:pt x="45633" y="51037"/>
                  </a:cubicBezTo>
                  <a:cubicBezTo>
                    <a:pt x="45633" y="50403"/>
                    <a:pt x="47368" y="37527"/>
                    <a:pt x="47368" y="37527"/>
                  </a:cubicBezTo>
                  <a:cubicBezTo>
                    <a:pt x="47368" y="37527"/>
                    <a:pt x="50437" y="41197"/>
                    <a:pt x="51070" y="42297"/>
                  </a:cubicBezTo>
                  <a:cubicBezTo>
                    <a:pt x="51653" y="43366"/>
                    <a:pt x="56923" y="50757"/>
                    <a:pt x="60159" y="50757"/>
                  </a:cubicBezTo>
                  <a:cubicBezTo>
                    <a:pt x="60256" y="50757"/>
                    <a:pt x="60351" y="50750"/>
                    <a:pt x="60444" y="50737"/>
                  </a:cubicBezTo>
                  <a:cubicBezTo>
                    <a:pt x="63613" y="50236"/>
                    <a:pt x="65214" y="48202"/>
                    <a:pt x="64747" y="44532"/>
                  </a:cubicBezTo>
                  <a:cubicBezTo>
                    <a:pt x="64246" y="40863"/>
                    <a:pt x="62011" y="35926"/>
                    <a:pt x="60110" y="32724"/>
                  </a:cubicBezTo>
                  <a:cubicBezTo>
                    <a:pt x="58209" y="29555"/>
                    <a:pt x="55340" y="19381"/>
                    <a:pt x="51838" y="15412"/>
                  </a:cubicBezTo>
                  <a:cubicBezTo>
                    <a:pt x="49972" y="13297"/>
                    <a:pt x="48418" y="12981"/>
                    <a:pt x="46824" y="12981"/>
                  </a:cubicBezTo>
                  <a:cubicBezTo>
                    <a:pt x="46145" y="12981"/>
                    <a:pt x="45458" y="13038"/>
                    <a:pt x="44736" y="13038"/>
                  </a:cubicBezTo>
                  <a:cubicBezTo>
                    <a:pt x="43973" y="13038"/>
                    <a:pt x="43171" y="12974"/>
                    <a:pt x="42297" y="12710"/>
                  </a:cubicBezTo>
                  <a:cubicBezTo>
                    <a:pt x="38628" y="11609"/>
                    <a:pt x="36093" y="10475"/>
                    <a:pt x="34992" y="9040"/>
                  </a:cubicBezTo>
                  <a:cubicBezTo>
                    <a:pt x="33858" y="7606"/>
                    <a:pt x="34992" y="1"/>
                    <a:pt x="34992" y="1"/>
                  </a:cubicBezTo>
                  <a:close/>
                </a:path>
              </a:pathLst>
            </a:custGeom>
            <a:solidFill>
              <a:schemeClr val="accent6"/>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13" name="Google Shape;413;p29"/>
            <p:cNvSpPr/>
            <p:nvPr/>
          </p:nvSpPr>
          <p:spPr>
            <a:xfrm>
              <a:off x="5579035" y="4364165"/>
              <a:ext cx="531944" cy="156463"/>
            </a:xfrm>
            <a:custGeom>
              <a:rect b="b" l="l" r="r" t="t"/>
              <a:pathLst>
                <a:path extrusionOk="0" h="7506" w="25519">
                  <a:moveTo>
                    <a:pt x="20948" y="1"/>
                  </a:moveTo>
                  <a:lnTo>
                    <a:pt x="0" y="5505"/>
                  </a:lnTo>
                  <a:lnTo>
                    <a:pt x="1635" y="7506"/>
                  </a:lnTo>
                  <a:lnTo>
                    <a:pt x="25518" y="7506"/>
                  </a:lnTo>
                  <a:lnTo>
                    <a:pt x="20948" y="1"/>
                  </a:lnTo>
                  <a:close/>
                </a:path>
              </a:pathLst>
            </a:custGeom>
            <a:solidFill>
              <a:srgbClr val="92E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14" name="Google Shape;414;p29"/>
            <p:cNvSpPr/>
            <p:nvPr/>
          </p:nvSpPr>
          <p:spPr>
            <a:xfrm>
              <a:off x="5579035" y="4364165"/>
              <a:ext cx="531944" cy="156463"/>
            </a:xfrm>
            <a:custGeom>
              <a:rect b="b" l="l" r="r" t="t"/>
              <a:pathLst>
                <a:path extrusionOk="0" fill="none" h="7506" w="25519">
                  <a:moveTo>
                    <a:pt x="20948" y="1"/>
                  </a:moveTo>
                  <a:lnTo>
                    <a:pt x="0" y="5505"/>
                  </a:lnTo>
                  <a:lnTo>
                    <a:pt x="1635" y="7506"/>
                  </a:lnTo>
                  <a:lnTo>
                    <a:pt x="25518" y="7506"/>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15" name="Google Shape;415;p29"/>
            <p:cNvSpPr/>
            <p:nvPr/>
          </p:nvSpPr>
          <p:spPr>
            <a:xfrm>
              <a:off x="5287685" y="4410921"/>
              <a:ext cx="297625" cy="109707"/>
            </a:xfrm>
            <a:custGeom>
              <a:rect b="b" l="l" r="r" t="t"/>
              <a:pathLst>
                <a:path extrusionOk="0" h="5263" w="14278">
                  <a:moveTo>
                    <a:pt x="7282" y="1"/>
                  </a:moveTo>
                  <a:cubicBezTo>
                    <a:pt x="6549" y="1"/>
                    <a:pt x="5814" y="108"/>
                    <a:pt x="5104" y="326"/>
                  </a:cubicBezTo>
                  <a:cubicBezTo>
                    <a:pt x="1702" y="1293"/>
                    <a:pt x="0" y="4262"/>
                    <a:pt x="0" y="5263"/>
                  </a:cubicBezTo>
                  <a:lnTo>
                    <a:pt x="14277" y="5263"/>
                  </a:lnTo>
                  <a:cubicBezTo>
                    <a:pt x="13910" y="3528"/>
                    <a:pt x="12843" y="2027"/>
                    <a:pt x="11309" y="1160"/>
                  </a:cubicBezTo>
                  <a:cubicBezTo>
                    <a:pt x="10082" y="394"/>
                    <a:pt x="8683" y="1"/>
                    <a:pt x="728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16" name="Google Shape;416;p29"/>
            <p:cNvSpPr/>
            <p:nvPr/>
          </p:nvSpPr>
          <p:spPr>
            <a:xfrm>
              <a:off x="5282119" y="4364165"/>
              <a:ext cx="75813" cy="127134"/>
            </a:xfrm>
            <a:custGeom>
              <a:rect b="b" l="l" r="r" t="t"/>
              <a:pathLst>
                <a:path extrusionOk="0" h="6099" w="3637">
                  <a:moveTo>
                    <a:pt x="2803" y="1"/>
                  </a:moveTo>
                  <a:cubicBezTo>
                    <a:pt x="2803" y="1"/>
                    <a:pt x="968" y="2703"/>
                    <a:pt x="968" y="3670"/>
                  </a:cubicBezTo>
                  <a:cubicBezTo>
                    <a:pt x="968" y="4671"/>
                    <a:pt x="1" y="5638"/>
                    <a:pt x="1402" y="6072"/>
                  </a:cubicBezTo>
                  <a:cubicBezTo>
                    <a:pt x="1460" y="6090"/>
                    <a:pt x="1518" y="6099"/>
                    <a:pt x="1575" y="6099"/>
                  </a:cubicBezTo>
                  <a:cubicBezTo>
                    <a:pt x="2871" y="6099"/>
                    <a:pt x="3637" y="1545"/>
                    <a:pt x="3637" y="1001"/>
                  </a:cubicBezTo>
                  <a:cubicBezTo>
                    <a:pt x="3637" y="434"/>
                    <a:pt x="2803" y="1"/>
                    <a:pt x="2803"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17" name="Google Shape;417;p29"/>
            <p:cNvSpPr/>
            <p:nvPr/>
          </p:nvSpPr>
          <p:spPr>
            <a:xfrm>
              <a:off x="5308550" y="4358078"/>
              <a:ext cx="85548" cy="143038"/>
            </a:xfrm>
            <a:custGeom>
              <a:rect b="b" l="l" r="r" t="t"/>
              <a:pathLst>
                <a:path extrusionOk="0" h="6862" w="4104">
                  <a:moveTo>
                    <a:pt x="2667" y="1"/>
                  </a:moveTo>
                  <a:cubicBezTo>
                    <a:pt x="2207" y="1"/>
                    <a:pt x="1759" y="68"/>
                    <a:pt x="1535" y="293"/>
                  </a:cubicBezTo>
                  <a:cubicBezTo>
                    <a:pt x="968" y="860"/>
                    <a:pt x="0" y="5797"/>
                    <a:pt x="134" y="6364"/>
                  </a:cubicBezTo>
                  <a:cubicBezTo>
                    <a:pt x="208" y="6680"/>
                    <a:pt x="688" y="6861"/>
                    <a:pt x="1167" y="6861"/>
                  </a:cubicBezTo>
                  <a:cubicBezTo>
                    <a:pt x="1546" y="6861"/>
                    <a:pt x="1925" y="6748"/>
                    <a:pt x="2102" y="6497"/>
                  </a:cubicBezTo>
                  <a:cubicBezTo>
                    <a:pt x="2535" y="5930"/>
                    <a:pt x="4103" y="159"/>
                    <a:pt x="4103" y="159"/>
                  </a:cubicBezTo>
                  <a:cubicBezTo>
                    <a:pt x="4103" y="159"/>
                    <a:pt x="3371" y="1"/>
                    <a:pt x="266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18" name="Google Shape;418;p29"/>
            <p:cNvSpPr/>
            <p:nvPr/>
          </p:nvSpPr>
          <p:spPr>
            <a:xfrm>
              <a:off x="5340527" y="4341819"/>
              <a:ext cx="381067" cy="180476"/>
            </a:xfrm>
            <a:custGeom>
              <a:rect b="b" l="l" r="r" t="t"/>
              <a:pathLst>
                <a:path extrusionOk="0" h="8658" w="18281">
                  <a:moveTo>
                    <a:pt x="3133" y="0"/>
                  </a:moveTo>
                  <a:cubicBezTo>
                    <a:pt x="2277" y="0"/>
                    <a:pt x="1758" y="1265"/>
                    <a:pt x="1435" y="2073"/>
                  </a:cubicBezTo>
                  <a:cubicBezTo>
                    <a:pt x="1001" y="3074"/>
                    <a:pt x="1" y="6577"/>
                    <a:pt x="1" y="7577"/>
                  </a:cubicBezTo>
                  <a:cubicBezTo>
                    <a:pt x="1" y="8139"/>
                    <a:pt x="528" y="8520"/>
                    <a:pt x="1024" y="8520"/>
                  </a:cubicBezTo>
                  <a:cubicBezTo>
                    <a:pt x="1382" y="8520"/>
                    <a:pt x="1723" y="8320"/>
                    <a:pt x="1835" y="7844"/>
                  </a:cubicBezTo>
                  <a:cubicBezTo>
                    <a:pt x="2135" y="6710"/>
                    <a:pt x="4370" y="3041"/>
                    <a:pt x="4370" y="3041"/>
                  </a:cubicBezTo>
                  <a:lnTo>
                    <a:pt x="7339" y="4175"/>
                  </a:lnTo>
                  <a:cubicBezTo>
                    <a:pt x="7339" y="4175"/>
                    <a:pt x="7639" y="4608"/>
                    <a:pt x="6372" y="5442"/>
                  </a:cubicBezTo>
                  <a:cubicBezTo>
                    <a:pt x="5104" y="6310"/>
                    <a:pt x="3270" y="8144"/>
                    <a:pt x="3803" y="8411"/>
                  </a:cubicBezTo>
                  <a:cubicBezTo>
                    <a:pt x="3992" y="8511"/>
                    <a:pt x="4307" y="8559"/>
                    <a:pt x="4664" y="8559"/>
                  </a:cubicBezTo>
                  <a:cubicBezTo>
                    <a:pt x="5378" y="8559"/>
                    <a:pt x="6261" y="8367"/>
                    <a:pt x="6639" y="8011"/>
                  </a:cubicBezTo>
                  <a:cubicBezTo>
                    <a:pt x="7206" y="7444"/>
                    <a:pt x="10175" y="6743"/>
                    <a:pt x="10175" y="6743"/>
                  </a:cubicBezTo>
                  <a:cubicBezTo>
                    <a:pt x="10175" y="6743"/>
                    <a:pt x="12876" y="8445"/>
                    <a:pt x="13410" y="8578"/>
                  </a:cubicBezTo>
                  <a:cubicBezTo>
                    <a:pt x="13679" y="8627"/>
                    <a:pt x="13947" y="8658"/>
                    <a:pt x="14216" y="8658"/>
                  </a:cubicBezTo>
                  <a:cubicBezTo>
                    <a:pt x="14314" y="8658"/>
                    <a:pt x="14413" y="8654"/>
                    <a:pt x="14511" y="8645"/>
                  </a:cubicBezTo>
                  <a:lnTo>
                    <a:pt x="17980" y="8645"/>
                  </a:lnTo>
                  <a:cubicBezTo>
                    <a:pt x="18280" y="7410"/>
                    <a:pt x="17880" y="6076"/>
                    <a:pt x="16979" y="5209"/>
                  </a:cubicBezTo>
                  <a:lnTo>
                    <a:pt x="13644" y="4809"/>
                  </a:lnTo>
                  <a:cubicBezTo>
                    <a:pt x="13444" y="4575"/>
                    <a:pt x="13243" y="4375"/>
                    <a:pt x="13010" y="4175"/>
                  </a:cubicBezTo>
                  <a:cubicBezTo>
                    <a:pt x="12376" y="3808"/>
                    <a:pt x="11709" y="3474"/>
                    <a:pt x="11042" y="3207"/>
                  </a:cubicBezTo>
                  <a:cubicBezTo>
                    <a:pt x="11042" y="3207"/>
                    <a:pt x="5104" y="1073"/>
                    <a:pt x="3803" y="239"/>
                  </a:cubicBezTo>
                  <a:cubicBezTo>
                    <a:pt x="3559" y="72"/>
                    <a:pt x="3337" y="0"/>
                    <a:pt x="3133"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19" name="Google Shape;419;p29"/>
            <p:cNvSpPr/>
            <p:nvPr/>
          </p:nvSpPr>
          <p:spPr>
            <a:xfrm>
              <a:off x="5480980" y="4417007"/>
              <a:ext cx="46609" cy="33394"/>
            </a:xfrm>
            <a:custGeom>
              <a:rect b="b" l="l" r="r" t="t"/>
              <a:pathLst>
                <a:path extrusionOk="0" fill="none" h="1602" w="2236">
                  <a:moveTo>
                    <a:pt x="1" y="1602"/>
                  </a:moveTo>
                  <a:cubicBezTo>
                    <a:pt x="1" y="1602"/>
                    <a:pt x="1235" y="168"/>
                    <a:pt x="2236"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20" name="Google Shape;420;p29"/>
            <p:cNvSpPr/>
            <p:nvPr/>
          </p:nvSpPr>
          <p:spPr>
            <a:xfrm>
              <a:off x="7103180" y="4209099"/>
              <a:ext cx="239217" cy="261250"/>
            </a:xfrm>
            <a:custGeom>
              <a:rect b="b" l="l" r="r" t="t"/>
              <a:pathLst>
                <a:path extrusionOk="0" h="12533" w="11476">
                  <a:moveTo>
                    <a:pt x="4237" y="1"/>
                  </a:moveTo>
                  <a:cubicBezTo>
                    <a:pt x="1" y="668"/>
                    <a:pt x="868" y="5071"/>
                    <a:pt x="968" y="7039"/>
                  </a:cubicBezTo>
                  <a:cubicBezTo>
                    <a:pt x="1068" y="9007"/>
                    <a:pt x="2703" y="11476"/>
                    <a:pt x="5738" y="12343"/>
                  </a:cubicBezTo>
                  <a:cubicBezTo>
                    <a:pt x="6188" y="12472"/>
                    <a:pt x="6617" y="12532"/>
                    <a:pt x="7021" y="12532"/>
                  </a:cubicBezTo>
                  <a:cubicBezTo>
                    <a:pt x="9348" y="12532"/>
                    <a:pt x="10887" y="10536"/>
                    <a:pt x="11142" y="8007"/>
                  </a:cubicBezTo>
                  <a:cubicBezTo>
                    <a:pt x="11476" y="5071"/>
                    <a:pt x="10709" y="2703"/>
                    <a:pt x="8640" y="1736"/>
                  </a:cubicBezTo>
                  <a:cubicBezTo>
                    <a:pt x="7206" y="1068"/>
                    <a:pt x="5738" y="501"/>
                    <a:pt x="423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21" name="Google Shape;421;p29"/>
            <p:cNvSpPr/>
            <p:nvPr/>
          </p:nvSpPr>
          <p:spPr>
            <a:xfrm>
              <a:off x="6217330" y="3400438"/>
              <a:ext cx="734307" cy="457902"/>
            </a:xfrm>
            <a:custGeom>
              <a:rect b="b" l="l" r="r" t="t"/>
              <a:pathLst>
                <a:path extrusionOk="0" h="21967" w="35227">
                  <a:moveTo>
                    <a:pt x="23651" y="1"/>
                  </a:moveTo>
                  <a:lnTo>
                    <a:pt x="11709" y="968"/>
                  </a:lnTo>
                  <a:cubicBezTo>
                    <a:pt x="11709" y="968"/>
                    <a:pt x="11709" y="7639"/>
                    <a:pt x="11543" y="9074"/>
                  </a:cubicBezTo>
                  <a:cubicBezTo>
                    <a:pt x="11409" y="10508"/>
                    <a:pt x="9808" y="11142"/>
                    <a:pt x="7273" y="11942"/>
                  </a:cubicBezTo>
                  <a:cubicBezTo>
                    <a:pt x="5305" y="12543"/>
                    <a:pt x="2803" y="12309"/>
                    <a:pt x="1" y="13243"/>
                  </a:cubicBezTo>
                  <a:cubicBezTo>
                    <a:pt x="2770" y="17280"/>
                    <a:pt x="7406" y="21683"/>
                    <a:pt x="14578" y="21950"/>
                  </a:cubicBezTo>
                  <a:cubicBezTo>
                    <a:pt x="14886" y="21961"/>
                    <a:pt x="15191" y="21966"/>
                    <a:pt x="15494" y="21966"/>
                  </a:cubicBezTo>
                  <a:cubicBezTo>
                    <a:pt x="26123" y="21966"/>
                    <a:pt x="33150" y="15280"/>
                    <a:pt x="35226" y="13010"/>
                  </a:cubicBezTo>
                  <a:cubicBezTo>
                    <a:pt x="34648" y="13010"/>
                    <a:pt x="34057" y="13049"/>
                    <a:pt x="33437" y="13049"/>
                  </a:cubicBezTo>
                  <a:cubicBezTo>
                    <a:pt x="32663" y="13049"/>
                    <a:pt x="31846" y="12988"/>
                    <a:pt x="30956" y="12710"/>
                  </a:cubicBezTo>
                  <a:cubicBezTo>
                    <a:pt x="27287" y="11609"/>
                    <a:pt x="24752" y="10508"/>
                    <a:pt x="23651" y="9074"/>
                  </a:cubicBezTo>
                  <a:cubicBezTo>
                    <a:pt x="22517" y="7639"/>
                    <a:pt x="23651" y="1"/>
                    <a:pt x="23651"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22" name="Google Shape;422;p29"/>
            <p:cNvSpPr/>
            <p:nvPr/>
          </p:nvSpPr>
          <p:spPr>
            <a:xfrm>
              <a:off x="6461404" y="3400438"/>
              <a:ext cx="248952" cy="176641"/>
            </a:xfrm>
            <a:custGeom>
              <a:rect b="b" l="l" r="r" t="t"/>
              <a:pathLst>
                <a:path extrusionOk="0" h="8474" w="11943">
                  <a:moveTo>
                    <a:pt x="11942" y="1"/>
                  </a:moveTo>
                  <a:lnTo>
                    <a:pt x="34" y="968"/>
                  </a:lnTo>
                  <a:cubicBezTo>
                    <a:pt x="34" y="968"/>
                    <a:pt x="0" y="3470"/>
                    <a:pt x="0" y="5738"/>
                  </a:cubicBezTo>
                  <a:cubicBezTo>
                    <a:pt x="868" y="6605"/>
                    <a:pt x="1868" y="7372"/>
                    <a:pt x="2936" y="8006"/>
                  </a:cubicBezTo>
                  <a:cubicBezTo>
                    <a:pt x="3531" y="8335"/>
                    <a:pt x="4253" y="8474"/>
                    <a:pt x="4994" y="8474"/>
                  </a:cubicBezTo>
                  <a:cubicBezTo>
                    <a:pt x="6661" y="8474"/>
                    <a:pt x="8427" y="7770"/>
                    <a:pt x="9073" y="6939"/>
                  </a:cubicBezTo>
                  <a:cubicBezTo>
                    <a:pt x="9540" y="6338"/>
                    <a:pt x="10508" y="5204"/>
                    <a:pt x="11542" y="3803"/>
                  </a:cubicBezTo>
                  <a:cubicBezTo>
                    <a:pt x="11675" y="1802"/>
                    <a:pt x="11942" y="1"/>
                    <a:pt x="11942" y="1"/>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23" name="Google Shape;423;p29"/>
            <p:cNvSpPr/>
            <p:nvPr/>
          </p:nvSpPr>
          <p:spPr>
            <a:xfrm>
              <a:off x="6572654" y="3887169"/>
              <a:ext cx="672397" cy="597543"/>
            </a:xfrm>
            <a:custGeom>
              <a:rect b="b" l="l" r="r" t="t"/>
              <a:pathLst>
                <a:path extrusionOk="0" h="28666" w="32257">
                  <a:moveTo>
                    <a:pt x="32257" y="1"/>
                  </a:moveTo>
                  <a:lnTo>
                    <a:pt x="23817" y="1935"/>
                  </a:lnTo>
                  <a:cubicBezTo>
                    <a:pt x="21938" y="2369"/>
                    <a:pt x="19592" y="2513"/>
                    <a:pt x="17299" y="2513"/>
                  </a:cubicBezTo>
                  <a:cubicBezTo>
                    <a:pt x="12713" y="2513"/>
                    <a:pt x="8340" y="1935"/>
                    <a:pt x="8340" y="1935"/>
                  </a:cubicBezTo>
                  <a:cubicBezTo>
                    <a:pt x="8340" y="1935"/>
                    <a:pt x="7906" y="5171"/>
                    <a:pt x="6172" y="10908"/>
                  </a:cubicBezTo>
                  <a:cubicBezTo>
                    <a:pt x="4437" y="16679"/>
                    <a:pt x="0" y="28121"/>
                    <a:pt x="0" y="28121"/>
                  </a:cubicBezTo>
                  <a:cubicBezTo>
                    <a:pt x="0" y="28121"/>
                    <a:pt x="5961" y="28665"/>
                    <a:pt x="10020" y="28665"/>
                  </a:cubicBezTo>
                  <a:cubicBezTo>
                    <a:pt x="10340" y="28665"/>
                    <a:pt x="10649" y="28662"/>
                    <a:pt x="10942" y="28654"/>
                  </a:cubicBezTo>
                  <a:cubicBezTo>
                    <a:pt x="14944" y="28554"/>
                    <a:pt x="21216" y="25852"/>
                    <a:pt x="21216" y="25852"/>
                  </a:cubicBezTo>
                  <a:cubicBezTo>
                    <a:pt x="21216" y="25852"/>
                    <a:pt x="23284" y="17180"/>
                    <a:pt x="23918" y="13610"/>
                  </a:cubicBezTo>
                  <a:cubicBezTo>
                    <a:pt x="24585" y="10041"/>
                    <a:pt x="31056" y="1502"/>
                    <a:pt x="31056" y="1502"/>
                  </a:cubicBezTo>
                  <a:lnTo>
                    <a:pt x="32257"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24" name="Google Shape;424;p29"/>
            <p:cNvSpPr/>
            <p:nvPr/>
          </p:nvSpPr>
          <p:spPr>
            <a:xfrm>
              <a:off x="6939797" y="4058640"/>
              <a:ext cx="273966" cy="329184"/>
            </a:xfrm>
            <a:custGeom>
              <a:rect b="b" l="l" r="r" t="t"/>
              <a:pathLst>
                <a:path extrusionOk="0" h="15792" w="13143">
                  <a:moveTo>
                    <a:pt x="4242" y="1"/>
                  </a:moveTo>
                  <a:cubicBezTo>
                    <a:pt x="3786" y="1"/>
                    <a:pt x="3403" y="25"/>
                    <a:pt x="3136" y="81"/>
                  </a:cubicBezTo>
                  <a:cubicBezTo>
                    <a:pt x="1534" y="381"/>
                    <a:pt x="1034" y="1015"/>
                    <a:pt x="2335" y="1348"/>
                  </a:cubicBezTo>
                  <a:cubicBezTo>
                    <a:pt x="3636" y="1648"/>
                    <a:pt x="5838" y="1982"/>
                    <a:pt x="6772" y="2149"/>
                  </a:cubicBezTo>
                  <a:cubicBezTo>
                    <a:pt x="7872" y="2382"/>
                    <a:pt x="8940" y="2716"/>
                    <a:pt x="9974" y="3083"/>
                  </a:cubicBezTo>
                  <a:cubicBezTo>
                    <a:pt x="9974" y="3083"/>
                    <a:pt x="6471" y="3550"/>
                    <a:pt x="5037" y="3550"/>
                  </a:cubicBezTo>
                  <a:cubicBezTo>
                    <a:pt x="3603" y="3550"/>
                    <a:pt x="267" y="4984"/>
                    <a:pt x="100" y="5651"/>
                  </a:cubicBezTo>
                  <a:cubicBezTo>
                    <a:pt x="0" y="6018"/>
                    <a:pt x="67" y="6418"/>
                    <a:pt x="267" y="6752"/>
                  </a:cubicBezTo>
                  <a:cubicBezTo>
                    <a:pt x="167" y="7086"/>
                    <a:pt x="200" y="7419"/>
                    <a:pt x="300" y="7753"/>
                  </a:cubicBezTo>
                  <a:cubicBezTo>
                    <a:pt x="467" y="8386"/>
                    <a:pt x="4236" y="8086"/>
                    <a:pt x="5204" y="8253"/>
                  </a:cubicBezTo>
                  <a:cubicBezTo>
                    <a:pt x="6138" y="8386"/>
                    <a:pt x="8072" y="8853"/>
                    <a:pt x="8072" y="8853"/>
                  </a:cubicBezTo>
                  <a:cubicBezTo>
                    <a:pt x="8072" y="8853"/>
                    <a:pt x="7379" y="8816"/>
                    <a:pt x="6481" y="8816"/>
                  </a:cubicBezTo>
                  <a:cubicBezTo>
                    <a:pt x="4834" y="8816"/>
                    <a:pt x="2502" y="8942"/>
                    <a:pt x="2502" y="9654"/>
                  </a:cubicBezTo>
                  <a:cubicBezTo>
                    <a:pt x="2502" y="10499"/>
                    <a:pt x="3897" y="10597"/>
                    <a:pt x="4983" y="10597"/>
                  </a:cubicBezTo>
                  <a:cubicBezTo>
                    <a:pt x="5312" y="10597"/>
                    <a:pt x="5613" y="10588"/>
                    <a:pt x="5838" y="10588"/>
                  </a:cubicBezTo>
                  <a:cubicBezTo>
                    <a:pt x="6972" y="10721"/>
                    <a:pt x="8072" y="11155"/>
                    <a:pt x="9006" y="11889"/>
                  </a:cubicBezTo>
                  <a:cubicBezTo>
                    <a:pt x="9473" y="12356"/>
                    <a:pt x="9340" y="14858"/>
                    <a:pt x="10774" y="15325"/>
                  </a:cubicBezTo>
                  <a:cubicBezTo>
                    <a:pt x="11375" y="15558"/>
                    <a:pt x="12009" y="15725"/>
                    <a:pt x="12676" y="15792"/>
                  </a:cubicBezTo>
                  <a:lnTo>
                    <a:pt x="13143" y="11188"/>
                  </a:lnTo>
                  <a:cubicBezTo>
                    <a:pt x="13143" y="11188"/>
                    <a:pt x="12342" y="1181"/>
                    <a:pt x="11408" y="848"/>
                  </a:cubicBezTo>
                  <a:cubicBezTo>
                    <a:pt x="10603" y="598"/>
                    <a:pt x="6512" y="1"/>
                    <a:pt x="42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25" name="Google Shape;425;p29"/>
            <p:cNvSpPr/>
            <p:nvPr/>
          </p:nvSpPr>
          <p:spPr>
            <a:xfrm>
              <a:off x="6939797" y="4053345"/>
              <a:ext cx="273966" cy="334479"/>
            </a:xfrm>
            <a:custGeom>
              <a:rect b="b" l="l" r="r" t="t"/>
              <a:pathLst>
                <a:path extrusionOk="0" fill="none" h="16046" w="13143">
                  <a:moveTo>
                    <a:pt x="13143" y="11442"/>
                  </a:moveTo>
                  <a:cubicBezTo>
                    <a:pt x="13143" y="11442"/>
                    <a:pt x="12342" y="1435"/>
                    <a:pt x="11408" y="1102"/>
                  </a:cubicBezTo>
                  <a:cubicBezTo>
                    <a:pt x="10441" y="802"/>
                    <a:pt x="4737" y="1"/>
                    <a:pt x="3136" y="335"/>
                  </a:cubicBezTo>
                  <a:cubicBezTo>
                    <a:pt x="1534" y="635"/>
                    <a:pt x="1034" y="1269"/>
                    <a:pt x="2335" y="1602"/>
                  </a:cubicBezTo>
                  <a:cubicBezTo>
                    <a:pt x="3636" y="1902"/>
                    <a:pt x="5838" y="2236"/>
                    <a:pt x="6772" y="2403"/>
                  </a:cubicBezTo>
                  <a:cubicBezTo>
                    <a:pt x="7872" y="2636"/>
                    <a:pt x="8940" y="2970"/>
                    <a:pt x="9974" y="3337"/>
                  </a:cubicBezTo>
                  <a:cubicBezTo>
                    <a:pt x="9974" y="3337"/>
                    <a:pt x="6471" y="3804"/>
                    <a:pt x="5037" y="3804"/>
                  </a:cubicBezTo>
                  <a:cubicBezTo>
                    <a:pt x="3603" y="3804"/>
                    <a:pt x="267" y="5238"/>
                    <a:pt x="100" y="5905"/>
                  </a:cubicBezTo>
                  <a:cubicBezTo>
                    <a:pt x="0" y="6272"/>
                    <a:pt x="67" y="6672"/>
                    <a:pt x="267" y="7006"/>
                  </a:cubicBezTo>
                  <a:cubicBezTo>
                    <a:pt x="167" y="7340"/>
                    <a:pt x="200" y="7673"/>
                    <a:pt x="300" y="8007"/>
                  </a:cubicBezTo>
                  <a:cubicBezTo>
                    <a:pt x="467" y="8640"/>
                    <a:pt x="4236" y="8340"/>
                    <a:pt x="5204" y="8507"/>
                  </a:cubicBezTo>
                  <a:cubicBezTo>
                    <a:pt x="6138" y="8640"/>
                    <a:pt x="8072" y="9107"/>
                    <a:pt x="8072" y="9107"/>
                  </a:cubicBezTo>
                  <a:cubicBezTo>
                    <a:pt x="8072" y="9107"/>
                    <a:pt x="2502" y="8807"/>
                    <a:pt x="2502" y="9908"/>
                  </a:cubicBezTo>
                  <a:cubicBezTo>
                    <a:pt x="2502" y="11009"/>
                    <a:pt x="4870" y="10842"/>
                    <a:pt x="5838" y="10842"/>
                  </a:cubicBezTo>
                  <a:cubicBezTo>
                    <a:pt x="6972" y="10975"/>
                    <a:pt x="8072" y="11409"/>
                    <a:pt x="9006" y="12143"/>
                  </a:cubicBezTo>
                  <a:cubicBezTo>
                    <a:pt x="9473" y="12610"/>
                    <a:pt x="9340" y="15112"/>
                    <a:pt x="10774" y="15579"/>
                  </a:cubicBezTo>
                  <a:cubicBezTo>
                    <a:pt x="11375" y="15812"/>
                    <a:pt x="12009" y="15979"/>
                    <a:pt x="12676" y="1604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26" name="Google Shape;426;p29"/>
            <p:cNvSpPr/>
            <p:nvPr/>
          </p:nvSpPr>
          <p:spPr>
            <a:xfrm>
              <a:off x="6945341" y="4169473"/>
              <a:ext cx="198903" cy="33394"/>
            </a:xfrm>
            <a:custGeom>
              <a:rect b="b" l="l" r="r" t="t"/>
              <a:pathLst>
                <a:path extrusionOk="0" fill="none" h="1602" w="9542">
                  <a:moveTo>
                    <a:pt x="1" y="1435"/>
                  </a:moveTo>
                  <a:cubicBezTo>
                    <a:pt x="1" y="1435"/>
                    <a:pt x="6372" y="1"/>
                    <a:pt x="9541" y="1602"/>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27" name="Google Shape;427;p29"/>
            <p:cNvSpPr/>
            <p:nvPr/>
          </p:nvSpPr>
          <p:spPr>
            <a:xfrm>
              <a:off x="6173535" y="4019973"/>
              <a:ext cx="56344" cy="493714"/>
            </a:xfrm>
            <a:custGeom>
              <a:rect b="b" l="l" r="r" t="t"/>
              <a:pathLst>
                <a:path extrusionOk="0" fill="none" h="23685" w="2703">
                  <a:moveTo>
                    <a:pt x="2536" y="1"/>
                  </a:moveTo>
                  <a:cubicBezTo>
                    <a:pt x="2536" y="1"/>
                    <a:pt x="0" y="8907"/>
                    <a:pt x="467" y="12109"/>
                  </a:cubicBezTo>
                  <a:cubicBezTo>
                    <a:pt x="968" y="15312"/>
                    <a:pt x="2369" y="18948"/>
                    <a:pt x="2536" y="19415"/>
                  </a:cubicBezTo>
                  <a:cubicBezTo>
                    <a:pt x="2702" y="19915"/>
                    <a:pt x="1969" y="23684"/>
                    <a:pt x="1969" y="23684"/>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28" name="Google Shape;428;p29"/>
            <p:cNvSpPr/>
            <p:nvPr/>
          </p:nvSpPr>
          <p:spPr>
            <a:xfrm>
              <a:off x="6057407" y="2612247"/>
              <a:ext cx="1053444" cy="865401"/>
            </a:xfrm>
            <a:custGeom>
              <a:rect b="b" l="l" r="r" t="t"/>
              <a:pathLst>
                <a:path extrusionOk="0" h="41516" w="50537">
                  <a:moveTo>
                    <a:pt x="22079" y="1"/>
                  </a:moveTo>
                  <a:cubicBezTo>
                    <a:pt x="21093" y="1"/>
                    <a:pt x="20294" y="466"/>
                    <a:pt x="19415" y="1253"/>
                  </a:cubicBezTo>
                  <a:cubicBezTo>
                    <a:pt x="19021" y="1586"/>
                    <a:pt x="18688" y="1702"/>
                    <a:pt x="18390" y="1702"/>
                  </a:cubicBezTo>
                  <a:cubicBezTo>
                    <a:pt x="17702" y="1702"/>
                    <a:pt x="17197" y="1086"/>
                    <a:pt x="16546" y="1086"/>
                  </a:cubicBezTo>
                  <a:cubicBezTo>
                    <a:pt x="15579" y="1086"/>
                    <a:pt x="14778" y="2521"/>
                    <a:pt x="14778" y="2521"/>
                  </a:cubicBezTo>
                  <a:cubicBezTo>
                    <a:pt x="14778" y="2521"/>
                    <a:pt x="14362" y="2481"/>
                    <a:pt x="13790" y="2481"/>
                  </a:cubicBezTo>
                  <a:cubicBezTo>
                    <a:pt x="12704" y="2481"/>
                    <a:pt x="11057" y="2624"/>
                    <a:pt x="10642" y="3455"/>
                  </a:cubicBezTo>
                  <a:cubicBezTo>
                    <a:pt x="10008" y="4756"/>
                    <a:pt x="10809" y="5556"/>
                    <a:pt x="9541" y="6023"/>
                  </a:cubicBezTo>
                  <a:cubicBezTo>
                    <a:pt x="8273" y="6490"/>
                    <a:pt x="6372" y="7124"/>
                    <a:pt x="6205" y="8892"/>
                  </a:cubicBezTo>
                  <a:cubicBezTo>
                    <a:pt x="6038" y="10626"/>
                    <a:pt x="6372" y="11427"/>
                    <a:pt x="5571" y="11727"/>
                  </a:cubicBezTo>
                  <a:cubicBezTo>
                    <a:pt x="4771" y="12061"/>
                    <a:pt x="3170" y="12861"/>
                    <a:pt x="3036" y="14429"/>
                  </a:cubicBezTo>
                  <a:cubicBezTo>
                    <a:pt x="2870" y="16030"/>
                    <a:pt x="4304" y="16831"/>
                    <a:pt x="2870" y="18265"/>
                  </a:cubicBezTo>
                  <a:cubicBezTo>
                    <a:pt x="1435" y="19700"/>
                    <a:pt x="1" y="20800"/>
                    <a:pt x="1268" y="21768"/>
                  </a:cubicBezTo>
                  <a:cubicBezTo>
                    <a:pt x="2536" y="22702"/>
                    <a:pt x="3804" y="23035"/>
                    <a:pt x="3637" y="24470"/>
                  </a:cubicBezTo>
                  <a:cubicBezTo>
                    <a:pt x="3503" y="25871"/>
                    <a:pt x="1869" y="27639"/>
                    <a:pt x="3170" y="28439"/>
                  </a:cubicBezTo>
                  <a:cubicBezTo>
                    <a:pt x="4471" y="29240"/>
                    <a:pt x="5705" y="29240"/>
                    <a:pt x="5705" y="30641"/>
                  </a:cubicBezTo>
                  <a:cubicBezTo>
                    <a:pt x="5705" y="32075"/>
                    <a:pt x="5271" y="34143"/>
                    <a:pt x="6672" y="34477"/>
                  </a:cubicBezTo>
                  <a:cubicBezTo>
                    <a:pt x="8073" y="34777"/>
                    <a:pt x="10175" y="34477"/>
                    <a:pt x="10175" y="35411"/>
                  </a:cubicBezTo>
                  <a:cubicBezTo>
                    <a:pt x="10175" y="36303"/>
                    <a:pt x="10317" y="37847"/>
                    <a:pt x="12064" y="37847"/>
                  </a:cubicBezTo>
                  <a:cubicBezTo>
                    <a:pt x="12212" y="37847"/>
                    <a:pt x="12371" y="37836"/>
                    <a:pt x="12543" y="37813"/>
                  </a:cubicBezTo>
                  <a:cubicBezTo>
                    <a:pt x="13782" y="37646"/>
                    <a:pt x="14580" y="37367"/>
                    <a:pt x="15125" y="37367"/>
                  </a:cubicBezTo>
                  <a:cubicBezTo>
                    <a:pt x="15563" y="37367"/>
                    <a:pt x="15837" y="37548"/>
                    <a:pt x="16046" y="38113"/>
                  </a:cubicBezTo>
                  <a:cubicBezTo>
                    <a:pt x="16508" y="39316"/>
                    <a:pt x="17485" y="40062"/>
                    <a:pt x="18631" y="40062"/>
                  </a:cubicBezTo>
                  <a:cubicBezTo>
                    <a:pt x="18725" y="40062"/>
                    <a:pt x="18819" y="40057"/>
                    <a:pt x="18914" y="40047"/>
                  </a:cubicBezTo>
                  <a:cubicBezTo>
                    <a:pt x="19400" y="39983"/>
                    <a:pt x="19960" y="39920"/>
                    <a:pt x="20527" y="39920"/>
                  </a:cubicBezTo>
                  <a:cubicBezTo>
                    <a:pt x="21440" y="39920"/>
                    <a:pt x="22372" y="40085"/>
                    <a:pt x="23051" y="40681"/>
                  </a:cubicBezTo>
                  <a:cubicBezTo>
                    <a:pt x="23584" y="41115"/>
                    <a:pt x="24251" y="41382"/>
                    <a:pt x="24952" y="41448"/>
                  </a:cubicBezTo>
                  <a:lnTo>
                    <a:pt x="24952" y="41515"/>
                  </a:lnTo>
                  <a:lnTo>
                    <a:pt x="25586" y="41515"/>
                  </a:lnTo>
                  <a:lnTo>
                    <a:pt x="25586" y="41448"/>
                  </a:lnTo>
                  <a:cubicBezTo>
                    <a:pt x="26286" y="41382"/>
                    <a:pt x="26953" y="41115"/>
                    <a:pt x="27487" y="40681"/>
                  </a:cubicBezTo>
                  <a:cubicBezTo>
                    <a:pt x="28169" y="40082"/>
                    <a:pt x="29108" y="39905"/>
                    <a:pt x="30025" y="39905"/>
                  </a:cubicBezTo>
                  <a:cubicBezTo>
                    <a:pt x="30587" y="39905"/>
                    <a:pt x="31142" y="39971"/>
                    <a:pt x="31623" y="40047"/>
                  </a:cubicBezTo>
                  <a:cubicBezTo>
                    <a:pt x="31735" y="40062"/>
                    <a:pt x="31845" y="40069"/>
                    <a:pt x="31954" y="40069"/>
                  </a:cubicBezTo>
                  <a:cubicBezTo>
                    <a:pt x="33080" y="40069"/>
                    <a:pt x="34036" y="39299"/>
                    <a:pt x="34492" y="38113"/>
                  </a:cubicBezTo>
                  <a:cubicBezTo>
                    <a:pt x="34700" y="37548"/>
                    <a:pt x="34975" y="37367"/>
                    <a:pt x="35413" y="37367"/>
                  </a:cubicBezTo>
                  <a:cubicBezTo>
                    <a:pt x="35958" y="37367"/>
                    <a:pt x="36756" y="37646"/>
                    <a:pt x="37995" y="37813"/>
                  </a:cubicBezTo>
                  <a:cubicBezTo>
                    <a:pt x="38166" y="37836"/>
                    <a:pt x="38325" y="37847"/>
                    <a:pt x="38473" y="37847"/>
                  </a:cubicBezTo>
                  <a:cubicBezTo>
                    <a:pt x="40221" y="37847"/>
                    <a:pt x="40363" y="36303"/>
                    <a:pt x="40363" y="35411"/>
                  </a:cubicBezTo>
                  <a:cubicBezTo>
                    <a:pt x="40363" y="34477"/>
                    <a:pt x="42431" y="34777"/>
                    <a:pt x="43865" y="34477"/>
                  </a:cubicBezTo>
                  <a:cubicBezTo>
                    <a:pt x="45300" y="34143"/>
                    <a:pt x="44833" y="32075"/>
                    <a:pt x="44833" y="30641"/>
                  </a:cubicBezTo>
                  <a:cubicBezTo>
                    <a:pt x="44833" y="29240"/>
                    <a:pt x="46100" y="29206"/>
                    <a:pt x="47368" y="28439"/>
                  </a:cubicBezTo>
                  <a:cubicBezTo>
                    <a:pt x="48636" y="27639"/>
                    <a:pt x="47034" y="25904"/>
                    <a:pt x="46868" y="24470"/>
                  </a:cubicBezTo>
                  <a:cubicBezTo>
                    <a:pt x="46734" y="23035"/>
                    <a:pt x="48002" y="22702"/>
                    <a:pt x="49269" y="21768"/>
                  </a:cubicBezTo>
                  <a:cubicBezTo>
                    <a:pt x="50537" y="20800"/>
                    <a:pt x="49103" y="19700"/>
                    <a:pt x="47668" y="18265"/>
                  </a:cubicBezTo>
                  <a:cubicBezTo>
                    <a:pt x="46267" y="16831"/>
                    <a:pt x="47668" y="16030"/>
                    <a:pt x="47535" y="14429"/>
                  </a:cubicBezTo>
                  <a:cubicBezTo>
                    <a:pt x="47368" y="12861"/>
                    <a:pt x="45767" y="12061"/>
                    <a:pt x="44966" y="11727"/>
                  </a:cubicBezTo>
                  <a:cubicBezTo>
                    <a:pt x="44166" y="11427"/>
                    <a:pt x="44499" y="10626"/>
                    <a:pt x="44332" y="8892"/>
                  </a:cubicBezTo>
                  <a:cubicBezTo>
                    <a:pt x="44199" y="7124"/>
                    <a:pt x="42264" y="6490"/>
                    <a:pt x="40997" y="6023"/>
                  </a:cubicBezTo>
                  <a:cubicBezTo>
                    <a:pt x="39729" y="5523"/>
                    <a:pt x="40530" y="4756"/>
                    <a:pt x="39896" y="3455"/>
                  </a:cubicBezTo>
                  <a:cubicBezTo>
                    <a:pt x="39481" y="2624"/>
                    <a:pt x="37834" y="2481"/>
                    <a:pt x="36748" y="2481"/>
                  </a:cubicBezTo>
                  <a:cubicBezTo>
                    <a:pt x="36176" y="2481"/>
                    <a:pt x="35760" y="2521"/>
                    <a:pt x="35760" y="2521"/>
                  </a:cubicBezTo>
                  <a:cubicBezTo>
                    <a:pt x="35760" y="2521"/>
                    <a:pt x="34959" y="1086"/>
                    <a:pt x="34025" y="1086"/>
                  </a:cubicBezTo>
                  <a:cubicBezTo>
                    <a:pt x="33351" y="1086"/>
                    <a:pt x="32838" y="1702"/>
                    <a:pt x="32160" y="1702"/>
                  </a:cubicBezTo>
                  <a:cubicBezTo>
                    <a:pt x="31866" y="1702"/>
                    <a:pt x="31540" y="1586"/>
                    <a:pt x="31156" y="1253"/>
                  </a:cubicBezTo>
                  <a:cubicBezTo>
                    <a:pt x="30277" y="466"/>
                    <a:pt x="29462" y="1"/>
                    <a:pt x="28466" y="1"/>
                  </a:cubicBezTo>
                  <a:cubicBezTo>
                    <a:pt x="28027" y="1"/>
                    <a:pt x="27552" y="91"/>
                    <a:pt x="27020" y="286"/>
                  </a:cubicBezTo>
                  <a:cubicBezTo>
                    <a:pt x="26453" y="519"/>
                    <a:pt x="25853" y="686"/>
                    <a:pt x="25286" y="853"/>
                  </a:cubicBezTo>
                  <a:cubicBezTo>
                    <a:pt x="24685" y="686"/>
                    <a:pt x="24085" y="519"/>
                    <a:pt x="23518" y="286"/>
                  </a:cubicBezTo>
                  <a:cubicBezTo>
                    <a:pt x="22986" y="91"/>
                    <a:pt x="22514" y="1"/>
                    <a:pt x="22079"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29" name="Google Shape;429;p29"/>
            <p:cNvSpPr/>
            <p:nvPr/>
          </p:nvSpPr>
          <p:spPr>
            <a:xfrm>
              <a:off x="6300085" y="3138896"/>
              <a:ext cx="101536" cy="159694"/>
            </a:xfrm>
            <a:custGeom>
              <a:rect b="b" l="l" r="r" t="t"/>
              <a:pathLst>
                <a:path extrusionOk="0" h="7661" w="4871">
                  <a:moveTo>
                    <a:pt x="1754" y="0"/>
                  </a:moveTo>
                  <a:cubicBezTo>
                    <a:pt x="1511" y="0"/>
                    <a:pt x="1277" y="98"/>
                    <a:pt x="1068" y="339"/>
                  </a:cubicBezTo>
                  <a:cubicBezTo>
                    <a:pt x="0" y="1606"/>
                    <a:pt x="367" y="4842"/>
                    <a:pt x="1802" y="6477"/>
                  </a:cubicBezTo>
                  <a:cubicBezTo>
                    <a:pt x="2669" y="7465"/>
                    <a:pt x="3610" y="7661"/>
                    <a:pt x="4218" y="7661"/>
                  </a:cubicBezTo>
                  <a:cubicBezTo>
                    <a:pt x="4615" y="7661"/>
                    <a:pt x="4871" y="7577"/>
                    <a:pt x="4871" y="7577"/>
                  </a:cubicBezTo>
                  <a:lnTo>
                    <a:pt x="3970" y="1773"/>
                  </a:lnTo>
                  <a:cubicBezTo>
                    <a:pt x="3970" y="1773"/>
                    <a:pt x="2788" y="0"/>
                    <a:pt x="17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30" name="Google Shape;430;p29"/>
            <p:cNvSpPr/>
            <p:nvPr/>
          </p:nvSpPr>
          <p:spPr>
            <a:xfrm>
              <a:off x="6300085" y="3119531"/>
              <a:ext cx="101536" cy="188439"/>
            </a:xfrm>
            <a:custGeom>
              <a:rect b="b" l="l" r="r" t="t"/>
              <a:pathLst>
                <a:path extrusionOk="0" fill="none" h="9040" w="4871">
                  <a:moveTo>
                    <a:pt x="3970" y="2702"/>
                  </a:moveTo>
                  <a:cubicBezTo>
                    <a:pt x="3970" y="2702"/>
                    <a:pt x="2169" y="0"/>
                    <a:pt x="1068" y="1268"/>
                  </a:cubicBezTo>
                  <a:cubicBezTo>
                    <a:pt x="0" y="2535"/>
                    <a:pt x="367" y="5771"/>
                    <a:pt x="1802" y="7406"/>
                  </a:cubicBezTo>
                  <a:cubicBezTo>
                    <a:pt x="3236" y="9040"/>
                    <a:pt x="4871" y="8506"/>
                    <a:pt x="4871" y="850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31" name="Google Shape;431;p29"/>
            <p:cNvSpPr/>
            <p:nvPr/>
          </p:nvSpPr>
          <p:spPr>
            <a:xfrm>
              <a:off x="6753442" y="3141231"/>
              <a:ext cx="115440" cy="153273"/>
            </a:xfrm>
            <a:custGeom>
              <a:rect b="b" l="l" r="r" t="t"/>
              <a:pathLst>
                <a:path extrusionOk="0" h="7353" w="5538">
                  <a:moveTo>
                    <a:pt x="3871" y="1"/>
                  </a:moveTo>
                  <a:cubicBezTo>
                    <a:pt x="2871" y="1"/>
                    <a:pt x="1568" y="1528"/>
                    <a:pt x="1568" y="1528"/>
                  </a:cubicBezTo>
                  <a:lnTo>
                    <a:pt x="0" y="7165"/>
                  </a:lnTo>
                  <a:cubicBezTo>
                    <a:pt x="0" y="7165"/>
                    <a:pt x="401" y="7353"/>
                    <a:pt x="1005" y="7353"/>
                  </a:cubicBezTo>
                  <a:cubicBezTo>
                    <a:pt x="1595" y="7353"/>
                    <a:pt x="2378" y="7174"/>
                    <a:pt x="3169" y="6465"/>
                  </a:cubicBezTo>
                  <a:cubicBezTo>
                    <a:pt x="4804" y="5030"/>
                    <a:pt x="5538" y="1828"/>
                    <a:pt x="4604" y="427"/>
                  </a:cubicBezTo>
                  <a:cubicBezTo>
                    <a:pt x="4407" y="120"/>
                    <a:pt x="4151" y="1"/>
                    <a:pt x="38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32" name="Google Shape;432;p29"/>
            <p:cNvSpPr/>
            <p:nvPr/>
          </p:nvSpPr>
          <p:spPr>
            <a:xfrm>
              <a:off x="6753442" y="3120907"/>
              <a:ext cx="115440" cy="184979"/>
            </a:xfrm>
            <a:custGeom>
              <a:rect b="b" l="l" r="r" t="t"/>
              <a:pathLst>
                <a:path extrusionOk="0" fill="none" h="8874" w="5538">
                  <a:moveTo>
                    <a:pt x="1568" y="2503"/>
                  </a:moveTo>
                  <a:cubicBezTo>
                    <a:pt x="1568" y="2503"/>
                    <a:pt x="3703" y="1"/>
                    <a:pt x="4604" y="1402"/>
                  </a:cubicBezTo>
                  <a:cubicBezTo>
                    <a:pt x="5538" y="2803"/>
                    <a:pt x="4804" y="6005"/>
                    <a:pt x="3169" y="7440"/>
                  </a:cubicBezTo>
                  <a:cubicBezTo>
                    <a:pt x="1568" y="8874"/>
                    <a:pt x="0" y="8140"/>
                    <a:pt x="0" y="814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33" name="Google Shape;433;p29"/>
            <p:cNvSpPr/>
            <p:nvPr/>
          </p:nvSpPr>
          <p:spPr>
            <a:xfrm>
              <a:off x="6355720" y="3034004"/>
              <a:ext cx="467282" cy="494402"/>
            </a:xfrm>
            <a:custGeom>
              <a:rect b="b" l="l" r="r" t="t"/>
              <a:pathLst>
                <a:path extrusionOk="0" h="23718" w="22417">
                  <a:moveTo>
                    <a:pt x="5704" y="0"/>
                  </a:moveTo>
                  <a:cubicBezTo>
                    <a:pt x="5704" y="0"/>
                    <a:pt x="4770" y="834"/>
                    <a:pt x="3803" y="834"/>
                  </a:cubicBezTo>
                  <a:cubicBezTo>
                    <a:pt x="3202" y="834"/>
                    <a:pt x="2602" y="801"/>
                    <a:pt x="2001" y="734"/>
                  </a:cubicBezTo>
                  <a:cubicBezTo>
                    <a:pt x="1768" y="868"/>
                    <a:pt x="1468" y="934"/>
                    <a:pt x="1168" y="968"/>
                  </a:cubicBezTo>
                  <a:lnTo>
                    <a:pt x="334" y="968"/>
                  </a:lnTo>
                  <a:cubicBezTo>
                    <a:pt x="334" y="968"/>
                    <a:pt x="0" y="8106"/>
                    <a:pt x="1168" y="13243"/>
                  </a:cubicBezTo>
                  <a:cubicBezTo>
                    <a:pt x="2368" y="18380"/>
                    <a:pt x="7005" y="22183"/>
                    <a:pt x="8940" y="23250"/>
                  </a:cubicBezTo>
                  <a:cubicBezTo>
                    <a:pt x="9525" y="23579"/>
                    <a:pt x="10239" y="23718"/>
                    <a:pt x="10976" y="23718"/>
                  </a:cubicBezTo>
                  <a:cubicBezTo>
                    <a:pt x="12635" y="23718"/>
                    <a:pt x="14408" y="23014"/>
                    <a:pt x="15077" y="22183"/>
                  </a:cubicBezTo>
                  <a:cubicBezTo>
                    <a:pt x="16011" y="20982"/>
                    <a:pt x="19080" y="17413"/>
                    <a:pt x="20481" y="14311"/>
                  </a:cubicBezTo>
                  <a:cubicBezTo>
                    <a:pt x="21916" y="11208"/>
                    <a:pt x="22416" y="2135"/>
                    <a:pt x="22416" y="1535"/>
                  </a:cubicBezTo>
                  <a:cubicBezTo>
                    <a:pt x="22416" y="968"/>
                    <a:pt x="20481" y="1668"/>
                    <a:pt x="19914" y="267"/>
                  </a:cubicBezTo>
                  <a:cubicBezTo>
                    <a:pt x="19361" y="738"/>
                    <a:pt x="18669" y="1001"/>
                    <a:pt x="17955" y="1001"/>
                  </a:cubicBezTo>
                  <a:cubicBezTo>
                    <a:pt x="17808" y="1001"/>
                    <a:pt x="17660" y="990"/>
                    <a:pt x="17513" y="968"/>
                  </a:cubicBezTo>
                  <a:cubicBezTo>
                    <a:pt x="16712" y="834"/>
                    <a:pt x="15945" y="601"/>
                    <a:pt x="15244" y="267"/>
                  </a:cubicBezTo>
                  <a:cubicBezTo>
                    <a:pt x="15244" y="267"/>
                    <a:pt x="14242" y="920"/>
                    <a:pt x="13290" y="920"/>
                  </a:cubicBezTo>
                  <a:cubicBezTo>
                    <a:pt x="13103" y="920"/>
                    <a:pt x="12918" y="894"/>
                    <a:pt x="12742" y="834"/>
                  </a:cubicBezTo>
                  <a:cubicBezTo>
                    <a:pt x="11675" y="501"/>
                    <a:pt x="10474" y="134"/>
                    <a:pt x="10474" y="134"/>
                  </a:cubicBezTo>
                  <a:cubicBezTo>
                    <a:pt x="9901" y="482"/>
                    <a:pt x="9235" y="664"/>
                    <a:pt x="8560" y="664"/>
                  </a:cubicBezTo>
                  <a:cubicBezTo>
                    <a:pt x="8331" y="664"/>
                    <a:pt x="8100" y="643"/>
                    <a:pt x="7872" y="601"/>
                  </a:cubicBezTo>
                  <a:cubicBezTo>
                    <a:pt x="6204" y="367"/>
                    <a:pt x="5704" y="0"/>
                    <a:pt x="5704"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34" name="Google Shape;434;p29"/>
            <p:cNvSpPr/>
            <p:nvPr/>
          </p:nvSpPr>
          <p:spPr>
            <a:xfrm>
              <a:off x="6430116" y="3611119"/>
              <a:ext cx="308047" cy="477017"/>
            </a:xfrm>
            <a:custGeom>
              <a:rect b="b" l="l" r="r" t="t"/>
              <a:pathLst>
                <a:path extrusionOk="0" fill="none" h="22884" w="14778">
                  <a:moveTo>
                    <a:pt x="14777" y="1"/>
                  </a:moveTo>
                  <a:lnTo>
                    <a:pt x="5471" y="22884"/>
                  </a:lnTo>
                  <a:lnTo>
                    <a:pt x="0" y="935"/>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35" name="Google Shape;435;p29"/>
            <p:cNvSpPr/>
            <p:nvPr/>
          </p:nvSpPr>
          <p:spPr>
            <a:xfrm>
              <a:off x="6519812" y="4083258"/>
              <a:ext cx="63994" cy="54697"/>
            </a:xfrm>
            <a:custGeom>
              <a:rect b="b" l="l" r="r" t="t"/>
              <a:pathLst>
                <a:path extrusionOk="0" h="2624" w="3070">
                  <a:moveTo>
                    <a:pt x="1301" y="0"/>
                  </a:moveTo>
                  <a:cubicBezTo>
                    <a:pt x="567" y="0"/>
                    <a:pt x="0" y="601"/>
                    <a:pt x="0" y="1301"/>
                  </a:cubicBezTo>
                  <a:cubicBezTo>
                    <a:pt x="0" y="2093"/>
                    <a:pt x="644" y="2624"/>
                    <a:pt x="1319" y="2624"/>
                  </a:cubicBezTo>
                  <a:cubicBezTo>
                    <a:pt x="1639" y="2624"/>
                    <a:pt x="1967" y="2504"/>
                    <a:pt x="2235" y="2235"/>
                  </a:cubicBezTo>
                  <a:cubicBezTo>
                    <a:pt x="3069" y="1401"/>
                    <a:pt x="2469" y="0"/>
                    <a:pt x="1301" y="0"/>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36" name="Google Shape;436;p29"/>
            <p:cNvSpPr/>
            <p:nvPr/>
          </p:nvSpPr>
          <p:spPr>
            <a:xfrm>
              <a:off x="5928773" y="4497677"/>
              <a:ext cx="749586" cy="22950"/>
            </a:xfrm>
            <a:custGeom>
              <a:rect b="b" l="l" r="r" t="t"/>
              <a:pathLst>
                <a:path extrusionOk="0" h="1101" w="35960">
                  <a:moveTo>
                    <a:pt x="1" y="0"/>
                  </a:moveTo>
                  <a:lnTo>
                    <a:pt x="1" y="1101"/>
                  </a:lnTo>
                  <a:lnTo>
                    <a:pt x="35960" y="1101"/>
                  </a:lnTo>
                  <a:lnTo>
                    <a:pt x="35960"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37" name="Google Shape;437;p29"/>
            <p:cNvSpPr/>
            <p:nvPr/>
          </p:nvSpPr>
          <p:spPr>
            <a:xfrm>
              <a:off x="5382258" y="4010238"/>
              <a:ext cx="904631" cy="510390"/>
            </a:xfrm>
            <a:custGeom>
              <a:rect b="b" l="l" r="r" t="t"/>
              <a:pathLst>
                <a:path extrusionOk="0" h="24485" w="43398">
                  <a:moveTo>
                    <a:pt x="0" y="1"/>
                  </a:moveTo>
                  <a:lnTo>
                    <a:pt x="7305" y="24485"/>
                  </a:lnTo>
                  <a:lnTo>
                    <a:pt x="43398" y="24485"/>
                  </a:lnTo>
                  <a:lnTo>
                    <a:pt x="36092"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438" name="Google Shape;438;p29"/>
          <p:cNvGrpSpPr/>
          <p:nvPr/>
        </p:nvGrpSpPr>
        <p:grpSpPr>
          <a:xfrm>
            <a:off x="6239315" y="1378124"/>
            <a:ext cx="292556" cy="406656"/>
            <a:chOff x="5768686" y="1207417"/>
            <a:chExt cx="322660" cy="448501"/>
          </a:xfrm>
        </p:grpSpPr>
        <p:sp>
          <p:nvSpPr>
            <p:cNvPr id="439" name="Google Shape;439;p29"/>
            <p:cNvSpPr/>
            <p:nvPr/>
          </p:nvSpPr>
          <p:spPr>
            <a:xfrm>
              <a:off x="5768686" y="1207417"/>
              <a:ext cx="322660" cy="448501"/>
            </a:xfrm>
            <a:custGeom>
              <a:rect b="b" l="l" r="r" t="t"/>
              <a:pathLst>
                <a:path extrusionOk="0" h="21516" w="15479">
                  <a:moveTo>
                    <a:pt x="1" y="1"/>
                  </a:moveTo>
                  <a:lnTo>
                    <a:pt x="1" y="21516"/>
                  </a:lnTo>
                  <a:lnTo>
                    <a:pt x="15478" y="21516"/>
                  </a:lnTo>
                  <a:lnTo>
                    <a:pt x="15478" y="4470"/>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40" name="Google Shape;440;p29"/>
            <p:cNvSpPr/>
            <p:nvPr/>
          </p:nvSpPr>
          <p:spPr>
            <a:xfrm>
              <a:off x="5997460" y="1207417"/>
              <a:ext cx="93886" cy="91801"/>
            </a:xfrm>
            <a:custGeom>
              <a:rect b="b" l="l" r="r" t="t"/>
              <a:pathLst>
                <a:path extrusionOk="0" h="4404" w="4504">
                  <a:moveTo>
                    <a:pt x="0" y="1"/>
                  </a:moveTo>
                  <a:lnTo>
                    <a:pt x="0" y="4404"/>
                  </a:lnTo>
                  <a:lnTo>
                    <a:pt x="4503" y="4404"/>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41" name="Google Shape;441;p29"/>
            <p:cNvSpPr/>
            <p:nvPr/>
          </p:nvSpPr>
          <p:spPr>
            <a:xfrm>
              <a:off x="5818756" y="1358314"/>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42" name="Google Shape;442;p29"/>
            <p:cNvSpPr/>
            <p:nvPr/>
          </p:nvSpPr>
          <p:spPr>
            <a:xfrm>
              <a:off x="5818756" y="1419494"/>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43" name="Google Shape;443;p29"/>
            <p:cNvSpPr/>
            <p:nvPr/>
          </p:nvSpPr>
          <p:spPr>
            <a:xfrm>
              <a:off x="5818756" y="1479986"/>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44" name="Google Shape;444;p29"/>
            <p:cNvSpPr/>
            <p:nvPr/>
          </p:nvSpPr>
          <p:spPr>
            <a:xfrm>
              <a:off x="5818756" y="1541187"/>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445" name="Google Shape;445;p29"/>
          <p:cNvGrpSpPr/>
          <p:nvPr/>
        </p:nvGrpSpPr>
        <p:grpSpPr>
          <a:xfrm>
            <a:off x="5673803" y="832317"/>
            <a:ext cx="292556" cy="406675"/>
            <a:chOff x="5144983" y="773528"/>
            <a:chExt cx="322660" cy="448522"/>
          </a:xfrm>
        </p:grpSpPr>
        <p:sp>
          <p:nvSpPr>
            <p:cNvPr id="446" name="Google Shape;446;p29"/>
            <p:cNvSpPr/>
            <p:nvPr/>
          </p:nvSpPr>
          <p:spPr>
            <a:xfrm>
              <a:off x="5357060" y="1018290"/>
              <a:ext cx="13237" cy="21"/>
            </a:xfrm>
            <a:custGeom>
              <a:rect b="b" l="l" r="r" t="t"/>
              <a:pathLst>
                <a:path extrusionOk="0" fill="none" h="1" w="635">
                  <a:moveTo>
                    <a:pt x="634" y="0"/>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47" name="Google Shape;447;p29"/>
            <p:cNvSpPr/>
            <p:nvPr/>
          </p:nvSpPr>
          <p:spPr>
            <a:xfrm>
              <a:off x="5144983" y="773528"/>
              <a:ext cx="322660" cy="448522"/>
            </a:xfrm>
            <a:custGeom>
              <a:rect b="b" l="l" r="r" t="t"/>
              <a:pathLst>
                <a:path extrusionOk="0" h="21517" w="15479">
                  <a:moveTo>
                    <a:pt x="0" y="1"/>
                  </a:moveTo>
                  <a:lnTo>
                    <a:pt x="0"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48" name="Google Shape;448;p29"/>
            <p:cNvSpPr/>
            <p:nvPr/>
          </p:nvSpPr>
          <p:spPr>
            <a:xfrm>
              <a:off x="5373736" y="773528"/>
              <a:ext cx="93907" cy="91113"/>
            </a:xfrm>
            <a:custGeom>
              <a:rect b="b" l="l" r="r" t="t"/>
              <a:pathLst>
                <a:path extrusionOk="0" h="4371" w="4505">
                  <a:moveTo>
                    <a:pt x="1" y="1"/>
                  </a:moveTo>
                  <a:lnTo>
                    <a:pt x="1" y="4370"/>
                  </a:lnTo>
                  <a:lnTo>
                    <a:pt x="4504" y="4370"/>
                  </a:lnTo>
                  <a:lnTo>
                    <a:pt x="1"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49" name="Google Shape;449;p29"/>
            <p:cNvSpPr/>
            <p:nvPr/>
          </p:nvSpPr>
          <p:spPr>
            <a:xfrm>
              <a:off x="5194344" y="924425"/>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50" name="Google Shape;450;p29"/>
            <p:cNvSpPr/>
            <p:nvPr/>
          </p:nvSpPr>
          <p:spPr>
            <a:xfrm>
              <a:off x="5194344" y="984917"/>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51" name="Google Shape;451;p29"/>
            <p:cNvSpPr/>
            <p:nvPr/>
          </p:nvSpPr>
          <p:spPr>
            <a:xfrm>
              <a:off x="5194344" y="1046097"/>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52" name="Google Shape;452;p29"/>
            <p:cNvSpPr/>
            <p:nvPr/>
          </p:nvSpPr>
          <p:spPr>
            <a:xfrm>
              <a:off x="5194344" y="1106590"/>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453" name="Google Shape;453;p29"/>
          <p:cNvGrpSpPr/>
          <p:nvPr/>
        </p:nvGrpSpPr>
        <p:grpSpPr>
          <a:xfrm>
            <a:off x="5095043" y="3039554"/>
            <a:ext cx="292556" cy="406656"/>
            <a:chOff x="4506667" y="3207891"/>
            <a:chExt cx="322660" cy="448501"/>
          </a:xfrm>
        </p:grpSpPr>
        <p:sp>
          <p:nvSpPr>
            <p:cNvPr id="454" name="Google Shape;454;p29"/>
            <p:cNvSpPr/>
            <p:nvPr/>
          </p:nvSpPr>
          <p:spPr>
            <a:xfrm>
              <a:off x="4506667" y="3207891"/>
              <a:ext cx="322660" cy="448501"/>
            </a:xfrm>
            <a:custGeom>
              <a:rect b="b" l="l" r="r" t="t"/>
              <a:pathLst>
                <a:path extrusionOk="0" h="21516" w="15479">
                  <a:moveTo>
                    <a:pt x="1" y="0"/>
                  </a:moveTo>
                  <a:lnTo>
                    <a:pt x="1" y="21516"/>
                  </a:lnTo>
                  <a:lnTo>
                    <a:pt x="15478" y="21516"/>
                  </a:lnTo>
                  <a:lnTo>
                    <a:pt x="15478" y="4470"/>
                  </a:lnTo>
                  <a:lnTo>
                    <a:pt x="10975"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55" name="Google Shape;455;p29"/>
            <p:cNvSpPr/>
            <p:nvPr/>
          </p:nvSpPr>
          <p:spPr>
            <a:xfrm>
              <a:off x="4735441" y="3207891"/>
              <a:ext cx="93886" cy="91801"/>
            </a:xfrm>
            <a:custGeom>
              <a:rect b="b" l="l" r="r" t="t"/>
              <a:pathLst>
                <a:path extrusionOk="0" h="4404" w="4504">
                  <a:moveTo>
                    <a:pt x="0" y="0"/>
                  </a:moveTo>
                  <a:lnTo>
                    <a:pt x="0" y="4403"/>
                  </a:lnTo>
                  <a:lnTo>
                    <a:pt x="4503" y="4403"/>
                  </a:lnTo>
                  <a:lnTo>
                    <a:pt x="0"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56" name="Google Shape;456;p29"/>
            <p:cNvSpPr/>
            <p:nvPr/>
          </p:nvSpPr>
          <p:spPr>
            <a:xfrm>
              <a:off x="4556028" y="3358767"/>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57" name="Google Shape;457;p29"/>
            <p:cNvSpPr/>
            <p:nvPr/>
          </p:nvSpPr>
          <p:spPr>
            <a:xfrm>
              <a:off x="4556028" y="3419968"/>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58" name="Google Shape;458;p29"/>
            <p:cNvSpPr/>
            <p:nvPr/>
          </p:nvSpPr>
          <p:spPr>
            <a:xfrm>
              <a:off x="4556028" y="3480460"/>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59" name="Google Shape;459;p29"/>
            <p:cNvSpPr/>
            <p:nvPr/>
          </p:nvSpPr>
          <p:spPr>
            <a:xfrm>
              <a:off x="4556028" y="3541640"/>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460" name="Google Shape;460;p29"/>
          <p:cNvGrpSpPr/>
          <p:nvPr/>
        </p:nvGrpSpPr>
        <p:grpSpPr>
          <a:xfrm>
            <a:off x="5095043" y="1960203"/>
            <a:ext cx="292556" cy="406675"/>
            <a:chOff x="4506667" y="2017474"/>
            <a:chExt cx="322660" cy="448522"/>
          </a:xfrm>
        </p:grpSpPr>
        <p:sp>
          <p:nvSpPr>
            <p:cNvPr id="461" name="Google Shape;461;p29"/>
            <p:cNvSpPr/>
            <p:nvPr/>
          </p:nvSpPr>
          <p:spPr>
            <a:xfrm>
              <a:off x="4506667" y="2017474"/>
              <a:ext cx="322660" cy="448522"/>
            </a:xfrm>
            <a:custGeom>
              <a:rect b="b" l="l" r="r" t="t"/>
              <a:pathLst>
                <a:path extrusionOk="0" h="21517" w="15479">
                  <a:moveTo>
                    <a:pt x="1" y="1"/>
                  </a:moveTo>
                  <a:lnTo>
                    <a:pt x="1"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62" name="Google Shape;462;p29"/>
            <p:cNvSpPr/>
            <p:nvPr/>
          </p:nvSpPr>
          <p:spPr>
            <a:xfrm>
              <a:off x="4735441" y="2017474"/>
              <a:ext cx="93886" cy="91113"/>
            </a:xfrm>
            <a:custGeom>
              <a:rect b="b" l="l" r="r" t="t"/>
              <a:pathLst>
                <a:path extrusionOk="0" h="4371" w="4504">
                  <a:moveTo>
                    <a:pt x="0" y="1"/>
                  </a:moveTo>
                  <a:lnTo>
                    <a:pt x="0" y="4371"/>
                  </a:lnTo>
                  <a:lnTo>
                    <a:pt x="4503" y="4371"/>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63" name="Google Shape;463;p29"/>
            <p:cNvSpPr/>
            <p:nvPr/>
          </p:nvSpPr>
          <p:spPr>
            <a:xfrm>
              <a:off x="4556028" y="2168371"/>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64" name="Google Shape;464;p29"/>
            <p:cNvSpPr/>
            <p:nvPr/>
          </p:nvSpPr>
          <p:spPr>
            <a:xfrm>
              <a:off x="4556028" y="2228864"/>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65" name="Google Shape;465;p29"/>
            <p:cNvSpPr/>
            <p:nvPr/>
          </p:nvSpPr>
          <p:spPr>
            <a:xfrm>
              <a:off x="4556028" y="2290044"/>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66" name="Google Shape;466;p29"/>
            <p:cNvSpPr/>
            <p:nvPr/>
          </p:nvSpPr>
          <p:spPr>
            <a:xfrm>
              <a:off x="4556028" y="2350536"/>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467" name="Google Shape;467;p29"/>
          <p:cNvSpPr txBox="1"/>
          <p:nvPr>
            <p:ph type="title"/>
          </p:nvPr>
        </p:nvSpPr>
        <p:spPr>
          <a:xfrm>
            <a:off x="1170450" y="1960211"/>
            <a:ext cx="3118500" cy="215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Instalación y configuración de PostgreSQL</a:t>
            </a:r>
            <a:endParaRPr sz="2800"/>
          </a:p>
        </p:txBody>
      </p:sp>
      <p:sp>
        <p:nvSpPr>
          <p:cNvPr id="468" name="Google Shape;468;p29"/>
          <p:cNvSpPr txBox="1"/>
          <p:nvPr>
            <p:ph idx="2" type="title"/>
          </p:nvPr>
        </p:nvSpPr>
        <p:spPr>
          <a:xfrm>
            <a:off x="1170450" y="832334"/>
            <a:ext cx="2067600" cy="6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69" name="Google Shape;469;p29"/>
          <p:cNvSpPr/>
          <p:nvPr/>
        </p:nvSpPr>
        <p:spPr>
          <a:xfrm rot="5400000">
            <a:off x="2443025" y="824224"/>
            <a:ext cx="663900" cy="680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800"/>
                                          </p:stCondLst>
                                        </p:cTn>
                                        <p:tgtEl>
                                          <p:spTgt spid="453"/>
                                        </p:tgtEl>
                                        <p:attrNameLst>
                                          <p:attrName>style.visibility</p:attrName>
                                        </p:attrNameLst>
                                      </p:cBhvr>
                                      <p:to>
                                        <p:strVal val="hidden"/>
                                      </p:to>
                                    </p:se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childTnLst>
                          </p:cTn>
                        </p:par>
                        <p:par>
                          <p:cTn fill="hold">
                            <p:stCondLst>
                              <p:cond delay="1800"/>
                            </p:stCondLst>
                            <p:childTnLst>
                              <p:par>
                                <p:cTn fill="hold" nodeType="afterEffect" presetClass="exit" presetID="1" presetSubtype="0">
                                  <p:stCondLst>
                                    <p:cond delay="0"/>
                                  </p:stCondLst>
                                  <p:childTnLst>
                                    <p:set>
                                      <p:cBhvr>
                                        <p:cTn dur="1" fill="hold">
                                          <p:stCondLst>
                                            <p:cond delay="800"/>
                                          </p:stCondLst>
                                        </p:cTn>
                                        <p:tgtEl>
                                          <p:spTgt spid="460"/>
                                        </p:tgtEl>
                                        <p:attrNameLst>
                                          <p:attrName>style.visibility</p:attrName>
                                        </p:attrNameLst>
                                      </p:cBhvr>
                                      <p:to>
                                        <p:strVal val="hidden"/>
                                      </p:to>
                                    </p:se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childTnLst>
                          </p:cTn>
                        </p:par>
                        <p:par>
                          <p:cTn fill="hold">
                            <p:stCondLst>
                              <p:cond delay="3100"/>
                            </p:stCondLst>
                            <p:childTnLst>
                              <p:par>
                                <p:cTn fill="hold" nodeType="afterEffect" presetClass="exit" presetID="1" presetSubtype="0">
                                  <p:stCondLst>
                                    <p:cond delay="0"/>
                                  </p:stCondLst>
                                  <p:childTnLst>
                                    <p:set>
                                      <p:cBhvr>
                                        <p:cTn dur="1" fill="hold">
                                          <p:stCondLst>
                                            <p:cond delay="800"/>
                                          </p:stCondLst>
                                        </p:cTn>
                                        <p:tgtEl>
                                          <p:spTgt spid="445"/>
                                        </p:tgtEl>
                                        <p:attrNameLst>
                                          <p:attrName>style.visibility</p:attrName>
                                        </p:attrNameLst>
                                      </p:cBhvr>
                                      <p:to>
                                        <p:strVal val="hidden"/>
                                      </p:to>
                                    </p:se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office meeting by Slidesgo">
  <a:themeElements>
    <a:clrScheme name="Simple Light">
      <a:dk1>
        <a:srgbClr val="313445"/>
      </a:dk1>
      <a:lt1>
        <a:srgbClr val="FFFFFF"/>
      </a:lt1>
      <a:dk2>
        <a:srgbClr val="545E66"/>
      </a:dk2>
      <a:lt2>
        <a:srgbClr val="F0F3F4"/>
      </a:lt2>
      <a:accent1>
        <a:srgbClr val="623A6C"/>
      </a:accent1>
      <a:accent2>
        <a:srgbClr val="545E66"/>
      </a:accent2>
      <a:accent3>
        <a:srgbClr val="879EAF"/>
      </a:accent3>
      <a:accent4>
        <a:srgbClr val="E79C82"/>
      </a:accent4>
      <a:accent5>
        <a:srgbClr val="E06F85"/>
      </a:accent5>
      <a:accent6>
        <a:srgbClr val="B04C7A"/>
      </a:accent6>
      <a:hlink>
        <a:srgbClr val="545E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8538D0B-11EF-4628-97E0-370A54DFF62F}"/>
</file>

<file path=customXml/itemProps2.xml><?xml version="1.0" encoding="utf-8"?>
<ds:datastoreItem xmlns:ds="http://schemas.openxmlformats.org/officeDocument/2006/customXml" ds:itemID="{38A5AA99-A1A7-441B-9CC1-27B8397F7335}"/>
</file>

<file path=customXml/itemProps3.xml><?xml version="1.0" encoding="utf-8"?>
<ds:datastoreItem xmlns:ds="http://schemas.openxmlformats.org/officeDocument/2006/customXml" ds:itemID="{3AF1560C-857E-49D2-9297-9CB0DCE7CCA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