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Lst>
  <p:sldSz cy="5143500" cx="9144000"/>
  <p:notesSz cx="6858000" cy="9144000"/>
  <p:embeddedFontLst>
    <p:embeddedFont>
      <p:font typeface="Roboto Black"/>
      <p:bold r:id="rId62"/>
      <p:boldItalic r:id="rId63"/>
    </p:embeddedFont>
    <p:embeddedFont>
      <p:font typeface="Roboto"/>
      <p:regular r:id="rId64"/>
      <p:bold r:id="rId65"/>
      <p:italic r:id="rId66"/>
      <p:boldItalic r:id="rId67"/>
    </p:embeddedFont>
    <p:embeddedFont>
      <p:font typeface="Source Code Pro"/>
      <p:regular r:id="rId68"/>
      <p:bold r:id="rId69"/>
      <p:italic r:id="rId70"/>
      <p:boldItalic r:id="rId71"/>
    </p:embeddedFont>
    <p:embeddedFont>
      <p:font typeface="Bebas Neue"/>
      <p:regular r:id="rId72"/>
    </p:embeddedFont>
    <p:embeddedFont>
      <p:font typeface="Source Code Pro Black"/>
      <p:bold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RobotoBlack-boldItalic.fntdata"/><Relationship Id="rId21" Type="http://schemas.openxmlformats.org/officeDocument/2006/relationships/slide" Target="slides/slide17.xml"/><Relationship Id="rId68" Type="http://schemas.openxmlformats.org/officeDocument/2006/relationships/font" Target="fonts/SourceCodePro-regular.fntdata"/><Relationship Id="rId16" Type="http://schemas.openxmlformats.org/officeDocument/2006/relationships/slide" Target="slides/slide12.xml"/><Relationship Id="rId40" Type="http://schemas.openxmlformats.org/officeDocument/2006/relationships/slide" Target="slides/slide36.xml"/><Relationship Id="rId45" Type="http://schemas.openxmlformats.org/officeDocument/2006/relationships/slide" Target="slides/slide41.xml"/><Relationship Id="rId74" Type="http://schemas.openxmlformats.org/officeDocument/2006/relationships/font" Target="fonts/SourceCodeProBlack-boldItalic.fntdata"/><Relationship Id="rId32" Type="http://schemas.openxmlformats.org/officeDocument/2006/relationships/slide" Target="slides/slide28.xml"/><Relationship Id="rId37" Type="http://schemas.openxmlformats.org/officeDocument/2006/relationships/slide" Target="slides/slide33.xml"/><Relationship Id="rId66" Type="http://schemas.openxmlformats.org/officeDocument/2006/relationships/font" Target="fonts/Roboto-italic.fntdata"/><Relationship Id="rId24" Type="http://schemas.openxmlformats.org/officeDocument/2006/relationships/slide" Target="slides/slide20.xml"/><Relationship Id="rId53" Type="http://schemas.openxmlformats.org/officeDocument/2006/relationships/slide" Target="slides/slide49.xml"/><Relationship Id="rId11" Type="http://schemas.openxmlformats.org/officeDocument/2006/relationships/slide" Target="slides/slide7.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43" Type="http://schemas.openxmlformats.org/officeDocument/2006/relationships/slide" Target="slides/slide39.xml"/><Relationship Id="rId48" Type="http://schemas.openxmlformats.org/officeDocument/2006/relationships/slide" Target="slides/slide44.xml"/><Relationship Id="rId30" Type="http://schemas.openxmlformats.org/officeDocument/2006/relationships/slide" Target="slides/slide26.xml"/><Relationship Id="rId35" Type="http://schemas.openxmlformats.org/officeDocument/2006/relationships/slide" Target="slides/slide31.xml"/><Relationship Id="rId64" Type="http://schemas.openxmlformats.org/officeDocument/2006/relationships/font" Target="fonts/Roboto-regular.fntdata"/><Relationship Id="rId22" Type="http://schemas.openxmlformats.org/officeDocument/2006/relationships/slide" Target="slides/slide18.xml"/><Relationship Id="rId69" Type="http://schemas.openxmlformats.org/officeDocument/2006/relationships/font" Target="fonts/SourceCodePro-bold.fntdata"/><Relationship Id="rId27" Type="http://schemas.openxmlformats.org/officeDocument/2006/relationships/slide" Target="slides/slide23.xml"/><Relationship Id="rId56" Type="http://schemas.openxmlformats.org/officeDocument/2006/relationships/slide" Target="slides/slide52.xml"/><Relationship Id="rId14" Type="http://schemas.openxmlformats.org/officeDocument/2006/relationships/slide" Target="slides/slide10.xml"/><Relationship Id="rId77" Type="http://schemas.openxmlformats.org/officeDocument/2006/relationships/customXml" Target="../customXml/item3.xml"/><Relationship Id="rId8" Type="http://schemas.openxmlformats.org/officeDocument/2006/relationships/slide" Target="slides/slide4.xml"/><Relationship Id="rId72" Type="http://schemas.openxmlformats.org/officeDocument/2006/relationships/font" Target="fonts/BebasNeue-regular.fntdata"/><Relationship Id="rId51" Type="http://schemas.openxmlformats.org/officeDocument/2006/relationships/slide" Target="slides/slide47.xml"/><Relationship Id="rId3" Type="http://schemas.openxmlformats.org/officeDocument/2006/relationships/slideMaster" Target="slideMasters/slideMaster1.xml"/><Relationship Id="rId46" Type="http://schemas.openxmlformats.org/officeDocument/2006/relationships/slide" Target="slides/slide42.xml"/><Relationship Id="rId33" Type="http://schemas.openxmlformats.org/officeDocument/2006/relationships/slide" Target="slides/slide29.xml"/><Relationship Id="rId38" Type="http://schemas.openxmlformats.org/officeDocument/2006/relationships/slide" Target="slides/slide34.xml"/><Relationship Id="rId67" Type="http://schemas.openxmlformats.org/officeDocument/2006/relationships/font" Target="fonts/Roboto-boldItalic.fntdata"/><Relationship Id="rId25" Type="http://schemas.openxmlformats.org/officeDocument/2006/relationships/slide" Target="slides/slide21.xml"/><Relationship Id="rId12" Type="http://schemas.openxmlformats.org/officeDocument/2006/relationships/slide" Target="slides/slide8.xml"/><Relationship Id="rId59" Type="http://schemas.openxmlformats.org/officeDocument/2006/relationships/slide" Target="slides/slide55.xml"/><Relationship Id="rId17" Type="http://schemas.openxmlformats.org/officeDocument/2006/relationships/slide" Target="slides/slide13.xml"/><Relationship Id="rId41" Type="http://schemas.openxmlformats.org/officeDocument/2006/relationships/slide" Target="slides/slide37.xml"/><Relationship Id="rId70" Type="http://schemas.openxmlformats.org/officeDocument/2006/relationships/font" Target="fonts/SourceCodePro-italic.fntdata"/><Relationship Id="rId62" Type="http://schemas.openxmlformats.org/officeDocument/2006/relationships/font" Target="fonts/RobotoBlack-bold.fntdata"/><Relationship Id="rId20" Type="http://schemas.openxmlformats.org/officeDocument/2006/relationships/slide" Target="slides/slide16.xml"/><Relationship Id="rId54" Type="http://schemas.openxmlformats.org/officeDocument/2006/relationships/slide" Target="slides/slide50.xml"/><Relationship Id="rId75" Type="http://schemas.openxmlformats.org/officeDocument/2006/relationships/customXml" Target="../customXml/item1.xml"/><Relationship Id="rId1" Type="http://schemas.openxmlformats.org/officeDocument/2006/relationships/theme" Target="theme/theme2.xml"/><Relationship Id="rId6" Type="http://schemas.openxmlformats.org/officeDocument/2006/relationships/slide" Target="slides/slide2.xml"/><Relationship Id="rId49" Type="http://schemas.openxmlformats.org/officeDocument/2006/relationships/slide" Target="slides/slide45.xml"/><Relationship Id="rId36" Type="http://schemas.openxmlformats.org/officeDocument/2006/relationships/slide" Target="slides/slide32.xml"/><Relationship Id="rId23" Type="http://schemas.openxmlformats.org/officeDocument/2006/relationships/slide" Target="slides/slide19.xml"/><Relationship Id="rId28" Type="http://schemas.openxmlformats.org/officeDocument/2006/relationships/slide" Target="slides/slide24.xml"/><Relationship Id="rId57" Type="http://schemas.openxmlformats.org/officeDocument/2006/relationships/slide" Target="slides/slide53.xml"/><Relationship Id="rId15" Type="http://schemas.openxmlformats.org/officeDocument/2006/relationships/slide" Target="slides/slide11.xml"/><Relationship Id="rId44" Type="http://schemas.openxmlformats.org/officeDocument/2006/relationships/slide" Target="slides/slide40.xml"/><Relationship Id="rId73" Type="http://schemas.openxmlformats.org/officeDocument/2006/relationships/font" Target="fonts/SourceCodeProBlack-bold.fntdata"/><Relationship Id="rId31" Type="http://schemas.openxmlformats.org/officeDocument/2006/relationships/slide" Target="slides/slide27.xml"/><Relationship Id="rId65" Type="http://schemas.openxmlformats.org/officeDocument/2006/relationships/font" Target="fonts/Roboto-bold.fntdata"/><Relationship Id="rId60" Type="http://schemas.openxmlformats.org/officeDocument/2006/relationships/slide" Target="slides/slide56.xml"/><Relationship Id="rId52" Type="http://schemas.openxmlformats.org/officeDocument/2006/relationships/slide" Target="slides/slide48.xml"/><Relationship Id="rId10" Type="http://schemas.openxmlformats.org/officeDocument/2006/relationships/slide" Target="slides/slide6.xml"/><Relationship Id="rId4" Type="http://schemas.openxmlformats.org/officeDocument/2006/relationships/notesMaster" Target="notesMasters/notesMaster1.xml"/><Relationship Id="rId9" Type="http://schemas.openxmlformats.org/officeDocument/2006/relationships/slide" Target="slides/slide5.xml"/><Relationship Id="rId39" Type="http://schemas.openxmlformats.org/officeDocument/2006/relationships/slide" Target="slides/slide35.xml"/><Relationship Id="rId13" Type="http://schemas.openxmlformats.org/officeDocument/2006/relationships/slide" Target="slides/slide9.xml"/><Relationship Id="rId18" Type="http://schemas.openxmlformats.org/officeDocument/2006/relationships/slide" Target="slides/slide14.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customXml" Target="../customXml/item2.xml"/><Relationship Id="rId7" Type="http://schemas.openxmlformats.org/officeDocument/2006/relationships/slide" Target="slides/slide3.xml"/><Relationship Id="rId71" Type="http://schemas.openxmlformats.org/officeDocument/2006/relationships/font" Target="fonts/SourceCodePro-boldItalic.fntdata"/><Relationship Id="rId2" Type="http://schemas.openxmlformats.org/officeDocument/2006/relationships/presProps" Target="presProps.xml"/><Relationship Id="rId29"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ead87fa9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ead87fa9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ea49fe167d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ea49fe167d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ea49fe167d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ea49fe167d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ea529ca17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ea529ca17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ea529ca17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ea529ca17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ea529ca17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ea529ca17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ea529ca17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ea529ca17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ea529ca17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ea529ca17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ea529ca17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ea529ca17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ea529ca17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ea529ca17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ea529ca17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ea529ca17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ea49fe167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ea49fe167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ea529ca17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ea529ca17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ea529ca17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ea529ca17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ea529ca175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ea529ca175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ea529ca175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ea529ca175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ea529ca17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ea529ca17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ea529ca175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ea529ca175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ea529ca17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ea529ca17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ea529ca175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ea529ca175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ea529ca175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ea529ca175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ea529ca175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0" name="Google Shape;1060;gea529ca175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ea49fe167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ea49fe167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1e2f01267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1e2f01267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1e2f01267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1e2f01267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1e2f012676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1e2f012676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g1e2f012676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6" name="Google Shape;1086;g1e2f012676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1e2f012676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3" name="Google Shape;1093;g1e2f012676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1e2f012676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1e2f012676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1e2f012676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1e2f012676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1e2f012676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1e2f012676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1e2f012676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1e2f012676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1e2f012676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1e2f012676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ea49fe167d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ea49fe167d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1e2f012676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1e2f012676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g1e2f012676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1" name="Google Shape;1141;g1e2f012676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1e2f012676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1e2f012676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1e2f012676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1e2f012676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g1e2f012676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0" name="Google Shape;1160;g1e2f012676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g1e2f012676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6" name="Google Shape;1166;g1e2f012676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g1e2f012676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4" name="Google Shape;1174;g1e2f012676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g1e2f012676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3" name="Google Shape;1183;g1e2f012676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1e2f012676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1e2f012676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1e2f012676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9" name="Google Shape;1199;g1e2f012676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ea49fe167d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ea49fe167d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g1e2f012676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6" name="Google Shape;1206;g1e2f012676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g1e2f012676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3" name="Google Shape;1213;g1e2f012676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1e2f012676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1e2f012676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1e2f012676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6" name="Google Shape;1226;g1e2f012676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g1e2f012676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2" name="Google Shape;1232;g1e2f012676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7" name="Shape 1237"/>
        <p:cNvGrpSpPr/>
        <p:nvPr/>
      </p:nvGrpSpPr>
      <p:grpSpPr>
        <a:xfrm>
          <a:off x="0" y="0"/>
          <a:ext cx="0" cy="0"/>
          <a:chOff x="0" y="0"/>
          <a:chExt cx="0" cy="0"/>
        </a:xfrm>
      </p:grpSpPr>
      <p:sp>
        <p:nvSpPr>
          <p:cNvPr id="1238" name="Google Shape;1238;g1e2f012676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9" name="Google Shape;1239;g1e2f012676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1e2f012676a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1e2f012676a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gea49fe167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4" name="Google Shape;1254;gea49fe167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ea49fe167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ea49fe167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ea49fe167d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ea49fe167d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ea49fe167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ea49fe167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ea49fe167d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ea49fe167d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902375" y="867300"/>
            <a:ext cx="3838500" cy="2615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2"/>
              </a:buClr>
              <a:buSzPts val="6000"/>
              <a:buNone/>
              <a:defRPr sz="6000"/>
            </a:lvl1pPr>
            <a:lvl2pPr lvl="1" algn="ctr">
              <a:spcBef>
                <a:spcPts val="0"/>
              </a:spcBef>
              <a:spcAft>
                <a:spcPts val="0"/>
              </a:spcAft>
              <a:buClr>
                <a:schemeClr val="lt2"/>
              </a:buClr>
              <a:buSzPts val="6000"/>
              <a:buNone/>
              <a:defRPr sz="6000">
                <a:solidFill>
                  <a:schemeClr val="lt2"/>
                </a:solidFill>
              </a:defRPr>
            </a:lvl2pPr>
            <a:lvl3pPr lvl="2" algn="ctr">
              <a:spcBef>
                <a:spcPts val="0"/>
              </a:spcBef>
              <a:spcAft>
                <a:spcPts val="0"/>
              </a:spcAft>
              <a:buClr>
                <a:schemeClr val="lt2"/>
              </a:buClr>
              <a:buSzPts val="6000"/>
              <a:buNone/>
              <a:defRPr sz="6000">
                <a:solidFill>
                  <a:schemeClr val="lt2"/>
                </a:solidFill>
              </a:defRPr>
            </a:lvl3pPr>
            <a:lvl4pPr lvl="3" algn="ctr">
              <a:spcBef>
                <a:spcPts val="0"/>
              </a:spcBef>
              <a:spcAft>
                <a:spcPts val="0"/>
              </a:spcAft>
              <a:buClr>
                <a:schemeClr val="lt2"/>
              </a:buClr>
              <a:buSzPts val="6000"/>
              <a:buNone/>
              <a:defRPr sz="6000">
                <a:solidFill>
                  <a:schemeClr val="lt2"/>
                </a:solidFill>
              </a:defRPr>
            </a:lvl4pPr>
            <a:lvl5pPr lvl="4" algn="ctr">
              <a:spcBef>
                <a:spcPts val="0"/>
              </a:spcBef>
              <a:spcAft>
                <a:spcPts val="0"/>
              </a:spcAft>
              <a:buClr>
                <a:schemeClr val="lt2"/>
              </a:buClr>
              <a:buSzPts val="6000"/>
              <a:buNone/>
              <a:defRPr sz="6000">
                <a:solidFill>
                  <a:schemeClr val="lt2"/>
                </a:solidFill>
              </a:defRPr>
            </a:lvl5pPr>
            <a:lvl6pPr lvl="5" algn="ctr">
              <a:spcBef>
                <a:spcPts val="0"/>
              </a:spcBef>
              <a:spcAft>
                <a:spcPts val="0"/>
              </a:spcAft>
              <a:buClr>
                <a:schemeClr val="lt2"/>
              </a:buClr>
              <a:buSzPts val="6000"/>
              <a:buNone/>
              <a:defRPr sz="6000">
                <a:solidFill>
                  <a:schemeClr val="lt2"/>
                </a:solidFill>
              </a:defRPr>
            </a:lvl6pPr>
            <a:lvl7pPr lvl="6" algn="ctr">
              <a:spcBef>
                <a:spcPts val="0"/>
              </a:spcBef>
              <a:spcAft>
                <a:spcPts val="0"/>
              </a:spcAft>
              <a:buClr>
                <a:schemeClr val="lt2"/>
              </a:buClr>
              <a:buSzPts val="6000"/>
              <a:buNone/>
              <a:defRPr sz="6000">
                <a:solidFill>
                  <a:schemeClr val="lt2"/>
                </a:solidFill>
              </a:defRPr>
            </a:lvl7pPr>
            <a:lvl8pPr lvl="7" algn="ctr">
              <a:spcBef>
                <a:spcPts val="0"/>
              </a:spcBef>
              <a:spcAft>
                <a:spcPts val="0"/>
              </a:spcAft>
              <a:buClr>
                <a:schemeClr val="lt2"/>
              </a:buClr>
              <a:buSzPts val="6000"/>
              <a:buNone/>
              <a:defRPr sz="6000">
                <a:solidFill>
                  <a:schemeClr val="lt2"/>
                </a:solidFill>
              </a:defRPr>
            </a:lvl8pPr>
            <a:lvl9pPr lvl="8" algn="ctr">
              <a:spcBef>
                <a:spcPts val="0"/>
              </a:spcBef>
              <a:spcAft>
                <a:spcPts val="0"/>
              </a:spcAft>
              <a:buClr>
                <a:schemeClr val="lt2"/>
              </a:buClr>
              <a:buSzPts val="6000"/>
              <a:buNone/>
              <a:defRPr sz="6000">
                <a:solidFill>
                  <a:schemeClr val="lt2"/>
                </a:solidFill>
              </a:defRPr>
            </a:lvl9pPr>
          </a:lstStyle>
          <a:p/>
        </p:txBody>
      </p:sp>
      <p:sp>
        <p:nvSpPr>
          <p:cNvPr id="10" name="Google Shape;10;p2"/>
          <p:cNvSpPr txBox="1"/>
          <p:nvPr>
            <p:ph idx="1" type="subTitle"/>
          </p:nvPr>
        </p:nvSpPr>
        <p:spPr>
          <a:xfrm>
            <a:off x="902375" y="3707647"/>
            <a:ext cx="2805300" cy="540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2"/>
              </a:buClr>
              <a:buSzPts val="1600"/>
              <a:buFont typeface="Roboto"/>
              <a:buNone/>
              <a:defRPr>
                <a:solidFill>
                  <a:schemeClr val="dk1"/>
                </a:solidFill>
                <a:latin typeface="Roboto"/>
                <a:ea typeface="Roboto"/>
                <a:cs typeface="Roboto"/>
                <a:sym typeface="Roboto"/>
              </a:defRPr>
            </a:lvl1pPr>
            <a:lvl2pPr lvl="1"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2pPr>
            <a:lvl3pPr lvl="2"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3pPr>
            <a:lvl4pPr lvl="3"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4pPr>
            <a:lvl5pPr lvl="4"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5pPr>
            <a:lvl6pPr lvl="5"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6pPr>
            <a:lvl7pPr lvl="6"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7pPr>
            <a:lvl8pPr lvl="7"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8pPr>
            <a:lvl9pPr lvl="8"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11"/>
          <p:cNvSpPr txBox="1"/>
          <p:nvPr>
            <p:ph hasCustomPrompt="1" type="title"/>
          </p:nvPr>
        </p:nvSpPr>
        <p:spPr>
          <a:xfrm>
            <a:off x="713225" y="788250"/>
            <a:ext cx="7717500" cy="99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6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44" name="Google Shape;44;p11"/>
          <p:cNvSpPr txBox="1"/>
          <p:nvPr>
            <p:ph idx="1" type="subTitle"/>
          </p:nvPr>
        </p:nvSpPr>
        <p:spPr>
          <a:xfrm>
            <a:off x="2039538" y="1886137"/>
            <a:ext cx="5074200" cy="3828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2">
    <p:spTree>
      <p:nvGrpSpPr>
        <p:cNvPr id="46" name="Shape 46"/>
        <p:cNvGrpSpPr/>
        <p:nvPr/>
      </p:nvGrpSpPr>
      <p:grpSpPr>
        <a:xfrm>
          <a:off x="0" y="0"/>
          <a:ext cx="0" cy="0"/>
          <a:chOff x="0" y="0"/>
          <a:chExt cx="0" cy="0"/>
        </a:xfrm>
      </p:grpSpPr>
      <p:sp>
        <p:nvSpPr>
          <p:cNvPr id="47" name="Google Shape;47;p13"/>
          <p:cNvSpPr txBox="1"/>
          <p:nvPr>
            <p:ph type="title"/>
          </p:nvPr>
        </p:nvSpPr>
        <p:spPr>
          <a:xfrm>
            <a:off x="3366150" y="539500"/>
            <a:ext cx="24117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8" name="Google Shape;48;p13"/>
          <p:cNvSpPr txBox="1"/>
          <p:nvPr>
            <p:ph hasCustomPrompt="1" idx="2" type="title"/>
          </p:nvPr>
        </p:nvSpPr>
        <p:spPr>
          <a:xfrm>
            <a:off x="744713" y="1934363"/>
            <a:ext cx="580500" cy="53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9" name="Google Shape;49;p13"/>
          <p:cNvSpPr txBox="1"/>
          <p:nvPr>
            <p:ph idx="1" type="subTitle"/>
          </p:nvPr>
        </p:nvSpPr>
        <p:spPr>
          <a:xfrm>
            <a:off x="1381733" y="2193250"/>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50" name="Google Shape;50;p13"/>
          <p:cNvSpPr txBox="1"/>
          <p:nvPr>
            <p:ph idx="3" type="subTitle"/>
          </p:nvPr>
        </p:nvSpPr>
        <p:spPr>
          <a:xfrm>
            <a:off x="1381767" y="1512600"/>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51" name="Google Shape;51;p13"/>
          <p:cNvSpPr txBox="1"/>
          <p:nvPr>
            <p:ph hasCustomPrompt="1" idx="4" type="title"/>
          </p:nvPr>
        </p:nvSpPr>
        <p:spPr>
          <a:xfrm>
            <a:off x="5063217" y="1934363"/>
            <a:ext cx="580500" cy="53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2" name="Google Shape;52;p13"/>
          <p:cNvSpPr txBox="1"/>
          <p:nvPr>
            <p:ph idx="5" type="subTitle"/>
          </p:nvPr>
        </p:nvSpPr>
        <p:spPr>
          <a:xfrm>
            <a:off x="5700230" y="2193250"/>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53" name="Google Shape;53;p13"/>
          <p:cNvSpPr txBox="1"/>
          <p:nvPr>
            <p:ph idx="6" type="subTitle"/>
          </p:nvPr>
        </p:nvSpPr>
        <p:spPr>
          <a:xfrm>
            <a:off x="5700253" y="1512600"/>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54" name="Google Shape;54;p13"/>
          <p:cNvSpPr txBox="1"/>
          <p:nvPr>
            <p:ph hasCustomPrompt="1" idx="7" type="title"/>
          </p:nvPr>
        </p:nvSpPr>
        <p:spPr>
          <a:xfrm>
            <a:off x="744733" y="3704000"/>
            <a:ext cx="580500" cy="53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5" name="Google Shape;55;p13"/>
          <p:cNvSpPr txBox="1"/>
          <p:nvPr>
            <p:ph idx="8" type="subTitle"/>
          </p:nvPr>
        </p:nvSpPr>
        <p:spPr>
          <a:xfrm>
            <a:off x="1381740" y="3968075"/>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56" name="Google Shape;56;p13"/>
          <p:cNvSpPr txBox="1"/>
          <p:nvPr>
            <p:ph idx="9" type="subTitle"/>
          </p:nvPr>
        </p:nvSpPr>
        <p:spPr>
          <a:xfrm>
            <a:off x="1381751" y="3287300"/>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57" name="Google Shape;57;p13"/>
          <p:cNvSpPr txBox="1"/>
          <p:nvPr>
            <p:ph hasCustomPrompt="1" idx="13" type="title"/>
          </p:nvPr>
        </p:nvSpPr>
        <p:spPr>
          <a:xfrm>
            <a:off x="5063237" y="3714388"/>
            <a:ext cx="580500" cy="53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8" name="Google Shape;58;p13"/>
          <p:cNvSpPr txBox="1"/>
          <p:nvPr>
            <p:ph idx="14" type="subTitle"/>
          </p:nvPr>
        </p:nvSpPr>
        <p:spPr>
          <a:xfrm>
            <a:off x="5700237" y="3968075"/>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59" name="Google Shape;59;p13"/>
          <p:cNvSpPr txBox="1"/>
          <p:nvPr>
            <p:ph idx="15" type="subTitle"/>
          </p:nvPr>
        </p:nvSpPr>
        <p:spPr>
          <a:xfrm>
            <a:off x="5700237" y="3287300"/>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60" name="Shape 60"/>
        <p:cNvGrpSpPr/>
        <p:nvPr/>
      </p:nvGrpSpPr>
      <p:grpSpPr>
        <a:xfrm>
          <a:off x="0" y="0"/>
          <a:ext cx="0" cy="0"/>
          <a:chOff x="0" y="0"/>
          <a:chExt cx="0" cy="0"/>
        </a:xfrm>
      </p:grpSpPr>
      <p:sp>
        <p:nvSpPr>
          <p:cNvPr id="61" name="Google Shape;61;p14"/>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2" name="Google Shape;62;p14"/>
          <p:cNvSpPr txBox="1"/>
          <p:nvPr>
            <p:ph idx="1" type="subTitle"/>
          </p:nvPr>
        </p:nvSpPr>
        <p:spPr>
          <a:xfrm>
            <a:off x="1388900" y="1963624"/>
            <a:ext cx="1505400" cy="58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63" name="Google Shape;63;p14"/>
          <p:cNvSpPr txBox="1"/>
          <p:nvPr>
            <p:ph idx="2" type="subTitle"/>
          </p:nvPr>
        </p:nvSpPr>
        <p:spPr>
          <a:xfrm>
            <a:off x="1388900" y="1592825"/>
            <a:ext cx="1505400" cy="322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4" name="Google Shape;64;p14"/>
          <p:cNvSpPr txBox="1"/>
          <p:nvPr>
            <p:ph idx="3" type="subTitle"/>
          </p:nvPr>
        </p:nvSpPr>
        <p:spPr>
          <a:xfrm>
            <a:off x="4192925" y="1963624"/>
            <a:ext cx="1505400" cy="58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65" name="Google Shape;65;p14"/>
          <p:cNvSpPr txBox="1"/>
          <p:nvPr>
            <p:ph idx="4" type="subTitle"/>
          </p:nvPr>
        </p:nvSpPr>
        <p:spPr>
          <a:xfrm>
            <a:off x="4192925" y="1592825"/>
            <a:ext cx="1505400" cy="322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6" name="Google Shape;66;p14"/>
          <p:cNvSpPr txBox="1"/>
          <p:nvPr>
            <p:ph idx="5" type="subTitle"/>
          </p:nvPr>
        </p:nvSpPr>
        <p:spPr>
          <a:xfrm>
            <a:off x="6925475" y="1963624"/>
            <a:ext cx="1505400" cy="58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67" name="Google Shape;67;p14"/>
          <p:cNvSpPr txBox="1"/>
          <p:nvPr>
            <p:ph idx="6" type="subTitle"/>
          </p:nvPr>
        </p:nvSpPr>
        <p:spPr>
          <a:xfrm>
            <a:off x="6925475" y="1592825"/>
            <a:ext cx="1505400" cy="322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8" name="Google Shape;68;p14"/>
          <p:cNvSpPr txBox="1"/>
          <p:nvPr>
            <p:ph idx="7" type="subTitle"/>
          </p:nvPr>
        </p:nvSpPr>
        <p:spPr>
          <a:xfrm>
            <a:off x="1388900" y="3767275"/>
            <a:ext cx="1505400" cy="58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69" name="Google Shape;69;p14"/>
          <p:cNvSpPr txBox="1"/>
          <p:nvPr>
            <p:ph idx="8" type="subTitle"/>
          </p:nvPr>
        </p:nvSpPr>
        <p:spPr>
          <a:xfrm>
            <a:off x="1388900" y="3389276"/>
            <a:ext cx="1505400" cy="322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0" name="Google Shape;70;p14"/>
          <p:cNvSpPr txBox="1"/>
          <p:nvPr>
            <p:ph idx="9" type="subTitle"/>
          </p:nvPr>
        </p:nvSpPr>
        <p:spPr>
          <a:xfrm>
            <a:off x="4192925" y="3767275"/>
            <a:ext cx="1505400" cy="58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71" name="Google Shape;71;p14"/>
          <p:cNvSpPr txBox="1"/>
          <p:nvPr>
            <p:ph idx="13" type="subTitle"/>
          </p:nvPr>
        </p:nvSpPr>
        <p:spPr>
          <a:xfrm>
            <a:off x="4192925" y="3389276"/>
            <a:ext cx="1505400" cy="322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2" name="Google Shape;72;p14"/>
          <p:cNvSpPr txBox="1"/>
          <p:nvPr>
            <p:ph idx="14" type="subTitle"/>
          </p:nvPr>
        </p:nvSpPr>
        <p:spPr>
          <a:xfrm>
            <a:off x="6925475" y="3767274"/>
            <a:ext cx="1505400" cy="58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73" name="Google Shape;73;p14"/>
          <p:cNvSpPr txBox="1"/>
          <p:nvPr>
            <p:ph idx="15" type="subTitle"/>
          </p:nvPr>
        </p:nvSpPr>
        <p:spPr>
          <a:xfrm>
            <a:off x="6925475" y="3389275"/>
            <a:ext cx="1505400" cy="322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4" name="Google Shape;74;p14"/>
          <p:cNvSpPr/>
          <p:nvPr/>
        </p:nvSpPr>
        <p:spPr>
          <a:xfrm>
            <a:off x="-25" y="4926300"/>
            <a:ext cx="9144000" cy="21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75" name="Shape 75"/>
        <p:cNvGrpSpPr/>
        <p:nvPr/>
      </p:nvGrpSpPr>
      <p:grpSpPr>
        <a:xfrm>
          <a:off x="0" y="0"/>
          <a:ext cx="0" cy="0"/>
          <a:chOff x="0" y="0"/>
          <a:chExt cx="0" cy="0"/>
        </a:xfrm>
      </p:grpSpPr>
      <p:sp>
        <p:nvSpPr>
          <p:cNvPr id="76" name="Google Shape;76;p15"/>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7" name="Google Shape;77;p15"/>
          <p:cNvSpPr txBox="1"/>
          <p:nvPr>
            <p:ph idx="1" type="subTitle"/>
          </p:nvPr>
        </p:nvSpPr>
        <p:spPr>
          <a:xfrm>
            <a:off x="1684013" y="20991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78" name="Google Shape;78;p15"/>
          <p:cNvSpPr txBox="1"/>
          <p:nvPr>
            <p:ph idx="2" type="subTitle"/>
          </p:nvPr>
        </p:nvSpPr>
        <p:spPr>
          <a:xfrm>
            <a:off x="1578713" y="1458600"/>
            <a:ext cx="1953300" cy="50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200">
                <a:solidFill>
                  <a:schemeClr val="dk1"/>
                </a:solidFill>
                <a:latin typeface="Source Code Pro Black"/>
                <a:ea typeface="Source Code Pro Black"/>
                <a:cs typeface="Source Code Pro Black"/>
                <a:sym typeface="Source Code Pr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9" name="Google Shape;79;p15"/>
          <p:cNvSpPr txBox="1"/>
          <p:nvPr>
            <p:ph idx="3" type="subTitle"/>
          </p:nvPr>
        </p:nvSpPr>
        <p:spPr>
          <a:xfrm>
            <a:off x="4108938" y="20991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80" name="Google Shape;80;p15"/>
          <p:cNvSpPr txBox="1"/>
          <p:nvPr>
            <p:ph idx="4" type="subTitle"/>
          </p:nvPr>
        </p:nvSpPr>
        <p:spPr>
          <a:xfrm>
            <a:off x="4003638" y="1458650"/>
            <a:ext cx="1953300" cy="50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200">
                <a:solidFill>
                  <a:schemeClr val="dk1"/>
                </a:solidFill>
                <a:latin typeface="Source Code Pro Black"/>
                <a:ea typeface="Source Code Pro Black"/>
                <a:cs typeface="Source Code Pro Black"/>
                <a:sym typeface="Source Code Pr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1" name="Google Shape;81;p15"/>
          <p:cNvSpPr txBox="1"/>
          <p:nvPr>
            <p:ph idx="5" type="subTitle"/>
          </p:nvPr>
        </p:nvSpPr>
        <p:spPr>
          <a:xfrm>
            <a:off x="6533863" y="20991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82" name="Google Shape;82;p15"/>
          <p:cNvSpPr txBox="1"/>
          <p:nvPr>
            <p:ph idx="6" type="subTitle"/>
          </p:nvPr>
        </p:nvSpPr>
        <p:spPr>
          <a:xfrm>
            <a:off x="6428563" y="1458650"/>
            <a:ext cx="1953300" cy="50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200">
                <a:solidFill>
                  <a:schemeClr val="dk1"/>
                </a:solidFill>
                <a:latin typeface="Source Code Pro Black"/>
                <a:ea typeface="Source Code Pro Black"/>
                <a:cs typeface="Source Code Pro Black"/>
                <a:sym typeface="Source Code Pr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83" name="Shape 83"/>
        <p:cNvGrpSpPr/>
        <p:nvPr/>
      </p:nvGrpSpPr>
      <p:grpSpPr>
        <a:xfrm>
          <a:off x="0" y="0"/>
          <a:ext cx="0" cy="0"/>
          <a:chOff x="0" y="0"/>
          <a:chExt cx="0" cy="0"/>
        </a:xfrm>
      </p:grpSpPr>
      <p:sp>
        <p:nvSpPr>
          <p:cNvPr id="84" name="Google Shape;84;p16"/>
          <p:cNvSpPr/>
          <p:nvPr/>
        </p:nvSpPr>
        <p:spPr>
          <a:xfrm>
            <a:off x="5991175" y="2663528"/>
            <a:ext cx="2439600" cy="19428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3316979" y="537175"/>
            <a:ext cx="2439600" cy="19428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5991175" y="537175"/>
            <a:ext cx="2439600" cy="19428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3316979" y="2663528"/>
            <a:ext cx="2439600" cy="19428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ph type="title"/>
          </p:nvPr>
        </p:nvSpPr>
        <p:spPr>
          <a:xfrm>
            <a:off x="713225" y="1939438"/>
            <a:ext cx="2624400" cy="1278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9" name="Google Shape;89;p16"/>
          <p:cNvSpPr txBox="1"/>
          <p:nvPr>
            <p:ph idx="1" type="subTitle"/>
          </p:nvPr>
        </p:nvSpPr>
        <p:spPr>
          <a:xfrm>
            <a:off x="6100806" y="1724271"/>
            <a:ext cx="22203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solidFill>
                  <a:schemeClr val="lt2"/>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90" name="Google Shape;90;p16"/>
          <p:cNvSpPr txBox="1"/>
          <p:nvPr>
            <p:ph idx="2" type="subTitle"/>
          </p:nvPr>
        </p:nvSpPr>
        <p:spPr>
          <a:xfrm>
            <a:off x="6032057" y="783100"/>
            <a:ext cx="2357700" cy="41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1" name="Google Shape;91;p16"/>
          <p:cNvSpPr txBox="1"/>
          <p:nvPr>
            <p:ph idx="3" type="subTitle"/>
          </p:nvPr>
        </p:nvSpPr>
        <p:spPr>
          <a:xfrm>
            <a:off x="3426610" y="3840861"/>
            <a:ext cx="22206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solidFill>
                  <a:schemeClr val="lt2"/>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92" name="Google Shape;92;p16"/>
          <p:cNvSpPr txBox="1"/>
          <p:nvPr>
            <p:ph idx="4" type="subTitle"/>
          </p:nvPr>
        </p:nvSpPr>
        <p:spPr>
          <a:xfrm>
            <a:off x="3357849" y="2893140"/>
            <a:ext cx="2358000" cy="41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3" name="Google Shape;93;p16"/>
          <p:cNvSpPr txBox="1"/>
          <p:nvPr>
            <p:ph idx="5" type="subTitle"/>
          </p:nvPr>
        </p:nvSpPr>
        <p:spPr>
          <a:xfrm>
            <a:off x="6100816" y="3840861"/>
            <a:ext cx="22203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solidFill>
                  <a:schemeClr val="lt2"/>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94" name="Google Shape;94;p16"/>
          <p:cNvSpPr txBox="1"/>
          <p:nvPr>
            <p:ph idx="6" type="subTitle"/>
          </p:nvPr>
        </p:nvSpPr>
        <p:spPr>
          <a:xfrm>
            <a:off x="6032057" y="2893140"/>
            <a:ext cx="2357700" cy="41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5" name="Google Shape;95;p16"/>
          <p:cNvSpPr txBox="1"/>
          <p:nvPr>
            <p:ph idx="7" type="subTitle"/>
          </p:nvPr>
        </p:nvSpPr>
        <p:spPr>
          <a:xfrm>
            <a:off x="3426599" y="1724271"/>
            <a:ext cx="22206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solidFill>
                  <a:schemeClr val="lt2"/>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96" name="Google Shape;96;p16"/>
          <p:cNvSpPr txBox="1"/>
          <p:nvPr>
            <p:ph idx="8" type="subTitle"/>
          </p:nvPr>
        </p:nvSpPr>
        <p:spPr>
          <a:xfrm>
            <a:off x="3357849" y="783100"/>
            <a:ext cx="2358000" cy="41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left">
  <p:cSld name="CUSTOM">
    <p:spTree>
      <p:nvGrpSpPr>
        <p:cNvPr id="97" name="Shape 97"/>
        <p:cNvGrpSpPr/>
        <p:nvPr/>
      </p:nvGrpSpPr>
      <p:grpSpPr>
        <a:xfrm>
          <a:off x="0" y="0"/>
          <a:ext cx="0" cy="0"/>
          <a:chOff x="0" y="0"/>
          <a:chExt cx="0" cy="0"/>
        </a:xfrm>
      </p:grpSpPr>
      <p:sp>
        <p:nvSpPr>
          <p:cNvPr id="98" name="Google Shape;98;p17"/>
          <p:cNvSpPr txBox="1"/>
          <p:nvPr>
            <p:ph idx="1" type="subTitle"/>
          </p:nvPr>
        </p:nvSpPr>
        <p:spPr>
          <a:xfrm>
            <a:off x="713225" y="2103783"/>
            <a:ext cx="3723000" cy="12258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SzPts val="1600"/>
              <a:buChar char="○"/>
              <a:defRPr sz="1600"/>
            </a:lvl2pPr>
            <a:lvl3pPr lvl="2" rtl="0">
              <a:spcBef>
                <a:spcPts val="0"/>
              </a:spcBef>
              <a:spcAft>
                <a:spcPts val="0"/>
              </a:spcAft>
              <a:buSzPts val="1600"/>
              <a:buChar char="■"/>
              <a:defRPr sz="1600"/>
            </a:lvl3pPr>
            <a:lvl4pPr lvl="3" rtl="0">
              <a:spcBef>
                <a:spcPts val="0"/>
              </a:spcBef>
              <a:spcAft>
                <a:spcPts val="0"/>
              </a:spcAft>
              <a:buSzPts val="1600"/>
              <a:buChar char="●"/>
              <a:defRPr sz="1600"/>
            </a:lvl4pPr>
            <a:lvl5pPr lvl="4" rtl="0">
              <a:spcBef>
                <a:spcPts val="0"/>
              </a:spcBef>
              <a:spcAft>
                <a:spcPts val="0"/>
              </a:spcAft>
              <a:buSzPts val="1600"/>
              <a:buChar char="○"/>
              <a:defRPr sz="1600"/>
            </a:lvl5pPr>
            <a:lvl6pPr lvl="5" rtl="0">
              <a:spcBef>
                <a:spcPts val="0"/>
              </a:spcBef>
              <a:spcAft>
                <a:spcPts val="0"/>
              </a:spcAft>
              <a:buSzPts val="1600"/>
              <a:buChar char="■"/>
              <a:defRPr sz="1600"/>
            </a:lvl6pPr>
            <a:lvl7pPr lvl="6" rtl="0">
              <a:spcBef>
                <a:spcPts val="0"/>
              </a:spcBef>
              <a:spcAft>
                <a:spcPts val="0"/>
              </a:spcAft>
              <a:buSzPts val="1600"/>
              <a:buChar char="●"/>
              <a:defRPr sz="1600"/>
            </a:lvl7pPr>
            <a:lvl8pPr lvl="7" rtl="0">
              <a:spcBef>
                <a:spcPts val="0"/>
              </a:spcBef>
              <a:spcAft>
                <a:spcPts val="0"/>
              </a:spcAft>
              <a:buSzPts val="1600"/>
              <a:buChar char="○"/>
              <a:defRPr sz="1600"/>
            </a:lvl8pPr>
            <a:lvl9pPr lvl="8" rtl="0">
              <a:spcBef>
                <a:spcPts val="0"/>
              </a:spcBef>
              <a:spcAft>
                <a:spcPts val="0"/>
              </a:spcAft>
              <a:buSzPts val="1600"/>
              <a:buChar char="■"/>
              <a:defRPr sz="1600"/>
            </a:lvl9pPr>
          </a:lstStyle>
          <a:p/>
        </p:txBody>
      </p:sp>
      <p:sp>
        <p:nvSpPr>
          <p:cNvPr id="99" name="Google Shape;99;p17"/>
          <p:cNvSpPr txBox="1"/>
          <p:nvPr>
            <p:ph type="title"/>
          </p:nvPr>
        </p:nvSpPr>
        <p:spPr>
          <a:xfrm>
            <a:off x="713225" y="565375"/>
            <a:ext cx="3790800" cy="1344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0" name="Google Shape;100;p17"/>
          <p:cNvSpPr/>
          <p:nvPr/>
        </p:nvSpPr>
        <p:spPr>
          <a:xfrm>
            <a:off x="-25" y="4934100"/>
            <a:ext cx="9144000" cy="209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right">
  <p:cSld name="CUSTOM_2">
    <p:spTree>
      <p:nvGrpSpPr>
        <p:cNvPr id="101" name="Shape 101"/>
        <p:cNvGrpSpPr/>
        <p:nvPr/>
      </p:nvGrpSpPr>
      <p:grpSpPr>
        <a:xfrm>
          <a:off x="0" y="0"/>
          <a:ext cx="0" cy="0"/>
          <a:chOff x="0" y="0"/>
          <a:chExt cx="0" cy="0"/>
        </a:xfrm>
      </p:grpSpPr>
      <p:sp>
        <p:nvSpPr>
          <p:cNvPr id="102" name="Google Shape;102;p18"/>
          <p:cNvSpPr txBox="1"/>
          <p:nvPr>
            <p:ph idx="1" type="subTitle"/>
          </p:nvPr>
        </p:nvSpPr>
        <p:spPr>
          <a:xfrm>
            <a:off x="5502175" y="3355050"/>
            <a:ext cx="2928600" cy="96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Char char="●"/>
              <a:defRPr sz="1600"/>
            </a:lvl1pPr>
            <a:lvl2pPr lvl="1" rtl="0" algn="r">
              <a:spcBef>
                <a:spcPts val="0"/>
              </a:spcBef>
              <a:spcAft>
                <a:spcPts val="0"/>
              </a:spcAft>
              <a:buSzPts val="1600"/>
              <a:buChar char="○"/>
              <a:defRPr sz="1600"/>
            </a:lvl2pPr>
            <a:lvl3pPr lvl="2" rtl="0" algn="r">
              <a:spcBef>
                <a:spcPts val="0"/>
              </a:spcBef>
              <a:spcAft>
                <a:spcPts val="0"/>
              </a:spcAft>
              <a:buSzPts val="1600"/>
              <a:buChar char="■"/>
              <a:defRPr sz="1600"/>
            </a:lvl3pPr>
            <a:lvl4pPr lvl="3" rtl="0" algn="r">
              <a:spcBef>
                <a:spcPts val="0"/>
              </a:spcBef>
              <a:spcAft>
                <a:spcPts val="0"/>
              </a:spcAft>
              <a:buSzPts val="1600"/>
              <a:buChar char="●"/>
              <a:defRPr sz="1600"/>
            </a:lvl4pPr>
            <a:lvl5pPr lvl="4" rtl="0" algn="r">
              <a:spcBef>
                <a:spcPts val="0"/>
              </a:spcBef>
              <a:spcAft>
                <a:spcPts val="0"/>
              </a:spcAft>
              <a:buSzPts val="1600"/>
              <a:buChar char="○"/>
              <a:defRPr sz="1600"/>
            </a:lvl5pPr>
            <a:lvl6pPr lvl="5" rtl="0" algn="r">
              <a:spcBef>
                <a:spcPts val="0"/>
              </a:spcBef>
              <a:spcAft>
                <a:spcPts val="0"/>
              </a:spcAft>
              <a:buSzPts val="1600"/>
              <a:buChar char="■"/>
              <a:defRPr sz="1600"/>
            </a:lvl6pPr>
            <a:lvl7pPr lvl="6" rtl="0" algn="r">
              <a:spcBef>
                <a:spcPts val="0"/>
              </a:spcBef>
              <a:spcAft>
                <a:spcPts val="0"/>
              </a:spcAft>
              <a:buSzPts val="1600"/>
              <a:buChar char="●"/>
              <a:defRPr sz="1600"/>
            </a:lvl7pPr>
            <a:lvl8pPr lvl="7" rtl="0" algn="r">
              <a:spcBef>
                <a:spcPts val="0"/>
              </a:spcBef>
              <a:spcAft>
                <a:spcPts val="0"/>
              </a:spcAft>
              <a:buSzPts val="1600"/>
              <a:buChar char="○"/>
              <a:defRPr sz="1600"/>
            </a:lvl8pPr>
            <a:lvl9pPr lvl="8" rtl="0" algn="r">
              <a:spcBef>
                <a:spcPts val="0"/>
              </a:spcBef>
              <a:spcAft>
                <a:spcPts val="0"/>
              </a:spcAft>
              <a:buSzPts val="1600"/>
              <a:buChar char="■"/>
              <a:defRPr sz="1600"/>
            </a:lvl9pPr>
          </a:lstStyle>
          <a:p/>
        </p:txBody>
      </p:sp>
      <p:sp>
        <p:nvSpPr>
          <p:cNvPr id="103" name="Google Shape;103;p18"/>
          <p:cNvSpPr txBox="1"/>
          <p:nvPr>
            <p:ph type="title"/>
          </p:nvPr>
        </p:nvSpPr>
        <p:spPr>
          <a:xfrm>
            <a:off x="5003925" y="909325"/>
            <a:ext cx="3426900" cy="2359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b="1" sz="3600">
                <a:latin typeface="Source Code Pro"/>
                <a:ea typeface="Source Code Pro"/>
                <a:cs typeface="Source Code Pro"/>
                <a:sym typeface="Source Code Pro"/>
              </a:defRPr>
            </a:lvl1pPr>
            <a:lvl2pPr lvl="1" rtl="0" algn="r">
              <a:spcBef>
                <a:spcPts val="0"/>
              </a:spcBef>
              <a:spcAft>
                <a:spcPts val="0"/>
              </a:spcAft>
              <a:buSzPts val="3600"/>
              <a:buNone/>
              <a:defRPr/>
            </a:lvl2pPr>
            <a:lvl3pPr lvl="2" rtl="0" algn="r">
              <a:spcBef>
                <a:spcPts val="0"/>
              </a:spcBef>
              <a:spcAft>
                <a:spcPts val="0"/>
              </a:spcAft>
              <a:buSzPts val="3600"/>
              <a:buNone/>
              <a:defRPr/>
            </a:lvl3pPr>
            <a:lvl4pPr lvl="3" rtl="0" algn="r">
              <a:spcBef>
                <a:spcPts val="0"/>
              </a:spcBef>
              <a:spcAft>
                <a:spcPts val="0"/>
              </a:spcAft>
              <a:buSzPts val="3600"/>
              <a:buNone/>
              <a:defRPr/>
            </a:lvl4pPr>
            <a:lvl5pPr lvl="4" rtl="0" algn="r">
              <a:spcBef>
                <a:spcPts val="0"/>
              </a:spcBef>
              <a:spcAft>
                <a:spcPts val="0"/>
              </a:spcAft>
              <a:buSzPts val="3600"/>
              <a:buNone/>
              <a:defRPr/>
            </a:lvl5pPr>
            <a:lvl6pPr lvl="5" rtl="0" algn="r">
              <a:spcBef>
                <a:spcPts val="0"/>
              </a:spcBef>
              <a:spcAft>
                <a:spcPts val="0"/>
              </a:spcAft>
              <a:buSzPts val="3600"/>
              <a:buNone/>
              <a:defRPr/>
            </a:lvl6pPr>
            <a:lvl7pPr lvl="6" rtl="0" algn="r">
              <a:spcBef>
                <a:spcPts val="0"/>
              </a:spcBef>
              <a:spcAft>
                <a:spcPts val="0"/>
              </a:spcAft>
              <a:buSzPts val="3600"/>
              <a:buNone/>
              <a:defRPr/>
            </a:lvl7pPr>
            <a:lvl8pPr lvl="7" rtl="0" algn="r">
              <a:spcBef>
                <a:spcPts val="0"/>
              </a:spcBef>
              <a:spcAft>
                <a:spcPts val="0"/>
              </a:spcAft>
              <a:buSzPts val="3600"/>
              <a:buNone/>
              <a:defRPr/>
            </a:lvl8pPr>
            <a:lvl9pPr lvl="8" rtl="0" algn="r">
              <a:spcBef>
                <a:spcPts val="0"/>
              </a:spcBef>
              <a:spcAft>
                <a:spcPts val="0"/>
              </a:spcAft>
              <a:buSzPts val="3600"/>
              <a:buNone/>
              <a:defRPr/>
            </a:lvl9pPr>
          </a:lstStyle>
          <a:p/>
        </p:txBody>
      </p:sp>
      <p:sp>
        <p:nvSpPr>
          <p:cNvPr id="104" name="Google Shape;104;p18"/>
          <p:cNvSpPr/>
          <p:nvPr/>
        </p:nvSpPr>
        <p:spPr>
          <a:xfrm>
            <a:off x="-25" y="4934100"/>
            <a:ext cx="9144000" cy="20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
    <p:spTree>
      <p:nvGrpSpPr>
        <p:cNvPr id="105" name="Shape 105"/>
        <p:cNvGrpSpPr/>
        <p:nvPr/>
      </p:nvGrpSpPr>
      <p:grpSpPr>
        <a:xfrm>
          <a:off x="0" y="0"/>
          <a:ext cx="0" cy="0"/>
          <a:chOff x="0" y="0"/>
          <a:chExt cx="0" cy="0"/>
        </a:xfrm>
      </p:grpSpPr>
      <p:sp>
        <p:nvSpPr>
          <p:cNvPr id="106" name="Google Shape;106;p19"/>
          <p:cNvSpPr txBox="1"/>
          <p:nvPr>
            <p:ph type="title"/>
          </p:nvPr>
        </p:nvSpPr>
        <p:spPr>
          <a:xfrm>
            <a:off x="2334300" y="563150"/>
            <a:ext cx="4475400" cy="90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6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7" name="Google Shape;107;p19"/>
          <p:cNvSpPr txBox="1"/>
          <p:nvPr>
            <p:ph idx="1" type="subTitle"/>
          </p:nvPr>
        </p:nvSpPr>
        <p:spPr>
          <a:xfrm>
            <a:off x="2334675" y="2236925"/>
            <a:ext cx="4475400" cy="90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solidFill>
                  <a:schemeClr val="dk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08" name="Google Shape;108;p19"/>
          <p:cNvSpPr txBox="1"/>
          <p:nvPr>
            <p:ph idx="2" type="subTitle"/>
          </p:nvPr>
        </p:nvSpPr>
        <p:spPr>
          <a:xfrm>
            <a:off x="2945550" y="1530900"/>
            <a:ext cx="3252900" cy="74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9" name="Google Shape;109;p19"/>
          <p:cNvSpPr txBox="1"/>
          <p:nvPr/>
        </p:nvSpPr>
        <p:spPr>
          <a:xfrm>
            <a:off x="1705775" y="3722550"/>
            <a:ext cx="5732400" cy="5715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rPr lang="en" sz="1200">
                <a:solidFill>
                  <a:schemeClr val="accent2"/>
                </a:solidFill>
                <a:latin typeface="Roboto"/>
                <a:ea typeface="Roboto"/>
                <a:cs typeface="Roboto"/>
                <a:sym typeface="Roboto"/>
              </a:rPr>
              <a:t>CREDITS: This presentation template was created by </a:t>
            </a:r>
            <a:r>
              <a:rPr b="1" lang="en" sz="1200">
                <a:solidFill>
                  <a:schemeClr val="accent2"/>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accent2"/>
                </a:solidFill>
                <a:latin typeface="Roboto"/>
                <a:ea typeface="Roboto"/>
                <a:cs typeface="Roboto"/>
                <a:sym typeface="Roboto"/>
              </a:rPr>
              <a:t>, including icons by </a:t>
            </a:r>
            <a:r>
              <a:rPr b="1" lang="en" sz="1200">
                <a:solidFill>
                  <a:schemeClr val="accent2"/>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accent2"/>
                </a:solidFill>
                <a:latin typeface="Roboto"/>
                <a:ea typeface="Roboto"/>
                <a:cs typeface="Roboto"/>
                <a:sym typeface="Roboto"/>
              </a:rPr>
              <a:t>, and infographics &amp; images by </a:t>
            </a:r>
            <a:r>
              <a:rPr b="1" lang="en" sz="1200">
                <a:solidFill>
                  <a:schemeClr val="accent2"/>
                </a:solidFill>
                <a:uFill>
                  <a:noFill/>
                </a:uFill>
                <a:latin typeface="Roboto"/>
                <a:ea typeface="Roboto"/>
                <a:cs typeface="Roboto"/>
                <a:sym typeface="Roboto"/>
                <a:hlinkClick r:id="rId4">
                  <a:extLst>
                    <a:ext uri="{A12FA001-AC4F-418D-AE19-62706E023703}">
                      <ahyp:hlinkClr val="tx"/>
                    </a:ext>
                  </a:extLst>
                </a:hlinkClick>
              </a:rPr>
              <a:t>Freepik</a:t>
            </a:r>
            <a:r>
              <a:rPr b="1" lang="en" sz="1200">
                <a:solidFill>
                  <a:schemeClr val="accent2"/>
                </a:solidFill>
                <a:latin typeface="Roboto"/>
                <a:ea typeface="Roboto"/>
                <a:cs typeface="Roboto"/>
                <a:sym typeface="Roboto"/>
              </a:rPr>
              <a:t> </a:t>
            </a:r>
            <a:r>
              <a:rPr lang="en" sz="1200">
                <a:solidFill>
                  <a:schemeClr val="accent2"/>
                </a:solidFill>
                <a:latin typeface="Roboto"/>
                <a:ea typeface="Roboto"/>
                <a:cs typeface="Roboto"/>
                <a:sym typeface="Roboto"/>
              </a:rPr>
              <a:t>and illustrations by</a:t>
            </a:r>
            <a:r>
              <a:rPr b="1" lang="en" sz="1200">
                <a:solidFill>
                  <a:schemeClr val="accent2"/>
                </a:solidFill>
                <a:latin typeface="Roboto"/>
                <a:ea typeface="Roboto"/>
                <a:cs typeface="Roboto"/>
                <a:sym typeface="Roboto"/>
              </a:rPr>
              <a:t> Stories</a:t>
            </a:r>
            <a:endParaRPr b="1" sz="1200">
              <a:solidFill>
                <a:schemeClr val="accent2"/>
              </a:solidFill>
              <a:latin typeface="Roboto"/>
              <a:ea typeface="Roboto"/>
              <a:cs typeface="Roboto"/>
              <a:sym typeface="Roboto"/>
            </a:endParaRPr>
          </a:p>
        </p:txBody>
      </p:sp>
      <p:sp>
        <p:nvSpPr>
          <p:cNvPr id="110" name="Google Shape;110;p19"/>
          <p:cNvSpPr/>
          <p:nvPr/>
        </p:nvSpPr>
        <p:spPr>
          <a:xfrm flipH="1">
            <a:off x="7669929" y="1707348"/>
            <a:ext cx="1013700" cy="675900"/>
          </a:xfrm>
          <a:prstGeom prst="wedgeRoundRectCallout">
            <a:avLst>
              <a:gd fmla="val -12417" name="adj1"/>
              <a:gd fmla="val 75161" name="adj2"/>
              <a:gd fmla="val 0" name="adj3"/>
            </a:avLst>
          </a:prstGeom>
          <a:noFill/>
          <a:ln cap="flat" cmpd="sng" w="9525">
            <a:solidFill>
              <a:schemeClr val="dk1"/>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a:off x="7631290" y="2611349"/>
            <a:ext cx="563700" cy="376200"/>
          </a:xfrm>
          <a:prstGeom prst="wedgeRoundRectCallout">
            <a:avLst>
              <a:gd fmla="val -14431" name="adj1"/>
              <a:gd fmla="val 79287" name="adj2"/>
              <a:gd fmla="val 0" name="adj3"/>
            </a:avLst>
          </a:prstGeom>
          <a:noFill/>
          <a:ln cap="flat" cmpd="sng" w="952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flipH="1">
            <a:off x="823197" y="2140897"/>
            <a:ext cx="920100" cy="613500"/>
          </a:xfrm>
          <a:prstGeom prst="wedgeRoundRectCallout">
            <a:avLst>
              <a:gd fmla="val -12417" name="adj1"/>
              <a:gd fmla="val 75161" name="adj2"/>
              <a:gd fmla="val 0" name="adj3"/>
            </a:avLst>
          </a:prstGeom>
          <a:noFill/>
          <a:ln cap="flat" cmpd="sng" w="9525">
            <a:solidFill>
              <a:schemeClr val="dk1"/>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a:off x="460323" y="1464351"/>
            <a:ext cx="753600" cy="502800"/>
          </a:xfrm>
          <a:prstGeom prst="wedgeRoundRectCallout">
            <a:avLst>
              <a:gd fmla="val -14431" name="adj1"/>
              <a:gd fmla="val 79287" name="adj2"/>
              <a:gd fmla="val 0" name="adj3"/>
            </a:avLst>
          </a:prstGeom>
          <a:noFill/>
          <a:ln cap="flat" cmpd="sng" w="952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a:off x="-25" y="4934100"/>
            <a:ext cx="9144000" cy="20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wo columns 2">
  <p:cSld name="CUSTOM_1">
    <p:spTree>
      <p:nvGrpSpPr>
        <p:cNvPr id="115" name="Shape 115"/>
        <p:cNvGrpSpPr/>
        <p:nvPr/>
      </p:nvGrpSpPr>
      <p:grpSpPr>
        <a:xfrm>
          <a:off x="0" y="0"/>
          <a:ext cx="0" cy="0"/>
          <a:chOff x="0" y="0"/>
          <a:chExt cx="0" cy="0"/>
        </a:xfrm>
      </p:grpSpPr>
      <p:sp>
        <p:nvSpPr>
          <p:cNvPr id="116" name="Google Shape;116;p20"/>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7" name="Google Shape;117;p20"/>
          <p:cNvSpPr txBox="1"/>
          <p:nvPr>
            <p:ph idx="1" type="body"/>
          </p:nvPr>
        </p:nvSpPr>
        <p:spPr>
          <a:xfrm>
            <a:off x="713225" y="1294404"/>
            <a:ext cx="6499800" cy="2878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Font typeface="Livvic"/>
              <a:buChar char="●"/>
              <a:defRPr sz="1200"/>
            </a:lvl1pPr>
            <a:lvl2pPr indent="-304800" lvl="1" marL="914400" rtl="0">
              <a:spcBef>
                <a:spcPts val="0"/>
              </a:spcBef>
              <a:spcAft>
                <a:spcPts val="0"/>
              </a:spcAft>
              <a:buClr>
                <a:srgbClr val="434343"/>
              </a:buClr>
              <a:buSzPts val="1200"/>
              <a:buFont typeface="Roboto Condensed Light"/>
              <a:buChar char="○"/>
              <a:defRPr/>
            </a:lvl2pPr>
            <a:lvl3pPr indent="-304800" lvl="2" marL="1371600" rtl="0">
              <a:spcBef>
                <a:spcPts val="0"/>
              </a:spcBef>
              <a:spcAft>
                <a:spcPts val="0"/>
              </a:spcAft>
              <a:buClr>
                <a:srgbClr val="434343"/>
              </a:buClr>
              <a:buSzPts val="1200"/>
              <a:buFont typeface="Roboto Condensed Light"/>
              <a:buChar char="■"/>
              <a:defRPr/>
            </a:lvl3pPr>
            <a:lvl4pPr indent="-304800" lvl="3" marL="1828800" rtl="0">
              <a:spcBef>
                <a:spcPts val="0"/>
              </a:spcBef>
              <a:spcAft>
                <a:spcPts val="0"/>
              </a:spcAft>
              <a:buClr>
                <a:srgbClr val="434343"/>
              </a:buClr>
              <a:buSzPts val="1200"/>
              <a:buFont typeface="Roboto Condensed Light"/>
              <a:buChar char="●"/>
              <a:defRPr/>
            </a:lvl4pPr>
            <a:lvl5pPr indent="-304800" lvl="4" marL="2286000" rtl="0">
              <a:spcBef>
                <a:spcPts val="0"/>
              </a:spcBef>
              <a:spcAft>
                <a:spcPts val="0"/>
              </a:spcAft>
              <a:buClr>
                <a:srgbClr val="434343"/>
              </a:buClr>
              <a:buSzPts val="1200"/>
              <a:buFont typeface="Roboto Condensed Light"/>
              <a:buChar char="○"/>
              <a:defRPr/>
            </a:lvl5pPr>
            <a:lvl6pPr indent="-304800" lvl="5" marL="2743200" rtl="0">
              <a:spcBef>
                <a:spcPts val="0"/>
              </a:spcBef>
              <a:spcAft>
                <a:spcPts val="0"/>
              </a:spcAft>
              <a:buClr>
                <a:srgbClr val="434343"/>
              </a:buClr>
              <a:buSzPts val="1200"/>
              <a:buFont typeface="Roboto Condensed Light"/>
              <a:buChar char="■"/>
              <a:defRPr/>
            </a:lvl6pPr>
            <a:lvl7pPr indent="-304800" lvl="6" marL="3200400" rtl="0">
              <a:spcBef>
                <a:spcPts val="0"/>
              </a:spcBef>
              <a:spcAft>
                <a:spcPts val="0"/>
              </a:spcAft>
              <a:buClr>
                <a:srgbClr val="434343"/>
              </a:buClr>
              <a:buSzPts val="1200"/>
              <a:buFont typeface="Roboto Condensed Light"/>
              <a:buChar char="●"/>
              <a:defRPr/>
            </a:lvl7pPr>
            <a:lvl8pPr indent="-304800" lvl="7" marL="3657600" rtl="0">
              <a:spcBef>
                <a:spcPts val="0"/>
              </a:spcBef>
              <a:spcAft>
                <a:spcPts val="0"/>
              </a:spcAft>
              <a:buClr>
                <a:srgbClr val="434343"/>
              </a:buClr>
              <a:buSzPts val="1200"/>
              <a:buFont typeface="Roboto Condensed Light"/>
              <a:buChar char="○"/>
              <a:defRPr/>
            </a:lvl8pPr>
            <a:lvl9pPr indent="-304800" lvl="8" marL="4114800" rtl="0">
              <a:spcBef>
                <a:spcPts val="0"/>
              </a:spcBef>
              <a:spcAft>
                <a:spcPts val="0"/>
              </a:spcAft>
              <a:buClr>
                <a:srgbClr val="434343"/>
              </a:buClr>
              <a:buSzPts val="1200"/>
              <a:buFont typeface="Roboto Condensed Light"/>
              <a:buChar char="■"/>
              <a:defRPr/>
            </a:lvl9pPr>
          </a:lstStyle>
          <a:p/>
        </p:txBody>
      </p:sp>
      <p:sp>
        <p:nvSpPr>
          <p:cNvPr id="118" name="Google Shape;118;p20"/>
          <p:cNvSpPr txBox="1"/>
          <p:nvPr>
            <p:ph idx="2" type="body"/>
          </p:nvPr>
        </p:nvSpPr>
        <p:spPr>
          <a:xfrm>
            <a:off x="4741675" y="1380650"/>
            <a:ext cx="3689100" cy="2878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Font typeface="Livvic"/>
              <a:buChar char="●"/>
              <a:defRPr sz="1400"/>
            </a:lvl1pPr>
            <a:lvl2pPr indent="-304800" lvl="1" marL="914400" rtl="0">
              <a:spcBef>
                <a:spcPts val="0"/>
              </a:spcBef>
              <a:spcAft>
                <a:spcPts val="0"/>
              </a:spcAft>
              <a:buClr>
                <a:srgbClr val="434343"/>
              </a:buClr>
              <a:buSzPts val="1200"/>
              <a:buFont typeface="Roboto Condensed Light"/>
              <a:buChar char="○"/>
              <a:defRPr/>
            </a:lvl2pPr>
            <a:lvl3pPr indent="-304800" lvl="2" marL="1371600" rtl="0">
              <a:spcBef>
                <a:spcPts val="0"/>
              </a:spcBef>
              <a:spcAft>
                <a:spcPts val="0"/>
              </a:spcAft>
              <a:buClr>
                <a:srgbClr val="434343"/>
              </a:buClr>
              <a:buSzPts val="1200"/>
              <a:buFont typeface="Roboto Condensed Light"/>
              <a:buChar char="■"/>
              <a:defRPr/>
            </a:lvl3pPr>
            <a:lvl4pPr indent="-304800" lvl="3" marL="1828800" rtl="0">
              <a:spcBef>
                <a:spcPts val="0"/>
              </a:spcBef>
              <a:spcAft>
                <a:spcPts val="0"/>
              </a:spcAft>
              <a:buClr>
                <a:srgbClr val="434343"/>
              </a:buClr>
              <a:buSzPts val="1200"/>
              <a:buFont typeface="Roboto Condensed Light"/>
              <a:buChar char="●"/>
              <a:defRPr/>
            </a:lvl4pPr>
            <a:lvl5pPr indent="-304800" lvl="4" marL="2286000" rtl="0">
              <a:spcBef>
                <a:spcPts val="0"/>
              </a:spcBef>
              <a:spcAft>
                <a:spcPts val="0"/>
              </a:spcAft>
              <a:buClr>
                <a:srgbClr val="434343"/>
              </a:buClr>
              <a:buSzPts val="1200"/>
              <a:buFont typeface="Roboto Condensed Light"/>
              <a:buChar char="○"/>
              <a:defRPr/>
            </a:lvl5pPr>
            <a:lvl6pPr indent="-304800" lvl="5" marL="2743200" rtl="0">
              <a:spcBef>
                <a:spcPts val="0"/>
              </a:spcBef>
              <a:spcAft>
                <a:spcPts val="0"/>
              </a:spcAft>
              <a:buClr>
                <a:srgbClr val="434343"/>
              </a:buClr>
              <a:buSzPts val="1200"/>
              <a:buFont typeface="Roboto Condensed Light"/>
              <a:buChar char="■"/>
              <a:defRPr/>
            </a:lvl6pPr>
            <a:lvl7pPr indent="-304800" lvl="6" marL="3200400" rtl="0">
              <a:spcBef>
                <a:spcPts val="0"/>
              </a:spcBef>
              <a:spcAft>
                <a:spcPts val="0"/>
              </a:spcAft>
              <a:buClr>
                <a:srgbClr val="434343"/>
              </a:buClr>
              <a:buSzPts val="1200"/>
              <a:buFont typeface="Roboto Condensed Light"/>
              <a:buChar char="●"/>
              <a:defRPr/>
            </a:lvl7pPr>
            <a:lvl8pPr indent="-304800" lvl="7" marL="3657600" rtl="0">
              <a:spcBef>
                <a:spcPts val="0"/>
              </a:spcBef>
              <a:spcAft>
                <a:spcPts val="0"/>
              </a:spcAft>
              <a:buClr>
                <a:srgbClr val="434343"/>
              </a:buClr>
              <a:buSzPts val="1200"/>
              <a:buFont typeface="Roboto Condensed Light"/>
              <a:buChar char="○"/>
              <a:defRPr/>
            </a:lvl8pPr>
            <a:lvl9pPr indent="-304800" lvl="8" marL="4114800" rtl="0">
              <a:spcBef>
                <a:spcPts val="0"/>
              </a:spcBef>
              <a:spcAft>
                <a:spcPts val="0"/>
              </a:spcAft>
              <a:buClr>
                <a:srgbClr val="434343"/>
              </a:buClr>
              <a:buSzPts val="1200"/>
              <a:buFont typeface="Roboto Condensed Light"/>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1170450" y="1960188"/>
            <a:ext cx="3118500" cy="115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800">
                <a:latin typeface="Source Code Pro Black"/>
                <a:ea typeface="Source Code Pro Black"/>
                <a:cs typeface="Source Code Pro Black"/>
                <a:sym typeface="Source Code Pro Black"/>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1170450" y="832334"/>
            <a:ext cx="2067600" cy="663900"/>
          </a:xfrm>
          <a:prstGeom prst="rect">
            <a:avLst/>
          </a:prstGeom>
        </p:spPr>
        <p:txBody>
          <a:bodyPr anchorCtr="0" anchor="ctr" bIns="91425" lIns="91425" spcFirstLastPara="1" rIns="91425" wrap="square" tIns="91425">
            <a:noAutofit/>
          </a:bodyPr>
          <a:lstStyle>
            <a:lvl1pPr lvl="0" rtl="0">
              <a:spcBef>
                <a:spcPts val="0"/>
              </a:spcBef>
              <a:spcAft>
                <a:spcPts val="0"/>
              </a:spcAft>
              <a:buSzPts val="7200"/>
              <a:buNone/>
              <a:defRPr sz="7200">
                <a:solidFill>
                  <a:schemeClr val="accent3"/>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4" name="Google Shape;14;p3"/>
          <p:cNvSpPr txBox="1"/>
          <p:nvPr>
            <p:ph idx="1" type="subTitle"/>
          </p:nvPr>
        </p:nvSpPr>
        <p:spPr>
          <a:xfrm>
            <a:off x="1170450" y="3531125"/>
            <a:ext cx="2960100" cy="7785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None/>
              <a:defRPr>
                <a:latin typeface="Roboto"/>
                <a:ea typeface="Roboto"/>
                <a:cs typeface="Roboto"/>
                <a:sym typeface="Roboto"/>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 name="Google Shape;15;p3"/>
          <p:cNvSpPr/>
          <p:nvPr/>
        </p:nvSpPr>
        <p:spPr>
          <a:xfrm>
            <a:off x="0" y="0"/>
            <a:ext cx="243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de sección y descripción 1">
  <p:cSld name="SECTION_TITLE_AND_DESCRIPTION_1">
    <p:spTree>
      <p:nvGrpSpPr>
        <p:cNvPr id="119" name="Shape 119"/>
        <p:cNvGrpSpPr/>
        <p:nvPr/>
      </p:nvGrpSpPr>
      <p:grpSpPr>
        <a:xfrm>
          <a:off x="0" y="0"/>
          <a:ext cx="0" cy="0"/>
          <a:chOff x="0" y="0"/>
          <a:chExt cx="0" cy="0"/>
        </a:xfrm>
      </p:grpSpPr>
      <p:grpSp>
        <p:nvGrpSpPr>
          <p:cNvPr id="120" name="Google Shape;120;p21"/>
          <p:cNvGrpSpPr/>
          <p:nvPr/>
        </p:nvGrpSpPr>
        <p:grpSpPr>
          <a:xfrm flipH="1">
            <a:off x="-271725" y="-1955550"/>
            <a:ext cx="7767703" cy="3383025"/>
            <a:chOff x="24125" y="294775"/>
            <a:chExt cx="7767703" cy="3383025"/>
          </a:xfrm>
        </p:grpSpPr>
        <p:sp>
          <p:nvSpPr>
            <p:cNvPr id="121" name="Google Shape;121;p21"/>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1"/>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1"/>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1"/>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1"/>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1"/>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21"/>
          <p:cNvGrpSpPr/>
          <p:nvPr/>
        </p:nvGrpSpPr>
        <p:grpSpPr>
          <a:xfrm>
            <a:off x="-64791" y="3334954"/>
            <a:ext cx="2438787" cy="1857515"/>
            <a:chOff x="-64791" y="3334954"/>
            <a:chExt cx="2438787" cy="1857515"/>
          </a:xfrm>
        </p:grpSpPr>
        <p:sp>
          <p:nvSpPr>
            <p:cNvPr id="216" name="Google Shape;216;p21"/>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1"/>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1"/>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1"/>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1"/>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1"/>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1"/>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1"/>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1"/>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1"/>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1"/>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1"/>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1"/>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1"/>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1"/>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1"/>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1"/>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1"/>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1"/>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7" name="Google Shape;237;p21"/>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238" name="Google Shape;238;p21"/>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1"/>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1"/>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1"/>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1"/>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1"/>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1"/>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21"/>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249" name="Google Shape;249;p21"/>
          <p:cNvGrpSpPr/>
          <p:nvPr/>
        </p:nvGrpSpPr>
        <p:grpSpPr>
          <a:xfrm>
            <a:off x="5266248" y="4568869"/>
            <a:ext cx="3157758" cy="296582"/>
            <a:chOff x="5266248" y="4230494"/>
            <a:chExt cx="3157758" cy="296582"/>
          </a:xfrm>
        </p:grpSpPr>
        <p:sp>
          <p:nvSpPr>
            <p:cNvPr id="250" name="Google Shape;250;p21"/>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1"/>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1"/>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1"/>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1"/>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1"/>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1"/>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1"/>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1"/>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1"/>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1"/>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1"/>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1"/>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1"/>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 name="Google Shape;267;p21"/>
          <p:cNvGrpSpPr/>
          <p:nvPr/>
        </p:nvGrpSpPr>
        <p:grpSpPr>
          <a:xfrm>
            <a:off x="7723214" y="1254245"/>
            <a:ext cx="1068186" cy="967252"/>
            <a:chOff x="7723214" y="1254245"/>
            <a:chExt cx="1068186" cy="967252"/>
          </a:xfrm>
        </p:grpSpPr>
        <p:grpSp>
          <p:nvGrpSpPr>
            <p:cNvPr id="268" name="Google Shape;268;p21"/>
            <p:cNvGrpSpPr/>
            <p:nvPr/>
          </p:nvGrpSpPr>
          <p:grpSpPr>
            <a:xfrm>
              <a:off x="7883587" y="1867634"/>
              <a:ext cx="352280" cy="353863"/>
              <a:chOff x="1448125" y="1450525"/>
              <a:chExt cx="133500" cy="134100"/>
            </a:xfrm>
          </p:grpSpPr>
          <p:sp>
            <p:nvSpPr>
              <p:cNvPr id="269" name="Google Shape;269;p21"/>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21"/>
            <p:cNvGrpSpPr/>
            <p:nvPr/>
          </p:nvGrpSpPr>
          <p:grpSpPr>
            <a:xfrm>
              <a:off x="8239099" y="1536926"/>
              <a:ext cx="552301" cy="552301"/>
              <a:chOff x="1582850" y="1325200"/>
              <a:chExt cx="209300" cy="209300"/>
            </a:xfrm>
          </p:grpSpPr>
          <p:sp>
            <p:nvSpPr>
              <p:cNvPr id="272" name="Google Shape;272;p21"/>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21"/>
            <p:cNvGrpSpPr/>
            <p:nvPr/>
          </p:nvGrpSpPr>
          <p:grpSpPr>
            <a:xfrm>
              <a:off x="7723214" y="1254245"/>
              <a:ext cx="552301" cy="552301"/>
              <a:chOff x="1387350" y="1218075"/>
              <a:chExt cx="209300" cy="209300"/>
            </a:xfrm>
          </p:grpSpPr>
          <p:sp>
            <p:nvSpPr>
              <p:cNvPr id="277" name="Google Shape;277;p21"/>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1"/>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1" name="Google Shape;281;p21"/>
          <p:cNvSpPr txBox="1"/>
          <p:nvPr>
            <p:ph type="title"/>
          </p:nvPr>
        </p:nvSpPr>
        <p:spPr>
          <a:xfrm>
            <a:off x="2549400" y="2221500"/>
            <a:ext cx="4045200" cy="75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47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82" name="Google Shape;282;p21"/>
          <p:cNvSpPr txBox="1"/>
          <p:nvPr>
            <p:ph idx="1" type="subTitle"/>
          </p:nvPr>
        </p:nvSpPr>
        <p:spPr>
          <a:xfrm>
            <a:off x="2549400" y="3230175"/>
            <a:ext cx="4045200" cy="70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83" name="Google Shape;283;p21"/>
          <p:cNvSpPr txBox="1"/>
          <p:nvPr>
            <p:ph hasCustomPrompt="1" idx="2" type="title"/>
          </p:nvPr>
        </p:nvSpPr>
        <p:spPr>
          <a:xfrm>
            <a:off x="3647325" y="1212825"/>
            <a:ext cx="1926600" cy="75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72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s">
  <p:cSld name="CUSTOM_4_1">
    <p:spTree>
      <p:nvGrpSpPr>
        <p:cNvPr id="284" name="Shape 284"/>
        <p:cNvGrpSpPr/>
        <p:nvPr/>
      </p:nvGrpSpPr>
      <p:grpSpPr>
        <a:xfrm>
          <a:off x="0" y="0"/>
          <a:ext cx="0" cy="0"/>
          <a:chOff x="0" y="0"/>
          <a:chExt cx="0" cy="0"/>
        </a:xfrm>
      </p:grpSpPr>
      <p:grpSp>
        <p:nvGrpSpPr>
          <p:cNvPr id="285" name="Google Shape;285;p22"/>
          <p:cNvGrpSpPr/>
          <p:nvPr/>
        </p:nvGrpSpPr>
        <p:grpSpPr>
          <a:xfrm>
            <a:off x="-566246" y="-536790"/>
            <a:ext cx="8377976" cy="1614718"/>
            <a:chOff x="-566246" y="-831315"/>
            <a:chExt cx="8377976" cy="1614718"/>
          </a:xfrm>
        </p:grpSpPr>
        <p:sp>
          <p:nvSpPr>
            <p:cNvPr id="286" name="Google Shape;286;p22"/>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2"/>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2"/>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2"/>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2"/>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2"/>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2"/>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2"/>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2"/>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22"/>
          <p:cNvGrpSpPr/>
          <p:nvPr/>
        </p:nvGrpSpPr>
        <p:grpSpPr>
          <a:xfrm rot="5400000">
            <a:off x="617425" y="3321200"/>
            <a:ext cx="979800" cy="3475150"/>
            <a:chOff x="327125" y="2375600"/>
            <a:chExt cx="979800" cy="3475150"/>
          </a:xfrm>
        </p:grpSpPr>
        <p:sp>
          <p:nvSpPr>
            <p:cNvPr id="316" name="Google Shape;316;p22"/>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2"/>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2"/>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22"/>
          <p:cNvSpPr txBox="1"/>
          <p:nvPr>
            <p:ph type="title"/>
          </p:nvPr>
        </p:nvSpPr>
        <p:spPr>
          <a:xfrm>
            <a:off x="720125" y="1639950"/>
            <a:ext cx="3250500" cy="508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2" name="Google Shape;332;p22"/>
          <p:cNvSpPr txBox="1"/>
          <p:nvPr>
            <p:ph idx="1" type="subTitle"/>
          </p:nvPr>
        </p:nvSpPr>
        <p:spPr>
          <a:xfrm>
            <a:off x="886200" y="2735875"/>
            <a:ext cx="3084300" cy="1417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_1">
    <p:spTree>
      <p:nvGrpSpPr>
        <p:cNvPr id="333" name="Shape 333"/>
        <p:cNvGrpSpPr/>
        <p:nvPr/>
      </p:nvGrpSpPr>
      <p:grpSpPr>
        <a:xfrm>
          <a:off x="0" y="0"/>
          <a:ext cx="0" cy="0"/>
          <a:chOff x="0" y="0"/>
          <a:chExt cx="0" cy="0"/>
        </a:xfrm>
      </p:grpSpPr>
      <p:sp>
        <p:nvSpPr>
          <p:cNvPr id="334" name="Google Shape;334;p23"/>
          <p:cNvSpPr txBox="1"/>
          <p:nvPr>
            <p:ph idx="1" type="subTitle"/>
          </p:nvPr>
        </p:nvSpPr>
        <p:spPr>
          <a:xfrm>
            <a:off x="2400600" y="2067413"/>
            <a:ext cx="4342800" cy="113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20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35" name="Google Shape;335;p23"/>
          <p:cNvSpPr txBox="1"/>
          <p:nvPr>
            <p:ph type="title"/>
          </p:nvPr>
        </p:nvSpPr>
        <p:spPr>
          <a:xfrm>
            <a:off x="2400450" y="3332738"/>
            <a:ext cx="4342800" cy="316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336" name="Google Shape;336;p23"/>
          <p:cNvGrpSpPr/>
          <p:nvPr/>
        </p:nvGrpSpPr>
        <p:grpSpPr>
          <a:xfrm>
            <a:off x="730516" y="4568877"/>
            <a:ext cx="1032712" cy="157579"/>
            <a:chOff x="1675453" y="-1233273"/>
            <a:chExt cx="1032712" cy="157579"/>
          </a:xfrm>
        </p:grpSpPr>
        <p:sp>
          <p:nvSpPr>
            <p:cNvPr id="337" name="Google Shape;337;p23"/>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3"/>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3"/>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3"/>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3"/>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3"/>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3"/>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3"/>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3"/>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3"/>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23"/>
          <p:cNvGrpSpPr/>
          <p:nvPr/>
        </p:nvGrpSpPr>
        <p:grpSpPr>
          <a:xfrm>
            <a:off x="8757750" y="2728975"/>
            <a:ext cx="1552150" cy="3475150"/>
            <a:chOff x="327125" y="2375600"/>
            <a:chExt cx="1552150" cy="3475150"/>
          </a:xfrm>
        </p:grpSpPr>
        <p:sp>
          <p:nvSpPr>
            <p:cNvPr id="349" name="Google Shape;349;p23"/>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3"/>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3"/>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3"/>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3"/>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3"/>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3"/>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3"/>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3"/>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3"/>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3"/>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3"/>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3"/>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3"/>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3"/>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3"/>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3"/>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3"/>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3"/>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3"/>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3"/>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23"/>
          <p:cNvGrpSpPr/>
          <p:nvPr/>
        </p:nvGrpSpPr>
        <p:grpSpPr>
          <a:xfrm>
            <a:off x="-274468" y="-1001015"/>
            <a:ext cx="10129998" cy="2559475"/>
            <a:chOff x="-274468" y="-1001015"/>
            <a:chExt cx="10129998" cy="2559475"/>
          </a:xfrm>
        </p:grpSpPr>
        <p:grpSp>
          <p:nvGrpSpPr>
            <p:cNvPr id="371" name="Google Shape;371;p23"/>
            <p:cNvGrpSpPr/>
            <p:nvPr/>
          </p:nvGrpSpPr>
          <p:grpSpPr>
            <a:xfrm>
              <a:off x="-274468" y="-1001015"/>
              <a:ext cx="7806725" cy="2559475"/>
              <a:chOff x="-274468" y="-1001015"/>
              <a:chExt cx="7806725" cy="2559475"/>
            </a:xfrm>
          </p:grpSpPr>
          <p:sp>
            <p:nvSpPr>
              <p:cNvPr id="372" name="Google Shape;372;p23"/>
              <p:cNvSpPr/>
              <p:nvPr/>
            </p:nvSpPr>
            <p:spPr>
              <a:xfrm flipH="1">
                <a:off x="774235"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3"/>
              <p:cNvSpPr/>
              <p:nvPr/>
            </p:nvSpPr>
            <p:spPr>
              <a:xfrm flipH="1">
                <a:off x="660123" y="1064966"/>
                <a:ext cx="151768" cy="94420"/>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3"/>
              <p:cNvSpPr/>
              <p:nvPr/>
            </p:nvSpPr>
            <p:spPr>
              <a:xfrm flipH="1">
                <a:off x="546596"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3"/>
              <p:cNvSpPr/>
              <p:nvPr/>
            </p:nvSpPr>
            <p:spPr>
              <a:xfrm flipH="1">
                <a:off x="433093"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3"/>
              <p:cNvSpPr/>
              <p:nvPr/>
            </p:nvSpPr>
            <p:spPr>
              <a:xfrm flipH="1">
                <a:off x="318982" y="1064966"/>
                <a:ext cx="151768" cy="94420"/>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p:nvPr/>
            </p:nvSpPr>
            <p:spPr>
              <a:xfrm flipH="1">
                <a:off x="205454"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
              <p:cNvSpPr/>
              <p:nvPr/>
            </p:nvSpPr>
            <p:spPr>
              <a:xfrm flipH="1">
                <a:off x="91368" y="1064966"/>
                <a:ext cx="151768" cy="94420"/>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3"/>
              <p:cNvSpPr/>
              <p:nvPr/>
            </p:nvSpPr>
            <p:spPr>
              <a:xfrm flipH="1">
                <a:off x="-274468" y="-93788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3"/>
              <p:cNvSpPr/>
              <p:nvPr/>
            </p:nvSpPr>
            <p:spPr>
              <a:xfrm flipH="1">
                <a:off x="-43602" y="-76411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3"/>
              <p:cNvSpPr/>
              <p:nvPr/>
            </p:nvSpPr>
            <p:spPr>
              <a:xfrm flipH="1">
                <a:off x="-274108" y="-170466"/>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flipH="1">
                <a:off x="-38958" y="-38389"/>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flipH="1">
                <a:off x="4070422" y="5194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flipH="1">
                <a:off x="1455350" y="142173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flipH="1">
                <a:off x="1479101" y="144549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flipH="1">
                <a:off x="1995153" y="115662"/>
                <a:ext cx="136720" cy="136721"/>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flipH="1">
                <a:off x="2018904" y="139413"/>
                <a:ext cx="89219" cy="89218"/>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flipH="1">
                <a:off x="2737118" y="-209848"/>
                <a:ext cx="89219"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flipH="1">
                <a:off x="394853" y="497937"/>
                <a:ext cx="89219"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3"/>
              <p:cNvSpPr/>
              <p:nvPr/>
            </p:nvSpPr>
            <p:spPr>
              <a:xfrm flipH="1">
                <a:off x="3942405" y="44926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3"/>
              <p:cNvSpPr/>
              <p:nvPr/>
            </p:nvSpPr>
            <p:spPr>
              <a:xfrm flipH="1">
                <a:off x="3966156" y="473018"/>
                <a:ext cx="89218" cy="89219"/>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
              <p:cNvSpPr/>
              <p:nvPr/>
            </p:nvSpPr>
            <p:spPr>
              <a:xfrm flipH="1">
                <a:off x="5181872" y="-100101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flipH="1">
                <a:off x="5206207" y="-97726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flipH="1">
                <a:off x="4591117" y="-98652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flipH="1">
                <a:off x="983325" y="13015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flipH="1">
                <a:off x="1211522" y="117557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flipH="1">
                <a:off x="2746380" y="90162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flipH="1">
                <a:off x="3865950" y="24540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p:nvPr/>
            </p:nvSpPr>
            <p:spPr>
              <a:xfrm flipH="1">
                <a:off x="1991702" y="86572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flipH="1">
                <a:off x="4207092" y="-36042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flipH="1">
                <a:off x="3934310" y="-63264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flipH="1">
                <a:off x="3959787" y="-60658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3"/>
              <p:cNvSpPr/>
              <p:nvPr/>
            </p:nvSpPr>
            <p:spPr>
              <a:xfrm flipH="1">
                <a:off x="4344954" y="-96972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3"/>
              <p:cNvSpPr/>
              <p:nvPr/>
            </p:nvSpPr>
            <p:spPr>
              <a:xfrm flipH="1">
                <a:off x="6303193" y="-79134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3"/>
              <p:cNvSpPr/>
              <p:nvPr/>
            </p:nvSpPr>
            <p:spPr>
              <a:xfrm flipH="1">
                <a:off x="451617" y="-1700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3"/>
              <p:cNvSpPr/>
              <p:nvPr/>
            </p:nvSpPr>
            <p:spPr>
              <a:xfrm flipH="1">
                <a:off x="3911701" y="-12065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3"/>
              <p:cNvSpPr/>
              <p:nvPr/>
            </p:nvSpPr>
            <p:spPr>
              <a:xfrm flipH="1">
                <a:off x="3798199" y="-12065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p:nvPr/>
            </p:nvSpPr>
            <p:spPr>
              <a:xfrm flipH="1">
                <a:off x="3684087" y="-12065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
              <p:cNvSpPr/>
              <p:nvPr/>
            </p:nvSpPr>
            <p:spPr>
              <a:xfrm flipH="1">
                <a:off x="3570560"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3"/>
              <p:cNvSpPr/>
              <p:nvPr/>
            </p:nvSpPr>
            <p:spPr>
              <a:xfrm flipH="1">
                <a:off x="3457057" y="-12065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
              <p:cNvSpPr/>
              <p:nvPr/>
            </p:nvSpPr>
            <p:spPr>
              <a:xfrm flipH="1">
                <a:off x="3342946" y="-12065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3"/>
              <p:cNvSpPr/>
              <p:nvPr/>
            </p:nvSpPr>
            <p:spPr>
              <a:xfrm flipH="1">
                <a:off x="3229418"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3"/>
              <p:cNvSpPr/>
              <p:nvPr/>
            </p:nvSpPr>
            <p:spPr>
              <a:xfrm flipH="1">
                <a:off x="3115332" y="-12065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3"/>
              <p:cNvSpPr/>
              <p:nvPr/>
            </p:nvSpPr>
            <p:spPr>
              <a:xfrm flipH="1">
                <a:off x="4594568" y="66764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flipH="1">
                <a:off x="4383752" y="66764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3"/>
              <p:cNvSpPr/>
              <p:nvPr/>
            </p:nvSpPr>
            <p:spPr>
              <a:xfrm flipH="1">
                <a:off x="4172937" y="66764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3"/>
              <p:cNvSpPr/>
              <p:nvPr/>
            </p:nvSpPr>
            <p:spPr>
              <a:xfrm flipH="1">
                <a:off x="3961512" y="66764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flipH="1">
                <a:off x="3750697" y="66764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p:nvPr/>
            </p:nvSpPr>
            <p:spPr>
              <a:xfrm flipH="1">
                <a:off x="3539881" y="66764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0" name="Google Shape;420;p23"/>
            <p:cNvSpPr/>
            <p:nvPr/>
          </p:nvSpPr>
          <p:spPr>
            <a:xfrm flipH="1">
              <a:off x="7520192" y="-1272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8" name="Google Shape;18;p4"/>
          <p:cNvSpPr txBox="1"/>
          <p:nvPr>
            <p:ph idx="1" type="body"/>
          </p:nvPr>
        </p:nvSpPr>
        <p:spPr>
          <a:xfrm>
            <a:off x="713225" y="1152475"/>
            <a:ext cx="7717500" cy="345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Font typeface="Livvic"/>
              <a:buAutoNum type="arabicPeriod"/>
              <a:defRPr sz="1200"/>
            </a:lvl1pPr>
            <a:lvl2pPr indent="-304800" lvl="1" marL="914400" rtl="0">
              <a:spcBef>
                <a:spcPts val="0"/>
              </a:spcBef>
              <a:spcAft>
                <a:spcPts val="0"/>
              </a:spcAft>
              <a:buClr>
                <a:srgbClr val="434343"/>
              </a:buClr>
              <a:buSzPts val="1200"/>
              <a:buFont typeface="Roboto Condensed Light"/>
              <a:buAutoNum type="alphaLcPeriod"/>
              <a:defRPr/>
            </a:lvl2pPr>
            <a:lvl3pPr indent="-304800" lvl="2" marL="1371600" rtl="0">
              <a:spcBef>
                <a:spcPts val="0"/>
              </a:spcBef>
              <a:spcAft>
                <a:spcPts val="0"/>
              </a:spcAft>
              <a:buClr>
                <a:srgbClr val="434343"/>
              </a:buClr>
              <a:buSzPts val="1200"/>
              <a:buFont typeface="Roboto Condensed Light"/>
              <a:buAutoNum type="romanLcPeriod"/>
              <a:defRPr/>
            </a:lvl3pPr>
            <a:lvl4pPr indent="-304800" lvl="3" marL="1828800" rtl="0">
              <a:spcBef>
                <a:spcPts val="0"/>
              </a:spcBef>
              <a:spcAft>
                <a:spcPts val="0"/>
              </a:spcAft>
              <a:buClr>
                <a:srgbClr val="434343"/>
              </a:buClr>
              <a:buSzPts val="1200"/>
              <a:buFont typeface="Roboto Condensed Light"/>
              <a:buAutoNum type="arabicPeriod"/>
              <a:defRPr/>
            </a:lvl4pPr>
            <a:lvl5pPr indent="-304800" lvl="4" marL="2286000" rtl="0">
              <a:spcBef>
                <a:spcPts val="0"/>
              </a:spcBef>
              <a:spcAft>
                <a:spcPts val="0"/>
              </a:spcAft>
              <a:buClr>
                <a:srgbClr val="434343"/>
              </a:buClr>
              <a:buSzPts val="1200"/>
              <a:buFont typeface="Roboto Condensed Light"/>
              <a:buAutoNum type="alphaLcPeriod"/>
              <a:defRPr/>
            </a:lvl5pPr>
            <a:lvl6pPr indent="-304800" lvl="5" marL="2743200" rtl="0">
              <a:spcBef>
                <a:spcPts val="0"/>
              </a:spcBef>
              <a:spcAft>
                <a:spcPts val="0"/>
              </a:spcAft>
              <a:buClr>
                <a:srgbClr val="434343"/>
              </a:buClr>
              <a:buSzPts val="1200"/>
              <a:buFont typeface="Roboto Condensed Light"/>
              <a:buAutoNum type="romanLcPeriod"/>
              <a:defRPr/>
            </a:lvl6pPr>
            <a:lvl7pPr indent="-304800" lvl="6" marL="3200400" rtl="0">
              <a:spcBef>
                <a:spcPts val="0"/>
              </a:spcBef>
              <a:spcAft>
                <a:spcPts val="0"/>
              </a:spcAft>
              <a:buClr>
                <a:srgbClr val="434343"/>
              </a:buClr>
              <a:buSzPts val="1200"/>
              <a:buFont typeface="Roboto Condensed Light"/>
              <a:buAutoNum type="arabicPeriod"/>
              <a:defRPr/>
            </a:lvl7pPr>
            <a:lvl8pPr indent="-304800" lvl="7" marL="3657600" rtl="0">
              <a:spcBef>
                <a:spcPts val="0"/>
              </a:spcBef>
              <a:spcAft>
                <a:spcPts val="0"/>
              </a:spcAft>
              <a:buClr>
                <a:srgbClr val="434343"/>
              </a:buClr>
              <a:buSzPts val="1200"/>
              <a:buFont typeface="Roboto Condensed Light"/>
              <a:buAutoNum type="alphaLcPeriod"/>
              <a:defRPr/>
            </a:lvl8pPr>
            <a:lvl9pPr indent="-304800" lvl="8" marL="4114800" rtl="0">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title"/>
          </p:nvPr>
        </p:nvSpPr>
        <p:spPr>
          <a:xfrm>
            <a:off x="764813" y="2500875"/>
            <a:ext cx="3130200" cy="12765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1" name="Google Shape;21;p5"/>
          <p:cNvSpPr txBox="1"/>
          <p:nvPr>
            <p:ph idx="1" type="subTitle"/>
          </p:nvPr>
        </p:nvSpPr>
        <p:spPr>
          <a:xfrm>
            <a:off x="764838" y="3777350"/>
            <a:ext cx="3130200" cy="8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solidFill>
                  <a:schemeClr val="accent2"/>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22" name="Google Shape;22;p5"/>
          <p:cNvSpPr txBox="1"/>
          <p:nvPr>
            <p:ph idx="2" type="subTitle"/>
          </p:nvPr>
        </p:nvSpPr>
        <p:spPr>
          <a:xfrm>
            <a:off x="5401387" y="3777350"/>
            <a:ext cx="3130200" cy="8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solidFill>
                  <a:schemeClr val="accent2"/>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23" name="Google Shape;23;p5"/>
          <p:cNvSpPr txBox="1"/>
          <p:nvPr>
            <p:ph idx="3" type="title"/>
          </p:nvPr>
        </p:nvSpPr>
        <p:spPr>
          <a:xfrm>
            <a:off x="5401387" y="2500875"/>
            <a:ext cx="3130200" cy="1276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4" name="Google Shape;24;p5"/>
          <p:cNvSpPr/>
          <p:nvPr/>
        </p:nvSpPr>
        <p:spPr>
          <a:xfrm>
            <a:off x="0" y="0"/>
            <a:ext cx="9144000" cy="2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idx="1" type="subTitle"/>
          </p:nvPr>
        </p:nvSpPr>
        <p:spPr>
          <a:xfrm>
            <a:off x="713225" y="2526750"/>
            <a:ext cx="2574600" cy="1419900"/>
          </a:xfrm>
          <a:prstGeom prst="rect">
            <a:avLst/>
          </a:prstGeom>
        </p:spPr>
        <p:txBody>
          <a:bodyPr anchorCtr="0" anchor="t" bIns="91425" lIns="91425" spcFirstLastPara="1" rIns="91425" wrap="square" tIns="91425">
            <a:noAutofit/>
          </a:bodyPr>
          <a:lstStyle>
            <a:lvl1pPr lvl="0">
              <a:spcBef>
                <a:spcPts val="0"/>
              </a:spcBef>
              <a:spcAft>
                <a:spcPts val="0"/>
              </a:spcAft>
              <a:buSzPts val="1600"/>
              <a:buChar char="●"/>
              <a:defRPr sz="1600"/>
            </a:lvl1pPr>
            <a:lvl2pPr lvl="1">
              <a:spcBef>
                <a:spcPts val="0"/>
              </a:spcBef>
              <a:spcAft>
                <a:spcPts val="0"/>
              </a:spcAft>
              <a:buSzPts val="1600"/>
              <a:buChar char="○"/>
              <a:defRPr sz="1600"/>
            </a:lvl2pPr>
            <a:lvl3pPr lvl="2">
              <a:spcBef>
                <a:spcPts val="0"/>
              </a:spcBef>
              <a:spcAft>
                <a:spcPts val="0"/>
              </a:spcAft>
              <a:buSzPts val="1600"/>
              <a:buChar char="■"/>
              <a:defRPr sz="1600"/>
            </a:lvl3pPr>
            <a:lvl4pPr lvl="3">
              <a:spcBef>
                <a:spcPts val="0"/>
              </a:spcBef>
              <a:spcAft>
                <a:spcPts val="0"/>
              </a:spcAft>
              <a:buSzPts val="1600"/>
              <a:buChar char="●"/>
              <a:defRPr sz="1600"/>
            </a:lvl4pPr>
            <a:lvl5pPr lvl="4">
              <a:spcBef>
                <a:spcPts val="0"/>
              </a:spcBef>
              <a:spcAft>
                <a:spcPts val="0"/>
              </a:spcAft>
              <a:buSzPts val="1600"/>
              <a:buChar char="○"/>
              <a:defRPr sz="1600"/>
            </a:lvl5pPr>
            <a:lvl6pPr lvl="5">
              <a:spcBef>
                <a:spcPts val="0"/>
              </a:spcBef>
              <a:spcAft>
                <a:spcPts val="0"/>
              </a:spcAft>
              <a:buSzPts val="1600"/>
              <a:buChar char="■"/>
              <a:defRPr sz="1600"/>
            </a:lvl6pPr>
            <a:lvl7pPr lvl="6">
              <a:spcBef>
                <a:spcPts val="0"/>
              </a:spcBef>
              <a:spcAft>
                <a:spcPts val="0"/>
              </a:spcAft>
              <a:buSzPts val="1600"/>
              <a:buChar char="●"/>
              <a:defRPr sz="1600"/>
            </a:lvl7pPr>
            <a:lvl8pPr lvl="7">
              <a:spcBef>
                <a:spcPts val="0"/>
              </a:spcBef>
              <a:spcAft>
                <a:spcPts val="0"/>
              </a:spcAft>
              <a:buSzPts val="1600"/>
              <a:buChar char="○"/>
              <a:defRPr sz="1600"/>
            </a:lvl8pPr>
            <a:lvl9pPr lvl="8">
              <a:spcBef>
                <a:spcPts val="0"/>
              </a:spcBef>
              <a:spcAft>
                <a:spcPts val="0"/>
              </a:spcAft>
              <a:buSzPts val="1600"/>
              <a:buChar char="■"/>
              <a:defRPr sz="1600"/>
            </a:lvl9pPr>
          </a:lstStyle>
          <a:p/>
        </p:txBody>
      </p:sp>
      <p:sp>
        <p:nvSpPr>
          <p:cNvPr id="29" name="Google Shape;29;p7"/>
          <p:cNvSpPr txBox="1"/>
          <p:nvPr>
            <p:ph type="title"/>
          </p:nvPr>
        </p:nvSpPr>
        <p:spPr>
          <a:xfrm>
            <a:off x="713225" y="1196850"/>
            <a:ext cx="2928600" cy="1344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0" name="Google Shape;30;p7"/>
          <p:cNvSpPr/>
          <p:nvPr/>
        </p:nvSpPr>
        <p:spPr>
          <a:xfrm>
            <a:off x="-25" y="4934100"/>
            <a:ext cx="9144000" cy="209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p:nvPr/>
        </p:nvSpPr>
        <p:spPr>
          <a:xfrm>
            <a:off x="1075003" y="2073837"/>
            <a:ext cx="7151544" cy="2383938"/>
          </a:xfrm>
          <a:prstGeom prst="flowChartTerminator">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8"/>
          <p:cNvSpPr txBox="1"/>
          <p:nvPr>
            <p:ph type="title"/>
          </p:nvPr>
        </p:nvSpPr>
        <p:spPr>
          <a:xfrm>
            <a:off x="2750863" y="3761075"/>
            <a:ext cx="3799800" cy="4224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1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 type="subTitle"/>
          </p:nvPr>
        </p:nvSpPr>
        <p:spPr>
          <a:xfrm>
            <a:off x="1787550" y="2498075"/>
            <a:ext cx="5568900" cy="12630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sz="2400">
                <a:solidFill>
                  <a:schemeClr val="lt1"/>
                </a:solidFill>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txBox="1"/>
          <p:nvPr>
            <p:ph type="title"/>
          </p:nvPr>
        </p:nvSpPr>
        <p:spPr>
          <a:xfrm>
            <a:off x="1098000" y="875375"/>
            <a:ext cx="3075900" cy="13476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3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7" name="Google Shape;37;p9"/>
          <p:cNvSpPr txBox="1"/>
          <p:nvPr>
            <p:ph idx="1" type="subTitle"/>
          </p:nvPr>
        </p:nvSpPr>
        <p:spPr>
          <a:xfrm>
            <a:off x="1098000" y="2205275"/>
            <a:ext cx="3075900" cy="1134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9"/>
          <p:cNvSpPr/>
          <p:nvPr/>
        </p:nvSpPr>
        <p:spPr>
          <a:xfrm>
            <a:off x="0" y="4926300"/>
            <a:ext cx="9144000" cy="217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5"/>
        </a:solidFill>
      </p:bgPr>
    </p:bg>
    <p:spTree>
      <p:nvGrpSpPr>
        <p:cNvPr id="39" name="Shape 39"/>
        <p:cNvGrpSpPr/>
        <p:nvPr/>
      </p:nvGrpSpPr>
      <p:grpSpPr>
        <a:xfrm>
          <a:off x="0" y="0"/>
          <a:ext cx="0" cy="0"/>
          <a:chOff x="0" y="0"/>
          <a:chExt cx="0" cy="0"/>
        </a:xfrm>
      </p:grpSpPr>
      <p:sp>
        <p:nvSpPr>
          <p:cNvPr id="40" name="Google Shape;40;p10"/>
          <p:cNvSpPr txBox="1"/>
          <p:nvPr>
            <p:ph type="title"/>
          </p:nvPr>
        </p:nvSpPr>
        <p:spPr>
          <a:xfrm>
            <a:off x="5350675" y="539500"/>
            <a:ext cx="3080400" cy="2523300"/>
          </a:xfrm>
          <a:prstGeom prst="rect">
            <a:avLst/>
          </a:prstGeom>
        </p:spPr>
        <p:txBody>
          <a:bodyPr anchorCtr="0" anchor="t" bIns="91425" lIns="91425" spcFirstLastPara="1" rIns="91425" wrap="square" tIns="91425">
            <a:noAutofit/>
          </a:bodyPr>
          <a:lstStyle>
            <a:lvl1pPr lvl="0" algn="r">
              <a:spcBef>
                <a:spcPts val="0"/>
              </a:spcBef>
              <a:spcAft>
                <a:spcPts val="0"/>
              </a:spcAft>
              <a:buSzPts val="2400"/>
              <a:buNone/>
              <a:defRPr>
                <a:solidFill>
                  <a:schemeClr val="lt2"/>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1" name="Google Shape;41;p10"/>
          <p:cNvSpPr/>
          <p:nvPr/>
        </p:nvSpPr>
        <p:spPr>
          <a:xfrm>
            <a:off x="0" y="0"/>
            <a:ext cx="243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1pPr>
            <a:lvl2pPr lvl="1">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2pPr>
            <a:lvl3pPr lvl="2">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3pPr>
            <a:lvl4pPr lvl="3">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4pPr>
            <a:lvl5pPr lvl="4">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5pPr>
            <a:lvl6pPr lvl="5">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6pPr>
            <a:lvl7pPr lvl="6">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7pPr>
            <a:lvl8pPr lvl="7">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8pPr>
            <a:lvl9pPr lvl="8">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9pPr>
          </a:lstStyle>
          <a:p/>
        </p:txBody>
      </p:sp>
      <p:sp>
        <p:nvSpPr>
          <p:cNvPr id="7" name="Google Shape;7;p1"/>
          <p:cNvSpPr txBox="1"/>
          <p:nvPr>
            <p:ph idx="1" type="body"/>
          </p:nvPr>
        </p:nvSpPr>
        <p:spPr>
          <a:xfrm>
            <a:off x="713225" y="1152475"/>
            <a:ext cx="7717500" cy="34560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1pPr>
            <a:lvl2pPr indent="-330200" lvl="1" marL="9144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2pPr>
            <a:lvl3pPr indent="-330200" lvl="2" marL="13716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3pPr>
            <a:lvl4pPr indent="-330200" lvl="3" marL="18288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indent="-330200" lvl="4" marL="22860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indent="-330200" lvl="5" marL="2743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6pPr>
            <a:lvl7pPr indent="-330200" lvl="6" marL="32004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7pPr>
            <a:lvl8pPr indent="-330200" lvl="7" marL="36576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8pPr>
            <a:lvl9pPr indent="-330200" lvl="8" marL="41148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4.png"/><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8.xml"/><Relationship Id="rId3"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9.xml"/><Relationship Id="rId3"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0.xml"/><Relationship Id="rId3"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1.xml"/><Relationship Id="rId3" Type="http://schemas.openxmlformats.org/officeDocument/2006/relationships/image" Target="../media/image3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 Id="rId3" Type="http://schemas.openxmlformats.org/officeDocument/2006/relationships/image" Target="../media/image1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4.xml"/><Relationship Id="rId3" Type="http://schemas.openxmlformats.org/officeDocument/2006/relationships/image" Target="../media/image2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0.png"/><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 Id="rId3"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grpSp>
        <p:nvGrpSpPr>
          <p:cNvPr id="425" name="Google Shape;425;p24"/>
          <p:cNvGrpSpPr/>
          <p:nvPr/>
        </p:nvGrpSpPr>
        <p:grpSpPr>
          <a:xfrm>
            <a:off x="5127953" y="1036346"/>
            <a:ext cx="3076275" cy="3065100"/>
            <a:chOff x="4719552" y="1173638"/>
            <a:chExt cx="3076275" cy="3065100"/>
          </a:xfrm>
        </p:grpSpPr>
        <p:sp>
          <p:nvSpPr>
            <p:cNvPr id="426" name="Google Shape;426;p24"/>
            <p:cNvSpPr/>
            <p:nvPr/>
          </p:nvSpPr>
          <p:spPr>
            <a:xfrm>
              <a:off x="4841427" y="1173638"/>
              <a:ext cx="2954400" cy="3065100"/>
            </a:xfrm>
            <a:prstGeom prst="arc">
              <a:avLst>
                <a:gd fmla="val 13424731" name="adj1"/>
                <a:gd fmla="val 12455965" name="adj2"/>
              </a:avLst>
            </a:prstGeom>
            <a:noFill/>
            <a:ln cap="flat" cmpd="sng" w="9525">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4"/>
            <p:cNvSpPr/>
            <p:nvPr/>
          </p:nvSpPr>
          <p:spPr>
            <a:xfrm>
              <a:off x="4719552" y="1531025"/>
              <a:ext cx="815572" cy="486373"/>
            </a:xfrm>
            <a:custGeom>
              <a:rect b="b" l="l" r="r" t="t"/>
              <a:pathLst>
                <a:path extrusionOk="0" fill="none" h="33659" w="56441">
                  <a:moveTo>
                    <a:pt x="49936" y="20315"/>
                  </a:moveTo>
                  <a:cubicBezTo>
                    <a:pt x="51637" y="11275"/>
                    <a:pt x="41596" y="4637"/>
                    <a:pt x="33958" y="9774"/>
                  </a:cubicBezTo>
                  <a:cubicBezTo>
                    <a:pt x="31389" y="3537"/>
                    <a:pt x="24818" y="1"/>
                    <a:pt x="18246" y="1302"/>
                  </a:cubicBezTo>
                  <a:cubicBezTo>
                    <a:pt x="11642" y="2603"/>
                    <a:pt x="6905" y="8373"/>
                    <a:pt x="6938" y="15112"/>
                  </a:cubicBezTo>
                  <a:lnTo>
                    <a:pt x="6938" y="15612"/>
                  </a:lnTo>
                  <a:cubicBezTo>
                    <a:pt x="2769" y="16779"/>
                    <a:pt x="0" y="20716"/>
                    <a:pt x="300" y="25052"/>
                  </a:cubicBezTo>
                  <a:cubicBezTo>
                    <a:pt x="600" y="29355"/>
                    <a:pt x="3903" y="32858"/>
                    <a:pt x="8173" y="33458"/>
                  </a:cubicBezTo>
                  <a:lnTo>
                    <a:pt x="8173" y="33558"/>
                  </a:lnTo>
                  <a:lnTo>
                    <a:pt x="49502" y="33558"/>
                  </a:lnTo>
                  <a:cubicBezTo>
                    <a:pt x="53138" y="33658"/>
                    <a:pt x="56207" y="30823"/>
                    <a:pt x="56340" y="27154"/>
                  </a:cubicBezTo>
                  <a:cubicBezTo>
                    <a:pt x="56440" y="23484"/>
                    <a:pt x="53605" y="20449"/>
                    <a:pt x="49936" y="20315"/>
                  </a:cubicBezTo>
                  <a:close/>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428" name="Google Shape;428;p24"/>
          <p:cNvGrpSpPr/>
          <p:nvPr/>
        </p:nvGrpSpPr>
        <p:grpSpPr>
          <a:xfrm>
            <a:off x="6217149" y="3334763"/>
            <a:ext cx="1019777" cy="929576"/>
            <a:chOff x="6217149" y="3334763"/>
            <a:chExt cx="1019777" cy="929576"/>
          </a:xfrm>
        </p:grpSpPr>
        <p:sp>
          <p:nvSpPr>
            <p:cNvPr id="429" name="Google Shape;429;p24"/>
            <p:cNvSpPr/>
            <p:nvPr/>
          </p:nvSpPr>
          <p:spPr>
            <a:xfrm>
              <a:off x="6563134" y="4072042"/>
              <a:ext cx="329327" cy="177909"/>
            </a:xfrm>
            <a:custGeom>
              <a:rect b="b" l="l" r="r" t="t"/>
              <a:pathLst>
                <a:path extrusionOk="0" h="7840" w="14511">
                  <a:moveTo>
                    <a:pt x="1668" y="1"/>
                  </a:moveTo>
                  <a:lnTo>
                    <a:pt x="1668" y="3803"/>
                  </a:lnTo>
                  <a:cubicBezTo>
                    <a:pt x="1668" y="5037"/>
                    <a:pt x="1234" y="6272"/>
                    <a:pt x="501" y="7206"/>
                  </a:cubicBezTo>
                  <a:lnTo>
                    <a:pt x="0" y="7839"/>
                  </a:lnTo>
                  <a:lnTo>
                    <a:pt x="14511" y="7839"/>
                  </a:lnTo>
                  <a:lnTo>
                    <a:pt x="14010" y="7206"/>
                  </a:lnTo>
                  <a:cubicBezTo>
                    <a:pt x="13243" y="6205"/>
                    <a:pt x="12843" y="5004"/>
                    <a:pt x="12843" y="3803"/>
                  </a:cubicBezTo>
                  <a:lnTo>
                    <a:pt x="12843"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4"/>
            <p:cNvSpPr/>
            <p:nvPr/>
          </p:nvSpPr>
          <p:spPr>
            <a:xfrm>
              <a:off x="6585080" y="4072042"/>
              <a:ext cx="284663" cy="146866"/>
            </a:xfrm>
            <a:custGeom>
              <a:rect b="b" l="l" r="r" t="t"/>
              <a:pathLst>
                <a:path extrusionOk="0" h="6472" w="12543">
                  <a:moveTo>
                    <a:pt x="701" y="1"/>
                  </a:moveTo>
                  <a:lnTo>
                    <a:pt x="701" y="3803"/>
                  </a:lnTo>
                  <a:cubicBezTo>
                    <a:pt x="701" y="4704"/>
                    <a:pt x="434" y="5638"/>
                    <a:pt x="1" y="6472"/>
                  </a:cubicBezTo>
                  <a:lnTo>
                    <a:pt x="12543" y="6472"/>
                  </a:lnTo>
                  <a:cubicBezTo>
                    <a:pt x="12076" y="5638"/>
                    <a:pt x="11842" y="4737"/>
                    <a:pt x="11876" y="3803"/>
                  </a:cubicBezTo>
                  <a:lnTo>
                    <a:pt x="11876" y="1"/>
                  </a:lnTo>
                  <a:close/>
                </a:path>
              </a:pathLst>
            </a:custGeom>
            <a:solidFill>
              <a:srgbClr val="B04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4"/>
            <p:cNvSpPr/>
            <p:nvPr/>
          </p:nvSpPr>
          <p:spPr>
            <a:xfrm>
              <a:off x="6600990" y="4084909"/>
              <a:ext cx="253617" cy="36353"/>
            </a:xfrm>
            <a:custGeom>
              <a:rect b="b" l="l" r="r" t="t"/>
              <a:pathLst>
                <a:path extrusionOk="0" h="1602" w="11175">
                  <a:moveTo>
                    <a:pt x="0" y="1"/>
                  </a:moveTo>
                  <a:lnTo>
                    <a:pt x="0" y="1602"/>
                  </a:lnTo>
                  <a:lnTo>
                    <a:pt x="11175" y="1602"/>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4"/>
            <p:cNvSpPr/>
            <p:nvPr/>
          </p:nvSpPr>
          <p:spPr>
            <a:xfrm>
              <a:off x="6217149" y="3334763"/>
              <a:ext cx="1019777" cy="764556"/>
            </a:xfrm>
            <a:custGeom>
              <a:rect b="b" l="l" r="r" t="t"/>
              <a:pathLst>
                <a:path extrusionOk="0" h="33692" w="44934">
                  <a:moveTo>
                    <a:pt x="3904" y="1"/>
                  </a:moveTo>
                  <a:cubicBezTo>
                    <a:pt x="1769" y="1"/>
                    <a:pt x="34" y="1735"/>
                    <a:pt x="1" y="3903"/>
                  </a:cubicBezTo>
                  <a:lnTo>
                    <a:pt x="1" y="29822"/>
                  </a:lnTo>
                  <a:cubicBezTo>
                    <a:pt x="1" y="31957"/>
                    <a:pt x="1769" y="33691"/>
                    <a:pt x="3904" y="33691"/>
                  </a:cubicBezTo>
                  <a:lnTo>
                    <a:pt x="41030" y="33691"/>
                  </a:lnTo>
                  <a:cubicBezTo>
                    <a:pt x="43165" y="33691"/>
                    <a:pt x="44933" y="31957"/>
                    <a:pt x="44933" y="29822"/>
                  </a:cubicBezTo>
                  <a:lnTo>
                    <a:pt x="44933" y="3903"/>
                  </a:lnTo>
                  <a:cubicBezTo>
                    <a:pt x="44933"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4"/>
            <p:cNvSpPr/>
            <p:nvPr/>
          </p:nvSpPr>
          <p:spPr>
            <a:xfrm>
              <a:off x="6217921" y="3980455"/>
              <a:ext cx="1019006" cy="118863"/>
            </a:xfrm>
            <a:custGeom>
              <a:rect b="b" l="l" r="r" t="t"/>
              <a:pathLst>
                <a:path extrusionOk="0" h="5238" w="44900">
                  <a:moveTo>
                    <a:pt x="0" y="0"/>
                  </a:moveTo>
                  <a:lnTo>
                    <a:pt x="0" y="1368"/>
                  </a:lnTo>
                  <a:cubicBezTo>
                    <a:pt x="0" y="3503"/>
                    <a:pt x="1735" y="5237"/>
                    <a:pt x="3870" y="5237"/>
                  </a:cubicBezTo>
                  <a:lnTo>
                    <a:pt x="41030" y="5237"/>
                  </a:lnTo>
                  <a:cubicBezTo>
                    <a:pt x="43131"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4"/>
            <p:cNvSpPr/>
            <p:nvPr/>
          </p:nvSpPr>
          <p:spPr>
            <a:xfrm>
              <a:off x="6708473" y="4021325"/>
              <a:ext cx="37878" cy="37874"/>
            </a:xfrm>
            <a:custGeom>
              <a:rect b="b" l="l" r="r" t="t"/>
              <a:pathLst>
                <a:path extrusionOk="0" h="1669" w="1669">
                  <a:moveTo>
                    <a:pt x="835" y="1"/>
                  </a:moveTo>
                  <a:cubicBezTo>
                    <a:pt x="401" y="1"/>
                    <a:pt x="1" y="367"/>
                    <a:pt x="1" y="834"/>
                  </a:cubicBezTo>
                  <a:cubicBezTo>
                    <a:pt x="1" y="1268"/>
                    <a:pt x="401" y="1668"/>
                    <a:pt x="835" y="1668"/>
                  </a:cubicBezTo>
                  <a:cubicBezTo>
                    <a:pt x="1302" y="1668"/>
                    <a:pt x="1669" y="1268"/>
                    <a:pt x="1669" y="834"/>
                  </a:cubicBezTo>
                  <a:cubicBezTo>
                    <a:pt x="1669" y="367"/>
                    <a:pt x="1302" y="1"/>
                    <a:pt x="835"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6563147" y="4249180"/>
              <a:ext cx="329327" cy="15159"/>
            </a:xfrm>
            <a:custGeom>
              <a:rect b="b" l="l" r="r" t="t"/>
              <a:pathLst>
                <a:path extrusionOk="0" h="668" w="14511">
                  <a:moveTo>
                    <a:pt x="0" y="0"/>
                  </a:moveTo>
                  <a:lnTo>
                    <a:pt x="0" y="667"/>
                  </a:lnTo>
                  <a:lnTo>
                    <a:pt x="14511" y="667"/>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6" name="Google Shape;436;p24"/>
          <p:cNvSpPr txBox="1"/>
          <p:nvPr>
            <p:ph type="ctrTitle"/>
          </p:nvPr>
        </p:nvSpPr>
        <p:spPr>
          <a:xfrm>
            <a:off x="247975" y="867300"/>
            <a:ext cx="4493100" cy="261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3400"/>
          </a:p>
          <a:p>
            <a:pPr indent="0" lvl="0" marL="0" rtl="0" algn="l">
              <a:spcBef>
                <a:spcPts val="0"/>
              </a:spcBef>
              <a:spcAft>
                <a:spcPts val="0"/>
              </a:spcAft>
              <a:buNone/>
            </a:pPr>
            <a:r>
              <a:rPr i="1" lang="en" sz="3400">
                <a:solidFill>
                  <a:schemeClr val="accent6"/>
                </a:solidFill>
              </a:rPr>
              <a:t>Modelamiento y Normalización de datos</a:t>
            </a:r>
            <a:r>
              <a:rPr lang="en" sz="3400"/>
              <a:t> _</a:t>
            </a:r>
            <a:endParaRPr sz="3400"/>
          </a:p>
        </p:txBody>
      </p:sp>
      <p:sp>
        <p:nvSpPr>
          <p:cNvPr id="437" name="Google Shape;437;p24"/>
          <p:cNvSpPr txBox="1"/>
          <p:nvPr>
            <p:ph idx="1" type="subTitle"/>
          </p:nvPr>
        </p:nvSpPr>
        <p:spPr>
          <a:xfrm>
            <a:off x="312925" y="3483000"/>
            <a:ext cx="3012900" cy="54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por Angeri Martinez 👩🏽‍💻</a:t>
            </a:r>
            <a:endParaRPr>
              <a:solidFill>
                <a:schemeClr val="dk2"/>
              </a:solidFill>
            </a:endParaRPr>
          </a:p>
        </p:txBody>
      </p:sp>
      <p:sp>
        <p:nvSpPr>
          <p:cNvPr id="438" name="Google Shape;438;p24"/>
          <p:cNvSpPr/>
          <p:nvPr/>
        </p:nvSpPr>
        <p:spPr>
          <a:xfrm rot="-5400000">
            <a:off x="6667190" y="2478431"/>
            <a:ext cx="119700" cy="119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439" name="Google Shape;439;p24"/>
          <p:cNvSpPr/>
          <p:nvPr/>
        </p:nvSpPr>
        <p:spPr>
          <a:xfrm rot="-5400000">
            <a:off x="6847729" y="2478431"/>
            <a:ext cx="119700" cy="119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440" name="Google Shape;440;p24"/>
          <p:cNvSpPr/>
          <p:nvPr/>
        </p:nvSpPr>
        <p:spPr>
          <a:xfrm rot="-5400000">
            <a:off x="6486651" y="2478431"/>
            <a:ext cx="119700" cy="119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441" name="Google Shape;441;p24"/>
          <p:cNvSpPr/>
          <p:nvPr/>
        </p:nvSpPr>
        <p:spPr>
          <a:xfrm>
            <a:off x="6269393" y="3382463"/>
            <a:ext cx="916810" cy="539718"/>
          </a:xfrm>
          <a:custGeom>
            <a:rect b="b" l="l" r="r" t="t"/>
            <a:pathLst>
              <a:path extrusionOk="0" h="23784" w="40397">
                <a:moveTo>
                  <a:pt x="1" y="0"/>
                </a:moveTo>
                <a:lnTo>
                  <a:pt x="1" y="23784"/>
                </a:lnTo>
                <a:lnTo>
                  <a:pt x="40396" y="23784"/>
                </a:lnTo>
                <a:lnTo>
                  <a:pt x="40396" y="0"/>
                </a:lnTo>
                <a:close/>
              </a:path>
            </a:pathLst>
          </a:custGeom>
          <a:solidFill>
            <a:schemeClr val="accent1"/>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2" name="Google Shape;442;p24"/>
          <p:cNvGrpSpPr/>
          <p:nvPr/>
        </p:nvGrpSpPr>
        <p:grpSpPr>
          <a:xfrm>
            <a:off x="6407174" y="3235256"/>
            <a:ext cx="640476" cy="678597"/>
            <a:chOff x="6407174" y="3235256"/>
            <a:chExt cx="640476" cy="678597"/>
          </a:xfrm>
        </p:grpSpPr>
        <p:sp>
          <p:nvSpPr>
            <p:cNvPr id="443" name="Google Shape;443;p24"/>
            <p:cNvSpPr/>
            <p:nvPr/>
          </p:nvSpPr>
          <p:spPr>
            <a:xfrm>
              <a:off x="6472286" y="3370776"/>
              <a:ext cx="269526" cy="382732"/>
            </a:xfrm>
            <a:custGeom>
              <a:rect b="b" l="l" r="r" t="t"/>
              <a:pathLst>
                <a:path extrusionOk="0" h="16866" w="11876">
                  <a:moveTo>
                    <a:pt x="7344" y="1"/>
                  </a:moveTo>
                  <a:cubicBezTo>
                    <a:pt x="6644" y="1"/>
                    <a:pt x="6138" y="148"/>
                    <a:pt x="6138" y="148"/>
                  </a:cubicBezTo>
                  <a:cubicBezTo>
                    <a:pt x="6138" y="148"/>
                    <a:pt x="5631" y="2"/>
                    <a:pt x="4945" y="2"/>
                  </a:cubicBezTo>
                  <a:cubicBezTo>
                    <a:pt x="4278" y="2"/>
                    <a:pt x="3442" y="140"/>
                    <a:pt x="2736" y="682"/>
                  </a:cubicBezTo>
                  <a:cubicBezTo>
                    <a:pt x="1335" y="1749"/>
                    <a:pt x="1201" y="4585"/>
                    <a:pt x="2068" y="6019"/>
                  </a:cubicBezTo>
                  <a:cubicBezTo>
                    <a:pt x="2969" y="7420"/>
                    <a:pt x="4170" y="8321"/>
                    <a:pt x="2636" y="9321"/>
                  </a:cubicBezTo>
                  <a:cubicBezTo>
                    <a:pt x="1068" y="10322"/>
                    <a:pt x="0" y="10923"/>
                    <a:pt x="200" y="12690"/>
                  </a:cubicBezTo>
                  <a:cubicBezTo>
                    <a:pt x="401" y="14425"/>
                    <a:pt x="2035" y="16727"/>
                    <a:pt x="4670" y="16860"/>
                  </a:cubicBezTo>
                  <a:cubicBezTo>
                    <a:pt x="4743" y="16864"/>
                    <a:pt x="4817" y="16866"/>
                    <a:pt x="4891" y="16866"/>
                  </a:cubicBezTo>
                  <a:cubicBezTo>
                    <a:pt x="7479" y="16866"/>
                    <a:pt x="10474" y="14622"/>
                    <a:pt x="10474" y="12190"/>
                  </a:cubicBezTo>
                  <a:cubicBezTo>
                    <a:pt x="10474" y="9688"/>
                    <a:pt x="8640" y="8020"/>
                    <a:pt x="9240" y="6586"/>
                  </a:cubicBezTo>
                  <a:cubicBezTo>
                    <a:pt x="9874" y="5185"/>
                    <a:pt x="11875" y="3317"/>
                    <a:pt x="10341" y="1349"/>
                  </a:cubicBezTo>
                  <a:cubicBezTo>
                    <a:pt x="9460" y="243"/>
                    <a:pt x="8242" y="1"/>
                    <a:pt x="7344"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p:nvPr/>
          </p:nvSpPr>
          <p:spPr>
            <a:xfrm>
              <a:off x="6407174" y="3700385"/>
              <a:ext cx="640476" cy="213468"/>
            </a:xfrm>
            <a:custGeom>
              <a:rect b="b" l="l" r="r" t="t"/>
              <a:pathLst>
                <a:path extrusionOk="0" h="9407" w="28221">
                  <a:moveTo>
                    <a:pt x="3737" y="0"/>
                  </a:moveTo>
                  <a:lnTo>
                    <a:pt x="1" y="9407"/>
                  </a:lnTo>
                  <a:lnTo>
                    <a:pt x="28221" y="9407"/>
                  </a:lnTo>
                  <a:lnTo>
                    <a:pt x="23784"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4"/>
            <p:cNvSpPr/>
            <p:nvPr/>
          </p:nvSpPr>
          <p:spPr>
            <a:xfrm>
              <a:off x="6491963" y="3575485"/>
              <a:ext cx="455012" cy="338368"/>
            </a:xfrm>
            <a:custGeom>
              <a:rect b="b" l="l" r="r" t="t"/>
              <a:pathLst>
                <a:path extrusionOk="0" h="14911" w="20049">
                  <a:moveTo>
                    <a:pt x="10008" y="0"/>
                  </a:moveTo>
                  <a:lnTo>
                    <a:pt x="1" y="5504"/>
                  </a:lnTo>
                  <a:lnTo>
                    <a:pt x="2369" y="14911"/>
                  </a:lnTo>
                  <a:lnTo>
                    <a:pt x="17013" y="14911"/>
                  </a:lnTo>
                  <a:lnTo>
                    <a:pt x="20048" y="5504"/>
                  </a:lnTo>
                  <a:lnTo>
                    <a:pt x="10008"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4"/>
            <p:cNvSpPr/>
            <p:nvPr/>
          </p:nvSpPr>
          <p:spPr>
            <a:xfrm>
              <a:off x="6591140" y="3590621"/>
              <a:ext cx="259676" cy="156192"/>
            </a:xfrm>
            <a:custGeom>
              <a:rect b="b" l="l" r="r" t="t"/>
              <a:pathLst>
                <a:path extrusionOk="0" h="6883" w="11442">
                  <a:moveTo>
                    <a:pt x="6839" y="0"/>
                  </a:moveTo>
                  <a:lnTo>
                    <a:pt x="3903" y="301"/>
                  </a:lnTo>
                  <a:lnTo>
                    <a:pt x="1001" y="1868"/>
                  </a:lnTo>
                  <a:cubicBezTo>
                    <a:pt x="467" y="3303"/>
                    <a:pt x="0" y="5471"/>
                    <a:pt x="1435" y="6705"/>
                  </a:cubicBezTo>
                  <a:cubicBezTo>
                    <a:pt x="1553" y="6814"/>
                    <a:pt x="1718" y="6861"/>
                    <a:pt x="1914" y="6861"/>
                  </a:cubicBezTo>
                  <a:cubicBezTo>
                    <a:pt x="3158" y="6861"/>
                    <a:pt x="5671" y="4971"/>
                    <a:pt x="5671" y="4971"/>
                  </a:cubicBezTo>
                  <a:cubicBezTo>
                    <a:pt x="5671" y="4971"/>
                    <a:pt x="7460" y="6882"/>
                    <a:pt x="9211" y="6882"/>
                  </a:cubicBezTo>
                  <a:cubicBezTo>
                    <a:pt x="9502" y="6882"/>
                    <a:pt x="9793" y="6829"/>
                    <a:pt x="10074" y="6705"/>
                  </a:cubicBezTo>
                  <a:cubicBezTo>
                    <a:pt x="11442" y="6071"/>
                    <a:pt x="10808" y="3636"/>
                    <a:pt x="9974" y="1702"/>
                  </a:cubicBezTo>
                  <a:lnTo>
                    <a:pt x="683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4"/>
            <p:cNvSpPr/>
            <p:nvPr/>
          </p:nvSpPr>
          <p:spPr>
            <a:xfrm>
              <a:off x="6657001" y="3512650"/>
              <a:ext cx="115858" cy="194066"/>
            </a:xfrm>
            <a:custGeom>
              <a:rect b="b" l="l" r="r" t="t"/>
              <a:pathLst>
                <a:path extrusionOk="0" h="8552" w="5105">
                  <a:moveTo>
                    <a:pt x="5104" y="1"/>
                  </a:moveTo>
                  <a:lnTo>
                    <a:pt x="0" y="234"/>
                  </a:lnTo>
                  <a:lnTo>
                    <a:pt x="0" y="4404"/>
                  </a:lnTo>
                  <a:lnTo>
                    <a:pt x="1068" y="7473"/>
                  </a:lnTo>
                  <a:cubicBezTo>
                    <a:pt x="1308" y="8141"/>
                    <a:pt x="1913" y="8552"/>
                    <a:pt x="2572" y="8552"/>
                  </a:cubicBezTo>
                  <a:cubicBezTo>
                    <a:pt x="2736" y="8552"/>
                    <a:pt x="2903" y="8526"/>
                    <a:pt x="3069" y="8473"/>
                  </a:cubicBezTo>
                  <a:cubicBezTo>
                    <a:pt x="3536" y="8306"/>
                    <a:pt x="3903" y="7940"/>
                    <a:pt x="4070" y="7473"/>
                  </a:cubicBezTo>
                  <a:lnTo>
                    <a:pt x="5104" y="4337"/>
                  </a:lnTo>
                  <a:lnTo>
                    <a:pt x="5104"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4"/>
            <p:cNvSpPr/>
            <p:nvPr/>
          </p:nvSpPr>
          <p:spPr>
            <a:xfrm>
              <a:off x="6581290" y="3384460"/>
              <a:ext cx="49997" cy="98395"/>
            </a:xfrm>
            <a:custGeom>
              <a:rect b="b" l="l" r="r" t="t"/>
              <a:pathLst>
                <a:path extrusionOk="0" h="4336" w="2203">
                  <a:moveTo>
                    <a:pt x="1005" y="0"/>
                  </a:moveTo>
                  <a:cubicBezTo>
                    <a:pt x="849" y="0"/>
                    <a:pt x="698" y="88"/>
                    <a:pt x="568" y="312"/>
                  </a:cubicBezTo>
                  <a:cubicBezTo>
                    <a:pt x="1" y="1380"/>
                    <a:pt x="835" y="3615"/>
                    <a:pt x="1168" y="4148"/>
                  </a:cubicBezTo>
                  <a:cubicBezTo>
                    <a:pt x="1248" y="4284"/>
                    <a:pt x="1341" y="4336"/>
                    <a:pt x="1437" y="4336"/>
                  </a:cubicBezTo>
                  <a:cubicBezTo>
                    <a:pt x="1741" y="4336"/>
                    <a:pt x="2069" y="3815"/>
                    <a:pt x="2069" y="3815"/>
                  </a:cubicBezTo>
                  <a:lnTo>
                    <a:pt x="2202" y="1146"/>
                  </a:lnTo>
                  <a:cubicBezTo>
                    <a:pt x="2202" y="1146"/>
                    <a:pt x="1568" y="0"/>
                    <a:pt x="10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4"/>
            <p:cNvSpPr/>
            <p:nvPr/>
          </p:nvSpPr>
          <p:spPr>
            <a:xfrm>
              <a:off x="6581290" y="3368076"/>
              <a:ext cx="49997" cy="123402"/>
            </a:xfrm>
            <a:custGeom>
              <a:rect b="b" l="l" r="r" t="t"/>
              <a:pathLst>
                <a:path extrusionOk="0" fill="none" h="5438" w="2203">
                  <a:moveTo>
                    <a:pt x="2202" y="1868"/>
                  </a:moveTo>
                  <a:cubicBezTo>
                    <a:pt x="2202" y="1868"/>
                    <a:pt x="1168" y="0"/>
                    <a:pt x="568" y="1034"/>
                  </a:cubicBezTo>
                  <a:cubicBezTo>
                    <a:pt x="1" y="2102"/>
                    <a:pt x="835" y="4337"/>
                    <a:pt x="1168" y="4870"/>
                  </a:cubicBezTo>
                  <a:cubicBezTo>
                    <a:pt x="1502" y="5438"/>
                    <a:pt x="2069" y="4537"/>
                    <a:pt x="2069"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4"/>
            <p:cNvSpPr/>
            <p:nvPr/>
          </p:nvSpPr>
          <p:spPr>
            <a:xfrm>
              <a:off x="6802362" y="3384460"/>
              <a:ext cx="49974" cy="98395"/>
            </a:xfrm>
            <a:custGeom>
              <a:rect b="b" l="l" r="r" t="t"/>
              <a:pathLst>
                <a:path extrusionOk="0" h="4336" w="2202">
                  <a:moveTo>
                    <a:pt x="1198" y="0"/>
                  </a:moveTo>
                  <a:cubicBezTo>
                    <a:pt x="634" y="0"/>
                    <a:pt x="0" y="1146"/>
                    <a:pt x="0" y="1146"/>
                  </a:cubicBezTo>
                  <a:lnTo>
                    <a:pt x="133" y="3815"/>
                  </a:lnTo>
                  <a:cubicBezTo>
                    <a:pt x="133" y="3815"/>
                    <a:pt x="462" y="4336"/>
                    <a:pt x="765" y="4336"/>
                  </a:cubicBezTo>
                  <a:cubicBezTo>
                    <a:pt x="861" y="4336"/>
                    <a:pt x="954" y="4284"/>
                    <a:pt x="1034" y="4148"/>
                  </a:cubicBezTo>
                  <a:cubicBezTo>
                    <a:pt x="1368" y="3615"/>
                    <a:pt x="2202" y="1380"/>
                    <a:pt x="1635" y="312"/>
                  </a:cubicBezTo>
                  <a:cubicBezTo>
                    <a:pt x="1504" y="88"/>
                    <a:pt x="1354" y="0"/>
                    <a:pt x="11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4"/>
            <p:cNvSpPr/>
            <p:nvPr/>
          </p:nvSpPr>
          <p:spPr>
            <a:xfrm>
              <a:off x="6802362" y="3368076"/>
              <a:ext cx="49974" cy="123402"/>
            </a:xfrm>
            <a:custGeom>
              <a:rect b="b" l="l" r="r" t="t"/>
              <a:pathLst>
                <a:path extrusionOk="0" fill="none" h="5438" w="2202">
                  <a:moveTo>
                    <a:pt x="0" y="1868"/>
                  </a:moveTo>
                  <a:cubicBezTo>
                    <a:pt x="0" y="1868"/>
                    <a:pt x="1034" y="0"/>
                    <a:pt x="1635" y="1034"/>
                  </a:cubicBezTo>
                  <a:cubicBezTo>
                    <a:pt x="2202" y="2102"/>
                    <a:pt x="1368" y="4337"/>
                    <a:pt x="1034" y="4870"/>
                  </a:cubicBezTo>
                  <a:cubicBezTo>
                    <a:pt x="701" y="5438"/>
                    <a:pt x="133" y="4537"/>
                    <a:pt x="133"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4"/>
            <p:cNvSpPr/>
            <p:nvPr/>
          </p:nvSpPr>
          <p:spPr>
            <a:xfrm>
              <a:off x="6617625" y="3267389"/>
              <a:ext cx="196856" cy="313406"/>
            </a:xfrm>
            <a:custGeom>
              <a:rect b="b" l="l" r="r" t="t"/>
              <a:pathLst>
                <a:path extrusionOk="0" h="13811" w="8674">
                  <a:moveTo>
                    <a:pt x="4337" y="1"/>
                  </a:moveTo>
                  <a:cubicBezTo>
                    <a:pt x="1936" y="1"/>
                    <a:pt x="1" y="2669"/>
                    <a:pt x="1" y="5972"/>
                  </a:cubicBezTo>
                  <a:cubicBezTo>
                    <a:pt x="1" y="9274"/>
                    <a:pt x="1936" y="13811"/>
                    <a:pt x="4337" y="13811"/>
                  </a:cubicBezTo>
                  <a:cubicBezTo>
                    <a:pt x="6772" y="13811"/>
                    <a:pt x="8674" y="9274"/>
                    <a:pt x="8674" y="5972"/>
                  </a:cubicBezTo>
                  <a:cubicBezTo>
                    <a:pt x="8674" y="2703"/>
                    <a:pt x="6772" y="1"/>
                    <a:pt x="4337" y="1"/>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4"/>
            <p:cNvSpPr/>
            <p:nvPr/>
          </p:nvSpPr>
          <p:spPr>
            <a:xfrm>
              <a:off x="6598561" y="3235256"/>
              <a:ext cx="293151" cy="199240"/>
            </a:xfrm>
            <a:custGeom>
              <a:rect b="b" l="l" r="r" t="t"/>
              <a:pathLst>
                <a:path extrusionOk="0" h="8780" w="12917">
                  <a:moveTo>
                    <a:pt x="4723" y="1"/>
                  </a:moveTo>
                  <a:cubicBezTo>
                    <a:pt x="4575" y="1"/>
                    <a:pt x="4426" y="6"/>
                    <a:pt x="4277" y="16"/>
                  </a:cubicBezTo>
                  <a:cubicBezTo>
                    <a:pt x="2509" y="149"/>
                    <a:pt x="2309" y="2317"/>
                    <a:pt x="2309" y="2317"/>
                  </a:cubicBezTo>
                  <a:cubicBezTo>
                    <a:pt x="2309" y="2317"/>
                    <a:pt x="2189" y="2287"/>
                    <a:pt x="2008" y="2287"/>
                  </a:cubicBezTo>
                  <a:cubicBezTo>
                    <a:pt x="1591" y="2287"/>
                    <a:pt x="846" y="2449"/>
                    <a:pt x="474" y="3518"/>
                  </a:cubicBezTo>
                  <a:cubicBezTo>
                    <a:pt x="0" y="4881"/>
                    <a:pt x="789" y="8401"/>
                    <a:pt x="971" y="8401"/>
                  </a:cubicBezTo>
                  <a:cubicBezTo>
                    <a:pt x="994" y="8401"/>
                    <a:pt x="1008" y="8345"/>
                    <a:pt x="1008" y="8222"/>
                  </a:cubicBezTo>
                  <a:cubicBezTo>
                    <a:pt x="1008" y="7301"/>
                    <a:pt x="2074" y="4594"/>
                    <a:pt x="3053" y="4594"/>
                  </a:cubicBezTo>
                  <a:cubicBezTo>
                    <a:pt x="3209" y="4594"/>
                    <a:pt x="3363" y="4663"/>
                    <a:pt x="3509" y="4819"/>
                  </a:cubicBezTo>
                  <a:cubicBezTo>
                    <a:pt x="3509" y="4819"/>
                    <a:pt x="3910" y="3945"/>
                    <a:pt x="4592" y="3945"/>
                  </a:cubicBezTo>
                  <a:cubicBezTo>
                    <a:pt x="4933" y="3945"/>
                    <a:pt x="5344" y="4163"/>
                    <a:pt x="5811" y="4819"/>
                  </a:cubicBezTo>
                  <a:cubicBezTo>
                    <a:pt x="7245" y="6787"/>
                    <a:pt x="6545" y="8188"/>
                    <a:pt x="7779" y="8655"/>
                  </a:cubicBezTo>
                  <a:cubicBezTo>
                    <a:pt x="7959" y="8740"/>
                    <a:pt x="8147" y="8780"/>
                    <a:pt x="8332" y="8780"/>
                  </a:cubicBezTo>
                  <a:cubicBezTo>
                    <a:pt x="8800" y="8780"/>
                    <a:pt x="9251" y="8528"/>
                    <a:pt x="9514" y="8122"/>
                  </a:cubicBezTo>
                  <a:cubicBezTo>
                    <a:pt x="9514" y="8122"/>
                    <a:pt x="12916" y="5820"/>
                    <a:pt x="9514" y="2117"/>
                  </a:cubicBezTo>
                  <a:cubicBezTo>
                    <a:pt x="8279" y="759"/>
                    <a:pt x="6559" y="1"/>
                    <a:pt x="4723"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4" name="Google Shape;454;p24"/>
          <p:cNvSpPr/>
          <p:nvPr/>
        </p:nvSpPr>
        <p:spPr>
          <a:xfrm>
            <a:off x="7756233" y="2868478"/>
            <a:ext cx="329327" cy="177909"/>
          </a:xfrm>
          <a:custGeom>
            <a:rect b="b" l="l" r="r" t="t"/>
            <a:pathLst>
              <a:path extrusionOk="0" h="7840" w="14511">
                <a:moveTo>
                  <a:pt x="1701" y="1"/>
                </a:moveTo>
                <a:lnTo>
                  <a:pt x="1701" y="3803"/>
                </a:lnTo>
                <a:cubicBezTo>
                  <a:pt x="1701" y="5037"/>
                  <a:pt x="1301" y="6272"/>
                  <a:pt x="500" y="7206"/>
                </a:cubicBezTo>
                <a:lnTo>
                  <a:pt x="0" y="7839"/>
                </a:lnTo>
                <a:lnTo>
                  <a:pt x="14510" y="7839"/>
                </a:lnTo>
                <a:lnTo>
                  <a:pt x="14010" y="7206"/>
                </a:lnTo>
                <a:cubicBezTo>
                  <a:pt x="13310" y="6272"/>
                  <a:pt x="12876" y="5037"/>
                  <a:pt x="12876" y="3803"/>
                </a:cubicBezTo>
                <a:lnTo>
                  <a:pt x="12876"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4"/>
          <p:cNvSpPr/>
          <p:nvPr/>
        </p:nvSpPr>
        <p:spPr>
          <a:xfrm>
            <a:off x="7779700" y="2868478"/>
            <a:ext cx="285412" cy="146866"/>
          </a:xfrm>
          <a:custGeom>
            <a:rect b="b" l="l" r="r" t="t"/>
            <a:pathLst>
              <a:path extrusionOk="0" h="6472" w="12576">
                <a:moveTo>
                  <a:pt x="734" y="1"/>
                </a:moveTo>
                <a:lnTo>
                  <a:pt x="734" y="3803"/>
                </a:lnTo>
                <a:cubicBezTo>
                  <a:pt x="667" y="4704"/>
                  <a:pt x="434" y="5638"/>
                  <a:pt x="0" y="6472"/>
                </a:cubicBezTo>
                <a:lnTo>
                  <a:pt x="12576" y="6472"/>
                </a:lnTo>
                <a:cubicBezTo>
                  <a:pt x="12109" y="5638"/>
                  <a:pt x="11909" y="4737"/>
                  <a:pt x="11909" y="3803"/>
                </a:cubicBezTo>
                <a:lnTo>
                  <a:pt x="11909" y="1"/>
                </a:lnTo>
                <a:close/>
              </a:path>
            </a:pathLst>
          </a:custGeom>
          <a:solidFill>
            <a:srgbClr val="B04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4"/>
          <p:cNvSpPr/>
          <p:nvPr/>
        </p:nvSpPr>
        <p:spPr>
          <a:xfrm>
            <a:off x="7794837" y="2882093"/>
            <a:ext cx="253617" cy="35605"/>
          </a:xfrm>
          <a:custGeom>
            <a:rect b="b" l="l" r="r" t="t"/>
            <a:pathLst>
              <a:path extrusionOk="0" h="1569" w="11175">
                <a:moveTo>
                  <a:pt x="0" y="1"/>
                </a:moveTo>
                <a:lnTo>
                  <a:pt x="0" y="1569"/>
                </a:lnTo>
                <a:lnTo>
                  <a:pt x="11175" y="1569"/>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4"/>
          <p:cNvSpPr/>
          <p:nvPr/>
        </p:nvSpPr>
        <p:spPr>
          <a:xfrm>
            <a:off x="7411769" y="2131198"/>
            <a:ext cx="1019005" cy="764556"/>
          </a:xfrm>
          <a:custGeom>
            <a:rect b="b" l="l" r="r" t="t"/>
            <a:pathLst>
              <a:path extrusionOk="0" h="33692" w="44900">
                <a:moveTo>
                  <a:pt x="3870" y="1"/>
                </a:moveTo>
                <a:cubicBezTo>
                  <a:pt x="1768" y="1"/>
                  <a:pt x="1" y="1735"/>
                  <a:pt x="1" y="3903"/>
                </a:cubicBezTo>
                <a:lnTo>
                  <a:pt x="1" y="29822"/>
                </a:lnTo>
                <a:cubicBezTo>
                  <a:pt x="1" y="31957"/>
                  <a:pt x="1735" y="33691"/>
                  <a:pt x="3870" y="33691"/>
                </a:cubicBezTo>
                <a:lnTo>
                  <a:pt x="41030" y="33691"/>
                </a:lnTo>
                <a:cubicBezTo>
                  <a:pt x="43165" y="33691"/>
                  <a:pt x="44899" y="31957"/>
                  <a:pt x="44899" y="29822"/>
                </a:cubicBezTo>
                <a:lnTo>
                  <a:pt x="44899" y="3903"/>
                </a:lnTo>
                <a:cubicBezTo>
                  <a:pt x="44899"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p:nvPr/>
        </p:nvSpPr>
        <p:spPr>
          <a:xfrm>
            <a:off x="7411769" y="2776891"/>
            <a:ext cx="1019005" cy="118863"/>
          </a:xfrm>
          <a:custGeom>
            <a:rect b="b" l="l" r="r" t="t"/>
            <a:pathLst>
              <a:path extrusionOk="0" h="5238" w="44900">
                <a:moveTo>
                  <a:pt x="1" y="0"/>
                </a:moveTo>
                <a:lnTo>
                  <a:pt x="1" y="1368"/>
                </a:lnTo>
                <a:cubicBezTo>
                  <a:pt x="1" y="3503"/>
                  <a:pt x="1735" y="5237"/>
                  <a:pt x="3870" y="5237"/>
                </a:cubicBezTo>
                <a:lnTo>
                  <a:pt x="41030" y="5237"/>
                </a:lnTo>
                <a:cubicBezTo>
                  <a:pt x="43165"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a:off x="7464012" y="2178898"/>
            <a:ext cx="916787" cy="540490"/>
          </a:xfrm>
          <a:custGeom>
            <a:rect b="b" l="l" r="r" t="t"/>
            <a:pathLst>
              <a:path extrusionOk="0" h="23818" w="40396">
                <a:moveTo>
                  <a:pt x="0" y="0"/>
                </a:moveTo>
                <a:lnTo>
                  <a:pt x="0" y="23817"/>
                </a:lnTo>
                <a:lnTo>
                  <a:pt x="40396" y="23817"/>
                </a:lnTo>
                <a:lnTo>
                  <a:pt x="40396" y="0"/>
                </a:lnTo>
                <a:close/>
              </a:path>
            </a:pathLst>
          </a:custGeom>
          <a:solidFill>
            <a:schemeClr val="accent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p:nvPr/>
        </p:nvSpPr>
        <p:spPr>
          <a:xfrm>
            <a:off x="7903093" y="2817760"/>
            <a:ext cx="37878" cy="37874"/>
          </a:xfrm>
          <a:custGeom>
            <a:rect b="b" l="l" r="r" t="t"/>
            <a:pathLst>
              <a:path extrusionOk="0" h="1669" w="1669">
                <a:moveTo>
                  <a:pt x="834" y="1"/>
                </a:moveTo>
                <a:cubicBezTo>
                  <a:pt x="367" y="1"/>
                  <a:pt x="0" y="368"/>
                  <a:pt x="0" y="835"/>
                </a:cubicBezTo>
                <a:cubicBezTo>
                  <a:pt x="0" y="1268"/>
                  <a:pt x="367" y="1668"/>
                  <a:pt x="834" y="1668"/>
                </a:cubicBezTo>
                <a:cubicBezTo>
                  <a:pt x="1301" y="1668"/>
                  <a:pt x="1668" y="1268"/>
                  <a:pt x="1668" y="835"/>
                </a:cubicBezTo>
                <a:cubicBezTo>
                  <a:pt x="1668" y="368"/>
                  <a:pt x="1301" y="1"/>
                  <a:pt x="834"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4"/>
          <p:cNvSpPr/>
          <p:nvPr/>
        </p:nvSpPr>
        <p:spPr>
          <a:xfrm>
            <a:off x="7756982" y="3046364"/>
            <a:ext cx="329327" cy="15159"/>
          </a:xfrm>
          <a:custGeom>
            <a:rect b="b" l="l" r="r" t="t"/>
            <a:pathLst>
              <a:path extrusionOk="0" h="668" w="14511">
                <a:moveTo>
                  <a:pt x="0" y="0"/>
                </a:moveTo>
                <a:lnTo>
                  <a:pt x="0" y="668"/>
                </a:lnTo>
                <a:lnTo>
                  <a:pt x="14511" y="668"/>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24"/>
          <p:cNvGrpSpPr/>
          <p:nvPr/>
        </p:nvGrpSpPr>
        <p:grpSpPr>
          <a:xfrm>
            <a:off x="7603292" y="2033167"/>
            <a:ext cx="636708" cy="682432"/>
            <a:chOff x="7603292" y="2033167"/>
            <a:chExt cx="636708" cy="682432"/>
          </a:xfrm>
        </p:grpSpPr>
        <p:sp>
          <p:nvSpPr>
            <p:cNvPr id="463" name="Google Shape;463;p24"/>
            <p:cNvSpPr/>
            <p:nvPr/>
          </p:nvSpPr>
          <p:spPr>
            <a:xfrm>
              <a:off x="7603292" y="2504376"/>
              <a:ext cx="636708" cy="211222"/>
            </a:xfrm>
            <a:custGeom>
              <a:rect b="b" l="l" r="r" t="t"/>
              <a:pathLst>
                <a:path extrusionOk="0" h="9308" w="28055">
                  <a:moveTo>
                    <a:pt x="3670" y="1"/>
                  </a:moveTo>
                  <a:lnTo>
                    <a:pt x="1" y="9307"/>
                  </a:lnTo>
                  <a:lnTo>
                    <a:pt x="28054" y="9307"/>
                  </a:lnTo>
                  <a:lnTo>
                    <a:pt x="23718"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4"/>
            <p:cNvSpPr/>
            <p:nvPr/>
          </p:nvSpPr>
          <p:spPr>
            <a:xfrm>
              <a:off x="7686582" y="2380248"/>
              <a:ext cx="454989" cy="335350"/>
            </a:xfrm>
            <a:custGeom>
              <a:rect b="b" l="l" r="r" t="t"/>
              <a:pathLst>
                <a:path extrusionOk="0" h="14778" w="20048">
                  <a:moveTo>
                    <a:pt x="10007" y="0"/>
                  </a:moveTo>
                  <a:lnTo>
                    <a:pt x="7405" y="1034"/>
                  </a:lnTo>
                  <a:lnTo>
                    <a:pt x="0" y="5471"/>
                  </a:lnTo>
                  <a:lnTo>
                    <a:pt x="0" y="14777"/>
                  </a:lnTo>
                  <a:lnTo>
                    <a:pt x="20048" y="14777"/>
                  </a:lnTo>
                  <a:lnTo>
                    <a:pt x="20048" y="5471"/>
                  </a:lnTo>
                  <a:lnTo>
                    <a:pt x="12276" y="1034"/>
                  </a:lnTo>
                  <a:lnTo>
                    <a:pt x="10007"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7872046" y="2479392"/>
              <a:ext cx="80272" cy="233937"/>
            </a:xfrm>
            <a:custGeom>
              <a:rect b="b" l="l" r="r" t="t"/>
              <a:pathLst>
                <a:path extrusionOk="0" h="10309" w="3537">
                  <a:moveTo>
                    <a:pt x="1502" y="1"/>
                  </a:moveTo>
                  <a:lnTo>
                    <a:pt x="1" y="2469"/>
                  </a:lnTo>
                  <a:lnTo>
                    <a:pt x="1368" y="4638"/>
                  </a:lnTo>
                  <a:lnTo>
                    <a:pt x="701" y="10308"/>
                  </a:lnTo>
                  <a:lnTo>
                    <a:pt x="3170" y="10308"/>
                  </a:lnTo>
                  <a:lnTo>
                    <a:pt x="1935" y="4638"/>
                  </a:lnTo>
                  <a:lnTo>
                    <a:pt x="3537" y="2403"/>
                  </a:lnTo>
                  <a:lnTo>
                    <a:pt x="1502" y="1"/>
                  </a:ln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7825113" y="2403712"/>
              <a:ext cx="165061" cy="158212"/>
            </a:xfrm>
            <a:custGeom>
              <a:rect b="b" l="l" r="r" t="t"/>
              <a:pathLst>
                <a:path extrusionOk="0" h="6972" w="7273">
                  <a:moveTo>
                    <a:pt x="1301" y="0"/>
                  </a:moveTo>
                  <a:lnTo>
                    <a:pt x="1" y="934"/>
                  </a:lnTo>
                  <a:lnTo>
                    <a:pt x="1602" y="6905"/>
                  </a:lnTo>
                  <a:lnTo>
                    <a:pt x="3737" y="5237"/>
                  </a:lnTo>
                  <a:lnTo>
                    <a:pt x="6405" y="6972"/>
                  </a:lnTo>
                  <a:lnTo>
                    <a:pt x="7272" y="734"/>
                  </a:lnTo>
                  <a:lnTo>
                    <a:pt x="6172"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7850849" y="2316664"/>
              <a:ext cx="115858" cy="205912"/>
            </a:xfrm>
            <a:custGeom>
              <a:rect b="b" l="l" r="r" t="t"/>
              <a:pathLst>
                <a:path extrusionOk="0" h="9074" w="5105">
                  <a:moveTo>
                    <a:pt x="5104" y="0"/>
                  </a:moveTo>
                  <a:lnTo>
                    <a:pt x="1" y="267"/>
                  </a:lnTo>
                  <a:lnTo>
                    <a:pt x="1" y="4437"/>
                  </a:lnTo>
                  <a:lnTo>
                    <a:pt x="2603" y="9073"/>
                  </a:lnTo>
                  <a:lnTo>
                    <a:pt x="5104" y="4403"/>
                  </a:lnTo>
                  <a:lnTo>
                    <a:pt x="5104"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7775910" y="2189677"/>
              <a:ext cx="50746" cy="98259"/>
            </a:xfrm>
            <a:custGeom>
              <a:rect b="b" l="l" r="r" t="t"/>
              <a:pathLst>
                <a:path extrusionOk="0" h="4330" w="2236">
                  <a:moveTo>
                    <a:pt x="1029" y="0"/>
                  </a:moveTo>
                  <a:cubicBezTo>
                    <a:pt x="873" y="0"/>
                    <a:pt x="725" y="92"/>
                    <a:pt x="601" y="326"/>
                  </a:cubicBezTo>
                  <a:cubicBezTo>
                    <a:pt x="0" y="1360"/>
                    <a:pt x="834" y="3561"/>
                    <a:pt x="1168" y="4128"/>
                  </a:cubicBezTo>
                  <a:cubicBezTo>
                    <a:pt x="1249" y="4274"/>
                    <a:pt x="1346" y="4330"/>
                    <a:pt x="1446" y="4330"/>
                  </a:cubicBezTo>
                  <a:cubicBezTo>
                    <a:pt x="1758" y="4330"/>
                    <a:pt x="2102" y="3795"/>
                    <a:pt x="2102" y="3795"/>
                  </a:cubicBezTo>
                  <a:lnTo>
                    <a:pt x="2235" y="1160"/>
                  </a:lnTo>
                  <a:cubicBezTo>
                    <a:pt x="2235" y="1160"/>
                    <a:pt x="1584" y="0"/>
                    <a:pt x="10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4"/>
            <p:cNvSpPr/>
            <p:nvPr/>
          </p:nvSpPr>
          <p:spPr>
            <a:xfrm>
              <a:off x="7775910" y="2172839"/>
              <a:ext cx="50746" cy="124151"/>
            </a:xfrm>
            <a:custGeom>
              <a:rect b="b" l="l" r="r" t="t"/>
              <a:pathLst>
                <a:path extrusionOk="0" fill="none" h="5471" w="2236">
                  <a:moveTo>
                    <a:pt x="2235" y="1902"/>
                  </a:moveTo>
                  <a:cubicBezTo>
                    <a:pt x="2235" y="1902"/>
                    <a:pt x="1168" y="0"/>
                    <a:pt x="601" y="1068"/>
                  </a:cubicBezTo>
                  <a:cubicBezTo>
                    <a:pt x="0" y="2102"/>
                    <a:pt x="834" y="4303"/>
                    <a:pt x="1168" y="4870"/>
                  </a:cubicBezTo>
                  <a:cubicBezTo>
                    <a:pt x="1501" y="5471"/>
                    <a:pt x="2102" y="4537"/>
                    <a:pt x="2102"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a:off x="7996959" y="2189677"/>
              <a:ext cx="49997" cy="98259"/>
            </a:xfrm>
            <a:custGeom>
              <a:rect b="b" l="l" r="r" t="t"/>
              <a:pathLst>
                <a:path extrusionOk="0" h="4330" w="2203">
                  <a:moveTo>
                    <a:pt x="1177" y="0"/>
                  </a:moveTo>
                  <a:cubicBezTo>
                    <a:pt x="631" y="0"/>
                    <a:pt x="1" y="1160"/>
                    <a:pt x="1" y="1160"/>
                  </a:cubicBezTo>
                  <a:lnTo>
                    <a:pt x="101" y="3795"/>
                  </a:lnTo>
                  <a:cubicBezTo>
                    <a:pt x="101" y="3795"/>
                    <a:pt x="445" y="4330"/>
                    <a:pt x="756" y="4330"/>
                  </a:cubicBezTo>
                  <a:cubicBezTo>
                    <a:pt x="857" y="4330"/>
                    <a:pt x="954" y="4274"/>
                    <a:pt x="1035" y="4128"/>
                  </a:cubicBezTo>
                  <a:cubicBezTo>
                    <a:pt x="1368" y="3561"/>
                    <a:pt x="2202" y="1360"/>
                    <a:pt x="1602" y="326"/>
                  </a:cubicBezTo>
                  <a:cubicBezTo>
                    <a:pt x="1477" y="92"/>
                    <a:pt x="1331" y="0"/>
                    <a:pt x="11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
            <p:cNvSpPr/>
            <p:nvPr/>
          </p:nvSpPr>
          <p:spPr>
            <a:xfrm>
              <a:off x="7996959" y="2172839"/>
              <a:ext cx="49997" cy="124151"/>
            </a:xfrm>
            <a:custGeom>
              <a:rect b="b" l="l" r="r" t="t"/>
              <a:pathLst>
                <a:path extrusionOk="0" fill="none" h="5471" w="2203">
                  <a:moveTo>
                    <a:pt x="1" y="1902"/>
                  </a:moveTo>
                  <a:cubicBezTo>
                    <a:pt x="1" y="1902"/>
                    <a:pt x="1035" y="0"/>
                    <a:pt x="1602" y="1068"/>
                  </a:cubicBezTo>
                  <a:cubicBezTo>
                    <a:pt x="2202" y="2102"/>
                    <a:pt x="1368" y="4303"/>
                    <a:pt x="1035" y="4870"/>
                  </a:cubicBezTo>
                  <a:cubicBezTo>
                    <a:pt x="701" y="5471"/>
                    <a:pt x="101" y="4537"/>
                    <a:pt x="101"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p:nvPr/>
          </p:nvSpPr>
          <p:spPr>
            <a:xfrm>
              <a:off x="7812993" y="2072924"/>
              <a:ext cx="196107" cy="313383"/>
            </a:xfrm>
            <a:custGeom>
              <a:rect b="b" l="l" r="r" t="t"/>
              <a:pathLst>
                <a:path extrusionOk="0" h="13810" w="8641">
                  <a:moveTo>
                    <a:pt x="4337" y="0"/>
                  </a:moveTo>
                  <a:cubicBezTo>
                    <a:pt x="1936" y="0"/>
                    <a:pt x="1" y="2702"/>
                    <a:pt x="1" y="5971"/>
                  </a:cubicBezTo>
                  <a:cubicBezTo>
                    <a:pt x="1" y="9207"/>
                    <a:pt x="1869" y="13810"/>
                    <a:pt x="4304" y="13810"/>
                  </a:cubicBezTo>
                  <a:cubicBezTo>
                    <a:pt x="6706" y="13810"/>
                    <a:pt x="8640" y="9240"/>
                    <a:pt x="8640" y="5971"/>
                  </a:cubicBezTo>
                  <a:cubicBezTo>
                    <a:pt x="8640" y="2635"/>
                    <a:pt x="6739" y="0"/>
                    <a:pt x="4337" y="0"/>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4"/>
            <p:cNvSpPr/>
            <p:nvPr/>
          </p:nvSpPr>
          <p:spPr>
            <a:xfrm>
              <a:off x="7770599" y="2420369"/>
              <a:ext cx="274088" cy="295229"/>
            </a:xfrm>
            <a:custGeom>
              <a:rect b="b" l="l" r="r" t="t"/>
              <a:pathLst>
                <a:path extrusionOk="0" h="13010" w="12077">
                  <a:moveTo>
                    <a:pt x="9674" y="0"/>
                  </a:moveTo>
                  <a:lnTo>
                    <a:pt x="6038" y="12909"/>
                  </a:lnTo>
                  <a:lnTo>
                    <a:pt x="2403" y="200"/>
                  </a:lnTo>
                  <a:lnTo>
                    <a:pt x="668" y="1268"/>
                  </a:lnTo>
                  <a:lnTo>
                    <a:pt x="1" y="6371"/>
                  </a:lnTo>
                  <a:lnTo>
                    <a:pt x="2136" y="6738"/>
                  </a:lnTo>
                  <a:lnTo>
                    <a:pt x="968" y="8506"/>
                  </a:lnTo>
                  <a:lnTo>
                    <a:pt x="4037" y="13009"/>
                  </a:lnTo>
                  <a:lnTo>
                    <a:pt x="8373" y="13009"/>
                  </a:lnTo>
                  <a:lnTo>
                    <a:pt x="11642" y="9674"/>
                  </a:lnTo>
                  <a:lnTo>
                    <a:pt x="9541" y="7105"/>
                  </a:lnTo>
                  <a:lnTo>
                    <a:pt x="12076" y="6905"/>
                  </a:lnTo>
                  <a:lnTo>
                    <a:pt x="11809" y="1268"/>
                  </a:lnTo>
                  <a:lnTo>
                    <a:pt x="9674"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4"/>
            <p:cNvSpPr/>
            <p:nvPr/>
          </p:nvSpPr>
          <p:spPr>
            <a:xfrm>
              <a:off x="7794837" y="2033167"/>
              <a:ext cx="229401" cy="217666"/>
            </a:xfrm>
            <a:custGeom>
              <a:rect b="b" l="l" r="r" t="t"/>
              <a:pathLst>
                <a:path extrusionOk="0" h="9592" w="10108">
                  <a:moveTo>
                    <a:pt x="5004" y="1"/>
                  </a:moveTo>
                  <a:cubicBezTo>
                    <a:pt x="3895" y="1"/>
                    <a:pt x="2802" y="151"/>
                    <a:pt x="2168" y="485"/>
                  </a:cubicBezTo>
                  <a:cubicBezTo>
                    <a:pt x="934" y="1152"/>
                    <a:pt x="0" y="4287"/>
                    <a:pt x="300" y="5388"/>
                  </a:cubicBezTo>
                  <a:cubicBezTo>
                    <a:pt x="601" y="6422"/>
                    <a:pt x="734" y="7456"/>
                    <a:pt x="767" y="8557"/>
                  </a:cubicBezTo>
                  <a:cubicBezTo>
                    <a:pt x="767" y="8557"/>
                    <a:pt x="904" y="8571"/>
                    <a:pt x="1063" y="8571"/>
                  </a:cubicBezTo>
                  <a:cubicBezTo>
                    <a:pt x="1329" y="8571"/>
                    <a:pt x="1660" y="8532"/>
                    <a:pt x="1535" y="8323"/>
                  </a:cubicBezTo>
                  <a:cubicBezTo>
                    <a:pt x="1368" y="7990"/>
                    <a:pt x="1535" y="6889"/>
                    <a:pt x="1535" y="6889"/>
                  </a:cubicBezTo>
                  <a:cubicBezTo>
                    <a:pt x="1768" y="6722"/>
                    <a:pt x="1935" y="6455"/>
                    <a:pt x="2035" y="6222"/>
                  </a:cubicBezTo>
                  <a:cubicBezTo>
                    <a:pt x="2269" y="5722"/>
                    <a:pt x="1768" y="5054"/>
                    <a:pt x="1768" y="4454"/>
                  </a:cubicBezTo>
                  <a:cubicBezTo>
                    <a:pt x="1768" y="4343"/>
                    <a:pt x="1884" y="4299"/>
                    <a:pt x="2074" y="4299"/>
                  </a:cubicBezTo>
                  <a:cubicBezTo>
                    <a:pt x="2856" y="4299"/>
                    <a:pt x="4895" y="5054"/>
                    <a:pt x="5271" y="5054"/>
                  </a:cubicBezTo>
                  <a:cubicBezTo>
                    <a:pt x="5704" y="5054"/>
                    <a:pt x="8473" y="4387"/>
                    <a:pt x="8473" y="4387"/>
                  </a:cubicBezTo>
                  <a:lnTo>
                    <a:pt x="8473" y="4387"/>
                  </a:lnTo>
                  <a:cubicBezTo>
                    <a:pt x="8473" y="4387"/>
                    <a:pt x="7973" y="6122"/>
                    <a:pt x="8273" y="6322"/>
                  </a:cubicBezTo>
                  <a:cubicBezTo>
                    <a:pt x="8540" y="6556"/>
                    <a:pt x="8773" y="7423"/>
                    <a:pt x="8773" y="7423"/>
                  </a:cubicBezTo>
                  <a:cubicBezTo>
                    <a:pt x="8773" y="7423"/>
                    <a:pt x="8473" y="8991"/>
                    <a:pt x="8540" y="9257"/>
                  </a:cubicBezTo>
                  <a:cubicBezTo>
                    <a:pt x="8608" y="9417"/>
                    <a:pt x="8893" y="9591"/>
                    <a:pt x="9110" y="9591"/>
                  </a:cubicBezTo>
                  <a:cubicBezTo>
                    <a:pt x="9211" y="9591"/>
                    <a:pt x="9298" y="9553"/>
                    <a:pt x="9340" y="9458"/>
                  </a:cubicBezTo>
                  <a:cubicBezTo>
                    <a:pt x="9474" y="9157"/>
                    <a:pt x="9440" y="6622"/>
                    <a:pt x="9440" y="6622"/>
                  </a:cubicBezTo>
                  <a:lnTo>
                    <a:pt x="9440" y="6622"/>
                  </a:lnTo>
                  <a:cubicBezTo>
                    <a:pt x="9440" y="6622"/>
                    <a:pt x="9452" y="6624"/>
                    <a:pt x="9471" y="6624"/>
                  </a:cubicBezTo>
                  <a:cubicBezTo>
                    <a:pt x="9603" y="6624"/>
                    <a:pt x="10107" y="6548"/>
                    <a:pt x="10107" y="5388"/>
                  </a:cubicBezTo>
                  <a:cubicBezTo>
                    <a:pt x="10107" y="4054"/>
                    <a:pt x="9307" y="952"/>
                    <a:pt x="7939" y="418"/>
                  </a:cubicBezTo>
                  <a:cubicBezTo>
                    <a:pt x="7239" y="151"/>
                    <a:pt x="6113" y="1"/>
                    <a:pt x="5004"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 name="Google Shape;475;p24"/>
          <p:cNvSpPr/>
          <p:nvPr/>
        </p:nvSpPr>
        <p:spPr>
          <a:xfrm>
            <a:off x="6563134" y="1694436"/>
            <a:ext cx="329327" cy="177909"/>
          </a:xfrm>
          <a:custGeom>
            <a:rect b="b" l="l" r="r" t="t"/>
            <a:pathLst>
              <a:path extrusionOk="0" h="7840" w="14511">
                <a:moveTo>
                  <a:pt x="1668" y="0"/>
                </a:moveTo>
                <a:lnTo>
                  <a:pt x="1668" y="3803"/>
                </a:lnTo>
                <a:cubicBezTo>
                  <a:pt x="1668" y="5037"/>
                  <a:pt x="1234" y="6205"/>
                  <a:pt x="501" y="7206"/>
                </a:cubicBezTo>
                <a:lnTo>
                  <a:pt x="0" y="7839"/>
                </a:lnTo>
                <a:lnTo>
                  <a:pt x="14511" y="7839"/>
                </a:lnTo>
                <a:lnTo>
                  <a:pt x="14010" y="7206"/>
                </a:lnTo>
                <a:cubicBezTo>
                  <a:pt x="13243" y="6205"/>
                  <a:pt x="12843" y="5037"/>
                  <a:pt x="12843" y="3803"/>
                </a:cubicBezTo>
                <a:lnTo>
                  <a:pt x="12843"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4"/>
          <p:cNvSpPr/>
          <p:nvPr/>
        </p:nvSpPr>
        <p:spPr>
          <a:xfrm>
            <a:off x="6585080" y="1694436"/>
            <a:ext cx="284663" cy="146866"/>
          </a:xfrm>
          <a:custGeom>
            <a:rect b="b" l="l" r="r" t="t"/>
            <a:pathLst>
              <a:path extrusionOk="0" h="6472" w="12543">
                <a:moveTo>
                  <a:pt x="701" y="0"/>
                </a:moveTo>
                <a:lnTo>
                  <a:pt x="701" y="3803"/>
                </a:lnTo>
                <a:cubicBezTo>
                  <a:pt x="701" y="4704"/>
                  <a:pt x="434" y="5638"/>
                  <a:pt x="1" y="6472"/>
                </a:cubicBezTo>
                <a:lnTo>
                  <a:pt x="12543" y="6472"/>
                </a:lnTo>
                <a:cubicBezTo>
                  <a:pt x="12076" y="5671"/>
                  <a:pt x="11842" y="4737"/>
                  <a:pt x="11876" y="3803"/>
                </a:cubicBezTo>
                <a:lnTo>
                  <a:pt x="11876" y="0"/>
                </a:lnTo>
                <a:close/>
              </a:path>
            </a:pathLst>
          </a:custGeom>
          <a:solidFill>
            <a:srgbClr val="B04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4"/>
          <p:cNvSpPr/>
          <p:nvPr/>
        </p:nvSpPr>
        <p:spPr>
          <a:xfrm>
            <a:off x="6600990" y="1707302"/>
            <a:ext cx="253617" cy="36353"/>
          </a:xfrm>
          <a:custGeom>
            <a:rect b="b" l="l" r="r" t="t"/>
            <a:pathLst>
              <a:path extrusionOk="0" h="1602" w="11175">
                <a:moveTo>
                  <a:pt x="0" y="1"/>
                </a:moveTo>
                <a:lnTo>
                  <a:pt x="0" y="1602"/>
                </a:lnTo>
                <a:lnTo>
                  <a:pt x="11175" y="1602"/>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4"/>
          <p:cNvSpPr/>
          <p:nvPr/>
        </p:nvSpPr>
        <p:spPr>
          <a:xfrm>
            <a:off x="6217149" y="957156"/>
            <a:ext cx="1019777" cy="764556"/>
          </a:xfrm>
          <a:custGeom>
            <a:rect b="b" l="l" r="r" t="t"/>
            <a:pathLst>
              <a:path extrusionOk="0" h="33692" w="44934">
                <a:moveTo>
                  <a:pt x="3904" y="1"/>
                </a:moveTo>
                <a:cubicBezTo>
                  <a:pt x="1769" y="1"/>
                  <a:pt x="34" y="1702"/>
                  <a:pt x="1" y="3870"/>
                </a:cubicBezTo>
                <a:lnTo>
                  <a:pt x="1" y="29822"/>
                </a:lnTo>
                <a:cubicBezTo>
                  <a:pt x="1" y="31957"/>
                  <a:pt x="1769" y="33691"/>
                  <a:pt x="3904" y="33691"/>
                </a:cubicBezTo>
                <a:lnTo>
                  <a:pt x="41030" y="33691"/>
                </a:lnTo>
                <a:cubicBezTo>
                  <a:pt x="43165" y="33691"/>
                  <a:pt x="44933" y="31923"/>
                  <a:pt x="44933" y="29822"/>
                </a:cubicBezTo>
                <a:lnTo>
                  <a:pt x="44933" y="3870"/>
                </a:lnTo>
                <a:cubicBezTo>
                  <a:pt x="44933"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a:off x="6217921" y="1602849"/>
            <a:ext cx="1019006" cy="118863"/>
          </a:xfrm>
          <a:custGeom>
            <a:rect b="b" l="l" r="r" t="t"/>
            <a:pathLst>
              <a:path extrusionOk="0" h="5238" w="44900">
                <a:moveTo>
                  <a:pt x="0" y="0"/>
                </a:moveTo>
                <a:lnTo>
                  <a:pt x="0" y="1368"/>
                </a:lnTo>
                <a:cubicBezTo>
                  <a:pt x="0" y="3503"/>
                  <a:pt x="1735" y="5237"/>
                  <a:pt x="3870" y="5237"/>
                </a:cubicBezTo>
                <a:lnTo>
                  <a:pt x="41030" y="5237"/>
                </a:lnTo>
                <a:cubicBezTo>
                  <a:pt x="43131"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a:off x="6269393" y="1004084"/>
            <a:ext cx="916810" cy="540490"/>
          </a:xfrm>
          <a:custGeom>
            <a:rect b="b" l="l" r="r" t="t"/>
            <a:pathLst>
              <a:path extrusionOk="0" h="23818" w="40397">
                <a:moveTo>
                  <a:pt x="1" y="1"/>
                </a:moveTo>
                <a:lnTo>
                  <a:pt x="1" y="23818"/>
                </a:lnTo>
                <a:lnTo>
                  <a:pt x="40396" y="23818"/>
                </a:lnTo>
                <a:lnTo>
                  <a:pt x="40396" y="1"/>
                </a:lnTo>
                <a:close/>
              </a:path>
            </a:pathLst>
          </a:custGeom>
          <a:solidFill>
            <a:schemeClr val="accent4"/>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p:nvPr/>
        </p:nvSpPr>
        <p:spPr>
          <a:xfrm>
            <a:off x="6706975" y="1642742"/>
            <a:ext cx="40896" cy="38305"/>
          </a:xfrm>
          <a:custGeom>
            <a:rect b="b" l="l" r="r" t="t"/>
            <a:pathLst>
              <a:path extrusionOk="0" h="1688" w="1802">
                <a:moveTo>
                  <a:pt x="913" y="1"/>
                </a:moveTo>
                <a:cubicBezTo>
                  <a:pt x="523" y="1"/>
                  <a:pt x="161" y="287"/>
                  <a:pt x="100" y="711"/>
                </a:cubicBezTo>
                <a:cubicBezTo>
                  <a:pt x="0" y="1178"/>
                  <a:pt x="334" y="1578"/>
                  <a:pt x="767" y="1678"/>
                </a:cubicBezTo>
                <a:cubicBezTo>
                  <a:pt x="811" y="1684"/>
                  <a:pt x="854" y="1687"/>
                  <a:pt x="897" y="1687"/>
                </a:cubicBezTo>
                <a:cubicBezTo>
                  <a:pt x="1312" y="1687"/>
                  <a:pt x="1674" y="1401"/>
                  <a:pt x="1735" y="978"/>
                </a:cubicBezTo>
                <a:cubicBezTo>
                  <a:pt x="1801" y="511"/>
                  <a:pt x="1501" y="77"/>
                  <a:pt x="1034" y="10"/>
                </a:cubicBezTo>
                <a:cubicBezTo>
                  <a:pt x="994" y="4"/>
                  <a:pt x="953" y="1"/>
                  <a:pt x="913"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a:off x="6563134" y="1872322"/>
            <a:ext cx="329327" cy="15159"/>
          </a:xfrm>
          <a:custGeom>
            <a:rect b="b" l="l" r="r" t="t"/>
            <a:pathLst>
              <a:path extrusionOk="0" h="668" w="14511">
                <a:moveTo>
                  <a:pt x="0" y="0"/>
                </a:moveTo>
                <a:lnTo>
                  <a:pt x="0" y="668"/>
                </a:lnTo>
                <a:lnTo>
                  <a:pt x="14511" y="668"/>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 name="Google Shape;483;p24"/>
          <p:cNvGrpSpPr/>
          <p:nvPr/>
        </p:nvGrpSpPr>
        <p:grpSpPr>
          <a:xfrm>
            <a:off x="6407174" y="873466"/>
            <a:ext cx="640476" cy="668839"/>
            <a:chOff x="6407174" y="873466"/>
            <a:chExt cx="640476" cy="668839"/>
          </a:xfrm>
        </p:grpSpPr>
        <p:sp>
          <p:nvSpPr>
            <p:cNvPr id="484" name="Google Shape;484;p24"/>
            <p:cNvSpPr/>
            <p:nvPr/>
          </p:nvSpPr>
          <p:spPr>
            <a:xfrm>
              <a:off x="6407174" y="1328065"/>
              <a:ext cx="640476" cy="214240"/>
            </a:xfrm>
            <a:custGeom>
              <a:rect b="b" l="l" r="r" t="t"/>
              <a:pathLst>
                <a:path extrusionOk="0" h="9441" w="28221">
                  <a:moveTo>
                    <a:pt x="3737" y="1"/>
                  </a:moveTo>
                  <a:lnTo>
                    <a:pt x="1" y="9441"/>
                  </a:lnTo>
                  <a:lnTo>
                    <a:pt x="28221" y="9441"/>
                  </a:lnTo>
                  <a:lnTo>
                    <a:pt x="23784"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4"/>
            <p:cNvSpPr/>
            <p:nvPr/>
          </p:nvSpPr>
          <p:spPr>
            <a:xfrm>
              <a:off x="6551015" y="927679"/>
              <a:ext cx="339177" cy="566949"/>
            </a:xfrm>
            <a:custGeom>
              <a:rect b="b" l="l" r="r" t="t"/>
              <a:pathLst>
                <a:path extrusionOk="0" h="24984" w="14945">
                  <a:moveTo>
                    <a:pt x="6546" y="1"/>
                  </a:moveTo>
                  <a:cubicBezTo>
                    <a:pt x="4833" y="1"/>
                    <a:pt x="3649" y="1061"/>
                    <a:pt x="2903" y="2400"/>
                  </a:cubicBezTo>
                  <a:cubicBezTo>
                    <a:pt x="1935" y="4102"/>
                    <a:pt x="868" y="5136"/>
                    <a:pt x="701" y="5836"/>
                  </a:cubicBezTo>
                  <a:cubicBezTo>
                    <a:pt x="701" y="5836"/>
                    <a:pt x="0" y="9205"/>
                    <a:pt x="701" y="10606"/>
                  </a:cubicBezTo>
                  <a:cubicBezTo>
                    <a:pt x="1401" y="11974"/>
                    <a:pt x="2436" y="13608"/>
                    <a:pt x="1902" y="14809"/>
                  </a:cubicBezTo>
                  <a:cubicBezTo>
                    <a:pt x="1368" y="16010"/>
                    <a:pt x="834" y="16277"/>
                    <a:pt x="601" y="18579"/>
                  </a:cubicBezTo>
                  <a:cubicBezTo>
                    <a:pt x="410" y="20738"/>
                    <a:pt x="3726" y="24983"/>
                    <a:pt x="7671" y="24983"/>
                  </a:cubicBezTo>
                  <a:cubicBezTo>
                    <a:pt x="7870" y="24983"/>
                    <a:pt x="8071" y="24972"/>
                    <a:pt x="8273" y="24950"/>
                  </a:cubicBezTo>
                  <a:cubicBezTo>
                    <a:pt x="12476" y="24483"/>
                    <a:pt x="14944" y="21014"/>
                    <a:pt x="14211" y="18178"/>
                  </a:cubicBezTo>
                  <a:cubicBezTo>
                    <a:pt x="13443" y="15343"/>
                    <a:pt x="12276" y="14976"/>
                    <a:pt x="12676" y="13175"/>
                  </a:cubicBezTo>
                  <a:cubicBezTo>
                    <a:pt x="13043" y="11407"/>
                    <a:pt x="13944" y="10173"/>
                    <a:pt x="13510" y="7738"/>
                  </a:cubicBezTo>
                  <a:cubicBezTo>
                    <a:pt x="13043" y="5269"/>
                    <a:pt x="10842" y="1233"/>
                    <a:pt x="8206" y="299"/>
                  </a:cubicBezTo>
                  <a:cubicBezTo>
                    <a:pt x="7605" y="93"/>
                    <a:pt x="7053" y="1"/>
                    <a:pt x="6546"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4"/>
            <p:cNvSpPr/>
            <p:nvPr/>
          </p:nvSpPr>
          <p:spPr>
            <a:xfrm>
              <a:off x="6491963" y="1203937"/>
              <a:ext cx="455012" cy="338368"/>
            </a:xfrm>
            <a:custGeom>
              <a:rect b="b" l="l" r="r" t="t"/>
              <a:pathLst>
                <a:path extrusionOk="0" h="14911" w="20049">
                  <a:moveTo>
                    <a:pt x="10008" y="0"/>
                  </a:moveTo>
                  <a:lnTo>
                    <a:pt x="1" y="5471"/>
                  </a:lnTo>
                  <a:lnTo>
                    <a:pt x="2369" y="14911"/>
                  </a:lnTo>
                  <a:lnTo>
                    <a:pt x="17013" y="14911"/>
                  </a:lnTo>
                  <a:lnTo>
                    <a:pt x="20048" y="5471"/>
                  </a:lnTo>
                  <a:lnTo>
                    <a:pt x="10008"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4"/>
            <p:cNvSpPr/>
            <p:nvPr/>
          </p:nvSpPr>
          <p:spPr>
            <a:xfrm>
              <a:off x="6606278" y="1203937"/>
              <a:ext cx="218054" cy="267976"/>
            </a:xfrm>
            <a:custGeom>
              <a:rect b="b" l="l" r="r" t="t"/>
              <a:pathLst>
                <a:path extrusionOk="0" h="11809" w="9608">
                  <a:moveTo>
                    <a:pt x="4971" y="0"/>
                  </a:moveTo>
                  <a:lnTo>
                    <a:pt x="1068" y="2135"/>
                  </a:lnTo>
                  <a:lnTo>
                    <a:pt x="1" y="5337"/>
                  </a:lnTo>
                  <a:lnTo>
                    <a:pt x="2402" y="5971"/>
                  </a:lnTo>
                  <a:lnTo>
                    <a:pt x="267" y="7572"/>
                  </a:lnTo>
                  <a:lnTo>
                    <a:pt x="4637" y="11808"/>
                  </a:lnTo>
                  <a:lnTo>
                    <a:pt x="8773" y="7972"/>
                  </a:lnTo>
                  <a:lnTo>
                    <a:pt x="6772" y="6071"/>
                  </a:lnTo>
                  <a:lnTo>
                    <a:pt x="9607" y="5337"/>
                  </a:lnTo>
                  <a:lnTo>
                    <a:pt x="8840" y="2135"/>
                  </a:lnTo>
                  <a:lnTo>
                    <a:pt x="497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a:off x="6657001" y="1141102"/>
              <a:ext cx="115086" cy="271017"/>
            </a:xfrm>
            <a:custGeom>
              <a:rect b="b" l="l" r="r" t="t"/>
              <a:pathLst>
                <a:path extrusionOk="0" h="11943" w="5071">
                  <a:moveTo>
                    <a:pt x="5071" y="0"/>
                  </a:moveTo>
                  <a:lnTo>
                    <a:pt x="0" y="201"/>
                  </a:lnTo>
                  <a:lnTo>
                    <a:pt x="0" y="4404"/>
                  </a:lnTo>
                  <a:lnTo>
                    <a:pt x="2569" y="11942"/>
                  </a:lnTo>
                  <a:lnTo>
                    <a:pt x="5071" y="4337"/>
                  </a:lnTo>
                  <a:lnTo>
                    <a:pt x="507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9" name="Google Shape;489;p24"/>
            <p:cNvGrpSpPr/>
            <p:nvPr/>
          </p:nvGrpSpPr>
          <p:grpSpPr>
            <a:xfrm>
              <a:off x="6550636" y="873466"/>
              <a:ext cx="354314" cy="471369"/>
              <a:chOff x="6368674" y="873466"/>
              <a:chExt cx="354314" cy="471369"/>
            </a:xfrm>
          </p:grpSpPr>
          <p:sp>
            <p:nvSpPr>
              <p:cNvPr id="490" name="Google Shape;490;p24"/>
              <p:cNvSpPr/>
              <p:nvPr/>
            </p:nvSpPr>
            <p:spPr>
              <a:xfrm>
                <a:off x="6392140" y="1012594"/>
                <a:ext cx="49997" cy="98712"/>
              </a:xfrm>
              <a:custGeom>
                <a:rect b="b" l="l" r="r" t="t"/>
                <a:pathLst>
                  <a:path extrusionOk="0" h="4350" w="2203">
                    <a:moveTo>
                      <a:pt x="1010" y="1"/>
                    </a:moveTo>
                    <a:cubicBezTo>
                      <a:pt x="852" y="1"/>
                      <a:pt x="699" y="92"/>
                      <a:pt x="568" y="326"/>
                    </a:cubicBezTo>
                    <a:cubicBezTo>
                      <a:pt x="1" y="1360"/>
                      <a:pt x="835" y="3562"/>
                      <a:pt x="1168" y="4162"/>
                    </a:cubicBezTo>
                    <a:cubicBezTo>
                      <a:pt x="1248" y="4298"/>
                      <a:pt x="1341" y="4350"/>
                      <a:pt x="1437" y="4350"/>
                    </a:cubicBezTo>
                    <a:cubicBezTo>
                      <a:pt x="1741" y="4350"/>
                      <a:pt x="2069" y="3829"/>
                      <a:pt x="2069" y="3829"/>
                    </a:cubicBezTo>
                    <a:lnTo>
                      <a:pt x="2202" y="1160"/>
                    </a:lnTo>
                    <a:cubicBezTo>
                      <a:pt x="2202" y="1160"/>
                      <a:pt x="1572" y="1"/>
                      <a:pt x="10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4"/>
              <p:cNvSpPr/>
              <p:nvPr/>
            </p:nvSpPr>
            <p:spPr>
              <a:xfrm>
                <a:off x="6392140" y="995756"/>
                <a:ext cx="49997" cy="124173"/>
              </a:xfrm>
              <a:custGeom>
                <a:rect b="b" l="l" r="r" t="t"/>
                <a:pathLst>
                  <a:path extrusionOk="0" fill="none" h="5472" w="2203">
                    <a:moveTo>
                      <a:pt x="2202" y="1902"/>
                    </a:moveTo>
                    <a:cubicBezTo>
                      <a:pt x="2202" y="1902"/>
                      <a:pt x="1168" y="1"/>
                      <a:pt x="568" y="1068"/>
                    </a:cubicBezTo>
                    <a:cubicBezTo>
                      <a:pt x="1" y="2102"/>
                      <a:pt x="835" y="4304"/>
                      <a:pt x="1168" y="4904"/>
                    </a:cubicBezTo>
                    <a:cubicBezTo>
                      <a:pt x="1502" y="5471"/>
                      <a:pt x="2069" y="4571"/>
                      <a:pt x="2069" y="4571"/>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4"/>
              <p:cNvSpPr/>
              <p:nvPr/>
            </p:nvSpPr>
            <p:spPr>
              <a:xfrm>
                <a:off x="6613212" y="1012594"/>
                <a:ext cx="49974" cy="98712"/>
              </a:xfrm>
              <a:custGeom>
                <a:rect b="b" l="l" r="r" t="t"/>
                <a:pathLst>
                  <a:path extrusionOk="0" h="4350" w="2202">
                    <a:moveTo>
                      <a:pt x="1193" y="1"/>
                    </a:moveTo>
                    <a:cubicBezTo>
                      <a:pt x="631" y="1"/>
                      <a:pt x="0" y="1160"/>
                      <a:pt x="0" y="1160"/>
                    </a:cubicBezTo>
                    <a:lnTo>
                      <a:pt x="133" y="3829"/>
                    </a:lnTo>
                    <a:cubicBezTo>
                      <a:pt x="133" y="3829"/>
                      <a:pt x="462" y="4350"/>
                      <a:pt x="765" y="4350"/>
                    </a:cubicBezTo>
                    <a:cubicBezTo>
                      <a:pt x="861" y="4350"/>
                      <a:pt x="954" y="4298"/>
                      <a:pt x="1034" y="4162"/>
                    </a:cubicBezTo>
                    <a:cubicBezTo>
                      <a:pt x="1368" y="3562"/>
                      <a:pt x="2202" y="1360"/>
                      <a:pt x="1635" y="326"/>
                    </a:cubicBezTo>
                    <a:cubicBezTo>
                      <a:pt x="1503" y="92"/>
                      <a:pt x="1351" y="1"/>
                      <a:pt x="11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4"/>
              <p:cNvSpPr/>
              <p:nvPr/>
            </p:nvSpPr>
            <p:spPr>
              <a:xfrm>
                <a:off x="6613212" y="995756"/>
                <a:ext cx="49974" cy="124173"/>
              </a:xfrm>
              <a:custGeom>
                <a:rect b="b" l="l" r="r" t="t"/>
                <a:pathLst>
                  <a:path extrusionOk="0" fill="none" h="5472" w="2202">
                    <a:moveTo>
                      <a:pt x="0" y="1902"/>
                    </a:moveTo>
                    <a:cubicBezTo>
                      <a:pt x="0" y="1902"/>
                      <a:pt x="1034" y="1"/>
                      <a:pt x="1635" y="1068"/>
                    </a:cubicBezTo>
                    <a:cubicBezTo>
                      <a:pt x="2202" y="2102"/>
                      <a:pt x="1368" y="4304"/>
                      <a:pt x="1034" y="4904"/>
                    </a:cubicBezTo>
                    <a:cubicBezTo>
                      <a:pt x="701" y="5471"/>
                      <a:pt x="133" y="4571"/>
                      <a:pt x="133" y="4571"/>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6428475" y="895841"/>
                <a:ext cx="196856" cy="313406"/>
              </a:xfrm>
              <a:custGeom>
                <a:rect b="b" l="l" r="r" t="t"/>
                <a:pathLst>
                  <a:path extrusionOk="0" h="13811" w="8674">
                    <a:moveTo>
                      <a:pt x="4337" y="1"/>
                    </a:moveTo>
                    <a:cubicBezTo>
                      <a:pt x="1936" y="1"/>
                      <a:pt x="1" y="2669"/>
                      <a:pt x="1" y="5972"/>
                    </a:cubicBezTo>
                    <a:cubicBezTo>
                      <a:pt x="1" y="9241"/>
                      <a:pt x="1936" y="13811"/>
                      <a:pt x="4337" y="13811"/>
                    </a:cubicBezTo>
                    <a:cubicBezTo>
                      <a:pt x="6772" y="13811"/>
                      <a:pt x="8674" y="9241"/>
                      <a:pt x="8674" y="5972"/>
                    </a:cubicBezTo>
                    <a:cubicBezTo>
                      <a:pt x="8674" y="2669"/>
                      <a:pt x="6739" y="1"/>
                      <a:pt x="4337" y="1"/>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6368674" y="890100"/>
                <a:ext cx="139325" cy="267681"/>
              </a:xfrm>
              <a:custGeom>
                <a:rect b="b" l="l" r="r" t="t"/>
                <a:pathLst>
                  <a:path extrusionOk="0" h="11796" w="6139">
                    <a:moveTo>
                      <a:pt x="5025" y="1"/>
                    </a:moveTo>
                    <a:cubicBezTo>
                      <a:pt x="4881" y="1"/>
                      <a:pt x="4719" y="28"/>
                      <a:pt x="4537" y="87"/>
                    </a:cubicBezTo>
                    <a:cubicBezTo>
                      <a:pt x="2936" y="621"/>
                      <a:pt x="1902" y="3990"/>
                      <a:pt x="1135" y="5391"/>
                    </a:cubicBezTo>
                    <a:cubicBezTo>
                      <a:pt x="768" y="5991"/>
                      <a:pt x="534" y="6758"/>
                      <a:pt x="401" y="7492"/>
                    </a:cubicBezTo>
                    <a:cubicBezTo>
                      <a:pt x="1" y="9827"/>
                      <a:pt x="1969" y="11795"/>
                      <a:pt x="1969" y="11795"/>
                    </a:cubicBezTo>
                    <a:cubicBezTo>
                      <a:pt x="1969" y="11795"/>
                      <a:pt x="1535" y="9327"/>
                      <a:pt x="1802" y="7659"/>
                    </a:cubicBezTo>
                    <a:cubicBezTo>
                      <a:pt x="1969" y="6758"/>
                      <a:pt x="2436" y="6425"/>
                      <a:pt x="3236" y="6091"/>
                    </a:cubicBezTo>
                    <a:cubicBezTo>
                      <a:pt x="5071" y="5391"/>
                      <a:pt x="6138" y="3990"/>
                      <a:pt x="6138" y="1921"/>
                    </a:cubicBezTo>
                    <a:cubicBezTo>
                      <a:pt x="6138" y="1086"/>
                      <a:pt x="5939" y="1"/>
                      <a:pt x="5025"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a:off x="6487891" y="873466"/>
                <a:ext cx="235098" cy="471369"/>
              </a:xfrm>
              <a:custGeom>
                <a:rect b="b" l="l" r="r" t="t"/>
                <a:pathLst>
                  <a:path extrusionOk="0" h="20772" w="10359">
                    <a:moveTo>
                      <a:pt x="1874" y="1"/>
                    </a:moveTo>
                    <a:cubicBezTo>
                      <a:pt x="573" y="1"/>
                      <a:pt x="0" y="938"/>
                      <a:pt x="51" y="2187"/>
                    </a:cubicBezTo>
                    <a:cubicBezTo>
                      <a:pt x="51" y="2421"/>
                      <a:pt x="118" y="2721"/>
                      <a:pt x="152" y="2988"/>
                    </a:cubicBezTo>
                    <a:lnTo>
                      <a:pt x="152" y="3021"/>
                    </a:lnTo>
                    <a:cubicBezTo>
                      <a:pt x="152" y="3021"/>
                      <a:pt x="152" y="3055"/>
                      <a:pt x="185" y="3155"/>
                    </a:cubicBezTo>
                    <a:cubicBezTo>
                      <a:pt x="285" y="3588"/>
                      <a:pt x="485" y="3989"/>
                      <a:pt x="785" y="4322"/>
                    </a:cubicBezTo>
                    <a:lnTo>
                      <a:pt x="819" y="4356"/>
                    </a:lnTo>
                    <a:cubicBezTo>
                      <a:pt x="1286" y="5023"/>
                      <a:pt x="1819" y="5657"/>
                      <a:pt x="2386" y="6224"/>
                    </a:cubicBezTo>
                    <a:cubicBezTo>
                      <a:pt x="4321" y="8158"/>
                      <a:pt x="6690" y="9893"/>
                      <a:pt x="6790" y="11894"/>
                    </a:cubicBezTo>
                    <a:cubicBezTo>
                      <a:pt x="6856" y="13529"/>
                      <a:pt x="6289" y="14830"/>
                      <a:pt x="5956" y="16498"/>
                    </a:cubicBezTo>
                    <a:lnTo>
                      <a:pt x="5856" y="16498"/>
                    </a:lnTo>
                    <a:cubicBezTo>
                      <a:pt x="5689" y="17365"/>
                      <a:pt x="5322" y="18232"/>
                      <a:pt x="4788" y="18933"/>
                    </a:cubicBezTo>
                    <a:cubicBezTo>
                      <a:pt x="3954" y="19934"/>
                      <a:pt x="3854" y="20701"/>
                      <a:pt x="5789" y="20767"/>
                    </a:cubicBezTo>
                    <a:cubicBezTo>
                      <a:pt x="5838" y="20770"/>
                      <a:pt x="5887" y="20771"/>
                      <a:pt x="5935" y="20771"/>
                    </a:cubicBezTo>
                    <a:cubicBezTo>
                      <a:pt x="8406" y="20771"/>
                      <a:pt x="9632" y="17460"/>
                      <a:pt x="9992" y="15464"/>
                    </a:cubicBezTo>
                    <a:cubicBezTo>
                      <a:pt x="10325" y="13529"/>
                      <a:pt x="10359" y="11561"/>
                      <a:pt x="10025" y="9660"/>
                    </a:cubicBezTo>
                    <a:cubicBezTo>
                      <a:pt x="9959" y="8792"/>
                      <a:pt x="9692" y="7992"/>
                      <a:pt x="9291" y="7224"/>
                    </a:cubicBezTo>
                    <a:cubicBezTo>
                      <a:pt x="8691" y="6224"/>
                      <a:pt x="7957" y="5356"/>
                      <a:pt x="7123" y="4556"/>
                    </a:cubicBezTo>
                    <a:cubicBezTo>
                      <a:pt x="6122" y="3555"/>
                      <a:pt x="5555" y="1120"/>
                      <a:pt x="3287" y="286"/>
                    </a:cubicBezTo>
                    <a:cubicBezTo>
                      <a:pt x="2745" y="90"/>
                      <a:pt x="2275" y="1"/>
                      <a:pt x="1874"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97" name="Google Shape;497;p24"/>
          <p:cNvSpPr/>
          <p:nvPr/>
        </p:nvSpPr>
        <p:spPr>
          <a:xfrm>
            <a:off x="5368515" y="2868478"/>
            <a:ext cx="329327" cy="177909"/>
          </a:xfrm>
          <a:custGeom>
            <a:rect b="b" l="l" r="r" t="t"/>
            <a:pathLst>
              <a:path extrusionOk="0" h="7840" w="14511">
                <a:moveTo>
                  <a:pt x="1668" y="1"/>
                </a:moveTo>
                <a:lnTo>
                  <a:pt x="1668" y="3803"/>
                </a:lnTo>
                <a:cubicBezTo>
                  <a:pt x="1668" y="5037"/>
                  <a:pt x="1268" y="6272"/>
                  <a:pt x="501" y="7206"/>
                </a:cubicBezTo>
                <a:lnTo>
                  <a:pt x="1" y="7839"/>
                </a:lnTo>
                <a:lnTo>
                  <a:pt x="14511" y="7839"/>
                </a:lnTo>
                <a:lnTo>
                  <a:pt x="14011" y="7206"/>
                </a:lnTo>
                <a:cubicBezTo>
                  <a:pt x="13277" y="6272"/>
                  <a:pt x="12843" y="5037"/>
                  <a:pt x="12843" y="3803"/>
                </a:cubicBezTo>
                <a:lnTo>
                  <a:pt x="12843"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4"/>
          <p:cNvSpPr/>
          <p:nvPr/>
        </p:nvSpPr>
        <p:spPr>
          <a:xfrm>
            <a:off x="5390461" y="2868478"/>
            <a:ext cx="284686" cy="146866"/>
          </a:xfrm>
          <a:custGeom>
            <a:rect b="b" l="l" r="r" t="t"/>
            <a:pathLst>
              <a:path extrusionOk="0" h="6472" w="12544">
                <a:moveTo>
                  <a:pt x="701" y="1"/>
                </a:moveTo>
                <a:lnTo>
                  <a:pt x="701" y="3803"/>
                </a:lnTo>
                <a:cubicBezTo>
                  <a:pt x="668" y="4704"/>
                  <a:pt x="468" y="5638"/>
                  <a:pt x="1" y="6472"/>
                </a:cubicBezTo>
                <a:lnTo>
                  <a:pt x="12543" y="6472"/>
                </a:lnTo>
                <a:cubicBezTo>
                  <a:pt x="12110" y="5638"/>
                  <a:pt x="11876" y="4737"/>
                  <a:pt x="11876" y="3803"/>
                </a:cubicBezTo>
                <a:lnTo>
                  <a:pt x="11876" y="1"/>
                </a:lnTo>
                <a:close/>
              </a:path>
            </a:pathLst>
          </a:custGeom>
          <a:solidFill>
            <a:srgbClr val="B04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4"/>
          <p:cNvSpPr/>
          <p:nvPr/>
        </p:nvSpPr>
        <p:spPr>
          <a:xfrm>
            <a:off x="5406370" y="2882093"/>
            <a:ext cx="253639" cy="35605"/>
          </a:xfrm>
          <a:custGeom>
            <a:rect b="b" l="l" r="r" t="t"/>
            <a:pathLst>
              <a:path extrusionOk="0" h="1569" w="11176">
                <a:moveTo>
                  <a:pt x="0" y="1"/>
                </a:moveTo>
                <a:lnTo>
                  <a:pt x="0" y="1569"/>
                </a:lnTo>
                <a:lnTo>
                  <a:pt x="11175" y="1569"/>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4"/>
          <p:cNvSpPr/>
          <p:nvPr/>
        </p:nvSpPr>
        <p:spPr>
          <a:xfrm>
            <a:off x="5023301" y="2131198"/>
            <a:ext cx="1019006" cy="764556"/>
          </a:xfrm>
          <a:custGeom>
            <a:rect b="b" l="l" r="r" t="t"/>
            <a:pathLst>
              <a:path extrusionOk="0" h="33692" w="44900">
                <a:moveTo>
                  <a:pt x="3870" y="1"/>
                </a:moveTo>
                <a:cubicBezTo>
                  <a:pt x="1769" y="1"/>
                  <a:pt x="1" y="1735"/>
                  <a:pt x="1" y="3903"/>
                </a:cubicBezTo>
                <a:lnTo>
                  <a:pt x="1" y="29822"/>
                </a:lnTo>
                <a:cubicBezTo>
                  <a:pt x="1" y="31957"/>
                  <a:pt x="1769" y="33691"/>
                  <a:pt x="3870" y="33691"/>
                </a:cubicBezTo>
                <a:lnTo>
                  <a:pt x="41030" y="33691"/>
                </a:lnTo>
                <a:cubicBezTo>
                  <a:pt x="43165" y="33691"/>
                  <a:pt x="44899" y="31957"/>
                  <a:pt x="44899" y="29822"/>
                </a:cubicBezTo>
                <a:lnTo>
                  <a:pt x="44899" y="3903"/>
                </a:lnTo>
                <a:cubicBezTo>
                  <a:pt x="44899"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5023301" y="2776891"/>
            <a:ext cx="1019006" cy="118863"/>
          </a:xfrm>
          <a:custGeom>
            <a:rect b="b" l="l" r="r" t="t"/>
            <a:pathLst>
              <a:path extrusionOk="0" h="5238" w="44900">
                <a:moveTo>
                  <a:pt x="1" y="0"/>
                </a:moveTo>
                <a:lnTo>
                  <a:pt x="1" y="1368"/>
                </a:lnTo>
                <a:cubicBezTo>
                  <a:pt x="1" y="3503"/>
                  <a:pt x="1769" y="5237"/>
                  <a:pt x="3870" y="5237"/>
                </a:cubicBezTo>
                <a:lnTo>
                  <a:pt x="41030" y="5237"/>
                </a:lnTo>
                <a:cubicBezTo>
                  <a:pt x="43165"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a:off x="5074025" y="2178898"/>
            <a:ext cx="917559" cy="540490"/>
          </a:xfrm>
          <a:custGeom>
            <a:rect b="b" l="l" r="r" t="t"/>
            <a:pathLst>
              <a:path extrusionOk="0" h="23818" w="40430">
                <a:moveTo>
                  <a:pt x="1" y="0"/>
                </a:moveTo>
                <a:lnTo>
                  <a:pt x="1" y="23817"/>
                </a:lnTo>
                <a:lnTo>
                  <a:pt x="40430" y="23817"/>
                </a:lnTo>
                <a:lnTo>
                  <a:pt x="40430" y="0"/>
                </a:lnTo>
                <a:close/>
              </a:path>
            </a:pathLst>
          </a:custGeom>
          <a:solidFill>
            <a:srgbClr val="B04C7A"/>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a:off x="5514625" y="2817760"/>
            <a:ext cx="37878" cy="37874"/>
          </a:xfrm>
          <a:custGeom>
            <a:rect b="b" l="l" r="r" t="t"/>
            <a:pathLst>
              <a:path extrusionOk="0" h="1669" w="1669">
                <a:moveTo>
                  <a:pt x="834" y="1"/>
                </a:moveTo>
                <a:cubicBezTo>
                  <a:pt x="367" y="1"/>
                  <a:pt x="1" y="368"/>
                  <a:pt x="1" y="835"/>
                </a:cubicBezTo>
                <a:cubicBezTo>
                  <a:pt x="1" y="1268"/>
                  <a:pt x="367" y="1668"/>
                  <a:pt x="834" y="1668"/>
                </a:cubicBezTo>
                <a:cubicBezTo>
                  <a:pt x="1268" y="1668"/>
                  <a:pt x="1668" y="1268"/>
                  <a:pt x="1668" y="835"/>
                </a:cubicBezTo>
                <a:cubicBezTo>
                  <a:pt x="1668" y="368"/>
                  <a:pt x="1268" y="1"/>
                  <a:pt x="834"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4"/>
          <p:cNvSpPr/>
          <p:nvPr/>
        </p:nvSpPr>
        <p:spPr>
          <a:xfrm>
            <a:off x="5368515" y="3046364"/>
            <a:ext cx="329327" cy="15159"/>
          </a:xfrm>
          <a:custGeom>
            <a:rect b="b" l="l" r="r" t="t"/>
            <a:pathLst>
              <a:path extrusionOk="0" h="668" w="14511">
                <a:moveTo>
                  <a:pt x="1" y="0"/>
                </a:moveTo>
                <a:lnTo>
                  <a:pt x="1" y="668"/>
                </a:lnTo>
                <a:lnTo>
                  <a:pt x="14511" y="668"/>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5" name="Google Shape;505;p24"/>
          <p:cNvGrpSpPr/>
          <p:nvPr/>
        </p:nvGrpSpPr>
        <p:grpSpPr>
          <a:xfrm>
            <a:off x="5212578" y="2037161"/>
            <a:ext cx="640476" cy="679187"/>
            <a:chOff x="5212578" y="2037161"/>
            <a:chExt cx="640476" cy="679187"/>
          </a:xfrm>
        </p:grpSpPr>
        <p:sp>
          <p:nvSpPr>
            <p:cNvPr id="506" name="Google Shape;506;p24"/>
            <p:cNvSpPr/>
            <p:nvPr/>
          </p:nvSpPr>
          <p:spPr>
            <a:xfrm>
              <a:off x="5212578" y="2502107"/>
              <a:ext cx="640476" cy="214240"/>
            </a:xfrm>
            <a:custGeom>
              <a:rect b="b" l="l" r="r" t="t"/>
              <a:pathLst>
                <a:path extrusionOk="0" h="9441" w="28221">
                  <a:moveTo>
                    <a:pt x="3769" y="1"/>
                  </a:moveTo>
                  <a:lnTo>
                    <a:pt x="0" y="9441"/>
                  </a:lnTo>
                  <a:lnTo>
                    <a:pt x="28220" y="9441"/>
                  </a:lnTo>
                  <a:lnTo>
                    <a:pt x="23817"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4"/>
            <p:cNvSpPr/>
            <p:nvPr/>
          </p:nvSpPr>
          <p:spPr>
            <a:xfrm>
              <a:off x="5298115" y="2378728"/>
              <a:ext cx="455012" cy="337619"/>
            </a:xfrm>
            <a:custGeom>
              <a:rect b="b" l="l" r="r" t="t"/>
              <a:pathLst>
                <a:path extrusionOk="0" h="14878" w="20049">
                  <a:moveTo>
                    <a:pt x="9941" y="0"/>
                  </a:moveTo>
                  <a:lnTo>
                    <a:pt x="6405" y="1001"/>
                  </a:lnTo>
                  <a:lnTo>
                    <a:pt x="0" y="5438"/>
                  </a:lnTo>
                  <a:lnTo>
                    <a:pt x="0" y="14878"/>
                  </a:lnTo>
                  <a:lnTo>
                    <a:pt x="20048" y="14878"/>
                  </a:lnTo>
                  <a:lnTo>
                    <a:pt x="20048" y="5438"/>
                  </a:lnTo>
                  <a:lnTo>
                    <a:pt x="13543" y="1001"/>
                  </a:lnTo>
                  <a:lnTo>
                    <a:pt x="994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4"/>
            <p:cNvSpPr/>
            <p:nvPr/>
          </p:nvSpPr>
          <p:spPr>
            <a:xfrm>
              <a:off x="5391233" y="2359802"/>
              <a:ext cx="244539" cy="171101"/>
            </a:xfrm>
            <a:custGeom>
              <a:rect b="b" l="l" r="r" t="t"/>
              <a:pathLst>
                <a:path extrusionOk="0" h="7540" w="10775">
                  <a:moveTo>
                    <a:pt x="3736" y="0"/>
                  </a:moveTo>
                  <a:cubicBezTo>
                    <a:pt x="3736" y="0"/>
                    <a:pt x="2302" y="401"/>
                    <a:pt x="2002" y="701"/>
                  </a:cubicBezTo>
                  <a:cubicBezTo>
                    <a:pt x="1735" y="1001"/>
                    <a:pt x="1501" y="2502"/>
                    <a:pt x="1235" y="3269"/>
                  </a:cubicBezTo>
                  <a:cubicBezTo>
                    <a:pt x="934" y="4070"/>
                    <a:pt x="0" y="5404"/>
                    <a:pt x="301" y="5504"/>
                  </a:cubicBezTo>
                  <a:cubicBezTo>
                    <a:pt x="309" y="5506"/>
                    <a:pt x="318" y="5507"/>
                    <a:pt x="329" y="5507"/>
                  </a:cubicBezTo>
                  <a:cubicBezTo>
                    <a:pt x="729" y="5507"/>
                    <a:pt x="3002" y="4370"/>
                    <a:pt x="3002" y="4370"/>
                  </a:cubicBezTo>
                  <a:lnTo>
                    <a:pt x="5804" y="7539"/>
                  </a:lnTo>
                  <a:lnTo>
                    <a:pt x="8440" y="4237"/>
                  </a:lnTo>
                  <a:cubicBezTo>
                    <a:pt x="8440" y="4237"/>
                    <a:pt x="10202" y="5601"/>
                    <a:pt x="10578" y="5601"/>
                  </a:cubicBezTo>
                  <a:cubicBezTo>
                    <a:pt x="10609" y="5601"/>
                    <a:pt x="10631" y="5592"/>
                    <a:pt x="10641" y="5571"/>
                  </a:cubicBezTo>
                  <a:cubicBezTo>
                    <a:pt x="10775" y="5304"/>
                    <a:pt x="9741" y="2769"/>
                    <a:pt x="9641" y="1735"/>
                  </a:cubicBezTo>
                  <a:cubicBezTo>
                    <a:pt x="9574" y="701"/>
                    <a:pt x="8006" y="334"/>
                    <a:pt x="7072" y="234"/>
                  </a:cubicBezTo>
                  <a:cubicBezTo>
                    <a:pt x="6105" y="167"/>
                    <a:pt x="3736" y="0"/>
                    <a:pt x="3736" y="0"/>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4"/>
            <p:cNvSpPr/>
            <p:nvPr/>
          </p:nvSpPr>
          <p:spPr>
            <a:xfrm>
              <a:off x="5462382" y="2315144"/>
              <a:ext cx="114337" cy="208181"/>
            </a:xfrm>
            <a:custGeom>
              <a:rect b="b" l="l" r="r" t="t"/>
              <a:pathLst>
                <a:path extrusionOk="0" h="9174" w="5038">
                  <a:moveTo>
                    <a:pt x="5038" y="0"/>
                  </a:moveTo>
                  <a:lnTo>
                    <a:pt x="1" y="201"/>
                  </a:lnTo>
                  <a:lnTo>
                    <a:pt x="1" y="4370"/>
                  </a:lnTo>
                  <a:lnTo>
                    <a:pt x="2603" y="9174"/>
                  </a:lnTo>
                  <a:lnTo>
                    <a:pt x="5038" y="4337"/>
                  </a:lnTo>
                  <a:lnTo>
                    <a:pt x="5038"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4"/>
            <p:cNvSpPr/>
            <p:nvPr/>
          </p:nvSpPr>
          <p:spPr>
            <a:xfrm>
              <a:off x="5386694" y="2187703"/>
              <a:ext cx="49974" cy="98100"/>
            </a:xfrm>
            <a:custGeom>
              <a:rect b="b" l="l" r="r" t="t"/>
              <a:pathLst>
                <a:path extrusionOk="0" h="4323" w="2202">
                  <a:moveTo>
                    <a:pt x="1020" y="1"/>
                  </a:moveTo>
                  <a:cubicBezTo>
                    <a:pt x="868" y="1"/>
                    <a:pt x="724" y="88"/>
                    <a:pt x="601" y="313"/>
                  </a:cubicBezTo>
                  <a:cubicBezTo>
                    <a:pt x="0" y="1347"/>
                    <a:pt x="834" y="3615"/>
                    <a:pt x="1168" y="4149"/>
                  </a:cubicBezTo>
                  <a:cubicBezTo>
                    <a:pt x="1246" y="4274"/>
                    <a:pt x="1339" y="4322"/>
                    <a:pt x="1436" y="4322"/>
                  </a:cubicBezTo>
                  <a:cubicBezTo>
                    <a:pt x="1751" y="4322"/>
                    <a:pt x="2102" y="3815"/>
                    <a:pt x="2102" y="3815"/>
                  </a:cubicBezTo>
                  <a:lnTo>
                    <a:pt x="2202" y="1147"/>
                  </a:lnTo>
                  <a:cubicBezTo>
                    <a:pt x="2202" y="1147"/>
                    <a:pt x="1567" y="1"/>
                    <a:pt x="10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4"/>
            <p:cNvSpPr/>
            <p:nvPr/>
          </p:nvSpPr>
          <p:spPr>
            <a:xfrm>
              <a:off x="5386694" y="2171319"/>
              <a:ext cx="49974" cy="122653"/>
            </a:xfrm>
            <a:custGeom>
              <a:rect b="b" l="l" r="r" t="t"/>
              <a:pathLst>
                <a:path extrusionOk="0" fill="none" h="5405" w="2202">
                  <a:moveTo>
                    <a:pt x="2202" y="1869"/>
                  </a:moveTo>
                  <a:cubicBezTo>
                    <a:pt x="2202" y="1869"/>
                    <a:pt x="1168" y="1"/>
                    <a:pt x="601" y="1035"/>
                  </a:cubicBezTo>
                  <a:cubicBezTo>
                    <a:pt x="0" y="2069"/>
                    <a:pt x="834" y="4337"/>
                    <a:pt x="1168" y="4871"/>
                  </a:cubicBezTo>
                  <a:cubicBezTo>
                    <a:pt x="1501" y="5404"/>
                    <a:pt x="2102" y="4537"/>
                    <a:pt x="2102"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4"/>
            <p:cNvSpPr/>
            <p:nvPr/>
          </p:nvSpPr>
          <p:spPr>
            <a:xfrm>
              <a:off x="5608492" y="2187703"/>
              <a:ext cx="49997" cy="98100"/>
            </a:xfrm>
            <a:custGeom>
              <a:rect b="b" l="l" r="r" t="t"/>
              <a:pathLst>
                <a:path extrusionOk="0" h="4323" w="2203">
                  <a:moveTo>
                    <a:pt x="1183" y="1"/>
                  </a:moveTo>
                  <a:cubicBezTo>
                    <a:pt x="635" y="1"/>
                    <a:pt x="1" y="1147"/>
                    <a:pt x="1" y="1147"/>
                  </a:cubicBezTo>
                  <a:lnTo>
                    <a:pt x="101" y="3815"/>
                  </a:lnTo>
                  <a:cubicBezTo>
                    <a:pt x="101" y="3815"/>
                    <a:pt x="452" y="4322"/>
                    <a:pt x="766" y="4322"/>
                  </a:cubicBezTo>
                  <a:cubicBezTo>
                    <a:pt x="863" y="4322"/>
                    <a:pt x="956" y="4274"/>
                    <a:pt x="1035" y="4149"/>
                  </a:cubicBezTo>
                  <a:cubicBezTo>
                    <a:pt x="1368" y="3615"/>
                    <a:pt x="2202" y="1347"/>
                    <a:pt x="1602" y="313"/>
                  </a:cubicBezTo>
                  <a:cubicBezTo>
                    <a:pt x="1479" y="88"/>
                    <a:pt x="1334" y="1"/>
                    <a:pt x="11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4"/>
            <p:cNvSpPr/>
            <p:nvPr/>
          </p:nvSpPr>
          <p:spPr>
            <a:xfrm>
              <a:off x="5608492" y="2171319"/>
              <a:ext cx="49997" cy="122653"/>
            </a:xfrm>
            <a:custGeom>
              <a:rect b="b" l="l" r="r" t="t"/>
              <a:pathLst>
                <a:path extrusionOk="0" fill="none" h="5405" w="2203">
                  <a:moveTo>
                    <a:pt x="1" y="1869"/>
                  </a:moveTo>
                  <a:cubicBezTo>
                    <a:pt x="1" y="1869"/>
                    <a:pt x="1035" y="1"/>
                    <a:pt x="1602" y="1035"/>
                  </a:cubicBezTo>
                  <a:cubicBezTo>
                    <a:pt x="2202" y="2069"/>
                    <a:pt x="1368" y="4337"/>
                    <a:pt x="1035" y="4871"/>
                  </a:cubicBezTo>
                  <a:cubicBezTo>
                    <a:pt x="701" y="5404"/>
                    <a:pt x="101" y="4537"/>
                    <a:pt x="101"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4"/>
            <p:cNvSpPr/>
            <p:nvPr/>
          </p:nvSpPr>
          <p:spPr>
            <a:xfrm>
              <a:off x="5423777" y="2069883"/>
              <a:ext cx="196856" cy="313406"/>
            </a:xfrm>
            <a:custGeom>
              <a:rect b="b" l="l" r="r" t="t"/>
              <a:pathLst>
                <a:path extrusionOk="0" h="13811" w="8674">
                  <a:moveTo>
                    <a:pt x="4337" y="1"/>
                  </a:moveTo>
                  <a:cubicBezTo>
                    <a:pt x="1902" y="1"/>
                    <a:pt x="1" y="2669"/>
                    <a:pt x="1" y="5972"/>
                  </a:cubicBezTo>
                  <a:cubicBezTo>
                    <a:pt x="1" y="9274"/>
                    <a:pt x="1902" y="13811"/>
                    <a:pt x="4337" y="13811"/>
                  </a:cubicBezTo>
                  <a:cubicBezTo>
                    <a:pt x="6739" y="13811"/>
                    <a:pt x="8674" y="9274"/>
                    <a:pt x="8674" y="5972"/>
                  </a:cubicBezTo>
                  <a:cubicBezTo>
                    <a:pt x="8674" y="2669"/>
                    <a:pt x="6705" y="1"/>
                    <a:pt x="4337" y="1"/>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4"/>
            <p:cNvSpPr/>
            <p:nvPr/>
          </p:nvSpPr>
          <p:spPr>
            <a:xfrm>
              <a:off x="5593354" y="2162423"/>
              <a:ext cx="32590" cy="91632"/>
            </a:xfrm>
            <a:custGeom>
              <a:rect b="b" l="l" r="r" t="t"/>
              <a:pathLst>
                <a:path extrusionOk="0" h="4038" w="1436">
                  <a:moveTo>
                    <a:pt x="1253" y="1"/>
                  </a:moveTo>
                  <a:cubicBezTo>
                    <a:pt x="924" y="1"/>
                    <a:pt x="268" y="226"/>
                    <a:pt x="268" y="226"/>
                  </a:cubicBezTo>
                  <a:cubicBezTo>
                    <a:pt x="268" y="226"/>
                    <a:pt x="1" y="1060"/>
                    <a:pt x="301" y="1427"/>
                  </a:cubicBezTo>
                  <a:cubicBezTo>
                    <a:pt x="634" y="1794"/>
                    <a:pt x="601" y="2361"/>
                    <a:pt x="568" y="3061"/>
                  </a:cubicBezTo>
                  <a:cubicBezTo>
                    <a:pt x="541" y="3625"/>
                    <a:pt x="644" y="4038"/>
                    <a:pt x="807" y="4038"/>
                  </a:cubicBezTo>
                  <a:cubicBezTo>
                    <a:pt x="846" y="4038"/>
                    <a:pt x="889" y="4014"/>
                    <a:pt x="935" y="3962"/>
                  </a:cubicBezTo>
                  <a:cubicBezTo>
                    <a:pt x="1202" y="3728"/>
                    <a:pt x="1435" y="359"/>
                    <a:pt x="1435" y="92"/>
                  </a:cubicBezTo>
                  <a:cubicBezTo>
                    <a:pt x="1435" y="26"/>
                    <a:pt x="1362" y="1"/>
                    <a:pt x="1253"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4"/>
            <p:cNvSpPr/>
            <p:nvPr/>
          </p:nvSpPr>
          <p:spPr>
            <a:xfrm>
              <a:off x="5398790" y="2037161"/>
              <a:ext cx="264987" cy="200057"/>
            </a:xfrm>
            <a:custGeom>
              <a:rect b="b" l="l" r="r" t="t"/>
              <a:pathLst>
                <a:path extrusionOk="0" h="8816" w="11676">
                  <a:moveTo>
                    <a:pt x="6279" y="0"/>
                  </a:moveTo>
                  <a:cubicBezTo>
                    <a:pt x="5553" y="0"/>
                    <a:pt x="4777" y="124"/>
                    <a:pt x="4004" y="409"/>
                  </a:cubicBezTo>
                  <a:cubicBezTo>
                    <a:pt x="1469" y="1309"/>
                    <a:pt x="1" y="2577"/>
                    <a:pt x="368" y="3878"/>
                  </a:cubicBezTo>
                  <a:cubicBezTo>
                    <a:pt x="768" y="5145"/>
                    <a:pt x="1135" y="6913"/>
                    <a:pt x="1135" y="6913"/>
                  </a:cubicBezTo>
                  <a:lnTo>
                    <a:pt x="1268" y="8781"/>
                  </a:lnTo>
                  <a:cubicBezTo>
                    <a:pt x="1316" y="8805"/>
                    <a:pt x="1364" y="8816"/>
                    <a:pt x="1410" y="8816"/>
                  </a:cubicBezTo>
                  <a:cubicBezTo>
                    <a:pt x="1555" y="8816"/>
                    <a:pt x="1677" y="8708"/>
                    <a:pt x="1702" y="8581"/>
                  </a:cubicBezTo>
                  <a:cubicBezTo>
                    <a:pt x="1836" y="8214"/>
                    <a:pt x="1535" y="7080"/>
                    <a:pt x="1836" y="6446"/>
                  </a:cubicBezTo>
                  <a:cubicBezTo>
                    <a:pt x="2136" y="5812"/>
                    <a:pt x="3303" y="5546"/>
                    <a:pt x="3337" y="5112"/>
                  </a:cubicBezTo>
                  <a:cubicBezTo>
                    <a:pt x="3370" y="4712"/>
                    <a:pt x="2770" y="3911"/>
                    <a:pt x="2770" y="3611"/>
                  </a:cubicBezTo>
                  <a:cubicBezTo>
                    <a:pt x="2770" y="3488"/>
                    <a:pt x="2797" y="3371"/>
                    <a:pt x="2935" y="3371"/>
                  </a:cubicBezTo>
                  <a:cubicBezTo>
                    <a:pt x="3134" y="3371"/>
                    <a:pt x="3563" y="3616"/>
                    <a:pt x="4471" y="4445"/>
                  </a:cubicBezTo>
                  <a:cubicBezTo>
                    <a:pt x="5587" y="5512"/>
                    <a:pt x="7423" y="5969"/>
                    <a:pt x="8881" y="5969"/>
                  </a:cubicBezTo>
                  <a:cubicBezTo>
                    <a:pt x="9383" y="5969"/>
                    <a:pt x="9841" y="5915"/>
                    <a:pt x="10208" y="5812"/>
                  </a:cubicBezTo>
                  <a:cubicBezTo>
                    <a:pt x="11676" y="5446"/>
                    <a:pt x="9941" y="3277"/>
                    <a:pt x="9541" y="2810"/>
                  </a:cubicBezTo>
                  <a:cubicBezTo>
                    <a:pt x="9174" y="2377"/>
                    <a:pt x="10508" y="2710"/>
                    <a:pt x="9808" y="1476"/>
                  </a:cubicBezTo>
                  <a:cubicBezTo>
                    <a:pt x="9321" y="641"/>
                    <a:pt x="7932" y="0"/>
                    <a:pt x="6279" y="0"/>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7" name="Google Shape;517;p24"/>
          <p:cNvSpPr txBox="1"/>
          <p:nvPr/>
        </p:nvSpPr>
        <p:spPr>
          <a:xfrm>
            <a:off x="5556450" y="4410850"/>
            <a:ext cx="2342700" cy="21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solidFill>
                <a:srgbClr val="6AA84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440"/>
                                        </p:tgtEl>
                                        <p:attrNameLst>
                                          <p:attrName>style.visibility</p:attrName>
                                        </p:attrNameLst>
                                      </p:cBhvr>
                                      <p:to>
                                        <p:strVal val="visible"/>
                                      </p:to>
                                    </p:set>
                                    <p:anim calcmode="lin" valueType="num">
                                      <p:cBhvr additive="base">
                                        <p:cTn dur="300"/>
                                        <p:tgtEl>
                                          <p:spTgt spid="440"/>
                                        </p:tgtEl>
                                        <p:attrNameLst>
                                          <p:attrName>ppt_w</p:attrName>
                                        </p:attrNameLst>
                                      </p:cBhvr>
                                      <p:tavLst>
                                        <p:tav fmla="" tm="0">
                                          <p:val>
                                            <p:strVal val="0"/>
                                          </p:val>
                                        </p:tav>
                                        <p:tav fmla="" tm="100000">
                                          <p:val>
                                            <p:strVal val="#ppt_w"/>
                                          </p:val>
                                        </p:tav>
                                      </p:tavLst>
                                    </p:anim>
                                    <p:anim calcmode="lin" valueType="num">
                                      <p:cBhvr additive="base">
                                        <p:cTn dur="300"/>
                                        <p:tgtEl>
                                          <p:spTgt spid="440"/>
                                        </p:tgtEl>
                                        <p:attrNameLst>
                                          <p:attrName>ppt_h</p:attrName>
                                        </p:attrNameLst>
                                      </p:cBhvr>
                                      <p:tavLst>
                                        <p:tav fmla="" tm="0">
                                          <p:val>
                                            <p:strVal val="0"/>
                                          </p:val>
                                        </p:tav>
                                        <p:tav fmla="" tm="100000">
                                          <p:val>
                                            <p:strVal val="#ppt_h"/>
                                          </p:val>
                                        </p:tav>
                                      </p:tavLst>
                                    </p:anim>
                                  </p:childTnLst>
                                </p:cTn>
                              </p:par>
                            </p:childTnLst>
                          </p:cTn>
                        </p:par>
                        <p:par>
                          <p:cTn fill="hold">
                            <p:stCondLst>
                              <p:cond delay="300"/>
                            </p:stCondLst>
                            <p:childTnLst>
                              <p:par>
                                <p:cTn fill="hold" nodeType="afterEffect" presetClass="entr" presetID="23" presetSubtype="16">
                                  <p:stCondLst>
                                    <p:cond delay="0"/>
                                  </p:stCondLst>
                                  <p:childTnLst>
                                    <p:set>
                                      <p:cBhvr>
                                        <p:cTn dur="1" fill="hold">
                                          <p:stCondLst>
                                            <p:cond delay="0"/>
                                          </p:stCondLst>
                                        </p:cTn>
                                        <p:tgtEl>
                                          <p:spTgt spid="438"/>
                                        </p:tgtEl>
                                        <p:attrNameLst>
                                          <p:attrName>style.visibility</p:attrName>
                                        </p:attrNameLst>
                                      </p:cBhvr>
                                      <p:to>
                                        <p:strVal val="visible"/>
                                      </p:to>
                                    </p:set>
                                    <p:anim calcmode="lin" valueType="num">
                                      <p:cBhvr additive="base">
                                        <p:cTn dur="300"/>
                                        <p:tgtEl>
                                          <p:spTgt spid="438"/>
                                        </p:tgtEl>
                                        <p:attrNameLst>
                                          <p:attrName>ppt_w</p:attrName>
                                        </p:attrNameLst>
                                      </p:cBhvr>
                                      <p:tavLst>
                                        <p:tav fmla="" tm="0">
                                          <p:val>
                                            <p:strVal val="0"/>
                                          </p:val>
                                        </p:tav>
                                        <p:tav fmla="" tm="100000">
                                          <p:val>
                                            <p:strVal val="#ppt_w"/>
                                          </p:val>
                                        </p:tav>
                                      </p:tavLst>
                                    </p:anim>
                                    <p:anim calcmode="lin" valueType="num">
                                      <p:cBhvr additive="base">
                                        <p:cTn dur="300"/>
                                        <p:tgtEl>
                                          <p:spTgt spid="438"/>
                                        </p:tgtEl>
                                        <p:attrNameLst>
                                          <p:attrName>ppt_h</p:attrName>
                                        </p:attrNameLst>
                                      </p:cBhvr>
                                      <p:tavLst>
                                        <p:tav fmla="" tm="0">
                                          <p:val>
                                            <p:strVal val="0"/>
                                          </p:val>
                                        </p:tav>
                                        <p:tav fmla="" tm="100000">
                                          <p:val>
                                            <p:strVal val="#ppt_h"/>
                                          </p:val>
                                        </p:tav>
                                      </p:tavLst>
                                    </p:anim>
                                  </p:childTnLst>
                                </p:cTn>
                              </p:par>
                            </p:childTnLst>
                          </p:cTn>
                        </p:par>
                        <p:par>
                          <p:cTn fill="hold">
                            <p:stCondLst>
                              <p:cond delay="600"/>
                            </p:stCondLst>
                            <p:childTnLst>
                              <p:par>
                                <p:cTn fill="hold" nodeType="afterEffect" presetClass="entr" presetID="23" presetSubtype="16">
                                  <p:stCondLst>
                                    <p:cond delay="0"/>
                                  </p:stCondLst>
                                  <p:childTnLst>
                                    <p:set>
                                      <p:cBhvr>
                                        <p:cTn dur="1" fill="hold">
                                          <p:stCondLst>
                                            <p:cond delay="0"/>
                                          </p:stCondLst>
                                        </p:cTn>
                                        <p:tgtEl>
                                          <p:spTgt spid="439"/>
                                        </p:tgtEl>
                                        <p:attrNameLst>
                                          <p:attrName>style.visibility</p:attrName>
                                        </p:attrNameLst>
                                      </p:cBhvr>
                                      <p:to>
                                        <p:strVal val="visible"/>
                                      </p:to>
                                    </p:set>
                                    <p:anim calcmode="lin" valueType="num">
                                      <p:cBhvr additive="base">
                                        <p:cTn dur="300"/>
                                        <p:tgtEl>
                                          <p:spTgt spid="439"/>
                                        </p:tgtEl>
                                        <p:attrNameLst>
                                          <p:attrName>ppt_w</p:attrName>
                                        </p:attrNameLst>
                                      </p:cBhvr>
                                      <p:tavLst>
                                        <p:tav fmla="" tm="0">
                                          <p:val>
                                            <p:strVal val="0"/>
                                          </p:val>
                                        </p:tav>
                                        <p:tav fmla="" tm="100000">
                                          <p:val>
                                            <p:strVal val="#ppt_w"/>
                                          </p:val>
                                        </p:tav>
                                      </p:tavLst>
                                    </p:anim>
                                    <p:anim calcmode="lin" valueType="num">
                                      <p:cBhvr additive="base">
                                        <p:cTn dur="300"/>
                                        <p:tgtEl>
                                          <p:spTgt spid="439"/>
                                        </p:tgtEl>
                                        <p:attrNameLst>
                                          <p:attrName>ppt_h</p:attrName>
                                        </p:attrNameLst>
                                      </p:cBhvr>
                                      <p:tavLst>
                                        <p:tav fmla="" tm="0">
                                          <p:val>
                                            <p:strVal val="0"/>
                                          </p:val>
                                        </p:tav>
                                        <p:tav fmla="" tm="100000">
                                          <p:val>
                                            <p:strVal val="#ppt_h"/>
                                          </p:val>
                                        </p:tav>
                                      </p:tavLst>
                                    </p:anim>
                                  </p:childTnLst>
                                </p:cTn>
                              </p:par>
                            </p:childTnLst>
                          </p:cTn>
                        </p:par>
                        <p:par>
                          <p:cTn fill="hold">
                            <p:stCondLst>
                              <p:cond delay="900"/>
                            </p:stCondLst>
                            <p:childTnLst>
                              <p:par>
                                <p:cTn fill="hold" nodeType="afterEffect" presetClass="emph" presetID="8" presetSubtype="0">
                                  <p:stCondLst>
                                    <p:cond delay="0"/>
                                  </p:stCondLst>
                                  <p:childTnLst>
                                    <p:animRot by="-21600000">
                                      <p:cBhvr>
                                        <p:cTn dur="500" fill="hold"/>
                                        <p:tgtEl>
                                          <p:spTgt spid="439"/>
                                        </p:tgtEl>
                                        <p:attrNameLst>
                                          <p:attrName>r</p:attrName>
                                        </p:attrNameLst>
                                      </p:cBhvr>
                                    </p:animRot>
                                  </p:childTnLst>
                                </p:cTn>
                              </p:par>
                            </p:childTnLst>
                          </p:cTn>
                        </p:par>
                        <p:par>
                          <p:cTn fill="hold">
                            <p:stCondLst>
                              <p:cond delay="1400"/>
                            </p:stCondLst>
                            <p:childTnLst>
                              <p:par>
                                <p:cTn fill="hold" nodeType="afterEffect" presetClass="exit" presetID="23" presetSubtype="32">
                                  <p:stCondLst>
                                    <p:cond delay="0"/>
                                  </p:stCondLst>
                                  <p:childTnLst>
                                    <p:anim calcmode="lin" valueType="num">
                                      <p:cBhvr additive="base">
                                        <p:cTn dur="300"/>
                                        <p:tgtEl>
                                          <p:spTgt spid="439"/>
                                        </p:tgtEl>
                                        <p:attrNameLst>
                                          <p:attrName>ppt_w</p:attrName>
                                        </p:attrNameLst>
                                      </p:cBhvr>
                                      <p:tavLst>
                                        <p:tav fmla="" tm="0">
                                          <p:val>
                                            <p:strVal val="#ppt_w"/>
                                          </p:val>
                                        </p:tav>
                                        <p:tav fmla="" tm="100000">
                                          <p:val>
                                            <p:strVal val="0"/>
                                          </p:val>
                                        </p:tav>
                                      </p:tavLst>
                                    </p:anim>
                                    <p:anim calcmode="lin" valueType="num">
                                      <p:cBhvr additive="base">
                                        <p:cTn dur="300"/>
                                        <p:tgtEl>
                                          <p:spTgt spid="439"/>
                                        </p:tgtEl>
                                        <p:attrNameLst>
                                          <p:attrName>ppt_h</p:attrName>
                                        </p:attrNameLst>
                                      </p:cBhvr>
                                      <p:tavLst>
                                        <p:tav fmla="" tm="0">
                                          <p:val>
                                            <p:strVal val="#ppt_h"/>
                                          </p:val>
                                        </p:tav>
                                        <p:tav fmla="" tm="100000">
                                          <p:val>
                                            <p:strVal val="0"/>
                                          </p:val>
                                        </p:tav>
                                      </p:tavLst>
                                    </p:anim>
                                    <p:set>
                                      <p:cBhvr>
                                        <p:cTn dur="1" fill="hold">
                                          <p:stCondLst>
                                            <p:cond delay="300"/>
                                          </p:stCondLst>
                                        </p:cTn>
                                        <p:tgtEl>
                                          <p:spTgt spid="439"/>
                                        </p:tgtEl>
                                        <p:attrNameLst>
                                          <p:attrName>style.visibility</p:attrName>
                                        </p:attrNameLst>
                                      </p:cBhvr>
                                      <p:to>
                                        <p:strVal val="hidden"/>
                                      </p:to>
                                    </p:set>
                                  </p:childTnLst>
                                </p:cTn>
                              </p:par>
                            </p:childTnLst>
                          </p:cTn>
                        </p:par>
                        <p:par>
                          <p:cTn fill="hold">
                            <p:stCondLst>
                              <p:cond delay="1700"/>
                            </p:stCondLst>
                            <p:childTnLst>
                              <p:par>
                                <p:cTn fill="hold" nodeType="afterEffect" presetClass="exit" presetID="23" presetSubtype="32">
                                  <p:stCondLst>
                                    <p:cond delay="0"/>
                                  </p:stCondLst>
                                  <p:childTnLst>
                                    <p:anim calcmode="lin" valueType="num">
                                      <p:cBhvr additive="base">
                                        <p:cTn dur="300"/>
                                        <p:tgtEl>
                                          <p:spTgt spid="438"/>
                                        </p:tgtEl>
                                        <p:attrNameLst>
                                          <p:attrName>ppt_w</p:attrName>
                                        </p:attrNameLst>
                                      </p:cBhvr>
                                      <p:tavLst>
                                        <p:tav fmla="" tm="0">
                                          <p:val>
                                            <p:strVal val="#ppt_w"/>
                                          </p:val>
                                        </p:tav>
                                        <p:tav fmla="" tm="100000">
                                          <p:val>
                                            <p:strVal val="0"/>
                                          </p:val>
                                        </p:tav>
                                      </p:tavLst>
                                    </p:anim>
                                    <p:anim calcmode="lin" valueType="num">
                                      <p:cBhvr additive="base">
                                        <p:cTn dur="300"/>
                                        <p:tgtEl>
                                          <p:spTgt spid="438"/>
                                        </p:tgtEl>
                                        <p:attrNameLst>
                                          <p:attrName>ppt_h</p:attrName>
                                        </p:attrNameLst>
                                      </p:cBhvr>
                                      <p:tavLst>
                                        <p:tav fmla="" tm="0">
                                          <p:val>
                                            <p:strVal val="#ppt_h"/>
                                          </p:val>
                                        </p:tav>
                                        <p:tav fmla="" tm="100000">
                                          <p:val>
                                            <p:strVal val="0"/>
                                          </p:val>
                                        </p:tav>
                                      </p:tavLst>
                                    </p:anim>
                                    <p:set>
                                      <p:cBhvr>
                                        <p:cTn dur="1" fill="hold">
                                          <p:stCondLst>
                                            <p:cond delay="300"/>
                                          </p:stCondLst>
                                        </p:cTn>
                                        <p:tgtEl>
                                          <p:spTgt spid="438"/>
                                        </p:tgtEl>
                                        <p:attrNameLst>
                                          <p:attrName>style.visibility</p:attrName>
                                        </p:attrNameLst>
                                      </p:cBhvr>
                                      <p:to>
                                        <p:strVal val="hidden"/>
                                      </p:to>
                                    </p:set>
                                  </p:childTnLst>
                                </p:cTn>
                              </p:par>
                            </p:childTnLst>
                          </p:cTn>
                        </p:par>
                        <p:par>
                          <p:cTn fill="hold">
                            <p:stCondLst>
                              <p:cond delay="2000"/>
                            </p:stCondLst>
                            <p:childTnLst>
                              <p:par>
                                <p:cTn fill="hold" nodeType="afterEffect" presetClass="exit" presetID="23" presetSubtype="32">
                                  <p:stCondLst>
                                    <p:cond delay="0"/>
                                  </p:stCondLst>
                                  <p:childTnLst>
                                    <p:anim calcmode="lin" valueType="num">
                                      <p:cBhvr additive="base">
                                        <p:cTn dur="300"/>
                                        <p:tgtEl>
                                          <p:spTgt spid="440"/>
                                        </p:tgtEl>
                                        <p:attrNameLst>
                                          <p:attrName>ppt_w</p:attrName>
                                        </p:attrNameLst>
                                      </p:cBhvr>
                                      <p:tavLst>
                                        <p:tav fmla="" tm="0">
                                          <p:val>
                                            <p:strVal val="#ppt_w"/>
                                          </p:val>
                                        </p:tav>
                                        <p:tav fmla="" tm="100000">
                                          <p:val>
                                            <p:strVal val="0"/>
                                          </p:val>
                                        </p:tav>
                                      </p:tavLst>
                                    </p:anim>
                                    <p:anim calcmode="lin" valueType="num">
                                      <p:cBhvr additive="base">
                                        <p:cTn dur="300"/>
                                        <p:tgtEl>
                                          <p:spTgt spid="440"/>
                                        </p:tgtEl>
                                        <p:attrNameLst>
                                          <p:attrName>ppt_h</p:attrName>
                                        </p:attrNameLst>
                                      </p:cBhvr>
                                      <p:tavLst>
                                        <p:tav fmla="" tm="0">
                                          <p:val>
                                            <p:strVal val="#ppt_h"/>
                                          </p:val>
                                        </p:tav>
                                        <p:tav fmla="" tm="100000">
                                          <p:val>
                                            <p:strVal val="0"/>
                                          </p:val>
                                        </p:tav>
                                      </p:tavLst>
                                    </p:anim>
                                    <p:set>
                                      <p:cBhvr>
                                        <p:cTn dur="1" fill="hold">
                                          <p:stCondLst>
                                            <p:cond delay="300"/>
                                          </p:stCondLst>
                                        </p:cTn>
                                        <p:tgtEl>
                                          <p:spTgt spid="440"/>
                                        </p:tgtEl>
                                        <p:attrNameLst>
                                          <p:attrName>style.visibility</p:attrName>
                                        </p:attrNameLst>
                                      </p:cBhvr>
                                      <p:to>
                                        <p:strVal val="hidden"/>
                                      </p:to>
                                    </p:set>
                                  </p:childTnLst>
                                </p:cTn>
                              </p:par>
                            </p:childTnLst>
                          </p:cTn>
                        </p:par>
                        <p:par>
                          <p:cTn fill="hold">
                            <p:stCondLst>
                              <p:cond delay="2300"/>
                            </p:stCondLst>
                            <p:childTnLst>
                              <p:par>
                                <p:cTn fill="hold" nodeType="after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500"/>
                                        <p:tgtEl>
                                          <p:spTgt spid="480"/>
                                        </p:tgtEl>
                                      </p:cBhvr>
                                    </p:animEffect>
                                  </p:childTnLst>
                                </p:cTn>
                              </p:par>
                            </p:childTnLst>
                          </p:cTn>
                        </p:par>
                        <p:par>
                          <p:cTn fill="hold">
                            <p:stCondLst>
                              <p:cond delay="2800"/>
                            </p:stCondLst>
                            <p:childTnLst>
                              <p:par>
                                <p:cTn fill="hold" nodeType="after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500"/>
                                        <p:tgtEl>
                                          <p:spTgt spid="459"/>
                                        </p:tgtEl>
                                      </p:cBhvr>
                                    </p:animEffect>
                                  </p:childTnLst>
                                </p:cTn>
                              </p:par>
                            </p:childTnLst>
                          </p:cTn>
                        </p:par>
                        <p:par>
                          <p:cTn fill="hold">
                            <p:stCondLst>
                              <p:cond delay="3300"/>
                            </p:stCondLst>
                            <p:childTnLst>
                              <p:par>
                                <p:cTn fill="hold" nodeType="after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500"/>
                                        <p:tgtEl>
                                          <p:spTgt spid="441"/>
                                        </p:tgtEl>
                                      </p:cBhvr>
                                    </p:animEffect>
                                  </p:childTnLst>
                                </p:cTn>
                              </p:par>
                            </p:childTnLst>
                          </p:cTn>
                        </p:par>
                        <p:par>
                          <p:cTn fill="hold">
                            <p:stCondLst>
                              <p:cond delay="3800"/>
                            </p:stCondLst>
                            <p:childTnLst>
                              <p:par>
                                <p:cTn fill="hold" nodeType="after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500"/>
                                        <p:tgtEl>
                                          <p:spTgt spid="5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33"/>
          <p:cNvSpPr txBox="1"/>
          <p:nvPr>
            <p:ph type="title"/>
          </p:nvPr>
        </p:nvSpPr>
        <p:spPr>
          <a:xfrm>
            <a:off x="713250" y="868575"/>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#Ejercicio:</a:t>
            </a:r>
            <a:endParaRPr sz="2500"/>
          </a:p>
        </p:txBody>
      </p:sp>
      <p:cxnSp>
        <p:nvCxnSpPr>
          <p:cNvPr id="677" name="Google Shape;677;p33"/>
          <p:cNvCxnSpPr/>
          <p:nvPr/>
        </p:nvCxnSpPr>
        <p:spPr>
          <a:xfrm>
            <a:off x="1876932" y="1624600"/>
            <a:ext cx="0" cy="2779500"/>
          </a:xfrm>
          <a:prstGeom prst="straightConnector1">
            <a:avLst/>
          </a:prstGeom>
          <a:noFill/>
          <a:ln cap="flat" cmpd="sng" w="9525">
            <a:solidFill>
              <a:schemeClr val="dk2"/>
            </a:solidFill>
            <a:prstDash val="dash"/>
            <a:round/>
            <a:headEnd len="med" w="med" type="none"/>
            <a:tailEnd len="med" w="med" type="none"/>
          </a:ln>
        </p:spPr>
      </p:cxnSp>
      <p:sp>
        <p:nvSpPr>
          <p:cNvPr id="678" name="Google Shape;678;p33"/>
          <p:cNvSpPr txBox="1"/>
          <p:nvPr>
            <p:ph idx="14" type="subTitle"/>
          </p:nvPr>
        </p:nvSpPr>
        <p:spPr>
          <a:xfrm>
            <a:off x="2130149" y="1624600"/>
            <a:ext cx="5739600" cy="2113800"/>
          </a:xfrm>
          <a:prstGeom prst="rect">
            <a:avLst/>
          </a:prstGeom>
        </p:spPr>
        <p:txBody>
          <a:bodyPr anchorCtr="0" anchor="t" bIns="182875" lIns="274300" spcFirstLastPara="1" rIns="274300" wrap="square" tIns="182875">
            <a:spAutoFit/>
          </a:bodyPr>
          <a:lstStyle/>
          <a:p>
            <a:pPr indent="0" lvl="0" marL="0" rtl="0" algn="just">
              <a:spcBef>
                <a:spcPts val="0"/>
              </a:spcBef>
              <a:spcAft>
                <a:spcPts val="0"/>
              </a:spcAft>
              <a:buNone/>
            </a:pPr>
            <a:r>
              <a:rPr lang="en" sz="1500"/>
              <a:t>Realizar el modelo conceptual del siguiente enunciado: </a:t>
            </a:r>
            <a:endParaRPr sz="1500"/>
          </a:p>
          <a:p>
            <a:pPr indent="-323850" lvl="0" marL="457200" rtl="0" algn="just">
              <a:spcBef>
                <a:spcPts val="1000"/>
              </a:spcBef>
              <a:spcAft>
                <a:spcPts val="0"/>
              </a:spcAft>
              <a:buSzPts val="1500"/>
              <a:buChar char="●"/>
            </a:pPr>
            <a:r>
              <a:rPr lang="en" sz="1500"/>
              <a:t>Un instituto tecnológico que ofrece cursos a profesionales activos en la industria, necesita conocer los datos personales de los estudiantes (nombre, dni, título profesional, años de experiencia y la empresa en la que labora) y llevar un registro de las asignaturas que vaya cursando.</a:t>
            </a:r>
            <a:endParaRPr sz="1500"/>
          </a:p>
        </p:txBody>
      </p:sp>
      <p:grpSp>
        <p:nvGrpSpPr>
          <p:cNvPr id="679" name="Google Shape;679;p33"/>
          <p:cNvGrpSpPr/>
          <p:nvPr/>
        </p:nvGrpSpPr>
        <p:grpSpPr>
          <a:xfrm>
            <a:off x="982428" y="1624607"/>
            <a:ext cx="742382" cy="497593"/>
            <a:chOff x="7550258" y="3832670"/>
            <a:chExt cx="371395" cy="301279"/>
          </a:xfrm>
        </p:grpSpPr>
        <p:sp>
          <p:nvSpPr>
            <p:cNvPr id="680" name="Google Shape;680;p33"/>
            <p:cNvSpPr/>
            <p:nvPr/>
          </p:nvSpPr>
          <p:spPr>
            <a:xfrm>
              <a:off x="7550258" y="3832670"/>
              <a:ext cx="371395" cy="301279"/>
            </a:xfrm>
            <a:custGeom>
              <a:rect b="b" l="l" r="r" t="t"/>
              <a:pathLst>
                <a:path extrusionOk="0" h="9466" w="11669">
                  <a:moveTo>
                    <a:pt x="1822" y="346"/>
                  </a:moveTo>
                  <a:cubicBezTo>
                    <a:pt x="1822" y="346"/>
                    <a:pt x="1834" y="346"/>
                    <a:pt x="1834" y="358"/>
                  </a:cubicBezTo>
                  <a:lnTo>
                    <a:pt x="1834" y="1096"/>
                  </a:lnTo>
                  <a:cubicBezTo>
                    <a:pt x="1834" y="1096"/>
                    <a:pt x="1834" y="1108"/>
                    <a:pt x="1822" y="1108"/>
                  </a:cubicBezTo>
                  <a:lnTo>
                    <a:pt x="1441" y="1108"/>
                  </a:lnTo>
                  <a:cubicBezTo>
                    <a:pt x="1441" y="1108"/>
                    <a:pt x="1429" y="1108"/>
                    <a:pt x="1429" y="1096"/>
                  </a:cubicBezTo>
                  <a:lnTo>
                    <a:pt x="1429" y="358"/>
                  </a:lnTo>
                  <a:lnTo>
                    <a:pt x="1441" y="358"/>
                  </a:lnTo>
                  <a:lnTo>
                    <a:pt x="1822" y="346"/>
                  </a:lnTo>
                  <a:close/>
                  <a:moveTo>
                    <a:pt x="10228" y="346"/>
                  </a:moveTo>
                  <a:cubicBezTo>
                    <a:pt x="10228" y="346"/>
                    <a:pt x="10240" y="346"/>
                    <a:pt x="10240" y="358"/>
                  </a:cubicBezTo>
                  <a:lnTo>
                    <a:pt x="10240" y="1096"/>
                  </a:lnTo>
                  <a:cubicBezTo>
                    <a:pt x="10240" y="1096"/>
                    <a:pt x="10240" y="1108"/>
                    <a:pt x="10228" y="1108"/>
                  </a:cubicBezTo>
                  <a:lnTo>
                    <a:pt x="9859" y="1108"/>
                  </a:lnTo>
                  <a:cubicBezTo>
                    <a:pt x="9859" y="1108"/>
                    <a:pt x="9835" y="1108"/>
                    <a:pt x="9835" y="1096"/>
                  </a:cubicBezTo>
                  <a:lnTo>
                    <a:pt x="9835" y="358"/>
                  </a:lnTo>
                  <a:lnTo>
                    <a:pt x="9859" y="358"/>
                  </a:lnTo>
                  <a:lnTo>
                    <a:pt x="10228" y="346"/>
                  </a:lnTo>
                  <a:close/>
                  <a:moveTo>
                    <a:pt x="10966" y="1096"/>
                  </a:moveTo>
                  <a:cubicBezTo>
                    <a:pt x="11180" y="1096"/>
                    <a:pt x="11347" y="1251"/>
                    <a:pt x="11347" y="1465"/>
                  </a:cubicBezTo>
                  <a:lnTo>
                    <a:pt x="11347" y="8775"/>
                  </a:lnTo>
                  <a:cubicBezTo>
                    <a:pt x="11323" y="8978"/>
                    <a:pt x="11168" y="9144"/>
                    <a:pt x="10954" y="9144"/>
                  </a:cubicBezTo>
                  <a:lnTo>
                    <a:pt x="715" y="9144"/>
                  </a:lnTo>
                  <a:cubicBezTo>
                    <a:pt x="512" y="9144"/>
                    <a:pt x="346" y="8978"/>
                    <a:pt x="346" y="8775"/>
                  </a:cubicBezTo>
                  <a:lnTo>
                    <a:pt x="346" y="1465"/>
                  </a:lnTo>
                  <a:cubicBezTo>
                    <a:pt x="346" y="1251"/>
                    <a:pt x="512" y="1096"/>
                    <a:pt x="715" y="1096"/>
                  </a:cubicBezTo>
                  <a:lnTo>
                    <a:pt x="1084" y="1096"/>
                  </a:lnTo>
                  <a:lnTo>
                    <a:pt x="1084" y="1108"/>
                  </a:lnTo>
                  <a:cubicBezTo>
                    <a:pt x="1084" y="1298"/>
                    <a:pt x="1250" y="1465"/>
                    <a:pt x="1441" y="1465"/>
                  </a:cubicBezTo>
                  <a:lnTo>
                    <a:pt x="1822" y="1465"/>
                  </a:lnTo>
                  <a:cubicBezTo>
                    <a:pt x="2012" y="1465"/>
                    <a:pt x="2179" y="1298"/>
                    <a:pt x="2179" y="1108"/>
                  </a:cubicBezTo>
                  <a:lnTo>
                    <a:pt x="2179" y="1096"/>
                  </a:lnTo>
                  <a:lnTo>
                    <a:pt x="9513" y="1096"/>
                  </a:lnTo>
                  <a:lnTo>
                    <a:pt x="9513" y="1108"/>
                  </a:lnTo>
                  <a:cubicBezTo>
                    <a:pt x="9513" y="1298"/>
                    <a:pt x="9680" y="1465"/>
                    <a:pt x="9871" y="1465"/>
                  </a:cubicBezTo>
                  <a:lnTo>
                    <a:pt x="10240" y="1465"/>
                  </a:lnTo>
                  <a:cubicBezTo>
                    <a:pt x="10430" y="1465"/>
                    <a:pt x="10597" y="1298"/>
                    <a:pt x="10597" y="1108"/>
                  </a:cubicBezTo>
                  <a:lnTo>
                    <a:pt x="10597" y="1096"/>
                  </a:lnTo>
                  <a:close/>
                  <a:moveTo>
                    <a:pt x="1441" y="0"/>
                  </a:moveTo>
                  <a:cubicBezTo>
                    <a:pt x="1250" y="0"/>
                    <a:pt x="1084" y="167"/>
                    <a:pt x="1084" y="358"/>
                  </a:cubicBezTo>
                  <a:lnTo>
                    <a:pt x="1084" y="739"/>
                  </a:lnTo>
                  <a:lnTo>
                    <a:pt x="715" y="739"/>
                  </a:lnTo>
                  <a:cubicBezTo>
                    <a:pt x="310" y="739"/>
                    <a:pt x="0" y="1060"/>
                    <a:pt x="0" y="1453"/>
                  </a:cubicBezTo>
                  <a:lnTo>
                    <a:pt x="0" y="8752"/>
                  </a:lnTo>
                  <a:cubicBezTo>
                    <a:pt x="0" y="9156"/>
                    <a:pt x="334" y="9466"/>
                    <a:pt x="715" y="9466"/>
                  </a:cubicBezTo>
                  <a:lnTo>
                    <a:pt x="10954" y="9466"/>
                  </a:lnTo>
                  <a:cubicBezTo>
                    <a:pt x="11359" y="9466"/>
                    <a:pt x="11668" y="9144"/>
                    <a:pt x="11668" y="8752"/>
                  </a:cubicBezTo>
                  <a:lnTo>
                    <a:pt x="11668" y="1453"/>
                  </a:lnTo>
                  <a:cubicBezTo>
                    <a:pt x="11668" y="1060"/>
                    <a:pt x="11359" y="739"/>
                    <a:pt x="10954" y="739"/>
                  </a:cubicBezTo>
                  <a:lnTo>
                    <a:pt x="10585" y="739"/>
                  </a:lnTo>
                  <a:lnTo>
                    <a:pt x="10585" y="358"/>
                  </a:lnTo>
                  <a:cubicBezTo>
                    <a:pt x="10585" y="167"/>
                    <a:pt x="10418" y="0"/>
                    <a:pt x="10228" y="0"/>
                  </a:cubicBezTo>
                  <a:lnTo>
                    <a:pt x="9859" y="0"/>
                  </a:lnTo>
                  <a:cubicBezTo>
                    <a:pt x="9656" y="0"/>
                    <a:pt x="9490" y="167"/>
                    <a:pt x="9490" y="358"/>
                  </a:cubicBezTo>
                  <a:lnTo>
                    <a:pt x="9490" y="739"/>
                  </a:lnTo>
                  <a:lnTo>
                    <a:pt x="2179" y="739"/>
                  </a:lnTo>
                  <a:lnTo>
                    <a:pt x="2179" y="358"/>
                  </a:lnTo>
                  <a:cubicBezTo>
                    <a:pt x="2179" y="167"/>
                    <a:pt x="2012" y="0"/>
                    <a:pt x="18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3"/>
            <p:cNvSpPr/>
            <p:nvPr/>
          </p:nvSpPr>
          <p:spPr>
            <a:xfrm>
              <a:off x="7574129" y="3891009"/>
              <a:ext cx="324418" cy="10662"/>
            </a:xfrm>
            <a:custGeom>
              <a:rect b="b" l="l" r="r" t="t"/>
              <a:pathLst>
                <a:path extrusionOk="0" h="335" w="10193">
                  <a:moveTo>
                    <a:pt x="155" y="1"/>
                  </a:moveTo>
                  <a:cubicBezTo>
                    <a:pt x="72" y="1"/>
                    <a:pt x="0" y="72"/>
                    <a:pt x="0" y="168"/>
                  </a:cubicBezTo>
                  <a:cubicBezTo>
                    <a:pt x="0" y="251"/>
                    <a:pt x="72" y="334"/>
                    <a:pt x="155" y="334"/>
                  </a:cubicBezTo>
                  <a:lnTo>
                    <a:pt x="10025" y="334"/>
                  </a:lnTo>
                  <a:cubicBezTo>
                    <a:pt x="10121" y="334"/>
                    <a:pt x="10192" y="251"/>
                    <a:pt x="10192" y="168"/>
                  </a:cubicBezTo>
                  <a:cubicBezTo>
                    <a:pt x="10192" y="72"/>
                    <a:pt x="10121" y="1"/>
                    <a:pt x="100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3"/>
            <p:cNvSpPr/>
            <p:nvPr/>
          </p:nvSpPr>
          <p:spPr>
            <a:xfrm>
              <a:off x="7591188" y="3937637"/>
              <a:ext cx="45481" cy="10248"/>
            </a:xfrm>
            <a:custGeom>
              <a:rect b="b" l="l" r="r" t="t"/>
              <a:pathLst>
                <a:path extrusionOk="0" h="322" w="1429">
                  <a:moveTo>
                    <a:pt x="155" y="0"/>
                  </a:moveTo>
                  <a:cubicBezTo>
                    <a:pt x="72" y="0"/>
                    <a:pt x="0" y="72"/>
                    <a:pt x="0" y="155"/>
                  </a:cubicBezTo>
                  <a:cubicBezTo>
                    <a:pt x="0" y="250"/>
                    <a:pt x="72" y="322"/>
                    <a:pt x="155" y="322"/>
                  </a:cubicBezTo>
                  <a:lnTo>
                    <a:pt x="1262" y="322"/>
                  </a:lnTo>
                  <a:cubicBezTo>
                    <a:pt x="1346" y="322"/>
                    <a:pt x="1429" y="250"/>
                    <a:pt x="1429" y="155"/>
                  </a:cubicBezTo>
                  <a:cubicBezTo>
                    <a:pt x="1429" y="72"/>
                    <a:pt x="1346" y="0"/>
                    <a:pt x="12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3"/>
            <p:cNvSpPr/>
            <p:nvPr/>
          </p:nvSpPr>
          <p:spPr>
            <a:xfrm>
              <a:off x="7672667" y="3937637"/>
              <a:ext cx="45481" cy="10248"/>
            </a:xfrm>
            <a:custGeom>
              <a:rect b="b" l="l" r="r" t="t"/>
              <a:pathLst>
                <a:path extrusionOk="0" h="322" w="1429">
                  <a:moveTo>
                    <a:pt x="155" y="0"/>
                  </a:moveTo>
                  <a:cubicBezTo>
                    <a:pt x="71" y="0"/>
                    <a:pt x="0" y="72"/>
                    <a:pt x="0" y="155"/>
                  </a:cubicBezTo>
                  <a:cubicBezTo>
                    <a:pt x="0" y="250"/>
                    <a:pt x="71" y="322"/>
                    <a:pt x="155" y="322"/>
                  </a:cubicBezTo>
                  <a:lnTo>
                    <a:pt x="1262" y="322"/>
                  </a:lnTo>
                  <a:cubicBezTo>
                    <a:pt x="1345" y="322"/>
                    <a:pt x="1429" y="250"/>
                    <a:pt x="1429" y="155"/>
                  </a:cubicBezTo>
                  <a:cubicBezTo>
                    <a:pt x="1429" y="72"/>
                    <a:pt x="1345" y="0"/>
                    <a:pt x="12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3"/>
            <p:cNvSpPr/>
            <p:nvPr/>
          </p:nvSpPr>
          <p:spPr>
            <a:xfrm>
              <a:off x="7835592" y="3937637"/>
              <a:ext cx="45131" cy="10248"/>
            </a:xfrm>
            <a:custGeom>
              <a:rect b="b" l="l" r="r" t="t"/>
              <a:pathLst>
                <a:path extrusionOk="0" h="322" w="1418">
                  <a:moveTo>
                    <a:pt x="155" y="0"/>
                  </a:moveTo>
                  <a:cubicBezTo>
                    <a:pt x="72" y="0"/>
                    <a:pt x="1" y="72"/>
                    <a:pt x="1" y="155"/>
                  </a:cubicBezTo>
                  <a:cubicBezTo>
                    <a:pt x="1" y="250"/>
                    <a:pt x="72" y="322"/>
                    <a:pt x="155" y="322"/>
                  </a:cubicBezTo>
                  <a:lnTo>
                    <a:pt x="1263" y="322"/>
                  </a:lnTo>
                  <a:cubicBezTo>
                    <a:pt x="1346" y="322"/>
                    <a:pt x="1418" y="250"/>
                    <a:pt x="1418" y="155"/>
                  </a:cubicBezTo>
                  <a:cubicBezTo>
                    <a:pt x="1418" y="72"/>
                    <a:pt x="1346" y="0"/>
                    <a:pt x="12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3"/>
            <p:cNvSpPr/>
            <p:nvPr/>
          </p:nvSpPr>
          <p:spPr>
            <a:xfrm>
              <a:off x="7591188" y="3984232"/>
              <a:ext cx="45481" cy="10662"/>
            </a:xfrm>
            <a:custGeom>
              <a:rect b="b" l="l" r="r" t="t"/>
              <a:pathLst>
                <a:path extrusionOk="0" h="335" w="1429">
                  <a:moveTo>
                    <a:pt x="155" y="1"/>
                  </a:moveTo>
                  <a:cubicBezTo>
                    <a:pt x="72" y="1"/>
                    <a:pt x="0" y="84"/>
                    <a:pt x="0" y="168"/>
                  </a:cubicBezTo>
                  <a:cubicBezTo>
                    <a:pt x="0" y="263"/>
                    <a:pt x="72" y="334"/>
                    <a:pt x="155" y="334"/>
                  </a:cubicBezTo>
                  <a:lnTo>
                    <a:pt x="1262" y="334"/>
                  </a:lnTo>
                  <a:cubicBezTo>
                    <a:pt x="1346" y="334"/>
                    <a:pt x="1429" y="263"/>
                    <a:pt x="1429" y="168"/>
                  </a:cubicBezTo>
                  <a:cubicBezTo>
                    <a:pt x="1429" y="84"/>
                    <a:pt x="1346" y="1"/>
                    <a:pt x="12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3"/>
            <p:cNvSpPr/>
            <p:nvPr/>
          </p:nvSpPr>
          <p:spPr>
            <a:xfrm>
              <a:off x="7754113" y="3984232"/>
              <a:ext cx="45513" cy="10662"/>
            </a:xfrm>
            <a:custGeom>
              <a:rect b="b" l="l" r="r" t="t"/>
              <a:pathLst>
                <a:path extrusionOk="0" h="335" w="1430">
                  <a:moveTo>
                    <a:pt x="156" y="1"/>
                  </a:moveTo>
                  <a:cubicBezTo>
                    <a:pt x="72" y="1"/>
                    <a:pt x="1" y="84"/>
                    <a:pt x="1" y="168"/>
                  </a:cubicBezTo>
                  <a:cubicBezTo>
                    <a:pt x="1" y="263"/>
                    <a:pt x="72" y="334"/>
                    <a:pt x="156" y="334"/>
                  </a:cubicBezTo>
                  <a:lnTo>
                    <a:pt x="1263" y="334"/>
                  </a:lnTo>
                  <a:cubicBezTo>
                    <a:pt x="1346" y="334"/>
                    <a:pt x="1430" y="263"/>
                    <a:pt x="1430" y="168"/>
                  </a:cubicBezTo>
                  <a:cubicBezTo>
                    <a:pt x="1430" y="84"/>
                    <a:pt x="1346" y="1"/>
                    <a:pt x="12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3"/>
            <p:cNvSpPr/>
            <p:nvPr/>
          </p:nvSpPr>
          <p:spPr>
            <a:xfrm>
              <a:off x="7591188" y="4030859"/>
              <a:ext cx="45481" cy="10248"/>
            </a:xfrm>
            <a:custGeom>
              <a:rect b="b" l="l" r="r" t="t"/>
              <a:pathLst>
                <a:path extrusionOk="0" h="322" w="1429">
                  <a:moveTo>
                    <a:pt x="155" y="0"/>
                  </a:moveTo>
                  <a:cubicBezTo>
                    <a:pt x="72" y="0"/>
                    <a:pt x="0" y="72"/>
                    <a:pt x="0" y="167"/>
                  </a:cubicBezTo>
                  <a:cubicBezTo>
                    <a:pt x="0" y="250"/>
                    <a:pt x="72" y="322"/>
                    <a:pt x="155" y="322"/>
                  </a:cubicBezTo>
                  <a:lnTo>
                    <a:pt x="1262" y="322"/>
                  </a:lnTo>
                  <a:cubicBezTo>
                    <a:pt x="1346" y="322"/>
                    <a:pt x="1429" y="250"/>
                    <a:pt x="1429" y="167"/>
                  </a:cubicBezTo>
                  <a:cubicBezTo>
                    <a:pt x="1429" y="72"/>
                    <a:pt x="1346" y="0"/>
                    <a:pt x="12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3"/>
            <p:cNvSpPr/>
            <p:nvPr/>
          </p:nvSpPr>
          <p:spPr>
            <a:xfrm>
              <a:off x="7672667" y="4030859"/>
              <a:ext cx="45481" cy="10248"/>
            </a:xfrm>
            <a:custGeom>
              <a:rect b="b" l="l" r="r" t="t"/>
              <a:pathLst>
                <a:path extrusionOk="0" h="322" w="1429">
                  <a:moveTo>
                    <a:pt x="155" y="0"/>
                  </a:moveTo>
                  <a:cubicBezTo>
                    <a:pt x="71" y="0"/>
                    <a:pt x="0" y="72"/>
                    <a:pt x="0" y="167"/>
                  </a:cubicBezTo>
                  <a:cubicBezTo>
                    <a:pt x="0" y="250"/>
                    <a:pt x="71" y="322"/>
                    <a:pt x="155" y="322"/>
                  </a:cubicBezTo>
                  <a:lnTo>
                    <a:pt x="1262" y="322"/>
                  </a:lnTo>
                  <a:cubicBezTo>
                    <a:pt x="1345" y="322"/>
                    <a:pt x="1429" y="250"/>
                    <a:pt x="1429" y="167"/>
                  </a:cubicBezTo>
                  <a:cubicBezTo>
                    <a:pt x="1429" y="72"/>
                    <a:pt x="1345" y="0"/>
                    <a:pt x="12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3"/>
            <p:cNvSpPr/>
            <p:nvPr/>
          </p:nvSpPr>
          <p:spPr>
            <a:xfrm>
              <a:off x="7835592" y="4030859"/>
              <a:ext cx="45131" cy="10248"/>
            </a:xfrm>
            <a:custGeom>
              <a:rect b="b" l="l" r="r" t="t"/>
              <a:pathLst>
                <a:path extrusionOk="0" h="322" w="1418">
                  <a:moveTo>
                    <a:pt x="155" y="0"/>
                  </a:moveTo>
                  <a:cubicBezTo>
                    <a:pt x="72" y="0"/>
                    <a:pt x="1" y="72"/>
                    <a:pt x="1" y="167"/>
                  </a:cubicBezTo>
                  <a:cubicBezTo>
                    <a:pt x="1" y="250"/>
                    <a:pt x="72" y="322"/>
                    <a:pt x="155" y="322"/>
                  </a:cubicBezTo>
                  <a:lnTo>
                    <a:pt x="1263" y="322"/>
                  </a:lnTo>
                  <a:cubicBezTo>
                    <a:pt x="1346" y="322"/>
                    <a:pt x="1418" y="250"/>
                    <a:pt x="1418" y="167"/>
                  </a:cubicBezTo>
                  <a:cubicBezTo>
                    <a:pt x="1418" y="72"/>
                    <a:pt x="1346" y="0"/>
                    <a:pt x="12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3"/>
            <p:cNvSpPr/>
            <p:nvPr/>
          </p:nvSpPr>
          <p:spPr>
            <a:xfrm>
              <a:off x="7672667" y="4077073"/>
              <a:ext cx="45481" cy="10662"/>
            </a:xfrm>
            <a:custGeom>
              <a:rect b="b" l="l" r="r" t="t"/>
              <a:pathLst>
                <a:path extrusionOk="0" h="335" w="1429">
                  <a:moveTo>
                    <a:pt x="155" y="1"/>
                  </a:moveTo>
                  <a:cubicBezTo>
                    <a:pt x="71" y="1"/>
                    <a:pt x="0" y="84"/>
                    <a:pt x="0" y="168"/>
                  </a:cubicBezTo>
                  <a:cubicBezTo>
                    <a:pt x="0" y="263"/>
                    <a:pt x="71" y="334"/>
                    <a:pt x="155" y="334"/>
                  </a:cubicBezTo>
                  <a:lnTo>
                    <a:pt x="1262" y="334"/>
                  </a:lnTo>
                  <a:cubicBezTo>
                    <a:pt x="1345" y="334"/>
                    <a:pt x="1429" y="263"/>
                    <a:pt x="1429" y="168"/>
                  </a:cubicBezTo>
                  <a:cubicBezTo>
                    <a:pt x="1429" y="84"/>
                    <a:pt x="1345" y="1"/>
                    <a:pt x="12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3"/>
            <p:cNvSpPr/>
            <p:nvPr/>
          </p:nvSpPr>
          <p:spPr>
            <a:xfrm>
              <a:off x="7754113" y="4077073"/>
              <a:ext cx="45513" cy="10662"/>
            </a:xfrm>
            <a:custGeom>
              <a:rect b="b" l="l" r="r" t="t"/>
              <a:pathLst>
                <a:path extrusionOk="0" h="335" w="1430">
                  <a:moveTo>
                    <a:pt x="156" y="1"/>
                  </a:moveTo>
                  <a:cubicBezTo>
                    <a:pt x="72" y="1"/>
                    <a:pt x="1" y="84"/>
                    <a:pt x="1" y="168"/>
                  </a:cubicBezTo>
                  <a:cubicBezTo>
                    <a:pt x="1" y="263"/>
                    <a:pt x="72" y="334"/>
                    <a:pt x="156" y="334"/>
                  </a:cubicBezTo>
                  <a:lnTo>
                    <a:pt x="1263" y="334"/>
                  </a:lnTo>
                  <a:cubicBezTo>
                    <a:pt x="1346" y="334"/>
                    <a:pt x="1430" y="263"/>
                    <a:pt x="1430" y="168"/>
                  </a:cubicBezTo>
                  <a:cubicBezTo>
                    <a:pt x="1430" y="84"/>
                    <a:pt x="1346" y="1"/>
                    <a:pt x="12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3"/>
            <p:cNvSpPr/>
            <p:nvPr/>
          </p:nvSpPr>
          <p:spPr>
            <a:xfrm>
              <a:off x="7835592" y="4077073"/>
              <a:ext cx="45131" cy="10662"/>
            </a:xfrm>
            <a:custGeom>
              <a:rect b="b" l="l" r="r" t="t"/>
              <a:pathLst>
                <a:path extrusionOk="0" h="335" w="1418">
                  <a:moveTo>
                    <a:pt x="155" y="1"/>
                  </a:moveTo>
                  <a:cubicBezTo>
                    <a:pt x="72" y="1"/>
                    <a:pt x="1" y="84"/>
                    <a:pt x="1" y="168"/>
                  </a:cubicBezTo>
                  <a:cubicBezTo>
                    <a:pt x="1" y="263"/>
                    <a:pt x="72" y="334"/>
                    <a:pt x="155" y="334"/>
                  </a:cubicBezTo>
                  <a:lnTo>
                    <a:pt x="1263" y="334"/>
                  </a:lnTo>
                  <a:cubicBezTo>
                    <a:pt x="1346" y="334"/>
                    <a:pt x="1418" y="263"/>
                    <a:pt x="1418" y="168"/>
                  </a:cubicBezTo>
                  <a:cubicBezTo>
                    <a:pt x="1418" y="84"/>
                    <a:pt x="1346" y="1"/>
                    <a:pt x="12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3"/>
            <p:cNvSpPr/>
            <p:nvPr/>
          </p:nvSpPr>
          <p:spPr>
            <a:xfrm>
              <a:off x="7672667" y="3972583"/>
              <a:ext cx="46245" cy="34055"/>
            </a:xfrm>
            <a:custGeom>
              <a:rect b="b" l="l" r="r" t="t"/>
              <a:pathLst>
                <a:path extrusionOk="0" h="1070" w="1453">
                  <a:moveTo>
                    <a:pt x="1262" y="1"/>
                  </a:moveTo>
                  <a:cubicBezTo>
                    <a:pt x="1217" y="1"/>
                    <a:pt x="1173" y="16"/>
                    <a:pt x="1143" y="45"/>
                  </a:cubicBezTo>
                  <a:lnTo>
                    <a:pt x="536" y="653"/>
                  </a:lnTo>
                  <a:lnTo>
                    <a:pt x="298" y="415"/>
                  </a:lnTo>
                  <a:cubicBezTo>
                    <a:pt x="268" y="385"/>
                    <a:pt x="223" y="370"/>
                    <a:pt x="179" y="370"/>
                  </a:cubicBezTo>
                  <a:cubicBezTo>
                    <a:pt x="134" y="370"/>
                    <a:pt x="89" y="385"/>
                    <a:pt x="60" y="415"/>
                  </a:cubicBezTo>
                  <a:cubicBezTo>
                    <a:pt x="0" y="474"/>
                    <a:pt x="0" y="593"/>
                    <a:pt x="60" y="653"/>
                  </a:cubicBezTo>
                  <a:lnTo>
                    <a:pt x="429" y="1022"/>
                  </a:lnTo>
                  <a:cubicBezTo>
                    <a:pt x="452" y="1057"/>
                    <a:pt x="500" y="1069"/>
                    <a:pt x="548" y="1069"/>
                  </a:cubicBezTo>
                  <a:cubicBezTo>
                    <a:pt x="595" y="1069"/>
                    <a:pt x="631" y="1057"/>
                    <a:pt x="667" y="1022"/>
                  </a:cubicBezTo>
                  <a:lnTo>
                    <a:pt x="1393" y="295"/>
                  </a:lnTo>
                  <a:cubicBezTo>
                    <a:pt x="1453" y="224"/>
                    <a:pt x="1453" y="117"/>
                    <a:pt x="1381" y="45"/>
                  </a:cubicBezTo>
                  <a:cubicBezTo>
                    <a:pt x="1351" y="16"/>
                    <a:pt x="1307" y="1"/>
                    <a:pt x="12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3"/>
            <p:cNvSpPr/>
            <p:nvPr/>
          </p:nvSpPr>
          <p:spPr>
            <a:xfrm>
              <a:off x="7835592" y="3972583"/>
              <a:ext cx="45895" cy="34055"/>
            </a:xfrm>
            <a:custGeom>
              <a:rect b="b" l="l" r="r" t="t"/>
              <a:pathLst>
                <a:path extrusionOk="0" h="1070" w="1442">
                  <a:moveTo>
                    <a:pt x="1263" y="1"/>
                  </a:moveTo>
                  <a:cubicBezTo>
                    <a:pt x="1218" y="1"/>
                    <a:pt x="1173" y="16"/>
                    <a:pt x="1144" y="45"/>
                  </a:cubicBezTo>
                  <a:lnTo>
                    <a:pt x="536" y="653"/>
                  </a:lnTo>
                  <a:lnTo>
                    <a:pt x="298" y="415"/>
                  </a:lnTo>
                  <a:cubicBezTo>
                    <a:pt x="269" y="385"/>
                    <a:pt x="224" y="370"/>
                    <a:pt x="179" y="370"/>
                  </a:cubicBezTo>
                  <a:cubicBezTo>
                    <a:pt x="135" y="370"/>
                    <a:pt x="90" y="385"/>
                    <a:pt x="60" y="415"/>
                  </a:cubicBezTo>
                  <a:cubicBezTo>
                    <a:pt x="1" y="474"/>
                    <a:pt x="1" y="593"/>
                    <a:pt x="60" y="653"/>
                  </a:cubicBezTo>
                  <a:lnTo>
                    <a:pt x="429" y="1022"/>
                  </a:lnTo>
                  <a:cubicBezTo>
                    <a:pt x="453" y="1057"/>
                    <a:pt x="501" y="1069"/>
                    <a:pt x="548" y="1069"/>
                  </a:cubicBezTo>
                  <a:cubicBezTo>
                    <a:pt x="596" y="1069"/>
                    <a:pt x="632" y="1057"/>
                    <a:pt x="667" y="1022"/>
                  </a:cubicBezTo>
                  <a:lnTo>
                    <a:pt x="1394" y="295"/>
                  </a:lnTo>
                  <a:cubicBezTo>
                    <a:pt x="1441" y="224"/>
                    <a:pt x="1441" y="117"/>
                    <a:pt x="1382" y="45"/>
                  </a:cubicBezTo>
                  <a:cubicBezTo>
                    <a:pt x="1352" y="16"/>
                    <a:pt x="1307" y="1"/>
                    <a:pt x="12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3"/>
            <p:cNvSpPr/>
            <p:nvPr/>
          </p:nvSpPr>
          <p:spPr>
            <a:xfrm>
              <a:off x="7754113" y="4019592"/>
              <a:ext cx="46277" cy="34024"/>
            </a:xfrm>
            <a:custGeom>
              <a:rect b="b" l="l" r="r" t="t"/>
              <a:pathLst>
                <a:path extrusionOk="0" h="1069" w="1454">
                  <a:moveTo>
                    <a:pt x="1263" y="0"/>
                  </a:moveTo>
                  <a:cubicBezTo>
                    <a:pt x="1218" y="0"/>
                    <a:pt x="1174" y="15"/>
                    <a:pt x="1144" y="45"/>
                  </a:cubicBezTo>
                  <a:lnTo>
                    <a:pt x="537" y="652"/>
                  </a:lnTo>
                  <a:lnTo>
                    <a:pt x="299" y="414"/>
                  </a:lnTo>
                  <a:cubicBezTo>
                    <a:pt x="269" y="384"/>
                    <a:pt x="224" y="369"/>
                    <a:pt x="179" y="369"/>
                  </a:cubicBezTo>
                  <a:cubicBezTo>
                    <a:pt x="135" y="369"/>
                    <a:pt x="90" y="384"/>
                    <a:pt x="60" y="414"/>
                  </a:cubicBezTo>
                  <a:cubicBezTo>
                    <a:pt x="1" y="473"/>
                    <a:pt x="1" y="593"/>
                    <a:pt x="60" y="652"/>
                  </a:cubicBezTo>
                  <a:lnTo>
                    <a:pt x="429" y="1021"/>
                  </a:lnTo>
                  <a:cubicBezTo>
                    <a:pt x="453" y="1057"/>
                    <a:pt x="501" y="1069"/>
                    <a:pt x="549" y="1069"/>
                  </a:cubicBezTo>
                  <a:cubicBezTo>
                    <a:pt x="596" y="1069"/>
                    <a:pt x="632" y="1057"/>
                    <a:pt x="668" y="1021"/>
                  </a:cubicBezTo>
                  <a:lnTo>
                    <a:pt x="1394" y="295"/>
                  </a:lnTo>
                  <a:cubicBezTo>
                    <a:pt x="1453" y="200"/>
                    <a:pt x="1453" y="104"/>
                    <a:pt x="1382" y="45"/>
                  </a:cubicBezTo>
                  <a:cubicBezTo>
                    <a:pt x="1352" y="15"/>
                    <a:pt x="1308" y="0"/>
                    <a:pt x="12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3"/>
            <p:cNvSpPr/>
            <p:nvPr/>
          </p:nvSpPr>
          <p:spPr>
            <a:xfrm>
              <a:off x="7591188" y="4065806"/>
              <a:ext cx="46245" cy="34055"/>
            </a:xfrm>
            <a:custGeom>
              <a:rect b="b" l="l" r="r" t="t"/>
              <a:pathLst>
                <a:path extrusionOk="0" h="1070" w="1453">
                  <a:moveTo>
                    <a:pt x="1262" y="1"/>
                  </a:moveTo>
                  <a:cubicBezTo>
                    <a:pt x="1218" y="1"/>
                    <a:pt x="1173" y="16"/>
                    <a:pt x="1143" y="45"/>
                  </a:cubicBezTo>
                  <a:lnTo>
                    <a:pt x="536" y="653"/>
                  </a:lnTo>
                  <a:lnTo>
                    <a:pt x="298" y="414"/>
                  </a:lnTo>
                  <a:cubicBezTo>
                    <a:pt x="268" y="385"/>
                    <a:pt x="223" y="370"/>
                    <a:pt x="179" y="370"/>
                  </a:cubicBezTo>
                  <a:cubicBezTo>
                    <a:pt x="134" y="370"/>
                    <a:pt x="89" y="385"/>
                    <a:pt x="60" y="414"/>
                  </a:cubicBezTo>
                  <a:cubicBezTo>
                    <a:pt x="0" y="474"/>
                    <a:pt x="0" y="593"/>
                    <a:pt x="60" y="653"/>
                  </a:cubicBezTo>
                  <a:lnTo>
                    <a:pt x="429" y="1034"/>
                  </a:lnTo>
                  <a:cubicBezTo>
                    <a:pt x="453" y="1057"/>
                    <a:pt x="500" y="1069"/>
                    <a:pt x="548" y="1069"/>
                  </a:cubicBezTo>
                  <a:cubicBezTo>
                    <a:pt x="595" y="1069"/>
                    <a:pt x="631" y="1057"/>
                    <a:pt x="667" y="1034"/>
                  </a:cubicBezTo>
                  <a:lnTo>
                    <a:pt x="1393" y="295"/>
                  </a:lnTo>
                  <a:cubicBezTo>
                    <a:pt x="1453" y="224"/>
                    <a:pt x="1453" y="105"/>
                    <a:pt x="1381" y="45"/>
                  </a:cubicBezTo>
                  <a:cubicBezTo>
                    <a:pt x="1352" y="16"/>
                    <a:pt x="1307" y="1"/>
                    <a:pt x="12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3"/>
            <p:cNvSpPr/>
            <p:nvPr/>
          </p:nvSpPr>
          <p:spPr>
            <a:xfrm>
              <a:off x="7754113" y="3925988"/>
              <a:ext cx="46277" cy="34406"/>
            </a:xfrm>
            <a:custGeom>
              <a:rect b="b" l="l" r="r" t="t"/>
              <a:pathLst>
                <a:path extrusionOk="0" h="1081" w="1454">
                  <a:moveTo>
                    <a:pt x="1263" y="0"/>
                  </a:moveTo>
                  <a:cubicBezTo>
                    <a:pt x="1218" y="0"/>
                    <a:pt x="1174" y="15"/>
                    <a:pt x="1144" y="45"/>
                  </a:cubicBezTo>
                  <a:lnTo>
                    <a:pt x="537" y="664"/>
                  </a:lnTo>
                  <a:lnTo>
                    <a:pt x="299" y="426"/>
                  </a:lnTo>
                  <a:cubicBezTo>
                    <a:pt x="269" y="396"/>
                    <a:pt x="224" y="381"/>
                    <a:pt x="179" y="381"/>
                  </a:cubicBezTo>
                  <a:cubicBezTo>
                    <a:pt x="135" y="381"/>
                    <a:pt x="90" y="396"/>
                    <a:pt x="60" y="426"/>
                  </a:cubicBezTo>
                  <a:cubicBezTo>
                    <a:pt x="1" y="486"/>
                    <a:pt x="1" y="605"/>
                    <a:pt x="60" y="664"/>
                  </a:cubicBezTo>
                  <a:lnTo>
                    <a:pt x="429" y="1033"/>
                  </a:lnTo>
                  <a:cubicBezTo>
                    <a:pt x="453" y="1057"/>
                    <a:pt x="501" y="1081"/>
                    <a:pt x="549" y="1081"/>
                  </a:cubicBezTo>
                  <a:cubicBezTo>
                    <a:pt x="596" y="1081"/>
                    <a:pt x="632" y="1057"/>
                    <a:pt x="668" y="1033"/>
                  </a:cubicBezTo>
                  <a:lnTo>
                    <a:pt x="1394" y="307"/>
                  </a:lnTo>
                  <a:cubicBezTo>
                    <a:pt x="1453" y="224"/>
                    <a:pt x="1453" y="128"/>
                    <a:pt x="1382" y="45"/>
                  </a:cubicBezTo>
                  <a:cubicBezTo>
                    <a:pt x="1352" y="15"/>
                    <a:pt x="1308" y="0"/>
                    <a:pt x="12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cxnSp>
        <p:nvCxnSpPr>
          <p:cNvPr id="702" name="Google Shape;702;p34"/>
          <p:cNvCxnSpPr/>
          <p:nvPr/>
        </p:nvCxnSpPr>
        <p:spPr>
          <a:xfrm>
            <a:off x="5533206" y="1540889"/>
            <a:ext cx="2442900" cy="2442900"/>
          </a:xfrm>
          <a:prstGeom prst="straightConnector1">
            <a:avLst/>
          </a:prstGeom>
          <a:noFill/>
          <a:ln cap="flat" cmpd="sng" w="9525">
            <a:solidFill>
              <a:schemeClr val="accent2"/>
            </a:solidFill>
            <a:prstDash val="solid"/>
            <a:round/>
            <a:headEnd len="med" w="med" type="none"/>
            <a:tailEnd len="med" w="med" type="none"/>
          </a:ln>
        </p:spPr>
      </p:cxnSp>
      <p:grpSp>
        <p:nvGrpSpPr>
          <p:cNvPr id="703" name="Google Shape;703;p34"/>
          <p:cNvGrpSpPr/>
          <p:nvPr/>
        </p:nvGrpSpPr>
        <p:grpSpPr>
          <a:xfrm>
            <a:off x="4682056" y="841516"/>
            <a:ext cx="3748715" cy="3468037"/>
            <a:chOff x="5009550" y="697395"/>
            <a:chExt cx="4134460" cy="3824900"/>
          </a:xfrm>
        </p:grpSpPr>
        <p:sp>
          <p:nvSpPr>
            <p:cNvPr id="704" name="Google Shape;704;p34"/>
            <p:cNvSpPr/>
            <p:nvPr/>
          </p:nvSpPr>
          <p:spPr>
            <a:xfrm flipH="1" rot="10800000">
              <a:off x="6316581" y="929161"/>
              <a:ext cx="576343" cy="1044085"/>
            </a:xfrm>
            <a:custGeom>
              <a:rect b="b" l="l" r="r" t="t"/>
              <a:pathLst>
                <a:path extrusionOk="0" fill="none" h="38520" w="29522">
                  <a:moveTo>
                    <a:pt x="29522" y="1"/>
                  </a:moveTo>
                  <a:lnTo>
                    <a:pt x="29522" y="34373"/>
                  </a:lnTo>
                  <a:cubicBezTo>
                    <a:pt x="29522" y="36695"/>
                    <a:pt x="27698" y="38519"/>
                    <a:pt x="25376" y="38519"/>
                  </a:cubicBezTo>
                  <a:lnTo>
                    <a:pt x="1" y="38519"/>
                  </a:lnTo>
                </a:path>
              </a:pathLst>
            </a:custGeom>
            <a:noFill/>
            <a:ln cap="flat" cmpd="sng" w="9525">
              <a:solidFill>
                <a:schemeClr val="dk2"/>
              </a:solidFill>
              <a:prstDash val="dash"/>
              <a:miter lim="414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4"/>
            <p:cNvSpPr/>
            <p:nvPr/>
          </p:nvSpPr>
          <p:spPr>
            <a:xfrm>
              <a:off x="5197301" y="697395"/>
              <a:ext cx="1176513" cy="701622"/>
            </a:xfrm>
            <a:custGeom>
              <a:rect b="b" l="l" r="r" t="t"/>
              <a:pathLst>
                <a:path extrusionOk="0" fill="none" h="33659" w="56441">
                  <a:moveTo>
                    <a:pt x="49936" y="20315"/>
                  </a:moveTo>
                  <a:cubicBezTo>
                    <a:pt x="51637" y="11275"/>
                    <a:pt x="41596" y="4637"/>
                    <a:pt x="33958" y="9774"/>
                  </a:cubicBezTo>
                  <a:cubicBezTo>
                    <a:pt x="31389" y="3537"/>
                    <a:pt x="24818" y="1"/>
                    <a:pt x="18246" y="1302"/>
                  </a:cubicBezTo>
                  <a:cubicBezTo>
                    <a:pt x="11642" y="2603"/>
                    <a:pt x="6905" y="8373"/>
                    <a:pt x="6938" y="15112"/>
                  </a:cubicBezTo>
                  <a:lnTo>
                    <a:pt x="6938" y="15612"/>
                  </a:lnTo>
                  <a:cubicBezTo>
                    <a:pt x="2769" y="16779"/>
                    <a:pt x="0" y="20716"/>
                    <a:pt x="300" y="25052"/>
                  </a:cubicBezTo>
                  <a:cubicBezTo>
                    <a:pt x="600" y="29355"/>
                    <a:pt x="3903" y="32858"/>
                    <a:pt x="8173" y="33458"/>
                  </a:cubicBezTo>
                  <a:lnTo>
                    <a:pt x="8173" y="33558"/>
                  </a:lnTo>
                  <a:lnTo>
                    <a:pt x="49502" y="33558"/>
                  </a:lnTo>
                  <a:cubicBezTo>
                    <a:pt x="53138" y="33658"/>
                    <a:pt x="56207" y="30823"/>
                    <a:pt x="56340" y="27154"/>
                  </a:cubicBezTo>
                  <a:cubicBezTo>
                    <a:pt x="56440" y="23484"/>
                    <a:pt x="53605" y="20449"/>
                    <a:pt x="49936" y="20315"/>
                  </a:cubicBezTo>
                  <a:close/>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06" name="Google Shape;706;p34"/>
            <p:cNvSpPr/>
            <p:nvPr/>
          </p:nvSpPr>
          <p:spPr>
            <a:xfrm>
              <a:off x="5621429" y="1437258"/>
              <a:ext cx="21" cy="2545287"/>
            </a:xfrm>
            <a:custGeom>
              <a:rect b="b" l="l" r="r" t="t"/>
              <a:pathLst>
                <a:path extrusionOk="0" fill="none" h="118786" w="1">
                  <a:moveTo>
                    <a:pt x="1" y="118786"/>
                  </a:moveTo>
                  <a:lnTo>
                    <a:pt x="1" y="0"/>
                  </a:lnTo>
                </a:path>
              </a:pathLst>
            </a:custGeom>
            <a:noFill/>
            <a:ln cap="rnd" cmpd="sng" w="108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07" name="Google Shape;707;p34"/>
            <p:cNvSpPr/>
            <p:nvPr/>
          </p:nvSpPr>
          <p:spPr>
            <a:xfrm>
              <a:off x="6941172" y="1732338"/>
              <a:ext cx="1433802" cy="815644"/>
            </a:xfrm>
            <a:custGeom>
              <a:rect b="b" l="l" r="r" t="t"/>
              <a:pathLst>
                <a:path extrusionOk="0" h="39129" w="68784">
                  <a:moveTo>
                    <a:pt x="24452" y="1"/>
                  </a:moveTo>
                  <a:cubicBezTo>
                    <a:pt x="24452" y="1"/>
                    <a:pt x="13277" y="4237"/>
                    <a:pt x="11576" y="5805"/>
                  </a:cubicBezTo>
                  <a:cubicBezTo>
                    <a:pt x="9874" y="7339"/>
                    <a:pt x="1" y="39129"/>
                    <a:pt x="1" y="39129"/>
                  </a:cubicBezTo>
                  <a:lnTo>
                    <a:pt x="68783" y="39129"/>
                  </a:lnTo>
                  <a:cubicBezTo>
                    <a:pt x="68783" y="39129"/>
                    <a:pt x="63713" y="17780"/>
                    <a:pt x="62445" y="10575"/>
                  </a:cubicBezTo>
                  <a:cubicBezTo>
                    <a:pt x="61211" y="3370"/>
                    <a:pt x="55674" y="1835"/>
                    <a:pt x="52872" y="1268"/>
                  </a:cubicBezTo>
                  <a:cubicBezTo>
                    <a:pt x="50036" y="701"/>
                    <a:pt x="24452" y="1"/>
                    <a:pt x="24452" y="1"/>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08" name="Google Shape;708;p34"/>
            <p:cNvSpPr/>
            <p:nvPr/>
          </p:nvSpPr>
          <p:spPr>
            <a:xfrm>
              <a:off x="7811722" y="1796999"/>
              <a:ext cx="248264" cy="750983"/>
            </a:xfrm>
            <a:custGeom>
              <a:rect b="b" l="l" r="r" t="t"/>
              <a:pathLst>
                <a:path extrusionOk="0" h="36027" w="11910">
                  <a:moveTo>
                    <a:pt x="7139" y="1"/>
                  </a:moveTo>
                  <a:lnTo>
                    <a:pt x="1469" y="2903"/>
                  </a:lnTo>
                  <a:lnTo>
                    <a:pt x="1" y="36027"/>
                  </a:lnTo>
                  <a:lnTo>
                    <a:pt x="11909" y="36027"/>
                  </a:lnTo>
                  <a:lnTo>
                    <a:pt x="7139" y="1"/>
                  </a:lnTo>
                  <a:close/>
                </a:path>
              </a:pathLst>
            </a:custGeom>
            <a:solidFill>
              <a:schemeClr val="accent4"/>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09" name="Google Shape;709;p34"/>
            <p:cNvSpPr/>
            <p:nvPr/>
          </p:nvSpPr>
          <p:spPr>
            <a:xfrm>
              <a:off x="7432072" y="1581358"/>
              <a:ext cx="607757" cy="339544"/>
            </a:xfrm>
            <a:custGeom>
              <a:rect b="b" l="l" r="r" t="t"/>
              <a:pathLst>
                <a:path extrusionOk="0" h="16289" w="29156">
                  <a:moveTo>
                    <a:pt x="20141" y="1"/>
                  </a:moveTo>
                  <a:cubicBezTo>
                    <a:pt x="19511" y="1"/>
                    <a:pt x="18636" y="2954"/>
                    <a:pt x="15012" y="3574"/>
                  </a:cubicBezTo>
                  <a:cubicBezTo>
                    <a:pt x="11309" y="4175"/>
                    <a:pt x="2336" y="4542"/>
                    <a:pt x="2336" y="4542"/>
                  </a:cubicBezTo>
                  <a:lnTo>
                    <a:pt x="1836" y="4442"/>
                  </a:lnTo>
                  <a:cubicBezTo>
                    <a:pt x="1836" y="4442"/>
                    <a:pt x="1" y="7177"/>
                    <a:pt x="368" y="8011"/>
                  </a:cubicBezTo>
                  <a:cubicBezTo>
                    <a:pt x="735" y="8878"/>
                    <a:pt x="4938" y="15416"/>
                    <a:pt x="9107" y="16150"/>
                  </a:cubicBezTo>
                  <a:cubicBezTo>
                    <a:pt x="9648" y="16245"/>
                    <a:pt x="10207" y="16289"/>
                    <a:pt x="10778" y="16289"/>
                  </a:cubicBezTo>
                  <a:cubicBezTo>
                    <a:pt x="14610" y="16289"/>
                    <a:pt x="18948" y="14324"/>
                    <a:pt x="21416" y="12814"/>
                  </a:cubicBezTo>
                  <a:cubicBezTo>
                    <a:pt x="24252" y="11080"/>
                    <a:pt x="27921" y="9745"/>
                    <a:pt x="28521" y="9378"/>
                  </a:cubicBezTo>
                  <a:cubicBezTo>
                    <a:pt x="29155" y="8978"/>
                    <a:pt x="26953" y="6043"/>
                    <a:pt x="25953" y="5542"/>
                  </a:cubicBezTo>
                  <a:cubicBezTo>
                    <a:pt x="24985" y="5075"/>
                    <a:pt x="23751" y="4308"/>
                    <a:pt x="23751" y="4308"/>
                  </a:cubicBezTo>
                  <a:cubicBezTo>
                    <a:pt x="23751" y="4308"/>
                    <a:pt x="22384" y="2574"/>
                    <a:pt x="22150" y="2207"/>
                  </a:cubicBezTo>
                  <a:cubicBezTo>
                    <a:pt x="21883" y="1840"/>
                    <a:pt x="21783" y="1239"/>
                    <a:pt x="21416" y="739"/>
                  </a:cubicBezTo>
                  <a:cubicBezTo>
                    <a:pt x="21116" y="305"/>
                    <a:pt x="20682" y="38"/>
                    <a:pt x="20182" y="5"/>
                  </a:cubicBezTo>
                  <a:cubicBezTo>
                    <a:pt x="20169" y="2"/>
                    <a:pt x="20155" y="1"/>
                    <a:pt x="20141" y="1"/>
                  </a:cubicBezTo>
                  <a:close/>
                </a:path>
              </a:pathLst>
            </a:custGeom>
            <a:solidFill>
              <a:schemeClr val="accent4"/>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10" name="Google Shape;710;p34"/>
            <p:cNvSpPr/>
            <p:nvPr/>
          </p:nvSpPr>
          <p:spPr>
            <a:xfrm>
              <a:off x="7708831" y="1628030"/>
              <a:ext cx="184979" cy="289975"/>
            </a:xfrm>
            <a:custGeom>
              <a:rect b="b" l="l" r="r" t="t"/>
              <a:pathLst>
                <a:path extrusionOk="0" fill="none" h="13911" w="8874">
                  <a:moveTo>
                    <a:pt x="0" y="13911"/>
                  </a:moveTo>
                  <a:cubicBezTo>
                    <a:pt x="0" y="13911"/>
                    <a:pt x="7138" y="10342"/>
                    <a:pt x="8006" y="7506"/>
                  </a:cubicBezTo>
                  <a:cubicBezTo>
                    <a:pt x="8873" y="4671"/>
                    <a:pt x="8873" y="1"/>
                    <a:pt x="8873" y="1"/>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11" name="Google Shape;711;p34"/>
            <p:cNvSpPr/>
            <p:nvPr/>
          </p:nvSpPr>
          <p:spPr>
            <a:xfrm>
              <a:off x="7822166" y="1671846"/>
              <a:ext cx="105017" cy="182206"/>
            </a:xfrm>
            <a:custGeom>
              <a:rect b="b" l="l" r="r" t="t"/>
              <a:pathLst>
                <a:path extrusionOk="0" fill="none" h="8741" w="5038">
                  <a:moveTo>
                    <a:pt x="0" y="8740"/>
                  </a:moveTo>
                  <a:cubicBezTo>
                    <a:pt x="0" y="8740"/>
                    <a:pt x="3069" y="7372"/>
                    <a:pt x="4036" y="5538"/>
                  </a:cubicBezTo>
                  <a:cubicBezTo>
                    <a:pt x="5037" y="3670"/>
                    <a:pt x="5037" y="0"/>
                    <a:pt x="5037"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12" name="Google Shape;712;p34"/>
            <p:cNvSpPr/>
            <p:nvPr/>
          </p:nvSpPr>
          <p:spPr>
            <a:xfrm>
              <a:off x="7385484" y="1181571"/>
              <a:ext cx="572279" cy="658056"/>
            </a:xfrm>
            <a:custGeom>
              <a:rect b="b" l="l" r="r" t="t"/>
              <a:pathLst>
                <a:path extrusionOk="0" h="31569" w="27454">
                  <a:moveTo>
                    <a:pt x="15521" y="0"/>
                  </a:moveTo>
                  <a:cubicBezTo>
                    <a:pt x="15083" y="0"/>
                    <a:pt x="14645" y="33"/>
                    <a:pt x="14211" y="104"/>
                  </a:cubicBezTo>
                  <a:cubicBezTo>
                    <a:pt x="8874" y="971"/>
                    <a:pt x="968" y="5074"/>
                    <a:pt x="134" y="8343"/>
                  </a:cubicBezTo>
                  <a:cubicBezTo>
                    <a:pt x="1" y="8843"/>
                    <a:pt x="2870" y="23120"/>
                    <a:pt x="4938" y="26756"/>
                  </a:cubicBezTo>
                  <a:cubicBezTo>
                    <a:pt x="6606" y="29661"/>
                    <a:pt x="9727" y="31568"/>
                    <a:pt x="12219" y="31568"/>
                  </a:cubicBezTo>
                  <a:cubicBezTo>
                    <a:pt x="12818" y="31568"/>
                    <a:pt x="13380" y="31459"/>
                    <a:pt x="13878" y="31226"/>
                  </a:cubicBezTo>
                  <a:cubicBezTo>
                    <a:pt x="16846" y="29825"/>
                    <a:pt x="20149" y="27090"/>
                    <a:pt x="21583" y="24021"/>
                  </a:cubicBezTo>
                  <a:cubicBezTo>
                    <a:pt x="21850" y="23487"/>
                    <a:pt x="23284" y="17384"/>
                    <a:pt x="22984" y="17283"/>
                  </a:cubicBezTo>
                  <a:lnTo>
                    <a:pt x="22984" y="17283"/>
                  </a:lnTo>
                  <a:cubicBezTo>
                    <a:pt x="22989" y="17284"/>
                    <a:pt x="23138" y="17333"/>
                    <a:pt x="23370" y="17333"/>
                  </a:cubicBezTo>
                  <a:cubicBezTo>
                    <a:pt x="24011" y="17333"/>
                    <a:pt x="25286" y="16959"/>
                    <a:pt x="25919" y="14180"/>
                  </a:cubicBezTo>
                  <a:cubicBezTo>
                    <a:pt x="26753" y="10411"/>
                    <a:pt x="27454" y="8176"/>
                    <a:pt x="26420" y="6108"/>
                  </a:cubicBezTo>
                  <a:cubicBezTo>
                    <a:pt x="25470" y="4208"/>
                    <a:pt x="20467" y="0"/>
                    <a:pt x="15521"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13" name="Google Shape;713;p34"/>
            <p:cNvSpPr/>
            <p:nvPr/>
          </p:nvSpPr>
          <p:spPr>
            <a:xfrm>
              <a:off x="7179306" y="945919"/>
              <a:ext cx="825045" cy="491337"/>
            </a:xfrm>
            <a:custGeom>
              <a:rect b="b" l="l" r="r" t="t"/>
              <a:pathLst>
                <a:path extrusionOk="0" h="23571" w="39580">
                  <a:moveTo>
                    <a:pt x="28757" y="0"/>
                  </a:moveTo>
                  <a:cubicBezTo>
                    <a:pt x="27359" y="0"/>
                    <a:pt x="28272" y="2269"/>
                    <a:pt x="28272" y="2269"/>
                  </a:cubicBezTo>
                  <a:cubicBezTo>
                    <a:pt x="28272" y="2269"/>
                    <a:pt x="26370" y="1268"/>
                    <a:pt x="22067" y="734"/>
                  </a:cubicBezTo>
                  <a:cubicBezTo>
                    <a:pt x="21624" y="683"/>
                    <a:pt x="21156" y="659"/>
                    <a:pt x="20672" y="659"/>
                  </a:cubicBezTo>
                  <a:cubicBezTo>
                    <a:pt x="16467" y="659"/>
                    <a:pt x="11051" y="2495"/>
                    <a:pt x="9525" y="4170"/>
                  </a:cubicBezTo>
                  <a:cubicBezTo>
                    <a:pt x="7790" y="6072"/>
                    <a:pt x="11426" y="7106"/>
                    <a:pt x="11426" y="7106"/>
                  </a:cubicBezTo>
                  <a:cubicBezTo>
                    <a:pt x="11426" y="7106"/>
                    <a:pt x="1086" y="11242"/>
                    <a:pt x="385" y="16379"/>
                  </a:cubicBezTo>
                  <a:cubicBezTo>
                    <a:pt x="1" y="19358"/>
                    <a:pt x="2064" y="19989"/>
                    <a:pt x="3882" y="19989"/>
                  </a:cubicBezTo>
                  <a:cubicBezTo>
                    <a:pt x="5219" y="19989"/>
                    <a:pt x="6423" y="19648"/>
                    <a:pt x="6423" y="19648"/>
                  </a:cubicBezTo>
                  <a:lnTo>
                    <a:pt x="6423" y="19648"/>
                  </a:lnTo>
                  <a:cubicBezTo>
                    <a:pt x="6423" y="19648"/>
                    <a:pt x="6396" y="21593"/>
                    <a:pt x="10160" y="21593"/>
                  </a:cubicBezTo>
                  <a:cubicBezTo>
                    <a:pt x="10578" y="21593"/>
                    <a:pt x="11043" y="21569"/>
                    <a:pt x="11560" y="21516"/>
                  </a:cubicBezTo>
                  <a:cubicBezTo>
                    <a:pt x="16730" y="21016"/>
                    <a:pt x="24268" y="15179"/>
                    <a:pt x="24269" y="15178"/>
                  </a:cubicBezTo>
                  <a:lnTo>
                    <a:pt x="24269" y="15178"/>
                  </a:lnTo>
                  <a:cubicBezTo>
                    <a:pt x="24269" y="15178"/>
                    <a:pt x="21833" y="19158"/>
                    <a:pt x="23857" y="19158"/>
                  </a:cubicBezTo>
                  <a:cubicBezTo>
                    <a:pt x="23978" y="19158"/>
                    <a:pt x="24115" y="19144"/>
                    <a:pt x="24269" y="19114"/>
                  </a:cubicBezTo>
                  <a:cubicBezTo>
                    <a:pt x="27038" y="18614"/>
                    <a:pt x="28238" y="15011"/>
                    <a:pt x="28238" y="15011"/>
                  </a:cubicBezTo>
                  <a:cubicBezTo>
                    <a:pt x="28238" y="15011"/>
                    <a:pt x="28405" y="16045"/>
                    <a:pt x="28572" y="16879"/>
                  </a:cubicBezTo>
                  <a:cubicBezTo>
                    <a:pt x="28739" y="17747"/>
                    <a:pt x="30807" y="19815"/>
                    <a:pt x="30807" y="19815"/>
                  </a:cubicBezTo>
                  <a:cubicBezTo>
                    <a:pt x="30807" y="19815"/>
                    <a:pt x="31341" y="22750"/>
                    <a:pt x="32708" y="23417"/>
                  </a:cubicBezTo>
                  <a:cubicBezTo>
                    <a:pt x="32917" y="23524"/>
                    <a:pt x="33078" y="23570"/>
                    <a:pt x="33202" y="23570"/>
                  </a:cubicBezTo>
                  <a:cubicBezTo>
                    <a:pt x="33892" y="23570"/>
                    <a:pt x="33434" y="22140"/>
                    <a:pt x="33576" y="21716"/>
                  </a:cubicBezTo>
                  <a:cubicBezTo>
                    <a:pt x="33742" y="21182"/>
                    <a:pt x="36644" y="20315"/>
                    <a:pt x="38045" y="17413"/>
                  </a:cubicBezTo>
                  <a:cubicBezTo>
                    <a:pt x="39413" y="14478"/>
                    <a:pt x="36644" y="9341"/>
                    <a:pt x="36644" y="9341"/>
                  </a:cubicBezTo>
                  <a:cubicBezTo>
                    <a:pt x="36644" y="9341"/>
                    <a:pt x="39580" y="8974"/>
                    <a:pt x="39246" y="7773"/>
                  </a:cubicBezTo>
                  <a:cubicBezTo>
                    <a:pt x="38879" y="6572"/>
                    <a:pt x="34409" y="6238"/>
                    <a:pt x="34409" y="6238"/>
                  </a:cubicBezTo>
                  <a:cubicBezTo>
                    <a:pt x="34409" y="6238"/>
                    <a:pt x="32208" y="1201"/>
                    <a:pt x="29639" y="201"/>
                  </a:cubicBezTo>
                  <a:cubicBezTo>
                    <a:pt x="29275" y="60"/>
                    <a:pt x="28985" y="0"/>
                    <a:pt x="28757" y="0"/>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14" name="Google Shape;714;p34"/>
            <p:cNvSpPr/>
            <p:nvPr/>
          </p:nvSpPr>
          <p:spPr>
            <a:xfrm>
              <a:off x="6579616" y="2437733"/>
              <a:ext cx="297604" cy="109561"/>
            </a:xfrm>
            <a:custGeom>
              <a:rect b="b" l="l" r="r" t="t"/>
              <a:pathLst>
                <a:path extrusionOk="0" h="5256" w="14277">
                  <a:moveTo>
                    <a:pt x="7242" y="1"/>
                  </a:moveTo>
                  <a:cubicBezTo>
                    <a:pt x="6522" y="1"/>
                    <a:pt x="5801" y="105"/>
                    <a:pt x="5104" y="318"/>
                  </a:cubicBezTo>
                  <a:cubicBezTo>
                    <a:pt x="1701" y="1319"/>
                    <a:pt x="0" y="4288"/>
                    <a:pt x="0" y="5255"/>
                  </a:cubicBezTo>
                  <a:lnTo>
                    <a:pt x="14277" y="5255"/>
                  </a:lnTo>
                  <a:cubicBezTo>
                    <a:pt x="13910" y="3521"/>
                    <a:pt x="12843" y="2053"/>
                    <a:pt x="11308" y="1152"/>
                  </a:cubicBezTo>
                  <a:cubicBezTo>
                    <a:pt x="10070" y="401"/>
                    <a:pt x="8657" y="1"/>
                    <a:pt x="7242" y="1"/>
                  </a:cubicBez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15" name="Google Shape;715;p34"/>
            <p:cNvSpPr/>
            <p:nvPr/>
          </p:nvSpPr>
          <p:spPr>
            <a:xfrm>
              <a:off x="6574050" y="2391519"/>
              <a:ext cx="76501" cy="127050"/>
            </a:xfrm>
            <a:custGeom>
              <a:rect b="b" l="l" r="r" t="t"/>
              <a:pathLst>
                <a:path extrusionOk="0" h="6095" w="3670">
                  <a:moveTo>
                    <a:pt x="2802" y="0"/>
                  </a:moveTo>
                  <a:cubicBezTo>
                    <a:pt x="2802" y="0"/>
                    <a:pt x="968" y="2669"/>
                    <a:pt x="968" y="3669"/>
                  </a:cubicBezTo>
                  <a:cubicBezTo>
                    <a:pt x="968" y="4637"/>
                    <a:pt x="0" y="5638"/>
                    <a:pt x="1401" y="6071"/>
                  </a:cubicBezTo>
                  <a:cubicBezTo>
                    <a:pt x="1456" y="6087"/>
                    <a:pt x="1509" y="6094"/>
                    <a:pt x="1562" y="6094"/>
                  </a:cubicBezTo>
                  <a:cubicBezTo>
                    <a:pt x="2868" y="6094"/>
                    <a:pt x="3669" y="1513"/>
                    <a:pt x="3669" y="968"/>
                  </a:cubicBezTo>
                  <a:cubicBezTo>
                    <a:pt x="3669" y="400"/>
                    <a:pt x="2802" y="0"/>
                    <a:pt x="2802"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16" name="Google Shape;716;p34"/>
            <p:cNvSpPr/>
            <p:nvPr/>
          </p:nvSpPr>
          <p:spPr>
            <a:xfrm>
              <a:off x="6600461" y="2385183"/>
              <a:ext cx="85548" cy="143289"/>
            </a:xfrm>
            <a:custGeom>
              <a:rect b="b" l="l" r="r" t="t"/>
              <a:pathLst>
                <a:path extrusionOk="0" h="6874" w="4104">
                  <a:moveTo>
                    <a:pt x="2735" y="0"/>
                  </a:moveTo>
                  <a:cubicBezTo>
                    <a:pt x="2252" y="0"/>
                    <a:pt x="1770" y="69"/>
                    <a:pt x="1535" y="304"/>
                  </a:cubicBezTo>
                  <a:cubicBezTo>
                    <a:pt x="968" y="838"/>
                    <a:pt x="1" y="5808"/>
                    <a:pt x="134" y="6375"/>
                  </a:cubicBezTo>
                  <a:cubicBezTo>
                    <a:pt x="209" y="6692"/>
                    <a:pt x="688" y="6873"/>
                    <a:pt x="1167" y="6873"/>
                  </a:cubicBezTo>
                  <a:cubicBezTo>
                    <a:pt x="1546" y="6873"/>
                    <a:pt x="1925" y="6759"/>
                    <a:pt x="2102" y="6509"/>
                  </a:cubicBezTo>
                  <a:cubicBezTo>
                    <a:pt x="2536" y="5942"/>
                    <a:pt x="4104" y="137"/>
                    <a:pt x="4104" y="137"/>
                  </a:cubicBezTo>
                  <a:cubicBezTo>
                    <a:pt x="4104" y="137"/>
                    <a:pt x="3418" y="0"/>
                    <a:pt x="2735"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17" name="Google Shape;717;p34"/>
            <p:cNvSpPr/>
            <p:nvPr/>
          </p:nvSpPr>
          <p:spPr>
            <a:xfrm>
              <a:off x="6632458" y="2368715"/>
              <a:ext cx="365058" cy="178933"/>
            </a:xfrm>
            <a:custGeom>
              <a:rect b="b" l="l" r="r" t="t"/>
              <a:pathLst>
                <a:path extrusionOk="0" h="8584" w="17513">
                  <a:moveTo>
                    <a:pt x="3160" y="1"/>
                  </a:moveTo>
                  <a:cubicBezTo>
                    <a:pt x="2281" y="1"/>
                    <a:pt x="1759" y="1250"/>
                    <a:pt x="1435" y="2062"/>
                  </a:cubicBezTo>
                  <a:cubicBezTo>
                    <a:pt x="1001" y="3062"/>
                    <a:pt x="0" y="6598"/>
                    <a:pt x="0" y="7566"/>
                  </a:cubicBezTo>
                  <a:cubicBezTo>
                    <a:pt x="0" y="8149"/>
                    <a:pt x="533" y="8539"/>
                    <a:pt x="1030" y="8539"/>
                  </a:cubicBezTo>
                  <a:cubicBezTo>
                    <a:pt x="1386" y="8539"/>
                    <a:pt x="1723" y="8339"/>
                    <a:pt x="1835" y="7866"/>
                  </a:cubicBezTo>
                  <a:cubicBezTo>
                    <a:pt x="2135" y="6732"/>
                    <a:pt x="4403" y="3062"/>
                    <a:pt x="4403" y="3062"/>
                  </a:cubicBezTo>
                  <a:lnTo>
                    <a:pt x="7372" y="4196"/>
                  </a:lnTo>
                  <a:cubicBezTo>
                    <a:pt x="7372" y="4196"/>
                    <a:pt x="7639" y="4597"/>
                    <a:pt x="6371" y="5464"/>
                  </a:cubicBezTo>
                  <a:cubicBezTo>
                    <a:pt x="5104" y="6298"/>
                    <a:pt x="3269" y="8133"/>
                    <a:pt x="3836" y="8433"/>
                  </a:cubicBezTo>
                  <a:cubicBezTo>
                    <a:pt x="4023" y="8521"/>
                    <a:pt x="4328" y="8565"/>
                    <a:pt x="4674" y="8565"/>
                  </a:cubicBezTo>
                  <a:cubicBezTo>
                    <a:pt x="5381" y="8565"/>
                    <a:pt x="6258" y="8380"/>
                    <a:pt x="6638" y="7999"/>
                  </a:cubicBezTo>
                  <a:cubicBezTo>
                    <a:pt x="7205" y="7432"/>
                    <a:pt x="10174" y="6732"/>
                    <a:pt x="10174" y="6732"/>
                  </a:cubicBezTo>
                  <a:cubicBezTo>
                    <a:pt x="10174" y="6732"/>
                    <a:pt x="12876" y="8433"/>
                    <a:pt x="13443" y="8566"/>
                  </a:cubicBezTo>
                  <a:cubicBezTo>
                    <a:pt x="13492" y="8578"/>
                    <a:pt x="13564" y="8583"/>
                    <a:pt x="13653" y="8583"/>
                  </a:cubicBezTo>
                  <a:cubicBezTo>
                    <a:pt x="14593" y="8583"/>
                    <a:pt x="17513" y="7999"/>
                    <a:pt x="17513" y="7999"/>
                  </a:cubicBezTo>
                  <a:cubicBezTo>
                    <a:pt x="17513" y="7999"/>
                    <a:pt x="13577" y="4630"/>
                    <a:pt x="13009" y="4196"/>
                  </a:cubicBezTo>
                  <a:cubicBezTo>
                    <a:pt x="12376" y="3796"/>
                    <a:pt x="11709" y="3463"/>
                    <a:pt x="11041" y="3196"/>
                  </a:cubicBezTo>
                  <a:cubicBezTo>
                    <a:pt x="11041" y="3196"/>
                    <a:pt x="5104" y="1061"/>
                    <a:pt x="3836" y="227"/>
                  </a:cubicBezTo>
                  <a:cubicBezTo>
                    <a:pt x="3590" y="69"/>
                    <a:pt x="3365" y="1"/>
                    <a:pt x="3160"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18" name="Google Shape;718;p34"/>
            <p:cNvSpPr/>
            <p:nvPr/>
          </p:nvSpPr>
          <p:spPr>
            <a:xfrm>
              <a:off x="7830504" y="2384286"/>
              <a:ext cx="229483" cy="99722"/>
            </a:xfrm>
            <a:custGeom>
              <a:rect b="b" l="l" r="r" t="t"/>
              <a:pathLst>
                <a:path extrusionOk="0" h="4784" w="11009">
                  <a:moveTo>
                    <a:pt x="1497" y="1"/>
                  </a:moveTo>
                  <a:cubicBezTo>
                    <a:pt x="780" y="1"/>
                    <a:pt x="210" y="175"/>
                    <a:pt x="134" y="814"/>
                  </a:cubicBezTo>
                  <a:cubicBezTo>
                    <a:pt x="1" y="2215"/>
                    <a:pt x="2969" y="3082"/>
                    <a:pt x="4370" y="3082"/>
                  </a:cubicBezTo>
                  <a:cubicBezTo>
                    <a:pt x="5197" y="3082"/>
                    <a:pt x="5824" y="2894"/>
                    <a:pt x="6533" y="2894"/>
                  </a:cubicBezTo>
                  <a:cubicBezTo>
                    <a:pt x="7054" y="2894"/>
                    <a:pt x="7619" y="2996"/>
                    <a:pt x="8340" y="3349"/>
                  </a:cubicBezTo>
                  <a:cubicBezTo>
                    <a:pt x="10041" y="4217"/>
                    <a:pt x="11008" y="4784"/>
                    <a:pt x="11008" y="4784"/>
                  </a:cubicBezTo>
                  <a:lnTo>
                    <a:pt x="9040" y="1648"/>
                  </a:lnTo>
                  <a:lnTo>
                    <a:pt x="7072" y="247"/>
                  </a:lnTo>
                  <a:lnTo>
                    <a:pt x="4103" y="247"/>
                  </a:lnTo>
                  <a:cubicBezTo>
                    <a:pt x="3415" y="247"/>
                    <a:pt x="2351" y="1"/>
                    <a:pt x="1497"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19" name="Google Shape;719;p34"/>
            <p:cNvSpPr/>
            <p:nvPr/>
          </p:nvSpPr>
          <p:spPr>
            <a:xfrm>
              <a:off x="7877780" y="2315727"/>
              <a:ext cx="344213" cy="232276"/>
            </a:xfrm>
            <a:custGeom>
              <a:rect b="b" l="l" r="r" t="t"/>
              <a:pathLst>
                <a:path extrusionOk="0" h="11143" w="16513">
                  <a:moveTo>
                    <a:pt x="2970" y="0"/>
                  </a:moveTo>
                  <a:cubicBezTo>
                    <a:pt x="2136" y="0"/>
                    <a:pt x="1" y="4670"/>
                    <a:pt x="301" y="5804"/>
                  </a:cubicBezTo>
                  <a:cubicBezTo>
                    <a:pt x="378" y="6130"/>
                    <a:pt x="479" y="6258"/>
                    <a:pt x="594" y="6258"/>
                  </a:cubicBezTo>
                  <a:cubicBezTo>
                    <a:pt x="880" y="6258"/>
                    <a:pt x="1250" y="5470"/>
                    <a:pt x="1535" y="4970"/>
                  </a:cubicBezTo>
                  <a:cubicBezTo>
                    <a:pt x="1969" y="4270"/>
                    <a:pt x="3503" y="2302"/>
                    <a:pt x="3503" y="2302"/>
                  </a:cubicBezTo>
                  <a:cubicBezTo>
                    <a:pt x="3503" y="2302"/>
                    <a:pt x="5905" y="6238"/>
                    <a:pt x="6906" y="8373"/>
                  </a:cubicBezTo>
                  <a:cubicBezTo>
                    <a:pt x="7906" y="10474"/>
                    <a:pt x="9875" y="10775"/>
                    <a:pt x="11009" y="11042"/>
                  </a:cubicBezTo>
                  <a:cubicBezTo>
                    <a:pt x="11285" y="11115"/>
                    <a:pt x="11752" y="11142"/>
                    <a:pt x="12301" y="11142"/>
                  </a:cubicBezTo>
                  <a:cubicBezTo>
                    <a:pt x="14010" y="11142"/>
                    <a:pt x="16513" y="10875"/>
                    <a:pt x="16513" y="10875"/>
                  </a:cubicBezTo>
                  <a:cubicBezTo>
                    <a:pt x="16513" y="10875"/>
                    <a:pt x="13844" y="5104"/>
                    <a:pt x="12576" y="3269"/>
                  </a:cubicBezTo>
                  <a:cubicBezTo>
                    <a:pt x="11309" y="1435"/>
                    <a:pt x="3804" y="0"/>
                    <a:pt x="2970"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20" name="Google Shape;720;p34"/>
            <p:cNvSpPr/>
            <p:nvPr/>
          </p:nvSpPr>
          <p:spPr>
            <a:xfrm>
              <a:off x="7907797" y="2302616"/>
              <a:ext cx="170262" cy="181018"/>
            </a:xfrm>
            <a:custGeom>
              <a:rect b="b" l="l" r="r" t="t"/>
              <a:pathLst>
                <a:path extrusionOk="0" h="8684" w="8168">
                  <a:moveTo>
                    <a:pt x="4397" y="1"/>
                  </a:moveTo>
                  <a:cubicBezTo>
                    <a:pt x="4280" y="1"/>
                    <a:pt x="4169" y="20"/>
                    <a:pt x="4065" y="62"/>
                  </a:cubicBezTo>
                  <a:cubicBezTo>
                    <a:pt x="2630" y="629"/>
                    <a:pt x="395" y="7401"/>
                    <a:pt x="95" y="8268"/>
                  </a:cubicBezTo>
                  <a:cubicBezTo>
                    <a:pt x="1" y="8564"/>
                    <a:pt x="153" y="8683"/>
                    <a:pt x="402" y="8683"/>
                  </a:cubicBezTo>
                  <a:cubicBezTo>
                    <a:pt x="854" y="8683"/>
                    <a:pt x="1624" y="8287"/>
                    <a:pt x="1796" y="7834"/>
                  </a:cubicBezTo>
                  <a:cubicBezTo>
                    <a:pt x="2063" y="7134"/>
                    <a:pt x="4632" y="3465"/>
                    <a:pt x="4632" y="3465"/>
                  </a:cubicBezTo>
                  <a:lnTo>
                    <a:pt x="6867" y="4866"/>
                  </a:lnTo>
                  <a:lnTo>
                    <a:pt x="8168" y="3031"/>
                  </a:lnTo>
                  <a:cubicBezTo>
                    <a:pt x="8168" y="3031"/>
                    <a:pt x="5852" y="1"/>
                    <a:pt x="43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21" name="Google Shape;721;p34"/>
            <p:cNvSpPr/>
            <p:nvPr/>
          </p:nvSpPr>
          <p:spPr>
            <a:xfrm>
              <a:off x="7904211" y="2292089"/>
              <a:ext cx="173847" cy="200258"/>
            </a:xfrm>
            <a:custGeom>
              <a:rect b="b" l="l" r="r" t="t"/>
              <a:pathLst>
                <a:path extrusionOk="0" fill="none" h="9607" w="8340">
                  <a:moveTo>
                    <a:pt x="8340" y="3536"/>
                  </a:moveTo>
                  <a:cubicBezTo>
                    <a:pt x="8340" y="3536"/>
                    <a:pt x="5638" y="0"/>
                    <a:pt x="4237" y="567"/>
                  </a:cubicBezTo>
                  <a:cubicBezTo>
                    <a:pt x="2802" y="1134"/>
                    <a:pt x="567" y="7906"/>
                    <a:pt x="267" y="8773"/>
                  </a:cubicBezTo>
                  <a:cubicBezTo>
                    <a:pt x="0" y="9607"/>
                    <a:pt x="1702" y="9040"/>
                    <a:pt x="1968" y="8339"/>
                  </a:cubicBezTo>
                  <a:cubicBezTo>
                    <a:pt x="2235" y="7639"/>
                    <a:pt x="4804" y="3970"/>
                    <a:pt x="4804" y="3970"/>
                  </a:cubicBezTo>
                  <a:lnTo>
                    <a:pt x="7039" y="537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22" name="Google Shape;722;p34"/>
            <p:cNvSpPr/>
            <p:nvPr/>
          </p:nvSpPr>
          <p:spPr>
            <a:xfrm>
              <a:off x="7945234" y="2320855"/>
              <a:ext cx="173847" cy="158589"/>
            </a:xfrm>
            <a:custGeom>
              <a:rect b="b" l="l" r="r" t="t"/>
              <a:pathLst>
                <a:path extrusionOk="0" h="7608" w="8340">
                  <a:moveTo>
                    <a:pt x="4705" y="0"/>
                  </a:moveTo>
                  <a:cubicBezTo>
                    <a:pt x="4644" y="0"/>
                    <a:pt x="4588" y="7"/>
                    <a:pt x="4537" y="21"/>
                  </a:cubicBezTo>
                  <a:cubicBezTo>
                    <a:pt x="3536" y="321"/>
                    <a:pt x="0" y="7226"/>
                    <a:pt x="568" y="7526"/>
                  </a:cubicBezTo>
                  <a:cubicBezTo>
                    <a:pt x="672" y="7582"/>
                    <a:pt x="797" y="7608"/>
                    <a:pt x="933" y="7608"/>
                  </a:cubicBezTo>
                  <a:cubicBezTo>
                    <a:pt x="1535" y="7608"/>
                    <a:pt x="2374" y="7105"/>
                    <a:pt x="2836" y="6426"/>
                  </a:cubicBezTo>
                  <a:cubicBezTo>
                    <a:pt x="3403" y="5558"/>
                    <a:pt x="4537" y="3590"/>
                    <a:pt x="4537" y="3590"/>
                  </a:cubicBezTo>
                  <a:lnTo>
                    <a:pt x="6639" y="5125"/>
                  </a:lnTo>
                  <a:lnTo>
                    <a:pt x="8340" y="2156"/>
                  </a:lnTo>
                  <a:cubicBezTo>
                    <a:pt x="8340" y="2156"/>
                    <a:pt x="5795" y="0"/>
                    <a:pt x="47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23" name="Google Shape;723;p34"/>
            <p:cNvSpPr/>
            <p:nvPr/>
          </p:nvSpPr>
          <p:spPr>
            <a:xfrm>
              <a:off x="7945234" y="2315727"/>
              <a:ext cx="173847" cy="168282"/>
            </a:xfrm>
            <a:custGeom>
              <a:rect b="b" l="l" r="r" t="t"/>
              <a:pathLst>
                <a:path extrusionOk="0" fill="none" h="8073" w="8340">
                  <a:moveTo>
                    <a:pt x="8340" y="2402"/>
                  </a:moveTo>
                  <a:cubicBezTo>
                    <a:pt x="8340" y="2402"/>
                    <a:pt x="5504" y="0"/>
                    <a:pt x="4537" y="267"/>
                  </a:cubicBezTo>
                  <a:cubicBezTo>
                    <a:pt x="3536" y="567"/>
                    <a:pt x="0" y="7472"/>
                    <a:pt x="568" y="7772"/>
                  </a:cubicBezTo>
                  <a:cubicBezTo>
                    <a:pt x="1135" y="8073"/>
                    <a:pt x="2269" y="7506"/>
                    <a:pt x="2836" y="6672"/>
                  </a:cubicBezTo>
                  <a:cubicBezTo>
                    <a:pt x="3403" y="5804"/>
                    <a:pt x="4537" y="3836"/>
                    <a:pt x="4537" y="3836"/>
                  </a:cubicBezTo>
                  <a:lnTo>
                    <a:pt x="6639" y="537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24" name="Google Shape;724;p34"/>
            <p:cNvSpPr/>
            <p:nvPr/>
          </p:nvSpPr>
          <p:spPr>
            <a:xfrm>
              <a:off x="8007123" y="2356479"/>
              <a:ext cx="140474" cy="130323"/>
            </a:xfrm>
            <a:custGeom>
              <a:rect b="b" l="l" r="r" t="t"/>
              <a:pathLst>
                <a:path extrusionOk="0" h="6252" w="6739">
                  <a:moveTo>
                    <a:pt x="4593" y="1"/>
                  </a:moveTo>
                  <a:cubicBezTo>
                    <a:pt x="4517" y="1"/>
                    <a:pt x="4443" y="15"/>
                    <a:pt x="4370" y="47"/>
                  </a:cubicBezTo>
                  <a:cubicBezTo>
                    <a:pt x="3403" y="447"/>
                    <a:pt x="0" y="5684"/>
                    <a:pt x="1001" y="5684"/>
                  </a:cubicBezTo>
                  <a:cubicBezTo>
                    <a:pt x="1968" y="5684"/>
                    <a:pt x="4937" y="2582"/>
                    <a:pt x="4937" y="2582"/>
                  </a:cubicBezTo>
                  <a:lnTo>
                    <a:pt x="4937" y="2582"/>
                  </a:lnTo>
                  <a:cubicBezTo>
                    <a:pt x="4937" y="2582"/>
                    <a:pt x="4670" y="4984"/>
                    <a:pt x="4937" y="6251"/>
                  </a:cubicBezTo>
                  <a:lnTo>
                    <a:pt x="6738" y="2382"/>
                  </a:lnTo>
                  <a:cubicBezTo>
                    <a:pt x="6738" y="2382"/>
                    <a:pt x="5562" y="1"/>
                    <a:pt x="45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25" name="Google Shape;725;p34"/>
            <p:cNvSpPr/>
            <p:nvPr/>
          </p:nvSpPr>
          <p:spPr>
            <a:xfrm>
              <a:off x="8007123" y="2348412"/>
              <a:ext cx="140474" cy="138390"/>
            </a:xfrm>
            <a:custGeom>
              <a:rect b="b" l="l" r="r" t="t"/>
              <a:pathLst>
                <a:path extrusionOk="0" fill="none" h="6639" w="6739">
                  <a:moveTo>
                    <a:pt x="6738" y="2769"/>
                  </a:moveTo>
                  <a:cubicBezTo>
                    <a:pt x="6738" y="2769"/>
                    <a:pt x="5371" y="0"/>
                    <a:pt x="4370" y="434"/>
                  </a:cubicBezTo>
                  <a:cubicBezTo>
                    <a:pt x="3403" y="834"/>
                    <a:pt x="0" y="6071"/>
                    <a:pt x="1001" y="6071"/>
                  </a:cubicBezTo>
                  <a:cubicBezTo>
                    <a:pt x="1968" y="6071"/>
                    <a:pt x="4937" y="2969"/>
                    <a:pt x="4937" y="2969"/>
                  </a:cubicBezTo>
                  <a:cubicBezTo>
                    <a:pt x="4937" y="2969"/>
                    <a:pt x="4670" y="5371"/>
                    <a:pt x="4937" y="6638"/>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26" name="Google Shape;726;p34"/>
            <p:cNvSpPr/>
            <p:nvPr/>
          </p:nvSpPr>
          <p:spPr>
            <a:xfrm>
              <a:off x="7292327" y="2523635"/>
              <a:ext cx="773224" cy="24347"/>
            </a:xfrm>
            <a:custGeom>
              <a:rect b="b" l="l" r="r" t="t"/>
              <a:pathLst>
                <a:path extrusionOk="0" h="1168" w="37094">
                  <a:moveTo>
                    <a:pt x="0" y="0"/>
                  </a:moveTo>
                  <a:lnTo>
                    <a:pt x="0" y="1168"/>
                  </a:lnTo>
                  <a:lnTo>
                    <a:pt x="37093" y="1168"/>
                  </a:lnTo>
                  <a:lnTo>
                    <a:pt x="37093" y="0"/>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27" name="Google Shape;727;p34"/>
            <p:cNvSpPr/>
            <p:nvPr/>
          </p:nvSpPr>
          <p:spPr>
            <a:xfrm>
              <a:off x="6728408" y="2020895"/>
              <a:ext cx="933856" cy="527087"/>
            </a:xfrm>
            <a:custGeom>
              <a:rect b="b" l="l" r="r" t="t"/>
              <a:pathLst>
                <a:path extrusionOk="0" h="25286" w="44800">
                  <a:moveTo>
                    <a:pt x="0" y="1"/>
                  </a:moveTo>
                  <a:lnTo>
                    <a:pt x="7573" y="25286"/>
                  </a:lnTo>
                  <a:lnTo>
                    <a:pt x="44799" y="25286"/>
                  </a:lnTo>
                  <a:lnTo>
                    <a:pt x="37227" y="1"/>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28" name="Google Shape;728;p34"/>
            <p:cNvSpPr/>
            <p:nvPr/>
          </p:nvSpPr>
          <p:spPr>
            <a:xfrm>
              <a:off x="6402288" y="2547273"/>
              <a:ext cx="2741722" cy="21"/>
            </a:xfrm>
            <a:custGeom>
              <a:rect b="b" l="l" r="r" t="t"/>
              <a:pathLst>
                <a:path extrusionOk="0" fill="none" h="1" w="131529">
                  <a:moveTo>
                    <a:pt x="1" y="0"/>
                  </a:moveTo>
                  <a:lnTo>
                    <a:pt x="131528"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29" name="Google Shape;729;p34"/>
            <p:cNvSpPr/>
            <p:nvPr/>
          </p:nvSpPr>
          <p:spPr>
            <a:xfrm>
              <a:off x="7637604" y="4219042"/>
              <a:ext cx="177620" cy="240489"/>
            </a:xfrm>
            <a:custGeom>
              <a:rect b="b" l="l" r="r" t="t"/>
              <a:pathLst>
                <a:path extrusionOk="0" h="11537" w="8521">
                  <a:moveTo>
                    <a:pt x="4173" y="1"/>
                  </a:moveTo>
                  <a:cubicBezTo>
                    <a:pt x="2484" y="1"/>
                    <a:pt x="968" y="1370"/>
                    <a:pt x="782" y="1525"/>
                  </a:cubicBezTo>
                  <a:cubicBezTo>
                    <a:pt x="0" y="2255"/>
                    <a:pt x="704" y="3351"/>
                    <a:pt x="1526" y="3351"/>
                  </a:cubicBezTo>
                  <a:cubicBezTo>
                    <a:pt x="1757" y="3351"/>
                    <a:pt x="1997" y="3264"/>
                    <a:pt x="2216" y="3060"/>
                  </a:cubicBezTo>
                  <a:cubicBezTo>
                    <a:pt x="2560" y="2747"/>
                    <a:pt x="3460" y="2083"/>
                    <a:pt x="4149" y="2083"/>
                  </a:cubicBezTo>
                  <a:cubicBezTo>
                    <a:pt x="4195" y="2083"/>
                    <a:pt x="4240" y="2086"/>
                    <a:pt x="4284" y="2092"/>
                  </a:cubicBezTo>
                  <a:cubicBezTo>
                    <a:pt x="4585" y="2159"/>
                    <a:pt x="4851" y="2359"/>
                    <a:pt x="4985" y="2626"/>
                  </a:cubicBezTo>
                  <a:cubicBezTo>
                    <a:pt x="6186" y="4628"/>
                    <a:pt x="5252" y="8731"/>
                    <a:pt x="4651" y="9431"/>
                  </a:cubicBezTo>
                  <a:cubicBezTo>
                    <a:pt x="4588" y="9456"/>
                    <a:pt x="4492" y="9469"/>
                    <a:pt x="4372" y="9469"/>
                  </a:cubicBezTo>
                  <a:cubicBezTo>
                    <a:pt x="3858" y="9469"/>
                    <a:pt x="2900" y="9249"/>
                    <a:pt x="2116" y="8897"/>
                  </a:cubicBezTo>
                  <a:cubicBezTo>
                    <a:pt x="1953" y="8826"/>
                    <a:pt x="1797" y="8794"/>
                    <a:pt x="1652" y="8794"/>
                  </a:cubicBezTo>
                  <a:cubicBezTo>
                    <a:pt x="639" y="8794"/>
                    <a:pt x="145" y="10336"/>
                    <a:pt x="1282" y="10832"/>
                  </a:cubicBezTo>
                  <a:cubicBezTo>
                    <a:pt x="2216" y="11232"/>
                    <a:pt x="3250" y="11499"/>
                    <a:pt x="4284" y="11533"/>
                  </a:cubicBezTo>
                  <a:cubicBezTo>
                    <a:pt x="4335" y="11535"/>
                    <a:pt x="4385" y="11537"/>
                    <a:pt x="4435" y="11537"/>
                  </a:cubicBezTo>
                  <a:cubicBezTo>
                    <a:pt x="4979" y="11537"/>
                    <a:pt x="5491" y="11371"/>
                    <a:pt x="5919" y="11066"/>
                  </a:cubicBezTo>
                  <a:cubicBezTo>
                    <a:pt x="7286" y="9965"/>
                    <a:pt x="8521" y="4427"/>
                    <a:pt x="6753" y="1559"/>
                  </a:cubicBezTo>
                  <a:cubicBezTo>
                    <a:pt x="6286" y="725"/>
                    <a:pt x="5485" y="158"/>
                    <a:pt x="4551" y="24"/>
                  </a:cubicBezTo>
                  <a:cubicBezTo>
                    <a:pt x="4425" y="8"/>
                    <a:pt x="4298" y="1"/>
                    <a:pt x="4173" y="1"/>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30" name="Google Shape;730;p34"/>
            <p:cNvSpPr/>
            <p:nvPr/>
          </p:nvSpPr>
          <p:spPr>
            <a:xfrm>
              <a:off x="7448769" y="4202158"/>
              <a:ext cx="239905" cy="318470"/>
            </a:xfrm>
            <a:custGeom>
              <a:rect b="b" l="l" r="r" t="t"/>
              <a:pathLst>
                <a:path extrusionOk="0" h="15278" w="11509">
                  <a:moveTo>
                    <a:pt x="0" y="0"/>
                  </a:moveTo>
                  <a:lnTo>
                    <a:pt x="0" y="15278"/>
                  </a:lnTo>
                  <a:lnTo>
                    <a:pt x="11509" y="15278"/>
                  </a:lnTo>
                  <a:lnTo>
                    <a:pt x="11509" y="0"/>
                  </a:ln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31" name="Google Shape;731;p34"/>
            <p:cNvSpPr/>
            <p:nvPr/>
          </p:nvSpPr>
          <p:spPr>
            <a:xfrm>
              <a:off x="7470323" y="3816942"/>
              <a:ext cx="127967" cy="367852"/>
            </a:xfrm>
            <a:custGeom>
              <a:rect b="b" l="l" r="r" t="t"/>
              <a:pathLst>
                <a:path extrusionOk="0" fill="none" h="17647" w="6139">
                  <a:moveTo>
                    <a:pt x="1" y="17646"/>
                  </a:moveTo>
                  <a:cubicBezTo>
                    <a:pt x="1" y="17646"/>
                    <a:pt x="1" y="16346"/>
                    <a:pt x="2336" y="15078"/>
                  </a:cubicBezTo>
                  <a:cubicBezTo>
                    <a:pt x="4671" y="13810"/>
                    <a:pt x="5938" y="11909"/>
                    <a:pt x="4671" y="8306"/>
                  </a:cubicBezTo>
                  <a:cubicBezTo>
                    <a:pt x="3403" y="4670"/>
                    <a:pt x="3603" y="2135"/>
                    <a:pt x="6138"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32" name="Google Shape;732;p34"/>
            <p:cNvSpPr/>
            <p:nvPr/>
          </p:nvSpPr>
          <p:spPr>
            <a:xfrm>
              <a:off x="7481454" y="3817630"/>
              <a:ext cx="45901" cy="84172"/>
            </a:xfrm>
            <a:custGeom>
              <a:rect b="b" l="l" r="r" t="t"/>
              <a:pathLst>
                <a:path extrusionOk="0" fill="none" h="4038" w="2202">
                  <a:moveTo>
                    <a:pt x="0" y="4037"/>
                  </a:moveTo>
                  <a:cubicBezTo>
                    <a:pt x="100" y="2469"/>
                    <a:pt x="801" y="1168"/>
                    <a:pt x="2202" y="1"/>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33" name="Google Shape;733;p34"/>
            <p:cNvSpPr/>
            <p:nvPr/>
          </p:nvSpPr>
          <p:spPr>
            <a:xfrm>
              <a:off x="7484935" y="3949058"/>
              <a:ext cx="11840" cy="41044"/>
            </a:xfrm>
            <a:custGeom>
              <a:rect b="b" l="l" r="r" t="t"/>
              <a:pathLst>
                <a:path extrusionOk="0" fill="none" h="1969" w="568">
                  <a:moveTo>
                    <a:pt x="567" y="1968"/>
                  </a:moveTo>
                  <a:cubicBezTo>
                    <a:pt x="334" y="1301"/>
                    <a:pt x="133" y="668"/>
                    <a:pt x="0"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34" name="Google Shape;734;p34"/>
            <p:cNvSpPr/>
            <p:nvPr/>
          </p:nvSpPr>
          <p:spPr>
            <a:xfrm>
              <a:off x="7656677" y="3977574"/>
              <a:ext cx="11131" cy="38251"/>
            </a:xfrm>
            <a:custGeom>
              <a:rect b="b" l="l" r="r" t="t"/>
              <a:pathLst>
                <a:path extrusionOk="0" fill="none" h="1835" w="534">
                  <a:moveTo>
                    <a:pt x="534" y="1835"/>
                  </a:moveTo>
                  <a:cubicBezTo>
                    <a:pt x="434" y="1401"/>
                    <a:pt x="334" y="1001"/>
                    <a:pt x="167" y="567"/>
                  </a:cubicBezTo>
                  <a:cubicBezTo>
                    <a:pt x="100" y="367"/>
                    <a:pt x="34" y="200"/>
                    <a:pt x="0"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35" name="Google Shape;735;p34"/>
            <p:cNvSpPr/>
            <p:nvPr/>
          </p:nvSpPr>
          <p:spPr>
            <a:xfrm>
              <a:off x="7562812" y="4056139"/>
              <a:ext cx="107789" cy="128655"/>
            </a:xfrm>
            <a:custGeom>
              <a:rect b="b" l="l" r="r" t="t"/>
              <a:pathLst>
                <a:path extrusionOk="0" fill="none" h="6172" w="5171">
                  <a:moveTo>
                    <a:pt x="0" y="6171"/>
                  </a:moveTo>
                  <a:cubicBezTo>
                    <a:pt x="0" y="6171"/>
                    <a:pt x="0" y="4871"/>
                    <a:pt x="2335" y="3603"/>
                  </a:cubicBezTo>
                  <a:cubicBezTo>
                    <a:pt x="3869" y="2769"/>
                    <a:pt x="4970" y="1668"/>
                    <a:pt x="5170"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nvGrpSpPr>
            <p:cNvPr id="736" name="Google Shape;736;p34"/>
            <p:cNvGrpSpPr/>
            <p:nvPr/>
          </p:nvGrpSpPr>
          <p:grpSpPr>
            <a:xfrm>
              <a:off x="8534885" y="1866208"/>
              <a:ext cx="478414" cy="675170"/>
              <a:chOff x="6994560" y="3931733"/>
              <a:chExt cx="478414" cy="675170"/>
            </a:xfrm>
          </p:grpSpPr>
          <p:sp>
            <p:nvSpPr>
              <p:cNvPr id="737" name="Google Shape;737;p34"/>
              <p:cNvSpPr/>
              <p:nvPr/>
            </p:nvSpPr>
            <p:spPr>
              <a:xfrm>
                <a:off x="6994560" y="3931733"/>
                <a:ext cx="478414" cy="298313"/>
              </a:xfrm>
              <a:custGeom>
                <a:rect b="b" l="l" r="r" t="t"/>
                <a:pathLst>
                  <a:path extrusionOk="0" h="14311" w="22951">
                    <a:moveTo>
                      <a:pt x="12976" y="0"/>
                    </a:moveTo>
                    <a:cubicBezTo>
                      <a:pt x="12976" y="0"/>
                      <a:pt x="11008" y="2936"/>
                      <a:pt x="10308" y="5304"/>
                    </a:cubicBezTo>
                    <a:cubicBezTo>
                      <a:pt x="9574" y="7639"/>
                      <a:pt x="9807" y="11742"/>
                      <a:pt x="9807" y="11742"/>
                    </a:cubicBezTo>
                    <a:cubicBezTo>
                      <a:pt x="9607" y="10007"/>
                      <a:pt x="9207" y="8339"/>
                      <a:pt x="8640" y="6705"/>
                    </a:cubicBezTo>
                    <a:cubicBezTo>
                      <a:pt x="7973" y="4904"/>
                      <a:pt x="6972" y="3236"/>
                      <a:pt x="5738" y="1768"/>
                    </a:cubicBezTo>
                    <a:lnTo>
                      <a:pt x="5738" y="1768"/>
                    </a:lnTo>
                    <a:cubicBezTo>
                      <a:pt x="5738" y="1768"/>
                      <a:pt x="5738" y="7039"/>
                      <a:pt x="6572" y="9507"/>
                    </a:cubicBezTo>
                    <a:cubicBezTo>
                      <a:pt x="7361" y="11907"/>
                      <a:pt x="7955" y="12752"/>
                      <a:pt x="7972" y="12775"/>
                    </a:cubicBezTo>
                    <a:lnTo>
                      <a:pt x="7972" y="12775"/>
                    </a:lnTo>
                    <a:cubicBezTo>
                      <a:pt x="7946" y="12739"/>
                      <a:pt x="6553" y="10803"/>
                      <a:pt x="4570" y="10341"/>
                    </a:cubicBezTo>
                    <a:cubicBezTo>
                      <a:pt x="3987" y="10205"/>
                      <a:pt x="3355" y="10156"/>
                      <a:pt x="2752" y="10156"/>
                    </a:cubicBezTo>
                    <a:cubicBezTo>
                      <a:pt x="1289" y="10156"/>
                      <a:pt x="0" y="10441"/>
                      <a:pt x="0" y="10441"/>
                    </a:cubicBezTo>
                    <a:cubicBezTo>
                      <a:pt x="0" y="10441"/>
                      <a:pt x="2902" y="11041"/>
                      <a:pt x="4337" y="11742"/>
                    </a:cubicBezTo>
                    <a:cubicBezTo>
                      <a:pt x="5738" y="12442"/>
                      <a:pt x="7005" y="14077"/>
                      <a:pt x="7005" y="14077"/>
                    </a:cubicBezTo>
                    <a:lnTo>
                      <a:pt x="12743" y="14310"/>
                    </a:lnTo>
                    <a:cubicBezTo>
                      <a:pt x="14202" y="13085"/>
                      <a:pt x="20923" y="13008"/>
                      <a:pt x="22580" y="13008"/>
                    </a:cubicBezTo>
                    <a:cubicBezTo>
                      <a:pt x="22817" y="13008"/>
                      <a:pt x="22950" y="13009"/>
                      <a:pt x="22950" y="13009"/>
                    </a:cubicBezTo>
                    <a:cubicBezTo>
                      <a:pt x="22950" y="13009"/>
                      <a:pt x="20015" y="11375"/>
                      <a:pt x="17546" y="11375"/>
                    </a:cubicBezTo>
                    <a:cubicBezTo>
                      <a:pt x="17489" y="11374"/>
                      <a:pt x="17432" y="11373"/>
                      <a:pt x="17375" y="11373"/>
                    </a:cubicBezTo>
                    <a:cubicBezTo>
                      <a:pt x="16068" y="11373"/>
                      <a:pt x="14796" y="11739"/>
                      <a:pt x="13677" y="12442"/>
                    </a:cubicBezTo>
                    <a:cubicBezTo>
                      <a:pt x="13677" y="12442"/>
                      <a:pt x="14978" y="11141"/>
                      <a:pt x="16279" y="9974"/>
                    </a:cubicBezTo>
                    <a:cubicBezTo>
                      <a:pt x="17546" y="8806"/>
                      <a:pt x="19548" y="5171"/>
                      <a:pt x="19548" y="5171"/>
                    </a:cubicBezTo>
                    <a:lnTo>
                      <a:pt x="19548" y="5171"/>
                    </a:lnTo>
                    <a:cubicBezTo>
                      <a:pt x="19547" y="5171"/>
                      <a:pt x="15345" y="6572"/>
                      <a:pt x="13577" y="8206"/>
                    </a:cubicBezTo>
                    <a:cubicBezTo>
                      <a:pt x="12476" y="9307"/>
                      <a:pt x="11609" y="10608"/>
                      <a:pt x="11108" y="12075"/>
                    </a:cubicBezTo>
                    <a:cubicBezTo>
                      <a:pt x="11108" y="12075"/>
                      <a:pt x="11475" y="10808"/>
                      <a:pt x="12276" y="7973"/>
                    </a:cubicBezTo>
                    <a:cubicBezTo>
                      <a:pt x="13110" y="5171"/>
                      <a:pt x="12976" y="1"/>
                      <a:pt x="12976" y="0"/>
                    </a:cubicBezTo>
                    <a:close/>
                  </a:path>
                </a:pathLst>
              </a:custGeom>
              <a:solidFill>
                <a:schemeClr val="accent3"/>
              </a:solidFill>
              <a:ln cap="flat" cmpd="sng" w="10850">
                <a:solidFill>
                  <a:srgbClr val="263238"/>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38" name="Google Shape;738;p34"/>
              <p:cNvSpPr/>
              <p:nvPr/>
            </p:nvSpPr>
            <p:spPr>
              <a:xfrm>
                <a:off x="7144060" y="4191087"/>
                <a:ext cx="29913" cy="20887"/>
              </a:xfrm>
              <a:custGeom>
                <a:rect b="b" l="l" r="r" t="t"/>
                <a:pathLst>
                  <a:path extrusionOk="0" fill="none" h="1002" w="1435">
                    <a:moveTo>
                      <a:pt x="1435" y="1001"/>
                    </a:moveTo>
                    <a:lnTo>
                      <a:pt x="0"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39" name="Google Shape;739;p34"/>
              <p:cNvSpPr/>
              <p:nvPr/>
            </p:nvSpPr>
            <p:spPr>
              <a:xfrm>
                <a:off x="7164905" y="4116691"/>
                <a:ext cx="41753" cy="111271"/>
              </a:xfrm>
              <a:custGeom>
                <a:rect b="b" l="l" r="r" t="t"/>
                <a:pathLst>
                  <a:path extrusionOk="0" fill="none" h="5338" w="2003">
                    <a:moveTo>
                      <a:pt x="2002" y="5337"/>
                    </a:moveTo>
                    <a:lnTo>
                      <a:pt x="1"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40" name="Google Shape;740;p34"/>
              <p:cNvSpPr/>
              <p:nvPr/>
            </p:nvSpPr>
            <p:spPr>
              <a:xfrm>
                <a:off x="7201759" y="4079837"/>
                <a:ext cx="27849" cy="162028"/>
              </a:xfrm>
              <a:custGeom>
                <a:rect b="b" l="l" r="r" t="t"/>
                <a:pathLst>
                  <a:path extrusionOk="0" fill="none" h="7773" w="1336">
                    <a:moveTo>
                      <a:pt x="1" y="7772"/>
                    </a:moveTo>
                    <a:lnTo>
                      <a:pt x="1335"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41" name="Google Shape;741;p34"/>
              <p:cNvSpPr/>
              <p:nvPr/>
            </p:nvSpPr>
            <p:spPr>
              <a:xfrm>
                <a:off x="7206637" y="4131282"/>
                <a:ext cx="78586" cy="96679"/>
              </a:xfrm>
              <a:custGeom>
                <a:rect b="b" l="l" r="r" t="t"/>
                <a:pathLst>
                  <a:path extrusionOk="0" fill="none" h="4638" w="3770">
                    <a:moveTo>
                      <a:pt x="0" y="4637"/>
                    </a:moveTo>
                    <a:lnTo>
                      <a:pt x="3770"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42" name="Google Shape;742;p34"/>
              <p:cNvSpPr/>
              <p:nvPr/>
            </p:nvSpPr>
            <p:spPr>
              <a:xfrm>
                <a:off x="7190648" y="4189002"/>
                <a:ext cx="115440" cy="29225"/>
              </a:xfrm>
              <a:custGeom>
                <a:rect b="b" l="l" r="r" t="t"/>
                <a:pathLst>
                  <a:path extrusionOk="0" fill="none" h="1402" w="5538">
                    <a:moveTo>
                      <a:pt x="0" y="1401"/>
                    </a:moveTo>
                    <a:lnTo>
                      <a:pt x="5537"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43" name="Google Shape;743;p34"/>
              <p:cNvSpPr/>
              <p:nvPr/>
            </p:nvSpPr>
            <p:spPr>
              <a:xfrm>
                <a:off x="7082859" y="4215413"/>
                <a:ext cx="283033" cy="391490"/>
              </a:xfrm>
              <a:custGeom>
                <a:rect b="b" l="l" r="r" t="t"/>
                <a:pathLst>
                  <a:path extrusionOk="0" h="18781" w="13578">
                    <a:moveTo>
                      <a:pt x="935" y="1"/>
                    </a:moveTo>
                    <a:lnTo>
                      <a:pt x="334" y="5205"/>
                    </a:lnTo>
                    <a:cubicBezTo>
                      <a:pt x="1" y="8307"/>
                      <a:pt x="1" y="11442"/>
                      <a:pt x="401" y="14545"/>
                    </a:cubicBezTo>
                    <a:lnTo>
                      <a:pt x="935" y="18781"/>
                    </a:lnTo>
                    <a:lnTo>
                      <a:pt x="12610" y="18781"/>
                    </a:lnTo>
                    <a:lnTo>
                      <a:pt x="13177" y="14411"/>
                    </a:lnTo>
                    <a:cubicBezTo>
                      <a:pt x="13544" y="11309"/>
                      <a:pt x="13577" y="8173"/>
                      <a:pt x="13210" y="5071"/>
                    </a:cubicBezTo>
                    <a:lnTo>
                      <a:pt x="1264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44" name="Google Shape;744;p34"/>
              <p:cNvSpPr/>
              <p:nvPr/>
            </p:nvSpPr>
            <p:spPr>
              <a:xfrm>
                <a:off x="7101640" y="4215413"/>
                <a:ext cx="260062" cy="391490"/>
              </a:xfrm>
              <a:custGeom>
                <a:rect b="b" l="l" r="r" t="t"/>
                <a:pathLst>
                  <a:path extrusionOk="0" h="18781" w="12476">
                    <a:moveTo>
                      <a:pt x="4303" y="134"/>
                    </a:moveTo>
                    <a:lnTo>
                      <a:pt x="3877" y="3359"/>
                    </a:lnTo>
                    <a:lnTo>
                      <a:pt x="3877" y="3359"/>
                    </a:lnTo>
                    <a:lnTo>
                      <a:pt x="5286" y="4580"/>
                    </a:lnTo>
                    <a:lnTo>
                      <a:pt x="4303" y="134"/>
                    </a:lnTo>
                    <a:close/>
                    <a:moveTo>
                      <a:pt x="10741" y="134"/>
                    </a:moveTo>
                    <a:lnTo>
                      <a:pt x="9680" y="8386"/>
                    </a:lnTo>
                    <a:lnTo>
                      <a:pt x="9680" y="8386"/>
                    </a:lnTo>
                    <a:lnTo>
                      <a:pt x="12476" y="10809"/>
                    </a:lnTo>
                    <a:lnTo>
                      <a:pt x="10741" y="134"/>
                    </a:lnTo>
                    <a:close/>
                    <a:moveTo>
                      <a:pt x="5286" y="4580"/>
                    </a:moveTo>
                    <a:lnTo>
                      <a:pt x="8373" y="18547"/>
                    </a:lnTo>
                    <a:lnTo>
                      <a:pt x="9680" y="8386"/>
                    </a:lnTo>
                    <a:lnTo>
                      <a:pt x="9680" y="8386"/>
                    </a:lnTo>
                    <a:lnTo>
                      <a:pt x="5286" y="4580"/>
                    </a:lnTo>
                    <a:close/>
                    <a:moveTo>
                      <a:pt x="0" y="1"/>
                    </a:moveTo>
                    <a:lnTo>
                      <a:pt x="1835" y="18781"/>
                    </a:lnTo>
                    <a:lnTo>
                      <a:pt x="3877" y="3359"/>
                    </a:lnTo>
                    <a:lnTo>
                      <a:pt x="3877" y="3359"/>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45" name="Google Shape;745;p34"/>
              <p:cNvSpPr/>
              <p:nvPr/>
            </p:nvSpPr>
            <p:spPr>
              <a:xfrm>
                <a:off x="7101640" y="4215413"/>
                <a:ext cx="260062" cy="391490"/>
              </a:xfrm>
              <a:custGeom>
                <a:rect b="b" l="l" r="r" t="t"/>
                <a:pathLst>
                  <a:path extrusionOk="0" fill="none" h="18781" w="12476">
                    <a:moveTo>
                      <a:pt x="12476" y="10809"/>
                    </a:moveTo>
                    <a:lnTo>
                      <a:pt x="10741" y="134"/>
                    </a:lnTo>
                    <a:lnTo>
                      <a:pt x="8373" y="18547"/>
                    </a:lnTo>
                    <a:lnTo>
                      <a:pt x="4303" y="134"/>
                    </a:lnTo>
                    <a:lnTo>
                      <a:pt x="1835" y="18781"/>
                    </a:lnTo>
                    <a:lnTo>
                      <a:pt x="0" y="1"/>
                    </a:lnTo>
                  </a:path>
                </a:pathLst>
              </a:custGeom>
              <a:noFill/>
              <a:ln cap="rnd" cmpd="sng" w="108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46" name="Google Shape;746;p34"/>
              <p:cNvSpPr/>
              <p:nvPr/>
            </p:nvSpPr>
            <p:spPr>
              <a:xfrm>
                <a:off x="7082859" y="4215413"/>
                <a:ext cx="283033" cy="391490"/>
              </a:xfrm>
              <a:custGeom>
                <a:rect b="b" l="l" r="r" t="t"/>
                <a:pathLst>
                  <a:path extrusionOk="0" fill="none" h="18781" w="13578">
                    <a:moveTo>
                      <a:pt x="12610" y="18781"/>
                    </a:moveTo>
                    <a:lnTo>
                      <a:pt x="935" y="18781"/>
                    </a:lnTo>
                    <a:lnTo>
                      <a:pt x="401" y="14545"/>
                    </a:lnTo>
                    <a:cubicBezTo>
                      <a:pt x="1" y="11442"/>
                      <a:pt x="1" y="8307"/>
                      <a:pt x="334" y="5205"/>
                    </a:cubicBezTo>
                    <a:lnTo>
                      <a:pt x="935" y="1"/>
                    </a:lnTo>
                    <a:lnTo>
                      <a:pt x="12643" y="1"/>
                    </a:lnTo>
                    <a:lnTo>
                      <a:pt x="13210" y="5071"/>
                    </a:lnTo>
                    <a:cubicBezTo>
                      <a:pt x="13577" y="8173"/>
                      <a:pt x="13544" y="11309"/>
                      <a:pt x="13177" y="14411"/>
                    </a:cubicBezTo>
                    <a:close/>
                  </a:path>
                </a:pathLst>
              </a:custGeom>
              <a:noFill/>
              <a:ln cap="flat" cmpd="sng" w="10850">
                <a:solidFill>
                  <a:srgbClr val="263238"/>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sp>
          <p:nvSpPr>
            <p:cNvPr id="747" name="Google Shape;747;p34"/>
            <p:cNvSpPr/>
            <p:nvPr/>
          </p:nvSpPr>
          <p:spPr>
            <a:xfrm>
              <a:off x="5009550" y="4520607"/>
              <a:ext cx="3694318" cy="21"/>
            </a:xfrm>
            <a:custGeom>
              <a:rect b="b" l="l" r="r" t="t"/>
              <a:pathLst>
                <a:path extrusionOk="0" fill="none" h="1" w="177228">
                  <a:moveTo>
                    <a:pt x="177227" y="1"/>
                  </a:moveTo>
                  <a:lnTo>
                    <a:pt x="1"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48" name="Google Shape;748;p34"/>
            <p:cNvSpPr/>
            <p:nvPr/>
          </p:nvSpPr>
          <p:spPr>
            <a:xfrm>
              <a:off x="5980927" y="3400438"/>
              <a:ext cx="1359386" cy="1120189"/>
            </a:xfrm>
            <a:custGeom>
              <a:rect b="b" l="l" r="r" t="t"/>
              <a:pathLst>
                <a:path extrusionOk="0" h="53739" w="65214">
                  <a:moveTo>
                    <a:pt x="34992" y="1"/>
                  </a:moveTo>
                  <a:lnTo>
                    <a:pt x="23050" y="935"/>
                  </a:lnTo>
                  <a:cubicBezTo>
                    <a:pt x="23050" y="935"/>
                    <a:pt x="23050" y="7639"/>
                    <a:pt x="22884" y="9040"/>
                  </a:cubicBezTo>
                  <a:cubicBezTo>
                    <a:pt x="22750" y="10475"/>
                    <a:pt x="21149" y="11108"/>
                    <a:pt x="18614" y="11909"/>
                  </a:cubicBezTo>
                  <a:cubicBezTo>
                    <a:pt x="16045" y="12710"/>
                    <a:pt x="12576" y="12076"/>
                    <a:pt x="8740" y="14444"/>
                  </a:cubicBezTo>
                  <a:cubicBezTo>
                    <a:pt x="4937" y="16846"/>
                    <a:pt x="5404" y="21282"/>
                    <a:pt x="4437" y="27987"/>
                  </a:cubicBezTo>
                  <a:cubicBezTo>
                    <a:pt x="3503" y="34659"/>
                    <a:pt x="1" y="53739"/>
                    <a:pt x="1" y="53739"/>
                  </a:cubicBezTo>
                  <a:lnTo>
                    <a:pt x="45800" y="53739"/>
                  </a:lnTo>
                  <a:cubicBezTo>
                    <a:pt x="45800" y="53739"/>
                    <a:pt x="45633" y="51671"/>
                    <a:pt x="45633" y="51037"/>
                  </a:cubicBezTo>
                  <a:cubicBezTo>
                    <a:pt x="45633" y="50403"/>
                    <a:pt x="47368" y="37527"/>
                    <a:pt x="47368" y="37527"/>
                  </a:cubicBezTo>
                  <a:cubicBezTo>
                    <a:pt x="47368" y="37527"/>
                    <a:pt x="50437" y="41197"/>
                    <a:pt x="51070" y="42297"/>
                  </a:cubicBezTo>
                  <a:cubicBezTo>
                    <a:pt x="51653" y="43366"/>
                    <a:pt x="56923" y="50757"/>
                    <a:pt x="60159" y="50757"/>
                  </a:cubicBezTo>
                  <a:cubicBezTo>
                    <a:pt x="60256" y="50757"/>
                    <a:pt x="60351" y="50750"/>
                    <a:pt x="60444" y="50737"/>
                  </a:cubicBezTo>
                  <a:cubicBezTo>
                    <a:pt x="63613" y="50236"/>
                    <a:pt x="65214" y="48202"/>
                    <a:pt x="64747" y="44532"/>
                  </a:cubicBezTo>
                  <a:cubicBezTo>
                    <a:pt x="64246" y="40863"/>
                    <a:pt x="62011" y="35926"/>
                    <a:pt x="60110" y="32724"/>
                  </a:cubicBezTo>
                  <a:cubicBezTo>
                    <a:pt x="58209" y="29555"/>
                    <a:pt x="55340" y="19381"/>
                    <a:pt x="51838" y="15412"/>
                  </a:cubicBezTo>
                  <a:cubicBezTo>
                    <a:pt x="49972" y="13297"/>
                    <a:pt x="48418" y="12981"/>
                    <a:pt x="46824" y="12981"/>
                  </a:cubicBezTo>
                  <a:cubicBezTo>
                    <a:pt x="46145" y="12981"/>
                    <a:pt x="45458" y="13038"/>
                    <a:pt x="44736" y="13038"/>
                  </a:cubicBezTo>
                  <a:cubicBezTo>
                    <a:pt x="43973" y="13038"/>
                    <a:pt x="43171" y="12974"/>
                    <a:pt x="42297" y="12710"/>
                  </a:cubicBezTo>
                  <a:cubicBezTo>
                    <a:pt x="38628" y="11609"/>
                    <a:pt x="36093" y="10475"/>
                    <a:pt x="34992" y="9040"/>
                  </a:cubicBezTo>
                  <a:cubicBezTo>
                    <a:pt x="33858" y="7606"/>
                    <a:pt x="34992" y="1"/>
                    <a:pt x="34992" y="1"/>
                  </a:cubicBezTo>
                  <a:close/>
                </a:path>
              </a:pathLst>
            </a:custGeom>
            <a:solidFill>
              <a:schemeClr val="accent6"/>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49" name="Google Shape;749;p34"/>
            <p:cNvSpPr/>
            <p:nvPr/>
          </p:nvSpPr>
          <p:spPr>
            <a:xfrm>
              <a:off x="5579035" y="4364165"/>
              <a:ext cx="531944" cy="156463"/>
            </a:xfrm>
            <a:custGeom>
              <a:rect b="b" l="l" r="r" t="t"/>
              <a:pathLst>
                <a:path extrusionOk="0" h="7506" w="25519">
                  <a:moveTo>
                    <a:pt x="20948" y="1"/>
                  </a:moveTo>
                  <a:lnTo>
                    <a:pt x="0" y="5505"/>
                  </a:lnTo>
                  <a:lnTo>
                    <a:pt x="1635" y="7506"/>
                  </a:lnTo>
                  <a:lnTo>
                    <a:pt x="25518" y="7506"/>
                  </a:lnTo>
                  <a:lnTo>
                    <a:pt x="20948" y="1"/>
                  </a:lnTo>
                  <a:close/>
                </a:path>
              </a:pathLst>
            </a:custGeom>
            <a:solidFill>
              <a:srgbClr val="92E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50" name="Google Shape;750;p34"/>
            <p:cNvSpPr/>
            <p:nvPr/>
          </p:nvSpPr>
          <p:spPr>
            <a:xfrm>
              <a:off x="5579035" y="4364165"/>
              <a:ext cx="531944" cy="156463"/>
            </a:xfrm>
            <a:custGeom>
              <a:rect b="b" l="l" r="r" t="t"/>
              <a:pathLst>
                <a:path extrusionOk="0" fill="none" h="7506" w="25519">
                  <a:moveTo>
                    <a:pt x="20948" y="1"/>
                  </a:moveTo>
                  <a:lnTo>
                    <a:pt x="0" y="5505"/>
                  </a:lnTo>
                  <a:lnTo>
                    <a:pt x="1635" y="7506"/>
                  </a:lnTo>
                  <a:lnTo>
                    <a:pt x="25518" y="7506"/>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51" name="Google Shape;751;p34"/>
            <p:cNvSpPr/>
            <p:nvPr/>
          </p:nvSpPr>
          <p:spPr>
            <a:xfrm>
              <a:off x="5287685" y="4410921"/>
              <a:ext cx="297625" cy="109707"/>
            </a:xfrm>
            <a:custGeom>
              <a:rect b="b" l="l" r="r" t="t"/>
              <a:pathLst>
                <a:path extrusionOk="0" h="5263" w="14278">
                  <a:moveTo>
                    <a:pt x="7282" y="1"/>
                  </a:moveTo>
                  <a:cubicBezTo>
                    <a:pt x="6549" y="1"/>
                    <a:pt x="5814" y="108"/>
                    <a:pt x="5104" y="326"/>
                  </a:cubicBezTo>
                  <a:cubicBezTo>
                    <a:pt x="1702" y="1293"/>
                    <a:pt x="0" y="4262"/>
                    <a:pt x="0" y="5263"/>
                  </a:cubicBezTo>
                  <a:lnTo>
                    <a:pt x="14277" y="5263"/>
                  </a:lnTo>
                  <a:cubicBezTo>
                    <a:pt x="13910" y="3528"/>
                    <a:pt x="12843" y="2027"/>
                    <a:pt x="11309" y="1160"/>
                  </a:cubicBezTo>
                  <a:cubicBezTo>
                    <a:pt x="10082" y="394"/>
                    <a:pt x="8683" y="1"/>
                    <a:pt x="7282" y="1"/>
                  </a:cubicBez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52" name="Google Shape;752;p34"/>
            <p:cNvSpPr/>
            <p:nvPr/>
          </p:nvSpPr>
          <p:spPr>
            <a:xfrm>
              <a:off x="5282119" y="4364165"/>
              <a:ext cx="75813" cy="127134"/>
            </a:xfrm>
            <a:custGeom>
              <a:rect b="b" l="l" r="r" t="t"/>
              <a:pathLst>
                <a:path extrusionOk="0" h="6099" w="3637">
                  <a:moveTo>
                    <a:pt x="2803" y="1"/>
                  </a:moveTo>
                  <a:cubicBezTo>
                    <a:pt x="2803" y="1"/>
                    <a:pt x="968" y="2703"/>
                    <a:pt x="968" y="3670"/>
                  </a:cubicBezTo>
                  <a:cubicBezTo>
                    <a:pt x="968" y="4671"/>
                    <a:pt x="1" y="5638"/>
                    <a:pt x="1402" y="6072"/>
                  </a:cubicBezTo>
                  <a:cubicBezTo>
                    <a:pt x="1460" y="6090"/>
                    <a:pt x="1518" y="6099"/>
                    <a:pt x="1575" y="6099"/>
                  </a:cubicBezTo>
                  <a:cubicBezTo>
                    <a:pt x="2871" y="6099"/>
                    <a:pt x="3637" y="1545"/>
                    <a:pt x="3637" y="1001"/>
                  </a:cubicBezTo>
                  <a:cubicBezTo>
                    <a:pt x="3637" y="434"/>
                    <a:pt x="2803" y="1"/>
                    <a:pt x="2803"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53" name="Google Shape;753;p34"/>
            <p:cNvSpPr/>
            <p:nvPr/>
          </p:nvSpPr>
          <p:spPr>
            <a:xfrm>
              <a:off x="5308550" y="4358078"/>
              <a:ext cx="85548" cy="143038"/>
            </a:xfrm>
            <a:custGeom>
              <a:rect b="b" l="l" r="r" t="t"/>
              <a:pathLst>
                <a:path extrusionOk="0" h="6862" w="4104">
                  <a:moveTo>
                    <a:pt x="2667" y="1"/>
                  </a:moveTo>
                  <a:cubicBezTo>
                    <a:pt x="2207" y="1"/>
                    <a:pt x="1759" y="68"/>
                    <a:pt x="1535" y="293"/>
                  </a:cubicBezTo>
                  <a:cubicBezTo>
                    <a:pt x="968" y="860"/>
                    <a:pt x="0" y="5797"/>
                    <a:pt x="134" y="6364"/>
                  </a:cubicBezTo>
                  <a:cubicBezTo>
                    <a:pt x="208" y="6680"/>
                    <a:pt x="688" y="6861"/>
                    <a:pt x="1167" y="6861"/>
                  </a:cubicBezTo>
                  <a:cubicBezTo>
                    <a:pt x="1546" y="6861"/>
                    <a:pt x="1925" y="6748"/>
                    <a:pt x="2102" y="6497"/>
                  </a:cubicBezTo>
                  <a:cubicBezTo>
                    <a:pt x="2535" y="5930"/>
                    <a:pt x="4103" y="159"/>
                    <a:pt x="4103" y="159"/>
                  </a:cubicBezTo>
                  <a:cubicBezTo>
                    <a:pt x="4103" y="159"/>
                    <a:pt x="3371" y="1"/>
                    <a:pt x="2667"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54" name="Google Shape;754;p34"/>
            <p:cNvSpPr/>
            <p:nvPr/>
          </p:nvSpPr>
          <p:spPr>
            <a:xfrm>
              <a:off x="5340527" y="4341819"/>
              <a:ext cx="381067" cy="180476"/>
            </a:xfrm>
            <a:custGeom>
              <a:rect b="b" l="l" r="r" t="t"/>
              <a:pathLst>
                <a:path extrusionOk="0" h="8658" w="18281">
                  <a:moveTo>
                    <a:pt x="3133" y="0"/>
                  </a:moveTo>
                  <a:cubicBezTo>
                    <a:pt x="2277" y="0"/>
                    <a:pt x="1758" y="1265"/>
                    <a:pt x="1435" y="2073"/>
                  </a:cubicBezTo>
                  <a:cubicBezTo>
                    <a:pt x="1001" y="3074"/>
                    <a:pt x="1" y="6577"/>
                    <a:pt x="1" y="7577"/>
                  </a:cubicBezTo>
                  <a:cubicBezTo>
                    <a:pt x="1" y="8139"/>
                    <a:pt x="528" y="8520"/>
                    <a:pt x="1024" y="8520"/>
                  </a:cubicBezTo>
                  <a:cubicBezTo>
                    <a:pt x="1382" y="8520"/>
                    <a:pt x="1723" y="8320"/>
                    <a:pt x="1835" y="7844"/>
                  </a:cubicBezTo>
                  <a:cubicBezTo>
                    <a:pt x="2135" y="6710"/>
                    <a:pt x="4370" y="3041"/>
                    <a:pt x="4370" y="3041"/>
                  </a:cubicBezTo>
                  <a:lnTo>
                    <a:pt x="7339" y="4175"/>
                  </a:lnTo>
                  <a:cubicBezTo>
                    <a:pt x="7339" y="4175"/>
                    <a:pt x="7639" y="4608"/>
                    <a:pt x="6372" y="5442"/>
                  </a:cubicBezTo>
                  <a:cubicBezTo>
                    <a:pt x="5104" y="6310"/>
                    <a:pt x="3270" y="8144"/>
                    <a:pt x="3803" y="8411"/>
                  </a:cubicBezTo>
                  <a:cubicBezTo>
                    <a:pt x="3992" y="8511"/>
                    <a:pt x="4307" y="8559"/>
                    <a:pt x="4664" y="8559"/>
                  </a:cubicBezTo>
                  <a:cubicBezTo>
                    <a:pt x="5378" y="8559"/>
                    <a:pt x="6261" y="8367"/>
                    <a:pt x="6639" y="8011"/>
                  </a:cubicBezTo>
                  <a:cubicBezTo>
                    <a:pt x="7206" y="7444"/>
                    <a:pt x="10175" y="6743"/>
                    <a:pt x="10175" y="6743"/>
                  </a:cubicBezTo>
                  <a:cubicBezTo>
                    <a:pt x="10175" y="6743"/>
                    <a:pt x="12876" y="8445"/>
                    <a:pt x="13410" y="8578"/>
                  </a:cubicBezTo>
                  <a:cubicBezTo>
                    <a:pt x="13679" y="8627"/>
                    <a:pt x="13947" y="8658"/>
                    <a:pt x="14216" y="8658"/>
                  </a:cubicBezTo>
                  <a:cubicBezTo>
                    <a:pt x="14314" y="8658"/>
                    <a:pt x="14413" y="8654"/>
                    <a:pt x="14511" y="8645"/>
                  </a:cubicBezTo>
                  <a:lnTo>
                    <a:pt x="17980" y="8645"/>
                  </a:lnTo>
                  <a:cubicBezTo>
                    <a:pt x="18280" y="7410"/>
                    <a:pt x="17880" y="6076"/>
                    <a:pt x="16979" y="5209"/>
                  </a:cubicBezTo>
                  <a:lnTo>
                    <a:pt x="13644" y="4809"/>
                  </a:lnTo>
                  <a:cubicBezTo>
                    <a:pt x="13444" y="4575"/>
                    <a:pt x="13243" y="4375"/>
                    <a:pt x="13010" y="4175"/>
                  </a:cubicBezTo>
                  <a:cubicBezTo>
                    <a:pt x="12376" y="3808"/>
                    <a:pt x="11709" y="3474"/>
                    <a:pt x="11042" y="3207"/>
                  </a:cubicBezTo>
                  <a:cubicBezTo>
                    <a:pt x="11042" y="3207"/>
                    <a:pt x="5104" y="1073"/>
                    <a:pt x="3803" y="239"/>
                  </a:cubicBezTo>
                  <a:cubicBezTo>
                    <a:pt x="3559" y="72"/>
                    <a:pt x="3337" y="0"/>
                    <a:pt x="3133"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55" name="Google Shape;755;p34"/>
            <p:cNvSpPr/>
            <p:nvPr/>
          </p:nvSpPr>
          <p:spPr>
            <a:xfrm>
              <a:off x="5480980" y="4417007"/>
              <a:ext cx="46609" cy="33394"/>
            </a:xfrm>
            <a:custGeom>
              <a:rect b="b" l="l" r="r" t="t"/>
              <a:pathLst>
                <a:path extrusionOk="0" fill="none" h="1602" w="2236">
                  <a:moveTo>
                    <a:pt x="1" y="1602"/>
                  </a:moveTo>
                  <a:cubicBezTo>
                    <a:pt x="1" y="1602"/>
                    <a:pt x="1235" y="168"/>
                    <a:pt x="2236" y="1"/>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56" name="Google Shape;756;p34"/>
            <p:cNvSpPr/>
            <p:nvPr/>
          </p:nvSpPr>
          <p:spPr>
            <a:xfrm>
              <a:off x="7103180" y="4209099"/>
              <a:ext cx="239217" cy="261250"/>
            </a:xfrm>
            <a:custGeom>
              <a:rect b="b" l="l" r="r" t="t"/>
              <a:pathLst>
                <a:path extrusionOk="0" h="12533" w="11476">
                  <a:moveTo>
                    <a:pt x="4237" y="1"/>
                  </a:moveTo>
                  <a:cubicBezTo>
                    <a:pt x="1" y="668"/>
                    <a:pt x="868" y="5071"/>
                    <a:pt x="968" y="7039"/>
                  </a:cubicBezTo>
                  <a:cubicBezTo>
                    <a:pt x="1068" y="9007"/>
                    <a:pt x="2703" y="11476"/>
                    <a:pt x="5738" y="12343"/>
                  </a:cubicBezTo>
                  <a:cubicBezTo>
                    <a:pt x="6188" y="12472"/>
                    <a:pt x="6617" y="12532"/>
                    <a:pt x="7021" y="12532"/>
                  </a:cubicBezTo>
                  <a:cubicBezTo>
                    <a:pt x="9348" y="12532"/>
                    <a:pt x="10887" y="10536"/>
                    <a:pt x="11142" y="8007"/>
                  </a:cubicBezTo>
                  <a:cubicBezTo>
                    <a:pt x="11476" y="5071"/>
                    <a:pt x="10709" y="2703"/>
                    <a:pt x="8640" y="1736"/>
                  </a:cubicBezTo>
                  <a:cubicBezTo>
                    <a:pt x="7206" y="1068"/>
                    <a:pt x="5738" y="501"/>
                    <a:pt x="4237"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57" name="Google Shape;757;p34"/>
            <p:cNvSpPr/>
            <p:nvPr/>
          </p:nvSpPr>
          <p:spPr>
            <a:xfrm>
              <a:off x="6217330" y="3400438"/>
              <a:ext cx="734307" cy="457902"/>
            </a:xfrm>
            <a:custGeom>
              <a:rect b="b" l="l" r="r" t="t"/>
              <a:pathLst>
                <a:path extrusionOk="0" h="21967" w="35227">
                  <a:moveTo>
                    <a:pt x="23651" y="1"/>
                  </a:moveTo>
                  <a:lnTo>
                    <a:pt x="11709" y="968"/>
                  </a:lnTo>
                  <a:cubicBezTo>
                    <a:pt x="11709" y="968"/>
                    <a:pt x="11709" y="7639"/>
                    <a:pt x="11543" y="9074"/>
                  </a:cubicBezTo>
                  <a:cubicBezTo>
                    <a:pt x="11409" y="10508"/>
                    <a:pt x="9808" y="11142"/>
                    <a:pt x="7273" y="11942"/>
                  </a:cubicBezTo>
                  <a:cubicBezTo>
                    <a:pt x="5305" y="12543"/>
                    <a:pt x="2803" y="12309"/>
                    <a:pt x="1" y="13243"/>
                  </a:cubicBezTo>
                  <a:cubicBezTo>
                    <a:pt x="2770" y="17280"/>
                    <a:pt x="7406" y="21683"/>
                    <a:pt x="14578" y="21950"/>
                  </a:cubicBezTo>
                  <a:cubicBezTo>
                    <a:pt x="14886" y="21961"/>
                    <a:pt x="15191" y="21966"/>
                    <a:pt x="15494" y="21966"/>
                  </a:cubicBezTo>
                  <a:cubicBezTo>
                    <a:pt x="26123" y="21966"/>
                    <a:pt x="33150" y="15280"/>
                    <a:pt x="35226" y="13010"/>
                  </a:cubicBezTo>
                  <a:cubicBezTo>
                    <a:pt x="34648" y="13010"/>
                    <a:pt x="34057" y="13049"/>
                    <a:pt x="33437" y="13049"/>
                  </a:cubicBezTo>
                  <a:cubicBezTo>
                    <a:pt x="32663" y="13049"/>
                    <a:pt x="31846" y="12988"/>
                    <a:pt x="30956" y="12710"/>
                  </a:cubicBezTo>
                  <a:cubicBezTo>
                    <a:pt x="27287" y="11609"/>
                    <a:pt x="24752" y="10508"/>
                    <a:pt x="23651" y="9074"/>
                  </a:cubicBezTo>
                  <a:cubicBezTo>
                    <a:pt x="22517" y="7639"/>
                    <a:pt x="23651" y="1"/>
                    <a:pt x="23651"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58" name="Google Shape;758;p34"/>
            <p:cNvSpPr/>
            <p:nvPr/>
          </p:nvSpPr>
          <p:spPr>
            <a:xfrm>
              <a:off x="6461404" y="3400438"/>
              <a:ext cx="248952" cy="176641"/>
            </a:xfrm>
            <a:custGeom>
              <a:rect b="b" l="l" r="r" t="t"/>
              <a:pathLst>
                <a:path extrusionOk="0" h="8474" w="11943">
                  <a:moveTo>
                    <a:pt x="11942" y="1"/>
                  </a:moveTo>
                  <a:lnTo>
                    <a:pt x="34" y="968"/>
                  </a:lnTo>
                  <a:cubicBezTo>
                    <a:pt x="34" y="968"/>
                    <a:pt x="0" y="3470"/>
                    <a:pt x="0" y="5738"/>
                  </a:cubicBezTo>
                  <a:cubicBezTo>
                    <a:pt x="868" y="6605"/>
                    <a:pt x="1868" y="7372"/>
                    <a:pt x="2936" y="8006"/>
                  </a:cubicBezTo>
                  <a:cubicBezTo>
                    <a:pt x="3531" y="8335"/>
                    <a:pt x="4253" y="8474"/>
                    <a:pt x="4994" y="8474"/>
                  </a:cubicBezTo>
                  <a:cubicBezTo>
                    <a:pt x="6661" y="8474"/>
                    <a:pt x="8427" y="7770"/>
                    <a:pt x="9073" y="6939"/>
                  </a:cubicBezTo>
                  <a:cubicBezTo>
                    <a:pt x="9540" y="6338"/>
                    <a:pt x="10508" y="5204"/>
                    <a:pt x="11542" y="3803"/>
                  </a:cubicBezTo>
                  <a:cubicBezTo>
                    <a:pt x="11675" y="1802"/>
                    <a:pt x="11942" y="1"/>
                    <a:pt x="11942" y="1"/>
                  </a:cubicBezTo>
                  <a:close/>
                </a:path>
              </a:pathLst>
            </a:custGeom>
            <a:solidFill>
              <a:srgbClr val="263238"/>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59" name="Google Shape;759;p34"/>
            <p:cNvSpPr/>
            <p:nvPr/>
          </p:nvSpPr>
          <p:spPr>
            <a:xfrm>
              <a:off x="6572654" y="3887169"/>
              <a:ext cx="672397" cy="597543"/>
            </a:xfrm>
            <a:custGeom>
              <a:rect b="b" l="l" r="r" t="t"/>
              <a:pathLst>
                <a:path extrusionOk="0" h="28666" w="32257">
                  <a:moveTo>
                    <a:pt x="32257" y="1"/>
                  </a:moveTo>
                  <a:lnTo>
                    <a:pt x="23817" y="1935"/>
                  </a:lnTo>
                  <a:cubicBezTo>
                    <a:pt x="21938" y="2369"/>
                    <a:pt x="19592" y="2513"/>
                    <a:pt x="17299" y="2513"/>
                  </a:cubicBezTo>
                  <a:cubicBezTo>
                    <a:pt x="12713" y="2513"/>
                    <a:pt x="8340" y="1935"/>
                    <a:pt x="8340" y="1935"/>
                  </a:cubicBezTo>
                  <a:cubicBezTo>
                    <a:pt x="8340" y="1935"/>
                    <a:pt x="7906" y="5171"/>
                    <a:pt x="6172" y="10908"/>
                  </a:cubicBezTo>
                  <a:cubicBezTo>
                    <a:pt x="4437" y="16679"/>
                    <a:pt x="0" y="28121"/>
                    <a:pt x="0" y="28121"/>
                  </a:cubicBezTo>
                  <a:cubicBezTo>
                    <a:pt x="0" y="28121"/>
                    <a:pt x="5961" y="28665"/>
                    <a:pt x="10020" y="28665"/>
                  </a:cubicBezTo>
                  <a:cubicBezTo>
                    <a:pt x="10340" y="28665"/>
                    <a:pt x="10649" y="28662"/>
                    <a:pt x="10942" y="28654"/>
                  </a:cubicBezTo>
                  <a:cubicBezTo>
                    <a:pt x="14944" y="28554"/>
                    <a:pt x="21216" y="25852"/>
                    <a:pt x="21216" y="25852"/>
                  </a:cubicBezTo>
                  <a:cubicBezTo>
                    <a:pt x="21216" y="25852"/>
                    <a:pt x="23284" y="17180"/>
                    <a:pt x="23918" y="13610"/>
                  </a:cubicBezTo>
                  <a:cubicBezTo>
                    <a:pt x="24585" y="10041"/>
                    <a:pt x="31056" y="1502"/>
                    <a:pt x="31056" y="1502"/>
                  </a:cubicBezTo>
                  <a:lnTo>
                    <a:pt x="32257"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60" name="Google Shape;760;p34"/>
            <p:cNvSpPr/>
            <p:nvPr/>
          </p:nvSpPr>
          <p:spPr>
            <a:xfrm>
              <a:off x="6939797" y="4058640"/>
              <a:ext cx="273966" cy="329184"/>
            </a:xfrm>
            <a:custGeom>
              <a:rect b="b" l="l" r="r" t="t"/>
              <a:pathLst>
                <a:path extrusionOk="0" h="15792" w="13143">
                  <a:moveTo>
                    <a:pt x="4242" y="1"/>
                  </a:moveTo>
                  <a:cubicBezTo>
                    <a:pt x="3786" y="1"/>
                    <a:pt x="3403" y="25"/>
                    <a:pt x="3136" y="81"/>
                  </a:cubicBezTo>
                  <a:cubicBezTo>
                    <a:pt x="1534" y="381"/>
                    <a:pt x="1034" y="1015"/>
                    <a:pt x="2335" y="1348"/>
                  </a:cubicBezTo>
                  <a:cubicBezTo>
                    <a:pt x="3636" y="1648"/>
                    <a:pt x="5838" y="1982"/>
                    <a:pt x="6772" y="2149"/>
                  </a:cubicBezTo>
                  <a:cubicBezTo>
                    <a:pt x="7872" y="2382"/>
                    <a:pt x="8940" y="2716"/>
                    <a:pt x="9974" y="3083"/>
                  </a:cubicBezTo>
                  <a:cubicBezTo>
                    <a:pt x="9974" y="3083"/>
                    <a:pt x="6471" y="3550"/>
                    <a:pt x="5037" y="3550"/>
                  </a:cubicBezTo>
                  <a:cubicBezTo>
                    <a:pt x="3603" y="3550"/>
                    <a:pt x="267" y="4984"/>
                    <a:pt x="100" y="5651"/>
                  </a:cubicBezTo>
                  <a:cubicBezTo>
                    <a:pt x="0" y="6018"/>
                    <a:pt x="67" y="6418"/>
                    <a:pt x="267" y="6752"/>
                  </a:cubicBezTo>
                  <a:cubicBezTo>
                    <a:pt x="167" y="7086"/>
                    <a:pt x="200" y="7419"/>
                    <a:pt x="300" y="7753"/>
                  </a:cubicBezTo>
                  <a:cubicBezTo>
                    <a:pt x="467" y="8386"/>
                    <a:pt x="4236" y="8086"/>
                    <a:pt x="5204" y="8253"/>
                  </a:cubicBezTo>
                  <a:cubicBezTo>
                    <a:pt x="6138" y="8386"/>
                    <a:pt x="8072" y="8853"/>
                    <a:pt x="8072" y="8853"/>
                  </a:cubicBezTo>
                  <a:cubicBezTo>
                    <a:pt x="8072" y="8853"/>
                    <a:pt x="7379" y="8816"/>
                    <a:pt x="6481" y="8816"/>
                  </a:cubicBezTo>
                  <a:cubicBezTo>
                    <a:pt x="4834" y="8816"/>
                    <a:pt x="2502" y="8942"/>
                    <a:pt x="2502" y="9654"/>
                  </a:cubicBezTo>
                  <a:cubicBezTo>
                    <a:pt x="2502" y="10499"/>
                    <a:pt x="3897" y="10597"/>
                    <a:pt x="4983" y="10597"/>
                  </a:cubicBezTo>
                  <a:cubicBezTo>
                    <a:pt x="5312" y="10597"/>
                    <a:pt x="5613" y="10588"/>
                    <a:pt x="5838" y="10588"/>
                  </a:cubicBezTo>
                  <a:cubicBezTo>
                    <a:pt x="6972" y="10721"/>
                    <a:pt x="8072" y="11155"/>
                    <a:pt x="9006" y="11889"/>
                  </a:cubicBezTo>
                  <a:cubicBezTo>
                    <a:pt x="9473" y="12356"/>
                    <a:pt x="9340" y="14858"/>
                    <a:pt x="10774" y="15325"/>
                  </a:cubicBezTo>
                  <a:cubicBezTo>
                    <a:pt x="11375" y="15558"/>
                    <a:pt x="12009" y="15725"/>
                    <a:pt x="12676" y="15792"/>
                  </a:cubicBezTo>
                  <a:lnTo>
                    <a:pt x="13143" y="11188"/>
                  </a:lnTo>
                  <a:cubicBezTo>
                    <a:pt x="13143" y="11188"/>
                    <a:pt x="12342" y="1181"/>
                    <a:pt x="11408" y="848"/>
                  </a:cubicBezTo>
                  <a:cubicBezTo>
                    <a:pt x="10603" y="598"/>
                    <a:pt x="6512" y="1"/>
                    <a:pt x="42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61" name="Google Shape;761;p34"/>
            <p:cNvSpPr/>
            <p:nvPr/>
          </p:nvSpPr>
          <p:spPr>
            <a:xfrm>
              <a:off x="6939797" y="4053345"/>
              <a:ext cx="273966" cy="334479"/>
            </a:xfrm>
            <a:custGeom>
              <a:rect b="b" l="l" r="r" t="t"/>
              <a:pathLst>
                <a:path extrusionOk="0" fill="none" h="16046" w="13143">
                  <a:moveTo>
                    <a:pt x="13143" y="11442"/>
                  </a:moveTo>
                  <a:cubicBezTo>
                    <a:pt x="13143" y="11442"/>
                    <a:pt x="12342" y="1435"/>
                    <a:pt x="11408" y="1102"/>
                  </a:cubicBezTo>
                  <a:cubicBezTo>
                    <a:pt x="10441" y="802"/>
                    <a:pt x="4737" y="1"/>
                    <a:pt x="3136" y="335"/>
                  </a:cubicBezTo>
                  <a:cubicBezTo>
                    <a:pt x="1534" y="635"/>
                    <a:pt x="1034" y="1269"/>
                    <a:pt x="2335" y="1602"/>
                  </a:cubicBezTo>
                  <a:cubicBezTo>
                    <a:pt x="3636" y="1902"/>
                    <a:pt x="5838" y="2236"/>
                    <a:pt x="6772" y="2403"/>
                  </a:cubicBezTo>
                  <a:cubicBezTo>
                    <a:pt x="7872" y="2636"/>
                    <a:pt x="8940" y="2970"/>
                    <a:pt x="9974" y="3337"/>
                  </a:cubicBezTo>
                  <a:cubicBezTo>
                    <a:pt x="9974" y="3337"/>
                    <a:pt x="6471" y="3804"/>
                    <a:pt x="5037" y="3804"/>
                  </a:cubicBezTo>
                  <a:cubicBezTo>
                    <a:pt x="3603" y="3804"/>
                    <a:pt x="267" y="5238"/>
                    <a:pt x="100" y="5905"/>
                  </a:cubicBezTo>
                  <a:cubicBezTo>
                    <a:pt x="0" y="6272"/>
                    <a:pt x="67" y="6672"/>
                    <a:pt x="267" y="7006"/>
                  </a:cubicBezTo>
                  <a:cubicBezTo>
                    <a:pt x="167" y="7340"/>
                    <a:pt x="200" y="7673"/>
                    <a:pt x="300" y="8007"/>
                  </a:cubicBezTo>
                  <a:cubicBezTo>
                    <a:pt x="467" y="8640"/>
                    <a:pt x="4236" y="8340"/>
                    <a:pt x="5204" y="8507"/>
                  </a:cubicBezTo>
                  <a:cubicBezTo>
                    <a:pt x="6138" y="8640"/>
                    <a:pt x="8072" y="9107"/>
                    <a:pt x="8072" y="9107"/>
                  </a:cubicBezTo>
                  <a:cubicBezTo>
                    <a:pt x="8072" y="9107"/>
                    <a:pt x="2502" y="8807"/>
                    <a:pt x="2502" y="9908"/>
                  </a:cubicBezTo>
                  <a:cubicBezTo>
                    <a:pt x="2502" y="11009"/>
                    <a:pt x="4870" y="10842"/>
                    <a:pt x="5838" y="10842"/>
                  </a:cubicBezTo>
                  <a:cubicBezTo>
                    <a:pt x="6972" y="10975"/>
                    <a:pt x="8072" y="11409"/>
                    <a:pt x="9006" y="12143"/>
                  </a:cubicBezTo>
                  <a:cubicBezTo>
                    <a:pt x="9473" y="12610"/>
                    <a:pt x="9340" y="15112"/>
                    <a:pt x="10774" y="15579"/>
                  </a:cubicBezTo>
                  <a:cubicBezTo>
                    <a:pt x="11375" y="15812"/>
                    <a:pt x="12009" y="15979"/>
                    <a:pt x="12676" y="16046"/>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62" name="Google Shape;762;p34"/>
            <p:cNvSpPr/>
            <p:nvPr/>
          </p:nvSpPr>
          <p:spPr>
            <a:xfrm>
              <a:off x="6945341" y="4169473"/>
              <a:ext cx="198903" cy="33394"/>
            </a:xfrm>
            <a:custGeom>
              <a:rect b="b" l="l" r="r" t="t"/>
              <a:pathLst>
                <a:path extrusionOk="0" fill="none" h="1602" w="9542">
                  <a:moveTo>
                    <a:pt x="1" y="1435"/>
                  </a:moveTo>
                  <a:cubicBezTo>
                    <a:pt x="1" y="1435"/>
                    <a:pt x="6372" y="1"/>
                    <a:pt x="9541" y="1602"/>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63" name="Google Shape;763;p34"/>
            <p:cNvSpPr/>
            <p:nvPr/>
          </p:nvSpPr>
          <p:spPr>
            <a:xfrm>
              <a:off x="6173535" y="4019973"/>
              <a:ext cx="56344" cy="493714"/>
            </a:xfrm>
            <a:custGeom>
              <a:rect b="b" l="l" r="r" t="t"/>
              <a:pathLst>
                <a:path extrusionOk="0" fill="none" h="23685" w="2703">
                  <a:moveTo>
                    <a:pt x="2536" y="1"/>
                  </a:moveTo>
                  <a:cubicBezTo>
                    <a:pt x="2536" y="1"/>
                    <a:pt x="0" y="8907"/>
                    <a:pt x="467" y="12109"/>
                  </a:cubicBezTo>
                  <a:cubicBezTo>
                    <a:pt x="968" y="15312"/>
                    <a:pt x="2369" y="18948"/>
                    <a:pt x="2536" y="19415"/>
                  </a:cubicBezTo>
                  <a:cubicBezTo>
                    <a:pt x="2702" y="19915"/>
                    <a:pt x="1969" y="23684"/>
                    <a:pt x="1969" y="23684"/>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64" name="Google Shape;764;p34"/>
            <p:cNvSpPr/>
            <p:nvPr/>
          </p:nvSpPr>
          <p:spPr>
            <a:xfrm>
              <a:off x="6057407" y="2612247"/>
              <a:ext cx="1053444" cy="865401"/>
            </a:xfrm>
            <a:custGeom>
              <a:rect b="b" l="l" r="r" t="t"/>
              <a:pathLst>
                <a:path extrusionOk="0" h="41516" w="50537">
                  <a:moveTo>
                    <a:pt x="22079" y="1"/>
                  </a:moveTo>
                  <a:cubicBezTo>
                    <a:pt x="21093" y="1"/>
                    <a:pt x="20294" y="466"/>
                    <a:pt x="19415" y="1253"/>
                  </a:cubicBezTo>
                  <a:cubicBezTo>
                    <a:pt x="19021" y="1586"/>
                    <a:pt x="18688" y="1702"/>
                    <a:pt x="18390" y="1702"/>
                  </a:cubicBezTo>
                  <a:cubicBezTo>
                    <a:pt x="17702" y="1702"/>
                    <a:pt x="17197" y="1086"/>
                    <a:pt x="16546" y="1086"/>
                  </a:cubicBezTo>
                  <a:cubicBezTo>
                    <a:pt x="15579" y="1086"/>
                    <a:pt x="14778" y="2521"/>
                    <a:pt x="14778" y="2521"/>
                  </a:cubicBezTo>
                  <a:cubicBezTo>
                    <a:pt x="14778" y="2521"/>
                    <a:pt x="14362" y="2481"/>
                    <a:pt x="13790" y="2481"/>
                  </a:cubicBezTo>
                  <a:cubicBezTo>
                    <a:pt x="12704" y="2481"/>
                    <a:pt x="11057" y="2624"/>
                    <a:pt x="10642" y="3455"/>
                  </a:cubicBezTo>
                  <a:cubicBezTo>
                    <a:pt x="10008" y="4756"/>
                    <a:pt x="10809" y="5556"/>
                    <a:pt x="9541" y="6023"/>
                  </a:cubicBezTo>
                  <a:cubicBezTo>
                    <a:pt x="8273" y="6490"/>
                    <a:pt x="6372" y="7124"/>
                    <a:pt x="6205" y="8892"/>
                  </a:cubicBezTo>
                  <a:cubicBezTo>
                    <a:pt x="6038" y="10626"/>
                    <a:pt x="6372" y="11427"/>
                    <a:pt x="5571" y="11727"/>
                  </a:cubicBezTo>
                  <a:cubicBezTo>
                    <a:pt x="4771" y="12061"/>
                    <a:pt x="3170" y="12861"/>
                    <a:pt x="3036" y="14429"/>
                  </a:cubicBezTo>
                  <a:cubicBezTo>
                    <a:pt x="2870" y="16030"/>
                    <a:pt x="4304" y="16831"/>
                    <a:pt x="2870" y="18265"/>
                  </a:cubicBezTo>
                  <a:cubicBezTo>
                    <a:pt x="1435" y="19700"/>
                    <a:pt x="1" y="20800"/>
                    <a:pt x="1268" y="21768"/>
                  </a:cubicBezTo>
                  <a:cubicBezTo>
                    <a:pt x="2536" y="22702"/>
                    <a:pt x="3804" y="23035"/>
                    <a:pt x="3637" y="24470"/>
                  </a:cubicBezTo>
                  <a:cubicBezTo>
                    <a:pt x="3503" y="25871"/>
                    <a:pt x="1869" y="27639"/>
                    <a:pt x="3170" y="28439"/>
                  </a:cubicBezTo>
                  <a:cubicBezTo>
                    <a:pt x="4471" y="29240"/>
                    <a:pt x="5705" y="29240"/>
                    <a:pt x="5705" y="30641"/>
                  </a:cubicBezTo>
                  <a:cubicBezTo>
                    <a:pt x="5705" y="32075"/>
                    <a:pt x="5271" y="34143"/>
                    <a:pt x="6672" y="34477"/>
                  </a:cubicBezTo>
                  <a:cubicBezTo>
                    <a:pt x="8073" y="34777"/>
                    <a:pt x="10175" y="34477"/>
                    <a:pt x="10175" y="35411"/>
                  </a:cubicBezTo>
                  <a:cubicBezTo>
                    <a:pt x="10175" y="36303"/>
                    <a:pt x="10317" y="37847"/>
                    <a:pt x="12064" y="37847"/>
                  </a:cubicBezTo>
                  <a:cubicBezTo>
                    <a:pt x="12212" y="37847"/>
                    <a:pt x="12371" y="37836"/>
                    <a:pt x="12543" y="37813"/>
                  </a:cubicBezTo>
                  <a:cubicBezTo>
                    <a:pt x="13782" y="37646"/>
                    <a:pt x="14580" y="37367"/>
                    <a:pt x="15125" y="37367"/>
                  </a:cubicBezTo>
                  <a:cubicBezTo>
                    <a:pt x="15563" y="37367"/>
                    <a:pt x="15837" y="37548"/>
                    <a:pt x="16046" y="38113"/>
                  </a:cubicBezTo>
                  <a:cubicBezTo>
                    <a:pt x="16508" y="39316"/>
                    <a:pt x="17485" y="40062"/>
                    <a:pt x="18631" y="40062"/>
                  </a:cubicBezTo>
                  <a:cubicBezTo>
                    <a:pt x="18725" y="40062"/>
                    <a:pt x="18819" y="40057"/>
                    <a:pt x="18914" y="40047"/>
                  </a:cubicBezTo>
                  <a:cubicBezTo>
                    <a:pt x="19400" y="39983"/>
                    <a:pt x="19960" y="39920"/>
                    <a:pt x="20527" y="39920"/>
                  </a:cubicBezTo>
                  <a:cubicBezTo>
                    <a:pt x="21440" y="39920"/>
                    <a:pt x="22372" y="40085"/>
                    <a:pt x="23051" y="40681"/>
                  </a:cubicBezTo>
                  <a:cubicBezTo>
                    <a:pt x="23584" y="41115"/>
                    <a:pt x="24251" y="41382"/>
                    <a:pt x="24952" y="41448"/>
                  </a:cubicBezTo>
                  <a:lnTo>
                    <a:pt x="24952" y="41515"/>
                  </a:lnTo>
                  <a:lnTo>
                    <a:pt x="25586" y="41515"/>
                  </a:lnTo>
                  <a:lnTo>
                    <a:pt x="25586" y="41448"/>
                  </a:lnTo>
                  <a:cubicBezTo>
                    <a:pt x="26286" y="41382"/>
                    <a:pt x="26953" y="41115"/>
                    <a:pt x="27487" y="40681"/>
                  </a:cubicBezTo>
                  <a:cubicBezTo>
                    <a:pt x="28169" y="40082"/>
                    <a:pt x="29108" y="39905"/>
                    <a:pt x="30025" y="39905"/>
                  </a:cubicBezTo>
                  <a:cubicBezTo>
                    <a:pt x="30587" y="39905"/>
                    <a:pt x="31142" y="39971"/>
                    <a:pt x="31623" y="40047"/>
                  </a:cubicBezTo>
                  <a:cubicBezTo>
                    <a:pt x="31735" y="40062"/>
                    <a:pt x="31845" y="40069"/>
                    <a:pt x="31954" y="40069"/>
                  </a:cubicBezTo>
                  <a:cubicBezTo>
                    <a:pt x="33080" y="40069"/>
                    <a:pt x="34036" y="39299"/>
                    <a:pt x="34492" y="38113"/>
                  </a:cubicBezTo>
                  <a:cubicBezTo>
                    <a:pt x="34700" y="37548"/>
                    <a:pt x="34975" y="37367"/>
                    <a:pt x="35413" y="37367"/>
                  </a:cubicBezTo>
                  <a:cubicBezTo>
                    <a:pt x="35958" y="37367"/>
                    <a:pt x="36756" y="37646"/>
                    <a:pt x="37995" y="37813"/>
                  </a:cubicBezTo>
                  <a:cubicBezTo>
                    <a:pt x="38166" y="37836"/>
                    <a:pt x="38325" y="37847"/>
                    <a:pt x="38473" y="37847"/>
                  </a:cubicBezTo>
                  <a:cubicBezTo>
                    <a:pt x="40221" y="37847"/>
                    <a:pt x="40363" y="36303"/>
                    <a:pt x="40363" y="35411"/>
                  </a:cubicBezTo>
                  <a:cubicBezTo>
                    <a:pt x="40363" y="34477"/>
                    <a:pt x="42431" y="34777"/>
                    <a:pt x="43865" y="34477"/>
                  </a:cubicBezTo>
                  <a:cubicBezTo>
                    <a:pt x="45300" y="34143"/>
                    <a:pt x="44833" y="32075"/>
                    <a:pt x="44833" y="30641"/>
                  </a:cubicBezTo>
                  <a:cubicBezTo>
                    <a:pt x="44833" y="29240"/>
                    <a:pt x="46100" y="29206"/>
                    <a:pt x="47368" y="28439"/>
                  </a:cubicBezTo>
                  <a:cubicBezTo>
                    <a:pt x="48636" y="27639"/>
                    <a:pt x="47034" y="25904"/>
                    <a:pt x="46868" y="24470"/>
                  </a:cubicBezTo>
                  <a:cubicBezTo>
                    <a:pt x="46734" y="23035"/>
                    <a:pt x="48002" y="22702"/>
                    <a:pt x="49269" y="21768"/>
                  </a:cubicBezTo>
                  <a:cubicBezTo>
                    <a:pt x="50537" y="20800"/>
                    <a:pt x="49103" y="19700"/>
                    <a:pt x="47668" y="18265"/>
                  </a:cubicBezTo>
                  <a:cubicBezTo>
                    <a:pt x="46267" y="16831"/>
                    <a:pt x="47668" y="16030"/>
                    <a:pt x="47535" y="14429"/>
                  </a:cubicBezTo>
                  <a:cubicBezTo>
                    <a:pt x="47368" y="12861"/>
                    <a:pt x="45767" y="12061"/>
                    <a:pt x="44966" y="11727"/>
                  </a:cubicBezTo>
                  <a:cubicBezTo>
                    <a:pt x="44166" y="11427"/>
                    <a:pt x="44499" y="10626"/>
                    <a:pt x="44332" y="8892"/>
                  </a:cubicBezTo>
                  <a:cubicBezTo>
                    <a:pt x="44199" y="7124"/>
                    <a:pt x="42264" y="6490"/>
                    <a:pt x="40997" y="6023"/>
                  </a:cubicBezTo>
                  <a:cubicBezTo>
                    <a:pt x="39729" y="5523"/>
                    <a:pt x="40530" y="4756"/>
                    <a:pt x="39896" y="3455"/>
                  </a:cubicBezTo>
                  <a:cubicBezTo>
                    <a:pt x="39481" y="2624"/>
                    <a:pt x="37834" y="2481"/>
                    <a:pt x="36748" y="2481"/>
                  </a:cubicBezTo>
                  <a:cubicBezTo>
                    <a:pt x="36176" y="2481"/>
                    <a:pt x="35760" y="2521"/>
                    <a:pt x="35760" y="2521"/>
                  </a:cubicBezTo>
                  <a:cubicBezTo>
                    <a:pt x="35760" y="2521"/>
                    <a:pt x="34959" y="1086"/>
                    <a:pt x="34025" y="1086"/>
                  </a:cubicBezTo>
                  <a:cubicBezTo>
                    <a:pt x="33351" y="1086"/>
                    <a:pt x="32838" y="1702"/>
                    <a:pt x="32160" y="1702"/>
                  </a:cubicBezTo>
                  <a:cubicBezTo>
                    <a:pt x="31866" y="1702"/>
                    <a:pt x="31540" y="1586"/>
                    <a:pt x="31156" y="1253"/>
                  </a:cubicBezTo>
                  <a:cubicBezTo>
                    <a:pt x="30277" y="466"/>
                    <a:pt x="29462" y="1"/>
                    <a:pt x="28466" y="1"/>
                  </a:cubicBezTo>
                  <a:cubicBezTo>
                    <a:pt x="28027" y="1"/>
                    <a:pt x="27552" y="91"/>
                    <a:pt x="27020" y="286"/>
                  </a:cubicBezTo>
                  <a:cubicBezTo>
                    <a:pt x="26453" y="519"/>
                    <a:pt x="25853" y="686"/>
                    <a:pt x="25286" y="853"/>
                  </a:cubicBezTo>
                  <a:cubicBezTo>
                    <a:pt x="24685" y="686"/>
                    <a:pt x="24085" y="519"/>
                    <a:pt x="23518" y="286"/>
                  </a:cubicBezTo>
                  <a:cubicBezTo>
                    <a:pt x="22986" y="91"/>
                    <a:pt x="22514" y="1"/>
                    <a:pt x="22079" y="1"/>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65" name="Google Shape;765;p34"/>
            <p:cNvSpPr/>
            <p:nvPr/>
          </p:nvSpPr>
          <p:spPr>
            <a:xfrm>
              <a:off x="6300085" y="3138896"/>
              <a:ext cx="101536" cy="159694"/>
            </a:xfrm>
            <a:custGeom>
              <a:rect b="b" l="l" r="r" t="t"/>
              <a:pathLst>
                <a:path extrusionOk="0" h="7661" w="4871">
                  <a:moveTo>
                    <a:pt x="1754" y="0"/>
                  </a:moveTo>
                  <a:cubicBezTo>
                    <a:pt x="1511" y="0"/>
                    <a:pt x="1277" y="98"/>
                    <a:pt x="1068" y="339"/>
                  </a:cubicBezTo>
                  <a:cubicBezTo>
                    <a:pt x="0" y="1606"/>
                    <a:pt x="367" y="4842"/>
                    <a:pt x="1802" y="6477"/>
                  </a:cubicBezTo>
                  <a:cubicBezTo>
                    <a:pt x="2669" y="7465"/>
                    <a:pt x="3610" y="7661"/>
                    <a:pt x="4218" y="7661"/>
                  </a:cubicBezTo>
                  <a:cubicBezTo>
                    <a:pt x="4615" y="7661"/>
                    <a:pt x="4871" y="7577"/>
                    <a:pt x="4871" y="7577"/>
                  </a:cubicBezTo>
                  <a:lnTo>
                    <a:pt x="3970" y="1773"/>
                  </a:lnTo>
                  <a:cubicBezTo>
                    <a:pt x="3970" y="1773"/>
                    <a:pt x="2788" y="0"/>
                    <a:pt x="17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66" name="Google Shape;766;p34"/>
            <p:cNvSpPr/>
            <p:nvPr/>
          </p:nvSpPr>
          <p:spPr>
            <a:xfrm>
              <a:off x="6300085" y="3119531"/>
              <a:ext cx="101536" cy="188439"/>
            </a:xfrm>
            <a:custGeom>
              <a:rect b="b" l="l" r="r" t="t"/>
              <a:pathLst>
                <a:path extrusionOk="0" fill="none" h="9040" w="4871">
                  <a:moveTo>
                    <a:pt x="3970" y="2702"/>
                  </a:moveTo>
                  <a:cubicBezTo>
                    <a:pt x="3970" y="2702"/>
                    <a:pt x="2169" y="0"/>
                    <a:pt x="1068" y="1268"/>
                  </a:cubicBezTo>
                  <a:cubicBezTo>
                    <a:pt x="0" y="2535"/>
                    <a:pt x="367" y="5771"/>
                    <a:pt x="1802" y="7406"/>
                  </a:cubicBezTo>
                  <a:cubicBezTo>
                    <a:pt x="3236" y="9040"/>
                    <a:pt x="4871" y="8506"/>
                    <a:pt x="4871" y="8506"/>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67" name="Google Shape;767;p34"/>
            <p:cNvSpPr/>
            <p:nvPr/>
          </p:nvSpPr>
          <p:spPr>
            <a:xfrm>
              <a:off x="6753442" y="3141231"/>
              <a:ext cx="115440" cy="153273"/>
            </a:xfrm>
            <a:custGeom>
              <a:rect b="b" l="l" r="r" t="t"/>
              <a:pathLst>
                <a:path extrusionOk="0" h="7353" w="5538">
                  <a:moveTo>
                    <a:pt x="3871" y="1"/>
                  </a:moveTo>
                  <a:cubicBezTo>
                    <a:pt x="2871" y="1"/>
                    <a:pt x="1568" y="1528"/>
                    <a:pt x="1568" y="1528"/>
                  </a:cubicBezTo>
                  <a:lnTo>
                    <a:pt x="0" y="7165"/>
                  </a:lnTo>
                  <a:cubicBezTo>
                    <a:pt x="0" y="7165"/>
                    <a:pt x="401" y="7353"/>
                    <a:pt x="1005" y="7353"/>
                  </a:cubicBezTo>
                  <a:cubicBezTo>
                    <a:pt x="1595" y="7353"/>
                    <a:pt x="2378" y="7174"/>
                    <a:pt x="3169" y="6465"/>
                  </a:cubicBezTo>
                  <a:cubicBezTo>
                    <a:pt x="4804" y="5030"/>
                    <a:pt x="5538" y="1828"/>
                    <a:pt x="4604" y="427"/>
                  </a:cubicBezTo>
                  <a:cubicBezTo>
                    <a:pt x="4407" y="120"/>
                    <a:pt x="4151" y="1"/>
                    <a:pt x="38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68" name="Google Shape;768;p34"/>
            <p:cNvSpPr/>
            <p:nvPr/>
          </p:nvSpPr>
          <p:spPr>
            <a:xfrm>
              <a:off x="6753442" y="3120907"/>
              <a:ext cx="115440" cy="184979"/>
            </a:xfrm>
            <a:custGeom>
              <a:rect b="b" l="l" r="r" t="t"/>
              <a:pathLst>
                <a:path extrusionOk="0" fill="none" h="8874" w="5538">
                  <a:moveTo>
                    <a:pt x="1568" y="2503"/>
                  </a:moveTo>
                  <a:cubicBezTo>
                    <a:pt x="1568" y="2503"/>
                    <a:pt x="3703" y="1"/>
                    <a:pt x="4604" y="1402"/>
                  </a:cubicBezTo>
                  <a:cubicBezTo>
                    <a:pt x="5538" y="2803"/>
                    <a:pt x="4804" y="6005"/>
                    <a:pt x="3169" y="7440"/>
                  </a:cubicBezTo>
                  <a:cubicBezTo>
                    <a:pt x="1568" y="8874"/>
                    <a:pt x="0" y="8140"/>
                    <a:pt x="0" y="814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69" name="Google Shape;769;p34"/>
            <p:cNvSpPr/>
            <p:nvPr/>
          </p:nvSpPr>
          <p:spPr>
            <a:xfrm>
              <a:off x="6355720" y="3034004"/>
              <a:ext cx="467282" cy="494402"/>
            </a:xfrm>
            <a:custGeom>
              <a:rect b="b" l="l" r="r" t="t"/>
              <a:pathLst>
                <a:path extrusionOk="0" h="23718" w="22417">
                  <a:moveTo>
                    <a:pt x="5704" y="0"/>
                  </a:moveTo>
                  <a:cubicBezTo>
                    <a:pt x="5704" y="0"/>
                    <a:pt x="4770" y="834"/>
                    <a:pt x="3803" y="834"/>
                  </a:cubicBezTo>
                  <a:cubicBezTo>
                    <a:pt x="3202" y="834"/>
                    <a:pt x="2602" y="801"/>
                    <a:pt x="2001" y="734"/>
                  </a:cubicBezTo>
                  <a:cubicBezTo>
                    <a:pt x="1768" y="868"/>
                    <a:pt x="1468" y="934"/>
                    <a:pt x="1168" y="968"/>
                  </a:cubicBezTo>
                  <a:lnTo>
                    <a:pt x="334" y="968"/>
                  </a:lnTo>
                  <a:cubicBezTo>
                    <a:pt x="334" y="968"/>
                    <a:pt x="0" y="8106"/>
                    <a:pt x="1168" y="13243"/>
                  </a:cubicBezTo>
                  <a:cubicBezTo>
                    <a:pt x="2368" y="18380"/>
                    <a:pt x="7005" y="22183"/>
                    <a:pt x="8940" y="23250"/>
                  </a:cubicBezTo>
                  <a:cubicBezTo>
                    <a:pt x="9525" y="23579"/>
                    <a:pt x="10239" y="23718"/>
                    <a:pt x="10976" y="23718"/>
                  </a:cubicBezTo>
                  <a:cubicBezTo>
                    <a:pt x="12635" y="23718"/>
                    <a:pt x="14408" y="23014"/>
                    <a:pt x="15077" y="22183"/>
                  </a:cubicBezTo>
                  <a:cubicBezTo>
                    <a:pt x="16011" y="20982"/>
                    <a:pt x="19080" y="17413"/>
                    <a:pt x="20481" y="14311"/>
                  </a:cubicBezTo>
                  <a:cubicBezTo>
                    <a:pt x="21916" y="11208"/>
                    <a:pt x="22416" y="2135"/>
                    <a:pt x="22416" y="1535"/>
                  </a:cubicBezTo>
                  <a:cubicBezTo>
                    <a:pt x="22416" y="968"/>
                    <a:pt x="20481" y="1668"/>
                    <a:pt x="19914" y="267"/>
                  </a:cubicBezTo>
                  <a:cubicBezTo>
                    <a:pt x="19361" y="738"/>
                    <a:pt x="18669" y="1001"/>
                    <a:pt x="17955" y="1001"/>
                  </a:cubicBezTo>
                  <a:cubicBezTo>
                    <a:pt x="17808" y="1001"/>
                    <a:pt x="17660" y="990"/>
                    <a:pt x="17513" y="968"/>
                  </a:cubicBezTo>
                  <a:cubicBezTo>
                    <a:pt x="16712" y="834"/>
                    <a:pt x="15945" y="601"/>
                    <a:pt x="15244" y="267"/>
                  </a:cubicBezTo>
                  <a:cubicBezTo>
                    <a:pt x="15244" y="267"/>
                    <a:pt x="14242" y="920"/>
                    <a:pt x="13290" y="920"/>
                  </a:cubicBezTo>
                  <a:cubicBezTo>
                    <a:pt x="13103" y="920"/>
                    <a:pt x="12918" y="894"/>
                    <a:pt x="12742" y="834"/>
                  </a:cubicBezTo>
                  <a:cubicBezTo>
                    <a:pt x="11675" y="501"/>
                    <a:pt x="10474" y="134"/>
                    <a:pt x="10474" y="134"/>
                  </a:cubicBezTo>
                  <a:cubicBezTo>
                    <a:pt x="9901" y="482"/>
                    <a:pt x="9235" y="664"/>
                    <a:pt x="8560" y="664"/>
                  </a:cubicBezTo>
                  <a:cubicBezTo>
                    <a:pt x="8331" y="664"/>
                    <a:pt x="8100" y="643"/>
                    <a:pt x="7872" y="601"/>
                  </a:cubicBezTo>
                  <a:cubicBezTo>
                    <a:pt x="6204" y="367"/>
                    <a:pt x="5704" y="0"/>
                    <a:pt x="5704"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70" name="Google Shape;770;p34"/>
            <p:cNvSpPr/>
            <p:nvPr/>
          </p:nvSpPr>
          <p:spPr>
            <a:xfrm>
              <a:off x="6430116" y="3611119"/>
              <a:ext cx="308047" cy="477017"/>
            </a:xfrm>
            <a:custGeom>
              <a:rect b="b" l="l" r="r" t="t"/>
              <a:pathLst>
                <a:path extrusionOk="0" fill="none" h="22884" w="14778">
                  <a:moveTo>
                    <a:pt x="14777" y="1"/>
                  </a:moveTo>
                  <a:lnTo>
                    <a:pt x="5471" y="22884"/>
                  </a:lnTo>
                  <a:lnTo>
                    <a:pt x="0" y="935"/>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71" name="Google Shape;771;p34"/>
            <p:cNvSpPr/>
            <p:nvPr/>
          </p:nvSpPr>
          <p:spPr>
            <a:xfrm>
              <a:off x="6519812" y="4083258"/>
              <a:ext cx="63994" cy="54697"/>
            </a:xfrm>
            <a:custGeom>
              <a:rect b="b" l="l" r="r" t="t"/>
              <a:pathLst>
                <a:path extrusionOk="0" h="2624" w="3070">
                  <a:moveTo>
                    <a:pt x="1301" y="0"/>
                  </a:moveTo>
                  <a:cubicBezTo>
                    <a:pt x="567" y="0"/>
                    <a:pt x="0" y="601"/>
                    <a:pt x="0" y="1301"/>
                  </a:cubicBezTo>
                  <a:cubicBezTo>
                    <a:pt x="0" y="2093"/>
                    <a:pt x="644" y="2624"/>
                    <a:pt x="1319" y="2624"/>
                  </a:cubicBezTo>
                  <a:cubicBezTo>
                    <a:pt x="1639" y="2624"/>
                    <a:pt x="1967" y="2504"/>
                    <a:pt x="2235" y="2235"/>
                  </a:cubicBezTo>
                  <a:cubicBezTo>
                    <a:pt x="3069" y="1401"/>
                    <a:pt x="2469" y="0"/>
                    <a:pt x="1301" y="0"/>
                  </a:cubicBezTo>
                  <a:close/>
                </a:path>
              </a:pathLst>
            </a:custGeom>
            <a:solidFill>
              <a:srgbClr val="263238"/>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72" name="Google Shape;772;p34"/>
            <p:cNvSpPr/>
            <p:nvPr/>
          </p:nvSpPr>
          <p:spPr>
            <a:xfrm>
              <a:off x="5928773" y="4497677"/>
              <a:ext cx="749586" cy="22950"/>
            </a:xfrm>
            <a:custGeom>
              <a:rect b="b" l="l" r="r" t="t"/>
              <a:pathLst>
                <a:path extrusionOk="0" h="1101" w="35960">
                  <a:moveTo>
                    <a:pt x="1" y="0"/>
                  </a:moveTo>
                  <a:lnTo>
                    <a:pt x="1" y="1101"/>
                  </a:lnTo>
                  <a:lnTo>
                    <a:pt x="35960" y="1101"/>
                  </a:lnTo>
                  <a:lnTo>
                    <a:pt x="35960" y="0"/>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73" name="Google Shape;773;p34"/>
            <p:cNvSpPr/>
            <p:nvPr/>
          </p:nvSpPr>
          <p:spPr>
            <a:xfrm>
              <a:off x="5382258" y="4010238"/>
              <a:ext cx="904631" cy="510390"/>
            </a:xfrm>
            <a:custGeom>
              <a:rect b="b" l="l" r="r" t="t"/>
              <a:pathLst>
                <a:path extrusionOk="0" h="24485" w="43398">
                  <a:moveTo>
                    <a:pt x="0" y="1"/>
                  </a:moveTo>
                  <a:lnTo>
                    <a:pt x="7305" y="24485"/>
                  </a:lnTo>
                  <a:lnTo>
                    <a:pt x="43398" y="24485"/>
                  </a:lnTo>
                  <a:lnTo>
                    <a:pt x="36092" y="1"/>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774" name="Google Shape;774;p34"/>
          <p:cNvGrpSpPr/>
          <p:nvPr/>
        </p:nvGrpSpPr>
        <p:grpSpPr>
          <a:xfrm>
            <a:off x="6239315" y="1378124"/>
            <a:ext cx="292556" cy="406656"/>
            <a:chOff x="5768686" y="1207417"/>
            <a:chExt cx="322660" cy="448501"/>
          </a:xfrm>
        </p:grpSpPr>
        <p:sp>
          <p:nvSpPr>
            <p:cNvPr id="775" name="Google Shape;775;p34"/>
            <p:cNvSpPr/>
            <p:nvPr/>
          </p:nvSpPr>
          <p:spPr>
            <a:xfrm>
              <a:off x="5768686" y="1207417"/>
              <a:ext cx="322660" cy="448501"/>
            </a:xfrm>
            <a:custGeom>
              <a:rect b="b" l="l" r="r" t="t"/>
              <a:pathLst>
                <a:path extrusionOk="0" h="21516" w="15479">
                  <a:moveTo>
                    <a:pt x="1" y="1"/>
                  </a:moveTo>
                  <a:lnTo>
                    <a:pt x="1" y="21516"/>
                  </a:lnTo>
                  <a:lnTo>
                    <a:pt x="15478" y="21516"/>
                  </a:lnTo>
                  <a:lnTo>
                    <a:pt x="15478" y="4470"/>
                  </a:lnTo>
                  <a:lnTo>
                    <a:pt x="10975"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76" name="Google Shape;776;p34"/>
            <p:cNvSpPr/>
            <p:nvPr/>
          </p:nvSpPr>
          <p:spPr>
            <a:xfrm>
              <a:off x="5997460" y="1207417"/>
              <a:ext cx="93886" cy="91801"/>
            </a:xfrm>
            <a:custGeom>
              <a:rect b="b" l="l" r="r" t="t"/>
              <a:pathLst>
                <a:path extrusionOk="0" h="4404" w="4504">
                  <a:moveTo>
                    <a:pt x="0" y="1"/>
                  </a:moveTo>
                  <a:lnTo>
                    <a:pt x="0" y="4404"/>
                  </a:lnTo>
                  <a:lnTo>
                    <a:pt x="4503" y="4404"/>
                  </a:lnTo>
                  <a:lnTo>
                    <a:pt x="0"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77" name="Google Shape;777;p34"/>
            <p:cNvSpPr/>
            <p:nvPr/>
          </p:nvSpPr>
          <p:spPr>
            <a:xfrm>
              <a:off x="5818756" y="1358314"/>
              <a:ext cx="222520" cy="21"/>
            </a:xfrm>
            <a:custGeom>
              <a:rect b="b" l="l" r="r" t="t"/>
              <a:pathLst>
                <a:path extrusionOk="0" fill="none" h="1" w="10675">
                  <a:moveTo>
                    <a:pt x="0" y="0"/>
                  </a:moveTo>
                  <a:lnTo>
                    <a:pt x="10675"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78" name="Google Shape;778;p34"/>
            <p:cNvSpPr/>
            <p:nvPr/>
          </p:nvSpPr>
          <p:spPr>
            <a:xfrm>
              <a:off x="5818756" y="1419494"/>
              <a:ext cx="222520" cy="21"/>
            </a:xfrm>
            <a:custGeom>
              <a:rect b="b" l="l" r="r" t="t"/>
              <a:pathLst>
                <a:path extrusionOk="0" fill="none" h="1" w="10675">
                  <a:moveTo>
                    <a:pt x="0" y="1"/>
                  </a:moveTo>
                  <a:lnTo>
                    <a:pt x="10675"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79" name="Google Shape;779;p34"/>
            <p:cNvSpPr/>
            <p:nvPr/>
          </p:nvSpPr>
          <p:spPr>
            <a:xfrm>
              <a:off x="5818756" y="1479986"/>
              <a:ext cx="222520" cy="21"/>
            </a:xfrm>
            <a:custGeom>
              <a:rect b="b" l="l" r="r" t="t"/>
              <a:pathLst>
                <a:path extrusionOk="0" fill="none" h="1" w="10675">
                  <a:moveTo>
                    <a:pt x="0" y="1"/>
                  </a:moveTo>
                  <a:lnTo>
                    <a:pt x="10675"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80" name="Google Shape;780;p34"/>
            <p:cNvSpPr/>
            <p:nvPr/>
          </p:nvSpPr>
          <p:spPr>
            <a:xfrm>
              <a:off x="5818756" y="1541187"/>
              <a:ext cx="222520" cy="21"/>
            </a:xfrm>
            <a:custGeom>
              <a:rect b="b" l="l" r="r" t="t"/>
              <a:pathLst>
                <a:path extrusionOk="0" fill="none" h="1" w="10675">
                  <a:moveTo>
                    <a:pt x="0" y="0"/>
                  </a:moveTo>
                  <a:lnTo>
                    <a:pt x="10675"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781" name="Google Shape;781;p34"/>
          <p:cNvGrpSpPr/>
          <p:nvPr/>
        </p:nvGrpSpPr>
        <p:grpSpPr>
          <a:xfrm>
            <a:off x="5673803" y="832317"/>
            <a:ext cx="292556" cy="406675"/>
            <a:chOff x="5144983" y="773528"/>
            <a:chExt cx="322660" cy="448522"/>
          </a:xfrm>
        </p:grpSpPr>
        <p:sp>
          <p:nvSpPr>
            <p:cNvPr id="782" name="Google Shape;782;p34"/>
            <p:cNvSpPr/>
            <p:nvPr/>
          </p:nvSpPr>
          <p:spPr>
            <a:xfrm>
              <a:off x="5357060" y="1018290"/>
              <a:ext cx="13237" cy="21"/>
            </a:xfrm>
            <a:custGeom>
              <a:rect b="b" l="l" r="r" t="t"/>
              <a:pathLst>
                <a:path extrusionOk="0" fill="none" h="1" w="635">
                  <a:moveTo>
                    <a:pt x="634" y="0"/>
                  </a:moveTo>
                  <a:lnTo>
                    <a:pt x="0"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83" name="Google Shape;783;p34"/>
            <p:cNvSpPr/>
            <p:nvPr/>
          </p:nvSpPr>
          <p:spPr>
            <a:xfrm>
              <a:off x="5144983" y="773528"/>
              <a:ext cx="322660" cy="448522"/>
            </a:xfrm>
            <a:custGeom>
              <a:rect b="b" l="l" r="r" t="t"/>
              <a:pathLst>
                <a:path extrusionOk="0" h="21517" w="15479">
                  <a:moveTo>
                    <a:pt x="0" y="1"/>
                  </a:moveTo>
                  <a:lnTo>
                    <a:pt x="0" y="21516"/>
                  </a:lnTo>
                  <a:lnTo>
                    <a:pt x="15478" y="21516"/>
                  </a:lnTo>
                  <a:lnTo>
                    <a:pt x="15478" y="4471"/>
                  </a:lnTo>
                  <a:lnTo>
                    <a:pt x="10975"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84" name="Google Shape;784;p34"/>
            <p:cNvSpPr/>
            <p:nvPr/>
          </p:nvSpPr>
          <p:spPr>
            <a:xfrm>
              <a:off x="5373736" y="773528"/>
              <a:ext cx="93907" cy="91113"/>
            </a:xfrm>
            <a:custGeom>
              <a:rect b="b" l="l" r="r" t="t"/>
              <a:pathLst>
                <a:path extrusionOk="0" h="4371" w="4505">
                  <a:moveTo>
                    <a:pt x="1" y="1"/>
                  </a:moveTo>
                  <a:lnTo>
                    <a:pt x="1" y="4370"/>
                  </a:lnTo>
                  <a:lnTo>
                    <a:pt x="4504" y="4370"/>
                  </a:lnTo>
                  <a:lnTo>
                    <a:pt x="1"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85" name="Google Shape;785;p34"/>
            <p:cNvSpPr/>
            <p:nvPr/>
          </p:nvSpPr>
          <p:spPr>
            <a:xfrm>
              <a:off x="5194344" y="924425"/>
              <a:ext cx="223229" cy="21"/>
            </a:xfrm>
            <a:custGeom>
              <a:rect b="b" l="l" r="r" t="t"/>
              <a:pathLst>
                <a:path extrusionOk="0" fill="none" h="1" w="10709">
                  <a:moveTo>
                    <a:pt x="1" y="0"/>
                  </a:moveTo>
                  <a:lnTo>
                    <a:pt x="10708"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86" name="Google Shape;786;p34"/>
            <p:cNvSpPr/>
            <p:nvPr/>
          </p:nvSpPr>
          <p:spPr>
            <a:xfrm>
              <a:off x="5194344" y="984917"/>
              <a:ext cx="223229" cy="21"/>
            </a:xfrm>
            <a:custGeom>
              <a:rect b="b" l="l" r="r" t="t"/>
              <a:pathLst>
                <a:path extrusionOk="0" fill="none" h="1" w="10709">
                  <a:moveTo>
                    <a:pt x="1" y="0"/>
                  </a:moveTo>
                  <a:lnTo>
                    <a:pt x="10708"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87" name="Google Shape;787;p34"/>
            <p:cNvSpPr/>
            <p:nvPr/>
          </p:nvSpPr>
          <p:spPr>
            <a:xfrm>
              <a:off x="5194344" y="1046097"/>
              <a:ext cx="223229" cy="21"/>
            </a:xfrm>
            <a:custGeom>
              <a:rect b="b" l="l" r="r" t="t"/>
              <a:pathLst>
                <a:path extrusionOk="0" fill="none" h="1" w="10709">
                  <a:moveTo>
                    <a:pt x="1" y="1"/>
                  </a:moveTo>
                  <a:lnTo>
                    <a:pt x="10708"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88" name="Google Shape;788;p34"/>
            <p:cNvSpPr/>
            <p:nvPr/>
          </p:nvSpPr>
          <p:spPr>
            <a:xfrm>
              <a:off x="5194344" y="1106590"/>
              <a:ext cx="223229" cy="21"/>
            </a:xfrm>
            <a:custGeom>
              <a:rect b="b" l="l" r="r" t="t"/>
              <a:pathLst>
                <a:path extrusionOk="0" fill="none" h="1" w="10709">
                  <a:moveTo>
                    <a:pt x="1" y="1"/>
                  </a:moveTo>
                  <a:lnTo>
                    <a:pt x="10708"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789" name="Google Shape;789;p34"/>
          <p:cNvGrpSpPr/>
          <p:nvPr/>
        </p:nvGrpSpPr>
        <p:grpSpPr>
          <a:xfrm>
            <a:off x="5095043" y="3039554"/>
            <a:ext cx="292556" cy="406656"/>
            <a:chOff x="4506667" y="3207891"/>
            <a:chExt cx="322660" cy="448501"/>
          </a:xfrm>
        </p:grpSpPr>
        <p:sp>
          <p:nvSpPr>
            <p:cNvPr id="790" name="Google Shape;790;p34"/>
            <p:cNvSpPr/>
            <p:nvPr/>
          </p:nvSpPr>
          <p:spPr>
            <a:xfrm>
              <a:off x="4506667" y="3207891"/>
              <a:ext cx="322660" cy="448501"/>
            </a:xfrm>
            <a:custGeom>
              <a:rect b="b" l="l" r="r" t="t"/>
              <a:pathLst>
                <a:path extrusionOk="0" h="21516" w="15479">
                  <a:moveTo>
                    <a:pt x="1" y="0"/>
                  </a:moveTo>
                  <a:lnTo>
                    <a:pt x="1" y="21516"/>
                  </a:lnTo>
                  <a:lnTo>
                    <a:pt x="15478" y="21516"/>
                  </a:lnTo>
                  <a:lnTo>
                    <a:pt x="15478" y="4470"/>
                  </a:lnTo>
                  <a:lnTo>
                    <a:pt x="10975" y="0"/>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91" name="Google Shape;791;p34"/>
            <p:cNvSpPr/>
            <p:nvPr/>
          </p:nvSpPr>
          <p:spPr>
            <a:xfrm>
              <a:off x="4735441" y="3207891"/>
              <a:ext cx="93886" cy="91801"/>
            </a:xfrm>
            <a:custGeom>
              <a:rect b="b" l="l" r="r" t="t"/>
              <a:pathLst>
                <a:path extrusionOk="0" h="4404" w="4504">
                  <a:moveTo>
                    <a:pt x="0" y="0"/>
                  </a:moveTo>
                  <a:lnTo>
                    <a:pt x="0" y="4403"/>
                  </a:lnTo>
                  <a:lnTo>
                    <a:pt x="4503" y="4403"/>
                  </a:lnTo>
                  <a:lnTo>
                    <a:pt x="0" y="0"/>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92" name="Google Shape;792;p34"/>
            <p:cNvSpPr/>
            <p:nvPr/>
          </p:nvSpPr>
          <p:spPr>
            <a:xfrm>
              <a:off x="4556028" y="3358767"/>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93" name="Google Shape;793;p34"/>
            <p:cNvSpPr/>
            <p:nvPr/>
          </p:nvSpPr>
          <p:spPr>
            <a:xfrm>
              <a:off x="4556028" y="3419968"/>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94" name="Google Shape;794;p34"/>
            <p:cNvSpPr/>
            <p:nvPr/>
          </p:nvSpPr>
          <p:spPr>
            <a:xfrm>
              <a:off x="4556028" y="3480460"/>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95" name="Google Shape;795;p34"/>
            <p:cNvSpPr/>
            <p:nvPr/>
          </p:nvSpPr>
          <p:spPr>
            <a:xfrm>
              <a:off x="4556028" y="3541640"/>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796" name="Google Shape;796;p34"/>
          <p:cNvGrpSpPr/>
          <p:nvPr/>
        </p:nvGrpSpPr>
        <p:grpSpPr>
          <a:xfrm>
            <a:off x="5095043" y="1960203"/>
            <a:ext cx="292556" cy="406675"/>
            <a:chOff x="4506667" y="2017474"/>
            <a:chExt cx="322660" cy="448522"/>
          </a:xfrm>
        </p:grpSpPr>
        <p:sp>
          <p:nvSpPr>
            <p:cNvPr id="797" name="Google Shape;797;p34"/>
            <p:cNvSpPr/>
            <p:nvPr/>
          </p:nvSpPr>
          <p:spPr>
            <a:xfrm>
              <a:off x="4506667" y="2017474"/>
              <a:ext cx="322660" cy="448522"/>
            </a:xfrm>
            <a:custGeom>
              <a:rect b="b" l="l" r="r" t="t"/>
              <a:pathLst>
                <a:path extrusionOk="0" h="21517" w="15479">
                  <a:moveTo>
                    <a:pt x="1" y="1"/>
                  </a:moveTo>
                  <a:lnTo>
                    <a:pt x="1" y="21516"/>
                  </a:lnTo>
                  <a:lnTo>
                    <a:pt x="15478" y="21516"/>
                  </a:lnTo>
                  <a:lnTo>
                    <a:pt x="15478" y="4471"/>
                  </a:lnTo>
                  <a:lnTo>
                    <a:pt x="10975"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98" name="Google Shape;798;p34"/>
            <p:cNvSpPr/>
            <p:nvPr/>
          </p:nvSpPr>
          <p:spPr>
            <a:xfrm>
              <a:off x="4735441" y="2017474"/>
              <a:ext cx="93886" cy="91113"/>
            </a:xfrm>
            <a:custGeom>
              <a:rect b="b" l="l" r="r" t="t"/>
              <a:pathLst>
                <a:path extrusionOk="0" h="4371" w="4504">
                  <a:moveTo>
                    <a:pt x="0" y="1"/>
                  </a:moveTo>
                  <a:lnTo>
                    <a:pt x="0" y="4371"/>
                  </a:lnTo>
                  <a:lnTo>
                    <a:pt x="4503" y="4371"/>
                  </a:lnTo>
                  <a:lnTo>
                    <a:pt x="0"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99" name="Google Shape;799;p34"/>
            <p:cNvSpPr/>
            <p:nvPr/>
          </p:nvSpPr>
          <p:spPr>
            <a:xfrm>
              <a:off x="4556028" y="2168371"/>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800" name="Google Shape;800;p34"/>
            <p:cNvSpPr/>
            <p:nvPr/>
          </p:nvSpPr>
          <p:spPr>
            <a:xfrm>
              <a:off x="4556028" y="2228864"/>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801" name="Google Shape;801;p34"/>
            <p:cNvSpPr/>
            <p:nvPr/>
          </p:nvSpPr>
          <p:spPr>
            <a:xfrm>
              <a:off x="4556028" y="2290044"/>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802" name="Google Shape;802;p34"/>
            <p:cNvSpPr/>
            <p:nvPr/>
          </p:nvSpPr>
          <p:spPr>
            <a:xfrm>
              <a:off x="4556028" y="2350536"/>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sp>
        <p:nvSpPr>
          <p:cNvPr id="803" name="Google Shape;803;p34"/>
          <p:cNvSpPr txBox="1"/>
          <p:nvPr>
            <p:ph type="title"/>
          </p:nvPr>
        </p:nvSpPr>
        <p:spPr>
          <a:xfrm>
            <a:off x="530075" y="3270400"/>
            <a:ext cx="3748800" cy="115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Cardinalidad</a:t>
            </a:r>
            <a:endParaRPr sz="2700"/>
          </a:p>
        </p:txBody>
      </p:sp>
      <p:sp>
        <p:nvSpPr>
          <p:cNvPr id="804" name="Google Shape;804;p34"/>
          <p:cNvSpPr txBox="1"/>
          <p:nvPr>
            <p:ph idx="2" type="title"/>
          </p:nvPr>
        </p:nvSpPr>
        <p:spPr>
          <a:xfrm>
            <a:off x="530075" y="2780234"/>
            <a:ext cx="2067600" cy="66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4"/>
          <p:cNvSpPr/>
          <p:nvPr/>
        </p:nvSpPr>
        <p:spPr>
          <a:xfrm rot="5400000">
            <a:off x="1802650" y="2772124"/>
            <a:ext cx="663900" cy="680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89"/>
                                        </p:tgtEl>
                                        <p:attrNameLst>
                                          <p:attrName>style.visibility</p:attrName>
                                        </p:attrNameLst>
                                      </p:cBhvr>
                                      <p:to>
                                        <p:strVal val="visible"/>
                                      </p:to>
                                    </p:set>
                                    <p:animEffect filter="fade" transition="in">
                                      <p:cBhvr>
                                        <p:cTn dur="500"/>
                                        <p:tgtEl>
                                          <p:spTgt spid="789"/>
                                        </p:tgtEl>
                                      </p:cBhvr>
                                    </p:animEffect>
                                  </p:childTnLst>
                                </p:cTn>
                              </p:par>
                            </p:childTnLst>
                          </p:cTn>
                        </p:par>
                        <p:par>
                          <p:cTn fill="hold">
                            <p:stCondLst>
                              <p:cond delay="500"/>
                            </p:stCondLst>
                            <p:childTnLst>
                              <p:par>
                                <p:cTn fill="hold" nodeType="afterEffect" presetClass="exit" presetID="1" presetSubtype="0">
                                  <p:stCondLst>
                                    <p:cond delay="0"/>
                                  </p:stCondLst>
                                  <p:childTnLst>
                                    <p:set>
                                      <p:cBhvr>
                                        <p:cTn dur="1" fill="hold">
                                          <p:stCondLst>
                                            <p:cond delay="800"/>
                                          </p:stCondLst>
                                        </p:cTn>
                                        <p:tgtEl>
                                          <p:spTgt spid="789"/>
                                        </p:tgtEl>
                                        <p:attrNameLst>
                                          <p:attrName>style.visibility</p:attrName>
                                        </p:attrNameLst>
                                      </p:cBhvr>
                                      <p:to>
                                        <p:strVal val="hidden"/>
                                      </p:to>
                                    </p:set>
                                  </p:childTnLst>
                                </p:cTn>
                              </p:par>
                            </p:childTnLst>
                          </p:cTn>
                        </p:par>
                        <p:par>
                          <p:cTn fill="hold">
                            <p:stCondLst>
                              <p:cond delay="1300"/>
                            </p:stCondLst>
                            <p:childTnLst>
                              <p:par>
                                <p:cTn fill="hold" nodeType="afterEffect" presetClass="entr" presetID="10" presetSubtype="0">
                                  <p:stCondLst>
                                    <p:cond delay="0"/>
                                  </p:stCondLst>
                                  <p:childTnLst>
                                    <p:set>
                                      <p:cBhvr>
                                        <p:cTn dur="1" fill="hold">
                                          <p:stCondLst>
                                            <p:cond delay="0"/>
                                          </p:stCondLst>
                                        </p:cTn>
                                        <p:tgtEl>
                                          <p:spTgt spid="796"/>
                                        </p:tgtEl>
                                        <p:attrNameLst>
                                          <p:attrName>style.visibility</p:attrName>
                                        </p:attrNameLst>
                                      </p:cBhvr>
                                      <p:to>
                                        <p:strVal val="visible"/>
                                      </p:to>
                                    </p:set>
                                    <p:animEffect filter="fade" transition="in">
                                      <p:cBhvr>
                                        <p:cTn dur="500"/>
                                        <p:tgtEl>
                                          <p:spTgt spid="796"/>
                                        </p:tgtEl>
                                      </p:cBhvr>
                                    </p:animEffect>
                                  </p:childTnLst>
                                </p:cTn>
                              </p:par>
                            </p:childTnLst>
                          </p:cTn>
                        </p:par>
                        <p:par>
                          <p:cTn fill="hold">
                            <p:stCondLst>
                              <p:cond delay="1800"/>
                            </p:stCondLst>
                            <p:childTnLst>
                              <p:par>
                                <p:cTn fill="hold" nodeType="afterEffect" presetClass="exit" presetID="1" presetSubtype="0">
                                  <p:stCondLst>
                                    <p:cond delay="0"/>
                                  </p:stCondLst>
                                  <p:childTnLst>
                                    <p:set>
                                      <p:cBhvr>
                                        <p:cTn dur="1" fill="hold">
                                          <p:stCondLst>
                                            <p:cond delay="800"/>
                                          </p:stCondLst>
                                        </p:cTn>
                                        <p:tgtEl>
                                          <p:spTgt spid="796"/>
                                        </p:tgtEl>
                                        <p:attrNameLst>
                                          <p:attrName>style.visibility</p:attrName>
                                        </p:attrNameLst>
                                      </p:cBhvr>
                                      <p:to>
                                        <p:strVal val="hidden"/>
                                      </p:to>
                                    </p:set>
                                  </p:childTnLst>
                                </p:cTn>
                              </p:par>
                            </p:childTnLst>
                          </p:cTn>
                        </p:par>
                        <p:par>
                          <p:cTn fill="hold">
                            <p:stCondLst>
                              <p:cond delay="2600"/>
                            </p:stCondLst>
                            <p:childTnLst>
                              <p:par>
                                <p:cTn fill="hold" nodeType="afterEffect" presetClass="entr" presetID="10" presetSubtype="0">
                                  <p:stCondLst>
                                    <p:cond delay="0"/>
                                  </p:stCondLst>
                                  <p:childTnLst>
                                    <p:set>
                                      <p:cBhvr>
                                        <p:cTn dur="1" fill="hold">
                                          <p:stCondLst>
                                            <p:cond delay="0"/>
                                          </p:stCondLst>
                                        </p:cTn>
                                        <p:tgtEl>
                                          <p:spTgt spid="781"/>
                                        </p:tgtEl>
                                        <p:attrNameLst>
                                          <p:attrName>style.visibility</p:attrName>
                                        </p:attrNameLst>
                                      </p:cBhvr>
                                      <p:to>
                                        <p:strVal val="visible"/>
                                      </p:to>
                                    </p:set>
                                    <p:animEffect filter="fade" transition="in">
                                      <p:cBhvr>
                                        <p:cTn dur="500"/>
                                        <p:tgtEl>
                                          <p:spTgt spid="781"/>
                                        </p:tgtEl>
                                      </p:cBhvr>
                                    </p:animEffect>
                                  </p:childTnLst>
                                </p:cTn>
                              </p:par>
                            </p:childTnLst>
                          </p:cTn>
                        </p:par>
                        <p:par>
                          <p:cTn fill="hold">
                            <p:stCondLst>
                              <p:cond delay="3100"/>
                            </p:stCondLst>
                            <p:childTnLst>
                              <p:par>
                                <p:cTn fill="hold" nodeType="afterEffect" presetClass="exit" presetID="1" presetSubtype="0">
                                  <p:stCondLst>
                                    <p:cond delay="0"/>
                                  </p:stCondLst>
                                  <p:childTnLst>
                                    <p:set>
                                      <p:cBhvr>
                                        <p:cTn dur="1" fill="hold">
                                          <p:stCondLst>
                                            <p:cond delay="800"/>
                                          </p:stCondLst>
                                        </p:cTn>
                                        <p:tgtEl>
                                          <p:spTgt spid="781"/>
                                        </p:tgtEl>
                                        <p:attrNameLst>
                                          <p:attrName>style.visibility</p:attrName>
                                        </p:attrNameLst>
                                      </p:cBhvr>
                                      <p:to>
                                        <p:strVal val="hidden"/>
                                      </p:to>
                                    </p:set>
                                  </p:childTnLst>
                                </p:cTn>
                              </p:par>
                            </p:childTnLst>
                          </p:cTn>
                        </p:par>
                        <p:par>
                          <p:cTn fill="hold">
                            <p:stCondLst>
                              <p:cond delay="3900"/>
                            </p:stCondLst>
                            <p:childTnLst>
                              <p:par>
                                <p:cTn fill="hold" nodeType="afterEffect" presetClass="entr" presetID="10" presetSubtype="0">
                                  <p:stCondLst>
                                    <p:cond delay="0"/>
                                  </p:stCondLst>
                                  <p:childTnLst>
                                    <p:set>
                                      <p:cBhvr>
                                        <p:cTn dur="1" fill="hold">
                                          <p:stCondLst>
                                            <p:cond delay="0"/>
                                          </p:stCondLst>
                                        </p:cTn>
                                        <p:tgtEl>
                                          <p:spTgt spid="774"/>
                                        </p:tgtEl>
                                        <p:attrNameLst>
                                          <p:attrName>style.visibility</p:attrName>
                                        </p:attrNameLst>
                                      </p:cBhvr>
                                      <p:to>
                                        <p:strVal val="visible"/>
                                      </p:to>
                                    </p:set>
                                    <p:animEffect filter="fade" transition="in">
                                      <p:cBhvr>
                                        <p:cTn dur="500"/>
                                        <p:tgtEl>
                                          <p:spTgt spid="7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35"/>
          <p:cNvSpPr txBox="1"/>
          <p:nvPr>
            <p:ph type="title"/>
          </p:nvPr>
        </p:nvSpPr>
        <p:spPr>
          <a:xfrm>
            <a:off x="792525" y="34775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Cardinalidad</a:t>
            </a:r>
            <a:endParaRPr sz="3000"/>
          </a:p>
        </p:txBody>
      </p:sp>
      <p:sp>
        <p:nvSpPr>
          <p:cNvPr id="811" name="Google Shape;811;p35"/>
          <p:cNvSpPr txBox="1"/>
          <p:nvPr>
            <p:ph idx="14" type="subTitle"/>
          </p:nvPr>
        </p:nvSpPr>
        <p:spPr>
          <a:xfrm>
            <a:off x="1166625" y="1112250"/>
            <a:ext cx="6969300" cy="2391000"/>
          </a:xfrm>
          <a:prstGeom prst="rect">
            <a:avLst/>
          </a:prstGeom>
        </p:spPr>
        <p:txBody>
          <a:bodyPr anchorCtr="0" anchor="t" bIns="182875" lIns="274300" spcFirstLastPara="1" rIns="274300" wrap="square" tIns="182875">
            <a:spAutoFit/>
          </a:bodyPr>
          <a:lstStyle/>
          <a:p>
            <a:pPr indent="0" lvl="0" marL="0" rtl="0" algn="just">
              <a:spcBef>
                <a:spcPts val="0"/>
              </a:spcBef>
              <a:spcAft>
                <a:spcPts val="0"/>
              </a:spcAft>
              <a:buNone/>
            </a:pPr>
            <a:r>
              <a:rPr lang="en" sz="1400"/>
              <a:t>La cardinalidad en una base de datos indica la cantidad de veces que una entidad puede relacionarse con otra entidad. Se define de la siguiente manera:</a:t>
            </a:r>
            <a:endParaRPr sz="1400"/>
          </a:p>
          <a:p>
            <a:pPr indent="0" lvl="0" marL="0" rtl="0" algn="just">
              <a:spcBef>
                <a:spcPts val="1000"/>
              </a:spcBef>
              <a:spcAft>
                <a:spcPts val="0"/>
              </a:spcAft>
              <a:buNone/>
            </a:pPr>
            <a:r>
              <a:t/>
            </a:r>
            <a:endParaRPr sz="1400"/>
          </a:p>
          <a:p>
            <a:pPr indent="0" lvl="0" marL="0" rtl="0" algn="just">
              <a:spcBef>
                <a:spcPts val="1000"/>
              </a:spcBef>
              <a:spcAft>
                <a:spcPts val="0"/>
              </a:spcAft>
              <a:buNone/>
            </a:pPr>
            <a:r>
              <a:t/>
            </a:r>
            <a:endParaRPr sz="1400"/>
          </a:p>
          <a:p>
            <a:pPr indent="0" lvl="0" marL="0" rtl="0" algn="just">
              <a:spcBef>
                <a:spcPts val="1000"/>
              </a:spcBef>
              <a:spcAft>
                <a:spcPts val="0"/>
              </a:spcAft>
              <a:buNone/>
            </a:pPr>
            <a:r>
              <a:t/>
            </a:r>
            <a:endParaRPr sz="1400"/>
          </a:p>
          <a:p>
            <a:pPr indent="0" lvl="0" marL="0" rtl="0" algn="just">
              <a:spcBef>
                <a:spcPts val="1000"/>
              </a:spcBef>
              <a:spcAft>
                <a:spcPts val="1000"/>
              </a:spcAft>
              <a:buNone/>
            </a:pPr>
            <a:r>
              <a:rPr lang="en" sz="1400"/>
              <a:t>A continuación, veremos las 3 combinaciones claves que definen la naturaleza de la relación:</a:t>
            </a:r>
            <a:endParaRPr sz="1400"/>
          </a:p>
        </p:txBody>
      </p:sp>
      <p:sp>
        <p:nvSpPr>
          <p:cNvPr id="812" name="Google Shape;812;p35"/>
          <p:cNvSpPr txBox="1"/>
          <p:nvPr/>
        </p:nvSpPr>
        <p:spPr>
          <a:xfrm>
            <a:off x="1461975" y="2042250"/>
            <a:ext cx="6378600" cy="531000"/>
          </a:xfrm>
          <a:prstGeom prst="rect">
            <a:avLst/>
          </a:prstGeom>
          <a:solidFill>
            <a:srgbClr val="282C34"/>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mínimo:máximo</a:t>
            </a:r>
            <a:endParaRPr sz="1050">
              <a:solidFill>
                <a:srgbClr val="C678DD"/>
              </a:solidFill>
              <a:highlight>
                <a:srgbClr val="282C34"/>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6" name="Shape 816"/>
        <p:cNvGrpSpPr/>
        <p:nvPr/>
      </p:nvGrpSpPr>
      <p:grpSpPr>
        <a:xfrm>
          <a:off x="0" y="0"/>
          <a:ext cx="0" cy="0"/>
          <a:chOff x="0" y="0"/>
          <a:chExt cx="0" cy="0"/>
        </a:xfrm>
      </p:grpSpPr>
      <p:sp>
        <p:nvSpPr>
          <p:cNvPr id="817" name="Google Shape;817;p36"/>
          <p:cNvSpPr txBox="1"/>
          <p:nvPr>
            <p:ph type="title"/>
          </p:nvPr>
        </p:nvSpPr>
        <p:spPr>
          <a:xfrm>
            <a:off x="610050" y="1382975"/>
            <a:ext cx="79239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1:1 						0:1</a:t>
            </a:r>
            <a:endParaRPr sz="2500"/>
          </a:p>
        </p:txBody>
      </p:sp>
      <p:pic>
        <p:nvPicPr>
          <p:cNvPr id="818" name="Google Shape;818;p36"/>
          <p:cNvPicPr preferRelativeResize="0"/>
          <p:nvPr/>
        </p:nvPicPr>
        <p:blipFill rotWithShape="1">
          <a:blip r:embed="rId3">
            <a:alphaModFix/>
          </a:blip>
          <a:srcRect b="0" l="0" r="0" t="28067"/>
          <a:stretch/>
        </p:blipFill>
        <p:spPr>
          <a:xfrm>
            <a:off x="1468675" y="1874275"/>
            <a:ext cx="6014076" cy="171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2" name="Shape 822"/>
        <p:cNvGrpSpPr/>
        <p:nvPr/>
      </p:nvGrpSpPr>
      <p:grpSpPr>
        <a:xfrm>
          <a:off x="0" y="0"/>
          <a:ext cx="0" cy="0"/>
          <a:chOff x="0" y="0"/>
          <a:chExt cx="0" cy="0"/>
        </a:xfrm>
      </p:grpSpPr>
      <p:sp>
        <p:nvSpPr>
          <p:cNvPr id="823" name="Google Shape;823;p37"/>
          <p:cNvSpPr txBox="1"/>
          <p:nvPr>
            <p:ph type="title"/>
          </p:nvPr>
        </p:nvSpPr>
        <p:spPr>
          <a:xfrm>
            <a:off x="610050" y="1382975"/>
            <a:ext cx="79239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1:N</a:t>
            </a:r>
            <a:r>
              <a:rPr lang="en" sz="2500"/>
              <a:t> 						</a:t>
            </a:r>
            <a:r>
              <a:rPr lang="en" sz="2500"/>
              <a:t>N:N</a:t>
            </a:r>
            <a:endParaRPr sz="2500"/>
          </a:p>
        </p:txBody>
      </p:sp>
      <p:pic>
        <p:nvPicPr>
          <p:cNvPr id="824" name="Google Shape;824;p37"/>
          <p:cNvPicPr preferRelativeResize="0"/>
          <p:nvPr/>
        </p:nvPicPr>
        <p:blipFill>
          <a:blip r:embed="rId3">
            <a:alphaModFix/>
          </a:blip>
          <a:stretch>
            <a:fillRect/>
          </a:stretch>
        </p:blipFill>
        <p:spPr>
          <a:xfrm>
            <a:off x="1788425" y="1776900"/>
            <a:ext cx="5789151" cy="1681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8" name="Shape 828"/>
        <p:cNvGrpSpPr/>
        <p:nvPr/>
      </p:nvGrpSpPr>
      <p:grpSpPr>
        <a:xfrm>
          <a:off x="0" y="0"/>
          <a:ext cx="0" cy="0"/>
          <a:chOff x="0" y="0"/>
          <a:chExt cx="0" cy="0"/>
        </a:xfrm>
      </p:grpSpPr>
      <p:sp>
        <p:nvSpPr>
          <p:cNvPr id="829" name="Google Shape;829;p38"/>
          <p:cNvSpPr txBox="1"/>
          <p:nvPr>
            <p:ph type="title"/>
          </p:nvPr>
        </p:nvSpPr>
        <p:spPr>
          <a:xfrm>
            <a:off x="693325" y="796850"/>
            <a:ext cx="79239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Análisis de cardinalidades</a:t>
            </a:r>
            <a:endParaRPr sz="2500"/>
          </a:p>
        </p:txBody>
      </p:sp>
      <p:pic>
        <p:nvPicPr>
          <p:cNvPr id="830" name="Google Shape;830;p38"/>
          <p:cNvPicPr preferRelativeResize="0"/>
          <p:nvPr/>
        </p:nvPicPr>
        <p:blipFill>
          <a:blip r:embed="rId3">
            <a:alphaModFix/>
          </a:blip>
          <a:stretch>
            <a:fillRect/>
          </a:stretch>
        </p:blipFill>
        <p:spPr>
          <a:xfrm>
            <a:off x="940913" y="1448350"/>
            <a:ext cx="7262174" cy="3142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39"/>
          <p:cNvSpPr txBox="1"/>
          <p:nvPr>
            <p:ph type="title"/>
          </p:nvPr>
        </p:nvSpPr>
        <p:spPr>
          <a:xfrm>
            <a:off x="713250" y="868575"/>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#Ejercicio:</a:t>
            </a:r>
            <a:endParaRPr sz="2500"/>
          </a:p>
        </p:txBody>
      </p:sp>
      <p:cxnSp>
        <p:nvCxnSpPr>
          <p:cNvPr id="836" name="Google Shape;836;p39"/>
          <p:cNvCxnSpPr/>
          <p:nvPr/>
        </p:nvCxnSpPr>
        <p:spPr>
          <a:xfrm>
            <a:off x="1876932" y="1624600"/>
            <a:ext cx="0" cy="2779500"/>
          </a:xfrm>
          <a:prstGeom prst="straightConnector1">
            <a:avLst/>
          </a:prstGeom>
          <a:noFill/>
          <a:ln cap="flat" cmpd="sng" w="9525">
            <a:solidFill>
              <a:schemeClr val="dk2"/>
            </a:solidFill>
            <a:prstDash val="dash"/>
            <a:round/>
            <a:headEnd len="med" w="med" type="none"/>
            <a:tailEnd len="med" w="med" type="none"/>
          </a:ln>
        </p:spPr>
      </p:cxnSp>
      <p:sp>
        <p:nvSpPr>
          <p:cNvPr id="837" name="Google Shape;837;p39"/>
          <p:cNvSpPr txBox="1"/>
          <p:nvPr>
            <p:ph idx="14" type="subTitle"/>
          </p:nvPr>
        </p:nvSpPr>
        <p:spPr>
          <a:xfrm>
            <a:off x="2130149" y="1624600"/>
            <a:ext cx="5739600" cy="1652100"/>
          </a:xfrm>
          <a:prstGeom prst="rect">
            <a:avLst/>
          </a:prstGeom>
        </p:spPr>
        <p:txBody>
          <a:bodyPr anchorCtr="0" anchor="t" bIns="182875" lIns="274300" spcFirstLastPara="1" rIns="274300" wrap="square" tIns="182875">
            <a:spAutoFit/>
          </a:bodyPr>
          <a:lstStyle/>
          <a:p>
            <a:pPr indent="0" lvl="0" marL="0" rtl="0" algn="just">
              <a:spcBef>
                <a:spcPts val="0"/>
              </a:spcBef>
              <a:spcAft>
                <a:spcPts val="0"/>
              </a:spcAft>
              <a:buNone/>
            </a:pPr>
            <a:r>
              <a:rPr lang="en" sz="1500"/>
              <a:t>Realizar el modelo conceptual con las cardinalidades correspondientes del siguiente enunciado: </a:t>
            </a:r>
            <a:endParaRPr sz="1500"/>
          </a:p>
          <a:p>
            <a:pPr indent="-323850" lvl="0" marL="457200" rtl="0" algn="just">
              <a:spcBef>
                <a:spcPts val="1000"/>
              </a:spcBef>
              <a:spcAft>
                <a:spcPts val="0"/>
              </a:spcAft>
              <a:buSzPts val="1500"/>
              <a:buChar char="●"/>
            </a:pPr>
            <a:r>
              <a:rPr lang="en" sz="1500"/>
              <a:t>Una empresa ofrece viajes en autobús entre diferentes ciudades y registra en cada viaje los datos del conductor y los pasajeros.</a:t>
            </a:r>
            <a:endParaRPr sz="1500"/>
          </a:p>
        </p:txBody>
      </p:sp>
      <p:grpSp>
        <p:nvGrpSpPr>
          <p:cNvPr id="838" name="Google Shape;838;p39"/>
          <p:cNvGrpSpPr/>
          <p:nvPr/>
        </p:nvGrpSpPr>
        <p:grpSpPr>
          <a:xfrm>
            <a:off x="982428" y="1624607"/>
            <a:ext cx="742382" cy="497593"/>
            <a:chOff x="7550258" y="3832670"/>
            <a:chExt cx="371395" cy="301279"/>
          </a:xfrm>
        </p:grpSpPr>
        <p:sp>
          <p:nvSpPr>
            <p:cNvPr id="839" name="Google Shape;839;p39"/>
            <p:cNvSpPr/>
            <p:nvPr/>
          </p:nvSpPr>
          <p:spPr>
            <a:xfrm>
              <a:off x="7550258" y="3832670"/>
              <a:ext cx="371395" cy="301279"/>
            </a:xfrm>
            <a:custGeom>
              <a:rect b="b" l="l" r="r" t="t"/>
              <a:pathLst>
                <a:path extrusionOk="0" h="9466" w="11669">
                  <a:moveTo>
                    <a:pt x="1822" y="346"/>
                  </a:moveTo>
                  <a:cubicBezTo>
                    <a:pt x="1822" y="346"/>
                    <a:pt x="1834" y="346"/>
                    <a:pt x="1834" y="358"/>
                  </a:cubicBezTo>
                  <a:lnTo>
                    <a:pt x="1834" y="1096"/>
                  </a:lnTo>
                  <a:cubicBezTo>
                    <a:pt x="1834" y="1096"/>
                    <a:pt x="1834" y="1108"/>
                    <a:pt x="1822" y="1108"/>
                  </a:cubicBezTo>
                  <a:lnTo>
                    <a:pt x="1441" y="1108"/>
                  </a:lnTo>
                  <a:cubicBezTo>
                    <a:pt x="1441" y="1108"/>
                    <a:pt x="1429" y="1108"/>
                    <a:pt x="1429" y="1096"/>
                  </a:cubicBezTo>
                  <a:lnTo>
                    <a:pt x="1429" y="358"/>
                  </a:lnTo>
                  <a:lnTo>
                    <a:pt x="1441" y="358"/>
                  </a:lnTo>
                  <a:lnTo>
                    <a:pt x="1822" y="346"/>
                  </a:lnTo>
                  <a:close/>
                  <a:moveTo>
                    <a:pt x="10228" y="346"/>
                  </a:moveTo>
                  <a:cubicBezTo>
                    <a:pt x="10228" y="346"/>
                    <a:pt x="10240" y="346"/>
                    <a:pt x="10240" y="358"/>
                  </a:cubicBezTo>
                  <a:lnTo>
                    <a:pt x="10240" y="1096"/>
                  </a:lnTo>
                  <a:cubicBezTo>
                    <a:pt x="10240" y="1096"/>
                    <a:pt x="10240" y="1108"/>
                    <a:pt x="10228" y="1108"/>
                  </a:cubicBezTo>
                  <a:lnTo>
                    <a:pt x="9859" y="1108"/>
                  </a:lnTo>
                  <a:cubicBezTo>
                    <a:pt x="9859" y="1108"/>
                    <a:pt x="9835" y="1108"/>
                    <a:pt x="9835" y="1096"/>
                  </a:cubicBezTo>
                  <a:lnTo>
                    <a:pt x="9835" y="358"/>
                  </a:lnTo>
                  <a:lnTo>
                    <a:pt x="9859" y="358"/>
                  </a:lnTo>
                  <a:lnTo>
                    <a:pt x="10228" y="346"/>
                  </a:lnTo>
                  <a:close/>
                  <a:moveTo>
                    <a:pt x="10966" y="1096"/>
                  </a:moveTo>
                  <a:cubicBezTo>
                    <a:pt x="11180" y="1096"/>
                    <a:pt x="11347" y="1251"/>
                    <a:pt x="11347" y="1465"/>
                  </a:cubicBezTo>
                  <a:lnTo>
                    <a:pt x="11347" y="8775"/>
                  </a:lnTo>
                  <a:cubicBezTo>
                    <a:pt x="11323" y="8978"/>
                    <a:pt x="11168" y="9144"/>
                    <a:pt x="10954" y="9144"/>
                  </a:cubicBezTo>
                  <a:lnTo>
                    <a:pt x="715" y="9144"/>
                  </a:lnTo>
                  <a:cubicBezTo>
                    <a:pt x="512" y="9144"/>
                    <a:pt x="346" y="8978"/>
                    <a:pt x="346" y="8775"/>
                  </a:cubicBezTo>
                  <a:lnTo>
                    <a:pt x="346" y="1465"/>
                  </a:lnTo>
                  <a:cubicBezTo>
                    <a:pt x="346" y="1251"/>
                    <a:pt x="512" y="1096"/>
                    <a:pt x="715" y="1096"/>
                  </a:cubicBezTo>
                  <a:lnTo>
                    <a:pt x="1084" y="1096"/>
                  </a:lnTo>
                  <a:lnTo>
                    <a:pt x="1084" y="1108"/>
                  </a:lnTo>
                  <a:cubicBezTo>
                    <a:pt x="1084" y="1298"/>
                    <a:pt x="1250" y="1465"/>
                    <a:pt x="1441" y="1465"/>
                  </a:cubicBezTo>
                  <a:lnTo>
                    <a:pt x="1822" y="1465"/>
                  </a:lnTo>
                  <a:cubicBezTo>
                    <a:pt x="2012" y="1465"/>
                    <a:pt x="2179" y="1298"/>
                    <a:pt x="2179" y="1108"/>
                  </a:cubicBezTo>
                  <a:lnTo>
                    <a:pt x="2179" y="1096"/>
                  </a:lnTo>
                  <a:lnTo>
                    <a:pt x="9513" y="1096"/>
                  </a:lnTo>
                  <a:lnTo>
                    <a:pt x="9513" y="1108"/>
                  </a:lnTo>
                  <a:cubicBezTo>
                    <a:pt x="9513" y="1298"/>
                    <a:pt x="9680" y="1465"/>
                    <a:pt x="9871" y="1465"/>
                  </a:cubicBezTo>
                  <a:lnTo>
                    <a:pt x="10240" y="1465"/>
                  </a:lnTo>
                  <a:cubicBezTo>
                    <a:pt x="10430" y="1465"/>
                    <a:pt x="10597" y="1298"/>
                    <a:pt x="10597" y="1108"/>
                  </a:cubicBezTo>
                  <a:lnTo>
                    <a:pt x="10597" y="1096"/>
                  </a:lnTo>
                  <a:close/>
                  <a:moveTo>
                    <a:pt x="1441" y="0"/>
                  </a:moveTo>
                  <a:cubicBezTo>
                    <a:pt x="1250" y="0"/>
                    <a:pt x="1084" y="167"/>
                    <a:pt x="1084" y="358"/>
                  </a:cubicBezTo>
                  <a:lnTo>
                    <a:pt x="1084" y="739"/>
                  </a:lnTo>
                  <a:lnTo>
                    <a:pt x="715" y="739"/>
                  </a:lnTo>
                  <a:cubicBezTo>
                    <a:pt x="310" y="739"/>
                    <a:pt x="0" y="1060"/>
                    <a:pt x="0" y="1453"/>
                  </a:cubicBezTo>
                  <a:lnTo>
                    <a:pt x="0" y="8752"/>
                  </a:lnTo>
                  <a:cubicBezTo>
                    <a:pt x="0" y="9156"/>
                    <a:pt x="334" y="9466"/>
                    <a:pt x="715" y="9466"/>
                  </a:cubicBezTo>
                  <a:lnTo>
                    <a:pt x="10954" y="9466"/>
                  </a:lnTo>
                  <a:cubicBezTo>
                    <a:pt x="11359" y="9466"/>
                    <a:pt x="11668" y="9144"/>
                    <a:pt x="11668" y="8752"/>
                  </a:cubicBezTo>
                  <a:lnTo>
                    <a:pt x="11668" y="1453"/>
                  </a:lnTo>
                  <a:cubicBezTo>
                    <a:pt x="11668" y="1060"/>
                    <a:pt x="11359" y="739"/>
                    <a:pt x="10954" y="739"/>
                  </a:cubicBezTo>
                  <a:lnTo>
                    <a:pt x="10585" y="739"/>
                  </a:lnTo>
                  <a:lnTo>
                    <a:pt x="10585" y="358"/>
                  </a:lnTo>
                  <a:cubicBezTo>
                    <a:pt x="10585" y="167"/>
                    <a:pt x="10418" y="0"/>
                    <a:pt x="10228" y="0"/>
                  </a:cubicBezTo>
                  <a:lnTo>
                    <a:pt x="9859" y="0"/>
                  </a:lnTo>
                  <a:cubicBezTo>
                    <a:pt x="9656" y="0"/>
                    <a:pt x="9490" y="167"/>
                    <a:pt x="9490" y="358"/>
                  </a:cubicBezTo>
                  <a:lnTo>
                    <a:pt x="9490" y="739"/>
                  </a:lnTo>
                  <a:lnTo>
                    <a:pt x="2179" y="739"/>
                  </a:lnTo>
                  <a:lnTo>
                    <a:pt x="2179" y="358"/>
                  </a:lnTo>
                  <a:cubicBezTo>
                    <a:pt x="2179" y="167"/>
                    <a:pt x="2012" y="0"/>
                    <a:pt x="18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9"/>
            <p:cNvSpPr/>
            <p:nvPr/>
          </p:nvSpPr>
          <p:spPr>
            <a:xfrm>
              <a:off x="7574129" y="3891009"/>
              <a:ext cx="324418" cy="10662"/>
            </a:xfrm>
            <a:custGeom>
              <a:rect b="b" l="l" r="r" t="t"/>
              <a:pathLst>
                <a:path extrusionOk="0" h="335" w="10193">
                  <a:moveTo>
                    <a:pt x="155" y="1"/>
                  </a:moveTo>
                  <a:cubicBezTo>
                    <a:pt x="72" y="1"/>
                    <a:pt x="0" y="72"/>
                    <a:pt x="0" y="168"/>
                  </a:cubicBezTo>
                  <a:cubicBezTo>
                    <a:pt x="0" y="251"/>
                    <a:pt x="72" y="334"/>
                    <a:pt x="155" y="334"/>
                  </a:cubicBezTo>
                  <a:lnTo>
                    <a:pt x="10025" y="334"/>
                  </a:lnTo>
                  <a:cubicBezTo>
                    <a:pt x="10121" y="334"/>
                    <a:pt x="10192" y="251"/>
                    <a:pt x="10192" y="168"/>
                  </a:cubicBezTo>
                  <a:cubicBezTo>
                    <a:pt x="10192" y="72"/>
                    <a:pt x="10121" y="1"/>
                    <a:pt x="100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9"/>
            <p:cNvSpPr/>
            <p:nvPr/>
          </p:nvSpPr>
          <p:spPr>
            <a:xfrm>
              <a:off x="7591188" y="3937637"/>
              <a:ext cx="45481" cy="10248"/>
            </a:xfrm>
            <a:custGeom>
              <a:rect b="b" l="l" r="r" t="t"/>
              <a:pathLst>
                <a:path extrusionOk="0" h="322" w="1429">
                  <a:moveTo>
                    <a:pt x="155" y="0"/>
                  </a:moveTo>
                  <a:cubicBezTo>
                    <a:pt x="72" y="0"/>
                    <a:pt x="0" y="72"/>
                    <a:pt x="0" y="155"/>
                  </a:cubicBezTo>
                  <a:cubicBezTo>
                    <a:pt x="0" y="250"/>
                    <a:pt x="72" y="322"/>
                    <a:pt x="155" y="322"/>
                  </a:cubicBezTo>
                  <a:lnTo>
                    <a:pt x="1262" y="322"/>
                  </a:lnTo>
                  <a:cubicBezTo>
                    <a:pt x="1346" y="322"/>
                    <a:pt x="1429" y="250"/>
                    <a:pt x="1429" y="155"/>
                  </a:cubicBezTo>
                  <a:cubicBezTo>
                    <a:pt x="1429" y="72"/>
                    <a:pt x="1346" y="0"/>
                    <a:pt x="12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9"/>
            <p:cNvSpPr/>
            <p:nvPr/>
          </p:nvSpPr>
          <p:spPr>
            <a:xfrm>
              <a:off x="7672667" y="3937637"/>
              <a:ext cx="45481" cy="10248"/>
            </a:xfrm>
            <a:custGeom>
              <a:rect b="b" l="l" r="r" t="t"/>
              <a:pathLst>
                <a:path extrusionOk="0" h="322" w="1429">
                  <a:moveTo>
                    <a:pt x="155" y="0"/>
                  </a:moveTo>
                  <a:cubicBezTo>
                    <a:pt x="71" y="0"/>
                    <a:pt x="0" y="72"/>
                    <a:pt x="0" y="155"/>
                  </a:cubicBezTo>
                  <a:cubicBezTo>
                    <a:pt x="0" y="250"/>
                    <a:pt x="71" y="322"/>
                    <a:pt x="155" y="322"/>
                  </a:cubicBezTo>
                  <a:lnTo>
                    <a:pt x="1262" y="322"/>
                  </a:lnTo>
                  <a:cubicBezTo>
                    <a:pt x="1345" y="322"/>
                    <a:pt x="1429" y="250"/>
                    <a:pt x="1429" y="155"/>
                  </a:cubicBezTo>
                  <a:cubicBezTo>
                    <a:pt x="1429" y="72"/>
                    <a:pt x="1345" y="0"/>
                    <a:pt x="12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9"/>
            <p:cNvSpPr/>
            <p:nvPr/>
          </p:nvSpPr>
          <p:spPr>
            <a:xfrm>
              <a:off x="7835592" y="3937637"/>
              <a:ext cx="45131" cy="10248"/>
            </a:xfrm>
            <a:custGeom>
              <a:rect b="b" l="l" r="r" t="t"/>
              <a:pathLst>
                <a:path extrusionOk="0" h="322" w="1418">
                  <a:moveTo>
                    <a:pt x="155" y="0"/>
                  </a:moveTo>
                  <a:cubicBezTo>
                    <a:pt x="72" y="0"/>
                    <a:pt x="1" y="72"/>
                    <a:pt x="1" y="155"/>
                  </a:cubicBezTo>
                  <a:cubicBezTo>
                    <a:pt x="1" y="250"/>
                    <a:pt x="72" y="322"/>
                    <a:pt x="155" y="322"/>
                  </a:cubicBezTo>
                  <a:lnTo>
                    <a:pt x="1263" y="322"/>
                  </a:lnTo>
                  <a:cubicBezTo>
                    <a:pt x="1346" y="322"/>
                    <a:pt x="1418" y="250"/>
                    <a:pt x="1418" y="155"/>
                  </a:cubicBezTo>
                  <a:cubicBezTo>
                    <a:pt x="1418" y="72"/>
                    <a:pt x="1346" y="0"/>
                    <a:pt x="12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9"/>
            <p:cNvSpPr/>
            <p:nvPr/>
          </p:nvSpPr>
          <p:spPr>
            <a:xfrm>
              <a:off x="7591188" y="3984232"/>
              <a:ext cx="45481" cy="10662"/>
            </a:xfrm>
            <a:custGeom>
              <a:rect b="b" l="l" r="r" t="t"/>
              <a:pathLst>
                <a:path extrusionOk="0" h="335" w="1429">
                  <a:moveTo>
                    <a:pt x="155" y="1"/>
                  </a:moveTo>
                  <a:cubicBezTo>
                    <a:pt x="72" y="1"/>
                    <a:pt x="0" y="84"/>
                    <a:pt x="0" y="168"/>
                  </a:cubicBezTo>
                  <a:cubicBezTo>
                    <a:pt x="0" y="263"/>
                    <a:pt x="72" y="334"/>
                    <a:pt x="155" y="334"/>
                  </a:cubicBezTo>
                  <a:lnTo>
                    <a:pt x="1262" y="334"/>
                  </a:lnTo>
                  <a:cubicBezTo>
                    <a:pt x="1346" y="334"/>
                    <a:pt x="1429" y="263"/>
                    <a:pt x="1429" y="168"/>
                  </a:cubicBezTo>
                  <a:cubicBezTo>
                    <a:pt x="1429" y="84"/>
                    <a:pt x="1346" y="1"/>
                    <a:pt x="12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9"/>
            <p:cNvSpPr/>
            <p:nvPr/>
          </p:nvSpPr>
          <p:spPr>
            <a:xfrm>
              <a:off x="7754113" y="3984232"/>
              <a:ext cx="45513" cy="10662"/>
            </a:xfrm>
            <a:custGeom>
              <a:rect b="b" l="l" r="r" t="t"/>
              <a:pathLst>
                <a:path extrusionOk="0" h="335" w="1430">
                  <a:moveTo>
                    <a:pt x="156" y="1"/>
                  </a:moveTo>
                  <a:cubicBezTo>
                    <a:pt x="72" y="1"/>
                    <a:pt x="1" y="84"/>
                    <a:pt x="1" y="168"/>
                  </a:cubicBezTo>
                  <a:cubicBezTo>
                    <a:pt x="1" y="263"/>
                    <a:pt x="72" y="334"/>
                    <a:pt x="156" y="334"/>
                  </a:cubicBezTo>
                  <a:lnTo>
                    <a:pt x="1263" y="334"/>
                  </a:lnTo>
                  <a:cubicBezTo>
                    <a:pt x="1346" y="334"/>
                    <a:pt x="1430" y="263"/>
                    <a:pt x="1430" y="168"/>
                  </a:cubicBezTo>
                  <a:cubicBezTo>
                    <a:pt x="1430" y="84"/>
                    <a:pt x="1346" y="1"/>
                    <a:pt x="12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9"/>
            <p:cNvSpPr/>
            <p:nvPr/>
          </p:nvSpPr>
          <p:spPr>
            <a:xfrm>
              <a:off x="7591188" y="4030859"/>
              <a:ext cx="45481" cy="10248"/>
            </a:xfrm>
            <a:custGeom>
              <a:rect b="b" l="l" r="r" t="t"/>
              <a:pathLst>
                <a:path extrusionOk="0" h="322" w="1429">
                  <a:moveTo>
                    <a:pt x="155" y="0"/>
                  </a:moveTo>
                  <a:cubicBezTo>
                    <a:pt x="72" y="0"/>
                    <a:pt x="0" y="72"/>
                    <a:pt x="0" y="167"/>
                  </a:cubicBezTo>
                  <a:cubicBezTo>
                    <a:pt x="0" y="250"/>
                    <a:pt x="72" y="322"/>
                    <a:pt x="155" y="322"/>
                  </a:cubicBezTo>
                  <a:lnTo>
                    <a:pt x="1262" y="322"/>
                  </a:lnTo>
                  <a:cubicBezTo>
                    <a:pt x="1346" y="322"/>
                    <a:pt x="1429" y="250"/>
                    <a:pt x="1429" y="167"/>
                  </a:cubicBezTo>
                  <a:cubicBezTo>
                    <a:pt x="1429" y="72"/>
                    <a:pt x="1346" y="0"/>
                    <a:pt x="12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9"/>
            <p:cNvSpPr/>
            <p:nvPr/>
          </p:nvSpPr>
          <p:spPr>
            <a:xfrm>
              <a:off x="7672667" y="4030859"/>
              <a:ext cx="45481" cy="10248"/>
            </a:xfrm>
            <a:custGeom>
              <a:rect b="b" l="l" r="r" t="t"/>
              <a:pathLst>
                <a:path extrusionOk="0" h="322" w="1429">
                  <a:moveTo>
                    <a:pt x="155" y="0"/>
                  </a:moveTo>
                  <a:cubicBezTo>
                    <a:pt x="71" y="0"/>
                    <a:pt x="0" y="72"/>
                    <a:pt x="0" y="167"/>
                  </a:cubicBezTo>
                  <a:cubicBezTo>
                    <a:pt x="0" y="250"/>
                    <a:pt x="71" y="322"/>
                    <a:pt x="155" y="322"/>
                  </a:cubicBezTo>
                  <a:lnTo>
                    <a:pt x="1262" y="322"/>
                  </a:lnTo>
                  <a:cubicBezTo>
                    <a:pt x="1345" y="322"/>
                    <a:pt x="1429" y="250"/>
                    <a:pt x="1429" y="167"/>
                  </a:cubicBezTo>
                  <a:cubicBezTo>
                    <a:pt x="1429" y="72"/>
                    <a:pt x="1345" y="0"/>
                    <a:pt x="12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9"/>
            <p:cNvSpPr/>
            <p:nvPr/>
          </p:nvSpPr>
          <p:spPr>
            <a:xfrm>
              <a:off x="7835592" y="4030859"/>
              <a:ext cx="45131" cy="10248"/>
            </a:xfrm>
            <a:custGeom>
              <a:rect b="b" l="l" r="r" t="t"/>
              <a:pathLst>
                <a:path extrusionOk="0" h="322" w="1418">
                  <a:moveTo>
                    <a:pt x="155" y="0"/>
                  </a:moveTo>
                  <a:cubicBezTo>
                    <a:pt x="72" y="0"/>
                    <a:pt x="1" y="72"/>
                    <a:pt x="1" y="167"/>
                  </a:cubicBezTo>
                  <a:cubicBezTo>
                    <a:pt x="1" y="250"/>
                    <a:pt x="72" y="322"/>
                    <a:pt x="155" y="322"/>
                  </a:cubicBezTo>
                  <a:lnTo>
                    <a:pt x="1263" y="322"/>
                  </a:lnTo>
                  <a:cubicBezTo>
                    <a:pt x="1346" y="322"/>
                    <a:pt x="1418" y="250"/>
                    <a:pt x="1418" y="167"/>
                  </a:cubicBezTo>
                  <a:cubicBezTo>
                    <a:pt x="1418" y="72"/>
                    <a:pt x="1346" y="0"/>
                    <a:pt x="12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9"/>
            <p:cNvSpPr/>
            <p:nvPr/>
          </p:nvSpPr>
          <p:spPr>
            <a:xfrm>
              <a:off x="7672667" y="4077073"/>
              <a:ext cx="45481" cy="10662"/>
            </a:xfrm>
            <a:custGeom>
              <a:rect b="b" l="l" r="r" t="t"/>
              <a:pathLst>
                <a:path extrusionOk="0" h="335" w="1429">
                  <a:moveTo>
                    <a:pt x="155" y="1"/>
                  </a:moveTo>
                  <a:cubicBezTo>
                    <a:pt x="71" y="1"/>
                    <a:pt x="0" y="84"/>
                    <a:pt x="0" y="168"/>
                  </a:cubicBezTo>
                  <a:cubicBezTo>
                    <a:pt x="0" y="263"/>
                    <a:pt x="71" y="334"/>
                    <a:pt x="155" y="334"/>
                  </a:cubicBezTo>
                  <a:lnTo>
                    <a:pt x="1262" y="334"/>
                  </a:lnTo>
                  <a:cubicBezTo>
                    <a:pt x="1345" y="334"/>
                    <a:pt x="1429" y="263"/>
                    <a:pt x="1429" y="168"/>
                  </a:cubicBezTo>
                  <a:cubicBezTo>
                    <a:pt x="1429" y="84"/>
                    <a:pt x="1345" y="1"/>
                    <a:pt x="12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9"/>
            <p:cNvSpPr/>
            <p:nvPr/>
          </p:nvSpPr>
          <p:spPr>
            <a:xfrm>
              <a:off x="7754113" y="4077073"/>
              <a:ext cx="45513" cy="10662"/>
            </a:xfrm>
            <a:custGeom>
              <a:rect b="b" l="l" r="r" t="t"/>
              <a:pathLst>
                <a:path extrusionOk="0" h="335" w="1430">
                  <a:moveTo>
                    <a:pt x="156" y="1"/>
                  </a:moveTo>
                  <a:cubicBezTo>
                    <a:pt x="72" y="1"/>
                    <a:pt x="1" y="84"/>
                    <a:pt x="1" y="168"/>
                  </a:cubicBezTo>
                  <a:cubicBezTo>
                    <a:pt x="1" y="263"/>
                    <a:pt x="72" y="334"/>
                    <a:pt x="156" y="334"/>
                  </a:cubicBezTo>
                  <a:lnTo>
                    <a:pt x="1263" y="334"/>
                  </a:lnTo>
                  <a:cubicBezTo>
                    <a:pt x="1346" y="334"/>
                    <a:pt x="1430" y="263"/>
                    <a:pt x="1430" y="168"/>
                  </a:cubicBezTo>
                  <a:cubicBezTo>
                    <a:pt x="1430" y="84"/>
                    <a:pt x="1346" y="1"/>
                    <a:pt x="12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9"/>
            <p:cNvSpPr/>
            <p:nvPr/>
          </p:nvSpPr>
          <p:spPr>
            <a:xfrm>
              <a:off x="7835592" y="4077073"/>
              <a:ext cx="45131" cy="10662"/>
            </a:xfrm>
            <a:custGeom>
              <a:rect b="b" l="l" r="r" t="t"/>
              <a:pathLst>
                <a:path extrusionOk="0" h="335" w="1418">
                  <a:moveTo>
                    <a:pt x="155" y="1"/>
                  </a:moveTo>
                  <a:cubicBezTo>
                    <a:pt x="72" y="1"/>
                    <a:pt x="1" y="84"/>
                    <a:pt x="1" y="168"/>
                  </a:cubicBezTo>
                  <a:cubicBezTo>
                    <a:pt x="1" y="263"/>
                    <a:pt x="72" y="334"/>
                    <a:pt x="155" y="334"/>
                  </a:cubicBezTo>
                  <a:lnTo>
                    <a:pt x="1263" y="334"/>
                  </a:lnTo>
                  <a:cubicBezTo>
                    <a:pt x="1346" y="334"/>
                    <a:pt x="1418" y="263"/>
                    <a:pt x="1418" y="168"/>
                  </a:cubicBezTo>
                  <a:cubicBezTo>
                    <a:pt x="1418" y="84"/>
                    <a:pt x="1346" y="1"/>
                    <a:pt x="12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9"/>
            <p:cNvSpPr/>
            <p:nvPr/>
          </p:nvSpPr>
          <p:spPr>
            <a:xfrm>
              <a:off x="7672667" y="3972583"/>
              <a:ext cx="46245" cy="34055"/>
            </a:xfrm>
            <a:custGeom>
              <a:rect b="b" l="l" r="r" t="t"/>
              <a:pathLst>
                <a:path extrusionOk="0" h="1070" w="1453">
                  <a:moveTo>
                    <a:pt x="1262" y="1"/>
                  </a:moveTo>
                  <a:cubicBezTo>
                    <a:pt x="1217" y="1"/>
                    <a:pt x="1173" y="16"/>
                    <a:pt x="1143" y="45"/>
                  </a:cubicBezTo>
                  <a:lnTo>
                    <a:pt x="536" y="653"/>
                  </a:lnTo>
                  <a:lnTo>
                    <a:pt x="298" y="415"/>
                  </a:lnTo>
                  <a:cubicBezTo>
                    <a:pt x="268" y="385"/>
                    <a:pt x="223" y="370"/>
                    <a:pt x="179" y="370"/>
                  </a:cubicBezTo>
                  <a:cubicBezTo>
                    <a:pt x="134" y="370"/>
                    <a:pt x="89" y="385"/>
                    <a:pt x="60" y="415"/>
                  </a:cubicBezTo>
                  <a:cubicBezTo>
                    <a:pt x="0" y="474"/>
                    <a:pt x="0" y="593"/>
                    <a:pt x="60" y="653"/>
                  </a:cubicBezTo>
                  <a:lnTo>
                    <a:pt x="429" y="1022"/>
                  </a:lnTo>
                  <a:cubicBezTo>
                    <a:pt x="452" y="1057"/>
                    <a:pt x="500" y="1069"/>
                    <a:pt x="548" y="1069"/>
                  </a:cubicBezTo>
                  <a:cubicBezTo>
                    <a:pt x="595" y="1069"/>
                    <a:pt x="631" y="1057"/>
                    <a:pt x="667" y="1022"/>
                  </a:cubicBezTo>
                  <a:lnTo>
                    <a:pt x="1393" y="295"/>
                  </a:lnTo>
                  <a:cubicBezTo>
                    <a:pt x="1453" y="224"/>
                    <a:pt x="1453" y="117"/>
                    <a:pt x="1381" y="45"/>
                  </a:cubicBezTo>
                  <a:cubicBezTo>
                    <a:pt x="1351" y="16"/>
                    <a:pt x="1307" y="1"/>
                    <a:pt x="12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9"/>
            <p:cNvSpPr/>
            <p:nvPr/>
          </p:nvSpPr>
          <p:spPr>
            <a:xfrm>
              <a:off x="7835592" y="3972583"/>
              <a:ext cx="45895" cy="34055"/>
            </a:xfrm>
            <a:custGeom>
              <a:rect b="b" l="l" r="r" t="t"/>
              <a:pathLst>
                <a:path extrusionOk="0" h="1070" w="1442">
                  <a:moveTo>
                    <a:pt x="1263" y="1"/>
                  </a:moveTo>
                  <a:cubicBezTo>
                    <a:pt x="1218" y="1"/>
                    <a:pt x="1173" y="16"/>
                    <a:pt x="1144" y="45"/>
                  </a:cubicBezTo>
                  <a:lnTo>
                    <a:pt x="536" y="653"/>
                  </a:lnTo>
                  <a:lnTo>
                    <a:pt x="298" y="415"/>
                  </a:lnTo>
                  <a:cubicBezTo>
                    <a:pt x="269" y="385"/>
                    <a:pt x="224" y="370"/>
                    <a:pt x="179" y="370"/>
                  </a:cubicBezTo>
                  <a:cubicBezTo>
                    <a:pt x="135" y="370"/>
                    <a:pt x="90" y="385"/>
                    <a:pt x="60" y="415"/>
                  </a:cubicBezTo>
                  <a:cubicBezTo>
                    <a:pt x="1" y="474"/>
                    <a:pt x="1" y="593"/>
                    <a:pt x="60" y="653"/>
                  </a:cubicBezTo>
                  <a:lnTo>
                    <a:pt x="429" y="1022"/>
                  </a:lnTo>
                  <a:cubicBezTo>
                    <a:pt x="453" y="1057"/>
                    <a:pt x="501" y="1069"/>
                    <a:pt x="548" y="1069"/>
                  </a:cubicBezTo>
                  <a:cubicBezTo>
                    <a:pt x="596" y="1069"/>
                    <a:pt x="632" y="1057"/>
                    <a:pt x="667" y="1022"/>
                  </a:cubicBezTo>
                  <a:lnTo>
                    <a:pt x="1394" y="295"/>
                  </a:lnTo>
                  <a:cubicBezTo>
                    <a:pt x="1441" y="224"/>
                    <a:pt x="1441" y="117"/>
                    <a:pt x="1382" y="45"/>
                  </a:cubicBezTo>
                  <a:cubicBezTo>
                    <a:pt x="1352" y="16"/>
                    <a:pt x="1307" y="1"/>
                    <a:pt x="12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9"/>
            <p:cNvSpPr/>
            <p:nvPr/>
          </p:nvSpPr>
          <p:spPr>
            <a:xfrm>
              <a:off x="7754113" y="4019592"/>
              <a:ext cx="46277" cy="34024"/>
            </a:xfrm>
            <a:custGeom>
              <a:rect b="b" l="l" r="r" t="t"/>
              <a:pathLst>
                <a:path extrusionOk="0" h="1069" w="1454">
                  <a:moveTo>
                    <a:pt x="1263" y="0"/>
                  </a:moveTo>
                  <a:cubicBezTo>
                    <a:pt x="1218" y="0"/>
                    <a:pt x="1174" y="15"/>
                    <a:pt x="1144" y="45"/>
                  </a:cubicBezTo>
                  <a:lnTo>
                    <a:pt x="537" y="652"/>
                  </a:lnTo>
                  <a:lnTo>
                    <a:pt x="299" y="414"/>
                  </a:lnTo>
                  <a:cubicBezTo>
                    <a:pt x="269" y="384"/>
                    <a:pt x="224" y="369"/>
                    <a:pt x="179" y="369"/>
                  </a:cubicBezTo>
                  <a:cubicBezTo>
                    <a:pt x="135" y="369"/>
                    <a:pt x="90" y="384"/>
                    <a:pt x="60" y="414"/>
                  </a:cubicBezTo>
                  <a:cubicBezTo>
                    <a:pt x="1" y="473"/>
                    <a:pt x="1" y="593"/>
                    <a:pt x="60" y="652"/>
                  </a:cubicBezTo>
                  <a:lnTo>
                    <a:pt x="429" y="1021"/>
                  </a:lnTo>
                  <a:cubicBezTo>
                    <a:pt x="453" y="1057"/>
                    <a:pt x="501" y="1069"/>
                    <a:pt x="549" y="1069"/>
                  </a:cubicBezTo>
                  <a:cubicBezTo>
                    <a:pt x="596" y="1069"/>
                    <a:pt x="632" y="1057"/>
                    <a:pt x="668" y="1021"/>
                  </a:cubicBezTo>
                  <a:lnTo>
                    <a:pt x="1394" y="295"/>
                  </a:lnTo>
                  <a:cubicBezTo>
                    <a:pt x="1453" y="200"/>
                    <a:pt x="1453" y="104"/>
                    <a:pt x="1382" y="45"/>
                  </a:cubicBezTo>
                  <a:cubicBezTo>
                    <a:pt x="1352" y="15"/>
                    <a:pt x="1308" y="0"/>
                    <a:pt x="12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9"/>
            <p:cNvSpPr/>
            <p:nvPr/>
          </p:nvSpPr>
          <p:spPr>
            <a:xfrm>
              <a:off x="7591188" y="4065806"/>
              <a:ext cx="46245" cy="34055"/>
            </a:xfrm>
            <a:custGeom>
              <a:rect b="b" l="l" r="r" t="t"/>
              <a:pathLst>
                <a:path extrusionOk="0" h="1070" w="1453">
                  <a:moveTo>
                    <a:pt x="1262" y="1"/>
                  </a:moveTo>
                  <a:cubicBezTo>
                    <a:pt x="1218" y="1"/>
                    <a:pt x="1173" y="16"/>
                    <a:pt x="1143" y="45"/>
                  </a:cubicBezTo>
                  <a:lnTo>
                    <a:pt x="536" y="653"/>
                  </a:lnTo>
                  <a:lnTo>
                    <a:pt x="298" y="414"/>
                  </a:lnTo>
                  <a:cubicBezTo>
                    <a:pt x="268" y="385"/>
                    <a:pt x="223" y="370"/>
                    <a:pt x="179" y="370"/>
                  </a:cubicBezTo>
                  <a:cubicBezTo>
                    <a:pt x="134" y="370"/>
                    <a:pt x="89" y="385"/>
                    <a:pt x="60" y="414"/>
                  </a:cubicBezTo>
                  <a:cubicBezTo>
                    <a:pt x="0" y="474"/>
                    <a:pt x="0" y="593"/>
                    <a:pt x="60" y="653"/>
                  </a:cubicBezTo>
                  <a:lnTo>
                    <a:pt x="429" y="1034"/>
                  </a:lnTo>
                  <a:cubicBezTo>
                    <a:pt x="453" y="1057"/>
                    <a:pt x="500" y="1069"/>
                    <a:pt x="548" y="1069"/>
                  </a:cubicBezTo>
                  <a:cubicBezTo>
                    <a:pt x="595" y="1069"/>
                    <a:pt x="631" y="1057"/>
                    <a:pt x="667" y="1034"/>
                  </a:cubicBezTo>
                  <a:lnTo>
                    <a:pt x="1393" y="295"/>
                  </a:lnTo>
                  <a:cubicBezTo>
                    <a:pt x="1453" y="224"/>
                    <a:pt x="1453" y="105"/>
                    <a:pt x="1381" y="45"/>
                  </a:cubicBezTo>
                  <a:cubicBezTo>
                    <a:pt x="1352" y="16"/>
                    <a:pt x="1307" y="1"/>
                    <a:pt x="12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9"/>
            <p:cNvSpPr/>
            <p:nvPr/>
          </p:nvSpPr>
          <p:spPr>
            <a:xfrm>
              <a:off x="7754113" y="3925988"/>
              <a:ext cx="46277" cy="34406"/>
            </a:xfrm>
            <a:custGeom>
              <a:rect b="b" l="l" r="r" t="t"/>
              <a:pathLst>
                <a:path extrusionOk="0" h="1081" w="1454">
                  <a:moveTo>
                    <a:pt x="1263" y="0"/>
                  </a:moveTo>
                  <a:cubicBezTo>
                    <a:pt x="1218" y="0"/>
                    <a:pt x="1174" y="15"/>
                    <a:pt x="1144" y="45"/>
                  </a:cubicBezTo>
                  <a:lnTo>
                    <a:pt x="537" y="664"/>
                  </a:lnTo>
                  <a:lnTo>
                    <a:pt x="299" y="426"/>
                  </a:lnTo>
                  <a:cubicBezTo>
                    <a:pt x="269" y="396"/>
                    <a:pt x="224" y="381"/>
                    <a:pt x="179" y="381"/>
                  </a:cubicBezTo>
                  <a:cubicBezTo>
                    <a:pt x="135" y="381"/>
                    <a:pt x="90" y="396"/>
                    <a:pt x="60" y="426"/>
                  </a:cubicBezTo>
                  <a:cubicBezTo>
                    <a:pt x="1" y="486"/>
                    <a:pt x="1" y="605"/>
                    <a:pt x="60" y="664"/>
                  </a:cubicBezTo>
                  <a:lnTo>
                    <a:pt x="429" y="1033"/>
                  </a:lnTo>
                  <a:cubicBezTo>
                    <a:pt x="453" y="1057"/>
                    <a:pt x="501" y="1081"/>
                    <a:pt x="549" y="1081"/>
                  </a:cubicBezTo>
                  <a:cubicBezTo>
                    <a:pt x="596" y="1081"/>
                    <a:pt x="632" y="1057"/>
                    <a:pt x="668" y="1033"/>
                  </a:cubicBezTo>
                  <a:lnTo>
                    <a:pt x="1394" y="307"/>
                  </a:lnTo>
                  <a:cubicBezTo>
                    <a:pt x="1453" y="224"/>
                    <a:pt x="1453" y="128"/>
                    <a:pt x="1382" y="45"/>
                  </a:cubicBezTo>
                  <a:cubicBezTo>
                    <a:pt x="1352" y="15"/>
                    <a:pt x="1308" y="0"/>
                    <a:pt x="12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40"/>
          <p:cNvSpPr txBox="1"/>
          <p:nvPr>
            <p:ph type="title"/>
          </p:nvPr>
        </p:nvSpPr>
        <p:spPr>
          <a:xfrm>
            <a:off x="572763" y="572850"/>
            <a:ext cx="41034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Entidad fuerte</a:t>
            </a:r>
            <a:endParaRPr sz="2200"/>
          </a:p>
        </p:txBody>
      </p:sp>
      <p:sp>
        <p:nvSpPr>
          <p:cNvPr id="862" name="Google Shape;862;p40"/>
          <p:cNvSpPr txBox="1"/>
          <p:nvPr>
            <p:ph idx="1" type="body"/>
          </p:nvPr>
        </p:nvSpPr>
        <p:spPr>
          <a:xfrm>
            <a:off x="1011513" y="1303125"/>
            <a:ext cx="3225900" cy="1662300"/>
          </a:xfrm>
          <a:prstGeom prst="rect">
            <a:avLst/>
          </a:prstGeom>
        </p:spPr>
        <p:txBody>
          <a:bodyPr anchorCtr="0" anchor="t" bIns="91425" lIns="91425" spcFirstLastPara="1" rIns="91425" wrap="square" tIns="91425">
            <a:spAutoFit/>
          </a:bodyPr>
          <a:lstStyle/>
          <a:p>
            <a:pPr indent="0" lvl="0" marL="0" rtl="0" algn="just">
              <a:spcBef>
                <a:spcPts val="0"/>
              </a:spcBef>
              <a:spcAft>
                <a:spcPts val="1000"/>
              </a:spcAft>
              <a:buNone/>
            </a:pPr>
            <a:r>
              <a:rPr lang="en" sz="1600"/>
              <a:t>Una entidad fuerte (o entidad regular) es aquella que puede ser identificada unívocamente, es decir, en sus atributos se puede definir la clave primaria, sin depender de otra entidad.</a:t>
            </a:r>
            <a:endParaRPr sz="1600"/>
          </a:p>
        </p:txBody>
      </p:sp>
      <p:sp>
        <p:nvSpPr>
          <p:cNvPr id="863" name="Google Shape;863;p40"/>
          <p:cNvSpPr txBox="1"/>
          <p:nvPr>
            <p:ph type="title"/>
          </p:nvPr>
        </p:nvSpPr>
        <p:spPr>
          <a:xfrm>
            <a:off x="4467838" y="1696575"/>
            <a:ext cx="41034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Entidad débil</a:t>
            </a:r>
            <a:endParaRPr sz="2200"/>
          </a:p>
        </p:txBody>
      </p:sp>
      <p:sp>
        <p:nvSpPr>
          <p:cNvPr id="864" name="Google Shape;864;p40"/>
          <p:cNvSpPr txBox="1"/>
          <p:nvPr>
            <p:ph idx="1" type="body"/>
          </p:nvPr>
        </p:nvSpPr>
        <p:spPr>
          <a:xfrm>
            <a:off x="4906588" y="2354200"/>
            <a:ext cx="3225900" cy="1662300"/>
          </a:xfrm>
          <a:prstGeom prst="rect">
            <a:avLst/>
          </a:prstGeom>
        </p:spPr>
        <p:txBody>
          <a:bodyPr anchorCtr="0" anchor="t" bIns="91425" lIns="91425" spcFirstLastPara="1" rIns="91425" wrap="square" tIns="91425">
            <a:spAutoFit/>
          </a:bodyPr>
          <a:lstStyle/>
          <a:p>
            <a:pPr indent="0" lvl="0" marL="0" rtl="0" algn="just">
              <a:spcBef>
                <a:spcPts val="0"/>
              </a:spcBef>
              <a:spcAft>
                <a:spcPts val="1000"/>
              </a:spcAft>
              <a:buNone/>
            </a:pPr>
            <a:r>
              <a:rPr lang="en" sz="1600"/>
              <a:t>Una entidad débil es aquella que no puede existir sin participar en la relación, en otras palabras, aquella que no puede ser unívocamente identificada solamente por sus atributos.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8" name="Shape 868"/>
        <p:cNvGrpSpPr/>
        <p:nvPr/>
      </p:nvGrpSpPr>
      <p:grpSpPr>
        <a:xfrm>
          <a:off x="0" y="0"/>
          <a:ext cx="0" cy="0"/>
          <a:chOff x="0" y="0"/>
          <a:chExt cx="0" cy="0"/>
        </a:xfrm>
      </p:grpSpPr>
      <p:sp>
        <p:nvSpPr>
          <p:cNvPr id="869" name="Google Shape;869;p41"/>
          <p:cNvSpPr txBox="1"/>
          <p:nvPr>
            <p:ph type="title"/>
          </p:nvPr>
        </p:nvSpPr>
        <p:spPr>
          <a:xfrm>
            <a:off x="707625" y="567925"/>
            <a:ext cx="79239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Ejemplo de entidades débiles y fuertes</a:t>
            </a:r>
            <a:endParaRPr sz="2200"/>
          </a:p>
        </p:txBody>
      </p:sp>
      <p:pic>
        <p:nvPicPr>
          <p:cNvPr id="870" name="Google Shape;870;p41"/>
          <p:cNvPicPr preferRelativeResize="0"/>
          <p:nvPr/>
        </p:nvPicPr>
        <p:blipFill>
          <a:blip r:embed="rId3">
            <a:alphaModFix/>
          </a:blip>
          <a:stretch>
            <a:fillRect/>
          </a:stretch>
        </p:blipFill>
        <p:spPr>
          <a:xfrm>
            <a:off x="1915488" y="1547500"/>
            <a:ext cx="5313025" cy="1451750"/>
          </a:xfrm>
          <a:prstGeom prst="rect">
            <a:avLst/>
          </a:prstGeom>
          <a:noFill/>
          <a:ln>
            <a:noFill/>
          </a:ln>
        </p:spPr>
      </p:pic>
      <p:sp>
        <p:nvSpPr>
          <p:cNvPr id="871" name="Google Shape;871;p41"/>
          <p:cNvSpPr txBox="1"/>
          <p:nvPr/>
        </p:nvSpPr>
        <p:spPr>
          <a:xfrm>
            <a:off x="1271625" y="3365925"/>
            <a:ext cx="67959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dk1"/>
                </a:solidFill>
                <a:latin typeface="Roboto"/>
                <a:ea typeface="Roboto"/>
                <a:cs typeface="Roboto"/>
                <a:sym typeface="Roboto"/>
              </a:rPr>
              <a:t>Cliente, es una entidad fuerte ya que aunque no posea una cuenta, seguirá existiendo su registro. En cambio, si el cliente deja de existir la cuenta no tendría sentido por sí misma.</a:t>
            </a:r>
            <a:endParaRPr>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42"/>
          <p:cNvSpPr txBox="1"/>
          <p:nvPr>
            <p:ph type="title"/>
          </p:nvPr>
        </p:nvSpPr>
        <p:spPr>
          <a:xfrm>
            <a:off x="713250" y="868575"/>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#Ejercicio:</a:t>
            </a:r>
            <a:endParaRPr sz="2500"/>
          </a:p>
        </p:txBody>
      </p:sp>
      <p:cxnSp>
        <p:nvCxnSpPr>
          <p:cNvPr id="877" name="Google Shape;877;p42"/>
          <p:cNvCxnSpPr/>
          <p:nvPr/>
        </p:nvCxnSpPr>
        <p:spPr>
          <a:xfrm>
            <a:off x="2022844" y="1946525"/>
            <a:ext cx="11700" cy="1558800"/>
          </a:xfrm>
          <a:prstGeom prst="straightConnector1">
            <a:avLst/>
          </a:prstGeom>
          <a:noFill/>
          <a:ln cap="flat" cmpd="sng" w="9525">
            <a:solidFill>
              <a:schemeClr val="dk2"/>
            </a:solidFill>
            <a:prstDash val="dash"/>
            <a:round/>
            <a:headEnd len="med" w="med" type="none"/>
            <a:tailEnd len="med" w="med" type="none"/>
          </a:ln>
        </p:spPr>
      </p:cxnSp>
      <p:sp>
        <p:nvSpPr>
          <p:cNvPr id="878" name="Google Shape;878;p42"/>
          <p:cNvSpPr txBox="1"/>
          <p:nvPr>
            <p:ph idx="14" type="subTitle"/>
          </p:nvPr>
        </p:nvSpPr>
        <p:spPr>
          <a:xfrm>
            <a:off x="2276062" y="1946525"/>
            <a:ext cx="5739600" cy="1190400"/>
          </a:xfrm>
          <a:prstGeom prst="rect">
            <a:avLst/>
          </a:prstGeom>
        </p:spPr>
        <p:txBody>
          <a:bodyPr anchorCtr="0" anchor="t" bIns="182875" lIns="274300" spcFirstLastPara="1" rIns="274300" wrap="square" tIns="182875">
            <a:spAutoFit/>
          </a:bodyPr>
          <a:lstStyle/>
          <a:p>
            <a:pPr indent="0" lvl="0" marL="0" rtl="0" algn="just">
              <a:spcBef>
                <a:spcPts val="0"/>
              </a:spcBef>
              <a:spcAft>
                <a:spcPts val="0"/>
              </a:spcAft>
              <a:buNone/>
            </a:pPr>
            <a:r>
              <a:rPr lang="en" sz="1500"/>
              <a:t>Diagramar la entidad fuerte, débil y la relación entre las mismas basado en el caso siguiente: </a:t>
            </a:r>
            <a:endParaRPr sz="1500"/>
          </a:p>
          <a:p>
            <a:pPr indent="-323850" lvl="0" marL="457200" rtl="0" algn="just">
              <a:spcBef>
                <a:spcPts val="1000"/>
              </a:spcBef>
              <a:spcAft>
                <a:spcPts val="0"/>
              </a:spcAft>
              <a:buSzPts val="1500"/>
              <a:buChar char="●"/>
            </a:pPr>
            <a:r>
              <a:rPr lang="en" sz="1500"/>
              <a:t>Las personas y las redes sociales.</a:t>
            </a:r>
            <a:endParaRPr sz="1500"/>
          </a:p>
        </p:txBody>
      </p:sp>
      <p:grpSp>
        <p:nvGrpSpPr>
          <p:cNvPr id="879" name="Google Shape;879;p42"/>
          <p:cNvGrpSpPr/>
          <p:nvPr/>
        </p:nvGrpSpPr>
        <p:grpSpPr>
          <a:xfrm>
            <a:off x="1128340" y="1946532"/>
            <a:ext cx="742382" cy="497593"/>
            <a:chOff x="7550258" y="3832670"/>
            <a:chExt cx="371395" cy="301279"/>
          </a:xfrm>
        </p:grpSpPr>
        <p:sp>
          <p:nvSpPr>
            <p:cNvPr id="880" name="Google Shape;880;p42"/>
            <p:cNvSpPr/>
            <p:nvPr/>
          </p:nvSpPr>
          <p:spPr>
            <a:xfrm>
              <a:off x="7550258" y="3832670"/>
              <a:ext cx="371395" cy="301279"/>
            </a:xfrm>
            <a:custGeom>
              <a:rect b="b" l="l" r="r" t="t"/>
              <a:pathLst>
                <a:path extrusionOk="0" h="9466" w="11669">
                  <a:moveTo>
                    <a:pt x="1822" y="346"/>
                  </a:moveTo>
                  <a:cubicBezTo>
                    <a:pt x="1822" y="346"/>
                    <a:pt x="1834" y="346"/>
                    <a:pt x="1834" y="358"/>
                  </a:cubicBezTo>
                  <a:lnTo>
                    <a:pt x="1834" y="1096"/>
                  </a:lnTo>
                  <a:cubicBezTo>
                    <a:pt x="1834" y="1096"/>
                    <a:pt x="1834" y="1108"/>
                    <a:pt x="1822" y="1108"/>
                  </a:cubicBezTo>
                  <a:lnTo>
                    <a:pt x="1441" y="1108"/>
                  </a:lnTo>
                  <a:cubicBezTo>
                    <a:pt x="1441" y="1108"/>
                    <a:pt x="1429" y="1108"/>
                    <a:pt x="1429" y="1096"/>
                  </a:cubicBezTo>
                  <a:lnTo>
                    <a:pt x="1429" y="358"/>
                  </a:lnTo>
                  <a:lnTo>
                    <a:pt x="1441" y="358"/>
                  </a:lnTo>
                  <a:lnTo>
                    <a:pt x="1822" y="346"/>
                  </a:lnTo>
                  <a:close/>
                  <a:moveTo>
                    <a:pt x="10228" y="346"/>
                  </a:moveTo>
                  <a:cubicBezTo>
                    <a:pt x="10228" y="346"/>
                    <a:pt x="10240" y="346"/>
                    <a:pt x="10240" y="358"/>
                  </a:cubicBezTo>
                  <a:lnTo>
                    <a:pt x="10240" y="1096"/>
                  </a:lnTo>
                  <a:cubicBezTo>
                    <a:pt x="10240" y="1096"/>
                    <a:pt x="10240" y="1108"/>
                    <a:pt x="10228" y="1108"/>
                  </a:cubicBezTo>
                  <a:lnTo>
                    <a:pt x="9859" y="1108"/>
                  </a:lnTo>
                  <a:cubicBezTo>
                    <a:pt x="9859" y="1108"/>
                    <a:pt x="9835" y="1108"/>
                    <a:pt x="9835" y="1096"/>
                  </a:cubicBezTo>
                  <a:lnTo>
                    <a:pt x="9835" y="358"/>
                  </a:lnTo>
                  <a:lnTo>
                    <a:pt x="9859" y="358"/>
                  </a:lnTo>
                  <a:lnTo>
                    <a:pt x="10228" y="346"/>
                  </a:lnTo>
                  <a:close/>
                  <a:moveTo>
                    <a:pt x="10966" y="1096"/>
                  </a:moveTo>
                  <a:cubicBezTo>
                    <a:pt x="11180" y="1096"/>
                    <a:pt x="11347" y="1251"/>
                    <a:pt x="11347" y="1465"/>
                  </a:cubicBezTo>
                  <a:lnTo>
                    <a:pt x="11347" y="8775"/>
                  </a:lnTo>
                  <a:cubicBezTo>
                    <a:pt x="11323" y="8978"/>
                    <a:pt x="11168" y="9144"/>
                    <a:pt x="10954" y="9144"/>
                  </a:cubicBezTo>
                  <a:lnTo>
                    <a:pt x="715" y="9144"/>
                  </a:lnTo>
                  <a:cubicBezTo>
                    <a:pt x="512" y="9144"/>
                    <a:pt x="346" y="8978"/>
                    <a:pt x="346" y="8775"/>
                  </a:cubicBezTo>
                  <a:lnTo>
                    <a:pt x="346" y="1465"/>
                  </a:lnTo>
                  <a:cubicBezTo>
                    <a:pt x="346" y="1251"/>
                    <a:pt x="512" y="1096"/>
                    <a:pt x="715" y="1096"/>
                  </a:cubicBezTo>
                  <a:lnTo>
                    <a:pt x="1084" y="1096"/>
                  </a:lnTo>
                  <a:lnTo>
                    <a:pt x="1084" y="1108"/>
                  </a:lnTo>
                  <a:cubicBezTo>
                    <a:pt x="1084" y="1298"/>
                    <a:pt x="1250" y="1465"/>
                    <a:pt x="1441" y="1465"/>
                  </a:cubicBezTo>
                  <a:lnTo>
                    <a:pt x="1822" y="1465"/>
                  </a:lnTo>
                  <a:cubicBezTo>
                    <a:pt x="2012" y="1465"/>
                    <a:pt x="2179" y="1298"/>
                    <a:pt x="2179" y="1108"/>
                  </a:cubicBezTo>
                  <a:lnTo>
                    <a:pt x="2179" y="1096"/>
                  </a:lnTo>
                  <a:lnTo>
                    <a:pt x="9513" y="1096"/>
                  </a:lnTo>
                  <a:lnTo>
                    <a:pt x="9513" y="1108"/>
                  </a:lnTo>
                  <a:cubicBezTo>
                    <a:pt x="9513" y="1298"/>
                    <a:pt x="9680" y="1465"/>
                    <a:pt x="9871" y="1465"/>
                  </a:cubicBezTo>
                  <a:lnTo>
                    <a:pt x="10240" y="1465"/>
                  </a:lnTo>
                  <a:cubicBezTo>
                    <a:pt x="10430" y="1465"/>
                    <a:pt x="10597" y="1298"/>
                    <a:pt x="10597" y="1108"/>
                  </a:cubicBezTo>
                  <a:lnTo>
                    <a:pt x="10597" y="1096"/>
                  </a:lnTo>
                  <a:close/>
                  <a:moveTo>
                    <a:pt x="1441" y="0"/>
                  </a:moveTo>
                  <a:cubicBezTo>
                    <a:pt x="1250" y="0"/>
                    <a:pt x="1084" y="167"/>
                    <a:pt x="1084" y="358"/>
                  </a:cubicBezTo>
                  <a:lnTo>
                    <a:pt x="1084" y="739"/>
                  </a:lnTo>
                  <a:lnTo>
                    <a:pt x="715" y="739"/>
                  </a:lnTo>
                  <a:cubicBezTo>
                    <a:pt x="310" y="739"/>
                    <a:pt x="0" y="1060"/>
                    <a:pt x="0" y="1453"/>
                  </a:cubicBezTo>
                  <a:lnTo>
                    <a:pt x="0" y="8752"/>
                  </a:lnTo>
                  <a:cubicBezTo>
                    <a:pt x="0" y="9156"/>
                    <a:pt x="334" y="9466"/>
                    <a:pt x="715" y="9466"/>
                  </a:cubicBezTo>
                  <a:lnTo>
                    <a:pt x="10954" y="9466"/>
                  </a:lnTo>
                  <a:cubicBezTo>
                    <a:pt x="11359" y="9466"/>
                    <a:pt x="11668" y="9144"/>
                    <a:pt x="11668" y="8752"/>
                  </a:cubicBezTo>
                  <a:lnTo>
                    <a:pt x="11668" y="1453"/>
                  </a:lnTo>
                  <a:cubicBezTo>
                    <a:pt x="11668" y="1060"/>
                    <a:pt x="11359" y="739"/>
                    <a:pt x="10954" y="739"/>
                  </a:cubicBezTo>
                  <a:lnTo>
                    <a:pt x="10585" y="739"/>
                  </a:lnTo>
                  <a:lnTo>
                    <a:pt x="10585" y="358"/>
                  </a:lnTo>
                  <a:cubicBezTo>
                    <a:pt x="10585" y="167"/>
                    <a:pt x="10418" y="0"/>
                    <a:pt x="10228" y="0"/>
                  </a:cubicBezTo>
                  <a:lnTo>
                    <a:pt x="9859" y="0"/>
                  </a:lnTo>
                  <a:cubicBezTo>
                    <a:pt x="9656" y="0"/>
                    <a:pt x="9490" y="167"/>
                    <a:pt x="9490" y="358"/>
                  </a:cubicBezTo>
                  <a:lnTo>
                    <a:pt x="9490" y="739"/>
                  </a:lnTo>
                  <a:lnTo>
                    <a:pt x="2179" y="739"/>
                  </a:lnTo>
                  <a:lnTo>
                    <a:pt x="2179" y="358"/>
                  </a:lnTo>
                  <a:cubicBezTo>
                    <a:pt x="2179" y="167"/>
                    <a:pt x="2012" y="0"/>
                    <a:pt x="18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2"/>
            <p:cNvSpPr/>
            <p:nvPr/>
          </p:nvSpPr>
          <p:spPr>
            <a:xfrm>
              <a:off x="7574129" y="3891009"/>
              <a:ext cx="324418" cy="10662"/>
            </a:xfrm>
            <a:custGeom>
              <a:rect b="b" l="l" r="r" t="t"/>
              <a:pathLst>
                <a:path extrusionOk="0" h="335" w="10193">
                  <a:moveTo>
                    <a:pt x="155" y="1"/>
                  </a:moveTo>
                  <a:cubicBezTo>
                    <a:pt x="72" y="1"/>
                    <a:pt x="0" y="72"/>
                    <a:pt x="0" y="168"/>
                  </a:cubicBezTo>
                  <a:cubicBezTo>
                    <a:pt x="0" y="251"/>
                    <a:pt x="72" y="334"/>
                    <a:pt x="155" y="334"/>
                  </a:cubicBezTo>
                  <a:lnTo>
                    <a:pt x="10025" y="334"/>
                  </a:lnTo>
                  <a:cubicBezTo>
                    <a:pt x="10121" y="334"/>
                    <a:pt x="10192" y="251"/>
                    <a:pt x="10192" y="168"/>
                  </a:cubicBezTo>
                  <a:cubicBezTo>
                    <a:pt x="10192" y="72"/>
                    <a:pt x="10121" y="1"/>
                    <a:pt x="100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2"/>
            <p:cNvSpPr/>
            <p:nvPr/>
          </p:nvSpPr>
          <p:spPr>
            <a:xfrm>
              <a:off x="7591188" y="3937637"/>
              <a:ext cx="45481" cy="10248"/>
            </a:xfrm>
            <a:custGeom>
              <a:rect b="b" l="l" r="r" t="t"/>
              <a:pathLst>
                <a:path extrusionOk="0" h="322" w="1429">
                  <a:moveTo>
                    <a:pt x="155" y="0"/>
                  </a:moveTo>
                  <a:cubicBezTo>
                    <a:pt x="72" y="0"/>
                    <a:pt x="0" y="72"/>
                    <a:pt x="0" y="155"/>
                  </a:cubicBezTo>
                  <a:cubicBezTo>
                    <a:pt x="0" y="250"/>
                    <a:pt x="72" y="322"/>
                    <a:pt x="155" y="322"/>
                  </a:cubicBezTo>
                  <a:lnTo>
                    <a:pt x="1262" y="322"/>
                  </a:lnTo>
                  <a:cubicBezTo>
                    <a:pt x="1346" y="322"/>
                    <a:pt x="1429" y="250"/>
                    <a:pt x="1429" y="155"/>
                  </a:cubicBezTo>
                  <a:cubicBezTo>
                    <a:pt x="1429" y="72"/>
                    <a:pt x="1346" y="0"/>
                    <a:pt x="12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2"/>
            <p:cNvSpPr/>
            <p:nvPr/>
          </p:nvSpPr>
          <p:spPr>
            <a:xfrm>
              <a:off x="7672667" y="3937637"/>
              <a:ext cx="45481" cy="10248"/>
            </a:xfrm>
            <a:custGeom>
              <a:rect b="b" l="l" r="r" t="t"/>
              <a:pathLst>
                <a:path extrusionOk="0" h="322" w="1429">
                  <a:moveTo>
                    <a:pt x="155" y="0"/>
                  </a:moveTo>
                  <a:cubicBezTo>
                    <a:pt x="71" y="0"/>
                    <a:pt x="0" y="72"/>
                    <a:pt x="0" y="155"/>
                  </a:cubicBezTo>
                  <a:cubicBezTo>
                    <a:pt x="0" y="250"/>
                    <a:pt x="71" y="322"/>
                    <a:pt x="155" y="322"/>
                  </a:cubicBezTo>
                  <a:lnTo>
                    <a:pt x="1262" y="322"/>
                  </a:lnTo>
                  <a:cubicBezTo>
                    <a:pt x="1345" y="322"/>
                    <a:pt x="1429" y="250"/>
                    <a:pt x="1429" y="155"/>
                  </a:cubicBezTo>
                  <a:cubicBezTo>
                    <a:pt x="1429" y="72"/>
                    <a:pt x="1345" y="0"/>
                    <a:pt x="12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2"/>
            <p:cNvSpPr/>
            <p:nvPr/>
          </p:nvSpPr>
          <p:spPr>
            <a:xfrm>
              <a:off x="7835592" y="3937637"/>
              <a:ext cx="45131" cy="10248"/>
            </a:xfrm>
            <a:custGeom>
              <a:rect b="b" l="l" r="r" t="t"/>
              <a:pathLst>
                <a:path extrusionOk="0" h="322" w="1418">
                  <a:moveTo>
                    <a:pt x="155" y="0"/>
                  </a:moveTo>
                  <a:cubicBezTo>
                    <a:pt x="72" y="0"/>
                    <a:pt x="1" y="72"/>
                    <a:pt x="1" y="155"/>
                  </a:cubicBezTo>
                  <a:cubicBezTo>
                    <a:pt x="1" y="250"/>
                    <a:pt x="72" y="322"/>
                    <a:pt x="155" y="322"/>
                  </a:cubicBezTo>
                  <a:lnTo>
                    <a:pt x="1263" y="322"/>
                  </a:lnTo>
                  <a:cubicBezTo>
                    <a:pt x="1346" y="322"/>
                    <a:pt x="1418" y="250"/>
                    <a:pt x="1418" y="155"/>
                  </a:cubicBezTo>
                  <a:cubicBezTo>
                    <a:pt x="1418" y="72"/>
                    <a:pt x="1346" y="0"/>
                    <a:pt x="12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2"/>
            <p:cNvSpPr/>
            <p:nvPr/>
          </p:nvSpPr>
          <p:spPr>
            <a:xfrm>
              <a:off x="7591188" y="3984232"/>
              <a:ext cx="45481" cy="10662"/>
            </a:xfrm>
            <a:custGeom>
              <a:rect b="b" l="l" r="r" t="t"/>
              <a:pathLst>
                <a:path extrusionOk="0" h="335" w="1429">
                  <a:moveTo>
                    <a:pt x="155" y="1"/>
                  </a:moveTo>
                  <a:cubicBezTo>
                    <a:pt x="72" y="1"/>
                    <a:pt x="0" y="84"/>
                    <a:pt x="0" y="168"/>
                  </a:cubicBezTo>
                  <a:cubicBezTo>
                    <a:pt x="0" y="263"/>
                    <a:pt x="72" y="334"/>
                    <a:pt x="155" y="334"/>
                  </a:cubicBezTo>
                  <a:lnTo>
                    <a:pt x="1262" y="334"/>
                  </a:lnTo>
                  <a:cubicBezTo>
                    <a:pt x="1346" y="334"/>
                    <a:pt x="1429" y="263"/>
                    <a:pt x="1429" y="168"/>
                  </a:cubicBezTo>
                  <a:cubicBezTo>
                    <a:pt x="1429" y="84"/>
                    <a:pt x="1346" y="1"/>
                    <a:pt x="12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2"/>
            <p:cNvSpPr/>
            <p:nvPr/>
          </p:nvSpPr>
          <p:spPr>
            <a:xfrm>
              <a:off x="7754113" y="3984232"/>
              <a:ext cx="45513" cy="10662"/>
            </a:xfrm>
            <a:custGeom>
              <a:rect b="b" l="l" r="r" t="t"/>
              <a:pathLst>
                <a:path extrusionOk="0" h="335" w="1430">
                  <a:moveTo>
                    <a:pt x="156" y="1"/>
                  </a:moveTo>
                  <a:cubicBezTo>
                    <a:pt x="72" y="1"/>
                    <a:pt x="1" y="84"/>
                    <a:pt x="1" y="168"/>
                  </a:cubicBezTo>
                  <a:cubicBezTo>
                    <a:pt x="1" y="263"/>
                    <a:pt x="72" y="334"/>
                    <a:pt x="156" y="334"/>
                  </a:cubicBezTo>
                  <a:lnTo>
                    <a:pt x="1263" y="334"/>
                  </a:lnTo>
                  <a:cubicBezTo>
                    <a:pt x="1346" y="334"/>
                    <a:pt x="1430" y="263"/>
                    <a:pt x="1430" y="168"/>
                  </a:cubicBezTo>
                  <a:cubicBezTo>
                    <a:pt x="1430" y="84"/>
                    <a:pt x="1346" y="1"/>
                    <a:pt x="12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2"/>
            <p:cNvSpPr/>
            <p:nvPr/>
          </p:nvSpPr>
          <p:spPr>
            <a:xfrm>
              <a:off x="7591188" y="4030859"/>
              <a:ext cx="45481" cy="10248"/>
            </a:xfrm>
            <a:custGeom>
              <a:rect b="b" l="l" r="r" t="t"/>
              <a:pathLst>
                <a:path extrusionOk="0" h="322" w="1429">
                  <a:moveTo>
                    <a:pt x="155" y="0"/>
                  </a:moveTo>
                  <a:cubicBezTo>
                    <a:pt x="72" y="0"/>
                    <a:pt x="0" y="72"/>
                    <a:pt x="0" y="167"/>
                  </a:cubicBezTo>
                  <a:cubicBezTo>
                    <a:pt x="0" y="250"/>
                    <a:pt x="72" y="322"/>
                    <a:pt x="155" y="322"/>
                  </a:cubicBezTo>
                  <a:lnTo>
                    <a:pt x="1262" y="322"/>
                  </a:lnTo>
                  <a:cubicBezTo>
                    <a:pt x="1346" y="322"/>
                    <a:pt x="1429" y="250"/>
                    <a:pt x="1429" y="167"/>
                  </a:cubicBezTo>
                  <a:cubicBezTo>
                    <a:pt x="1429" y="72"/>
                    <a:pt x="1346" y="0"/>
                    <a:pt x="12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2"/>
            <p:cNvSpPr/>
            <p:nvPr/>
          </p:nvSpPr>
          <p:spPr>
            <a:xfrm>
              <a:off x="7672667" y="4030859"/>
              <a:ext cx="45481" cy="10248"/>
            </a:xfrm>
            <a:custGeom>
              <a:rect b="b" l="l" r="r" t="t"/>
              <a:pathLst>
                <a:path extrusionOk="0" h="322" w="1429">
                  <a:moveTo>
                    <a:pt x="155" y="0"/>
                  </a:moveTo>
                  <a:cubicBezTo>
                    <a:pt x="71" y="0"/>
                    <a:pt x="0" y="72"/>
                    <a:pt x="0" y="167"/>
                  </a:cubicBezTo>
                  <a:cubicBezTo>
                    <a:pt x="0" y="250"/>
                    <a:pt x="71" y="322"/>
                    <a:pt x="155" y="322"/>
                  </a:cubicBezTo>
                  <a:lnTo>
                    <a:pt x="1262" y="322"/>
                  </a:lnTo>
                  <a:cubicBezTo>
                    <a:pt x="1345" y="322"/>
                    <a:pt x="1429" y="250"/>
                    <a:pt x="1429" y="167"/>
                  </a:cubicBezTo>
                  <a:cubicBezTo>
                    <a:pt x="1429" y="72"/>
                    <a:pt x="1345" y="0"/>
                    <a:pt x="12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2"/>
            <p:cNvSpPr/>
            <p:nvPr/>
          </p:nvSpPr>
          <p:spPr>
            <a:xfrm>
              <a:off x="7835592" y="4030859"/>
              <a:ext cx="45131" cy="10248"/>
            </a:xfrm>
            <a:custGeom>
              <a:rect b="b" l="l" r="r" t="t"/>
              <a:pathLst>
                <a:path extrusionOk="0" h="322" w="1418">
                  <a:moveTo>
                    <a:pt x="155" y="0"/>
                  </a:moveTo>
                  <a:cubicBezTo>
                    <a:pt x="72" y="0"/>
                    <a:pt x="1" y="72"/>
                    <a:pt x="1" y="167"/>
                  </a:cubicBezTo>
                  <a:cubicBezTo>
                    <a:pt x="1" y="250"/>
                    <a:pt x="72" y="322"/>
                    <a:pt x="155" y="322"/>
                  </a:cubicBezTo>
                  <a:lnTo>
                    <a:pt x="1263" y="322"/>
                  </a:lnTo>
                  <a:cubicBezTo>
                    <a:pt x="1346" y="322"/>
                    <a:pt x="1418" y="250"/>
                    <a:pt x="1418" y="167"/>
                  </a:cubicBezTo>
                  <a:cubicBezTo>
                    <a:pt x="1418" y="72"/>
                    <a:pt x="1346" y="0"/>
                    <a:pt x="12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2"/>
            <p:cNvSpPr/>
            <p:nvPr/>
          </p:nvSpPr>
          <p:spPr>
            <a:xfrm>
              <a:off x="7672667" y="4077073"/>
              <a:ext cx="45481" cy="10662"/>
            </a:xfrm>
            <a:custGeom>
              <a:rect b="b" l="l" r="r" t="t"/>
              <a:pathLst>
                <a:path extrusionOk="0" h="335" w="1429">
                  <a:moveTo>
                    <a:pt x="155" y="1"/>
                  </a:moveTo>
                  <a:cubicBezTo>
                    <a:pt x="71" y="1"/>
                    <a:pt x="0" y="84"/>
                    <a:pt x="0" y="168"/>
                  </a:cubicBezTo>
                  <a:cubicBezTo>
                    <a:pt x="0" y="263"/>
                    <a:pt x="71" y="334"/>
                    <a:pt x="155" y="334"/>
                  </a:cubicBezTo>
                  <a:lnTo>
                    <a:pt x="1262" y="334"/>
                  </a:lnTo>
                  <a:cubicBezTo>
                    <a:pt x="1345" y="334"/>
                    <a:pt x="1429" y="263"/>
                    <a:pt x="1429" y="168"/>
                  </a:cubicBezTo>
                  <a:cubicBezTo>
                    <a:pt x="1429" y="84"/>
                    <a:pt x="1345" y="1"/>
                    <a:pt x="12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2"/>
            <p:cNvSpPr/>
            <p:nvPr/>
          </p:nvSpPr>
          <p:spPr>
            <a:xfrm>
              <a:off x="7754113" y="4077073"/>
              <a:ext cx="45513" cy="10662"/>
            </a:xfrm>
            <a:custGeom>
              <a:rect b="b" l="l" r="r" t="t"/>
              <a:pathLst>
                <a:path extrusionOk="0" h="335" w="1430">
                  <a:moveTo>
                    <a:pt x="156" y="1"/>
                  </a:moveTo>
                  <a:cubicBezTo>
                    <a:pt x="72" y="1"/>
                    <a:pt x="1" y="84"/>
                    <a:pt x="1" y="168"/>
                  </a:cubicBezTo>
                  <a:cubicBezTo>
                    <a:pt x="1" y="263"/>
                    <a:pt x="72" y="334"/>
                    <a:pt x="156" y="334"/>
                  </a:cubicBezTo>
                  <a:lnTo>
                    <a:pt x="1263" y="334"/>
                  </a:lnTo>
                  <a:cubicBezTo>
                    <a:pt x="1346" y="334"/>
                    <a:pt x="1430" y="263"/>
                    <a:pt x="1430" y="168"/>
                  </a:cubicBezTo>
                  <a:cubicBezTo>
                    <a:pt x="1430" y="84"/>
                    <a:pt x="1346" y="1"/>
                    <a:pt x="12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2"/>
            <p:cNvSpPr/>
            <p:nvPr/>
          </p:nvSpPr>
          <p:spPr>
            <a:xfrm>
              <a:off x="7835592" y="4077073"/>
              <a:ext cx="45131" cy="10662"/>
            </a:xfrm>
            <a:custGeom>
              <a:rect b="b" l="l" r="r" t="t"/>
              <a:pathLst>
                <a:path extrusionOk="0" h="335" w="1418">
                  <a:moveTo>
                    <a:pt x="155" y="1"/>
                  </a:moveTo>
                  <a:cubicBezTo>
                    <a:pt x="72" y="1"/>
                    <a:pt x="1" y="84"/>
                    <a:pt x="1" y="168"/>
                  </a:cubicBezTo>
                  <a:cubicBezTo>
                    <a:pt x="1" y="263"/>
                    <a:pt x="72" y="334"/>
                    <a:pt x="155" y="334"/>
                  </a:cubicBezTo>
                  <a:lnTo>
                    <a:pt x="1263" y="334"/>
                  </a:lnTo>
                  <a:cubicBezTo>
                    <a:pt x="1346" y="334"/>
                    <a:pt x="1418" y="263"/>
                    <a:pt x="1418" y="168"/>
                  </a:cubicBezTo>
                  <a:cubicBezTo>
                    <a:pt x="1418" y="84"/>
                    <a:pt x="1346" y="1"/>
                    <a:pt x="12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2"/>
            <p:cNvSpPr/>
            <p:nvPr/>
          </p:nvSpPr>
          <p:spPr>
            <a:xfrm>
              <a:off x="7672667" y="3972583"/>
              <a:ext cx="46245" cy="34055"/>
            </a:xfrm>
            <a:custGeom>
              <a:rect b="b" l="l" r="r" t="t"/>
              <a:pathLst>
                <a:path extrusionOk="0" h="1070" w="1453">
                  <a:moveTo>
                    <a:pt x="1262" y="1"/>
                  </a:moveTo>
                  <a:cubicBezTo>
                    <a:pt x="1217" y="1"/>
                    <a:pt x="1173" y="16"/>
                    <a:pt x="1143" y="45"/>
                  </a:cubicBezTo>
                  <a:lnTo>
                    <a:pt x="536" y="653"/>
                  </a:lnTo>
                  <a:lnTo>
                    <a:pt x="298" y="415"/>
                  </a:lnTo>
                  <a:cubicBezTo>
                    <a:pt x="268" y="385"/>
                    <a:pt x="223" y="370"/>
                    <a:pt x="179" y="370"/>
                  </a:cubicBezTo>
                  <a:cubicBezTo>
                    <a:pt x="134" y="370"/>
                    <a:pt x="89" y="385"/>
                    <a:pt x="60" y="415"/>
                  </a:cubicBezTo>
                  <a:cubicBezTo>
                    <a:pt x="0" y="474"/>
                    <a:pt x="0" y="593"/>
                    <a:pt x="60" y="653"/>
                  </a:cubicBezTo>
                  <a:lnTo>
                    <a:pt x="429" y="1022"/>
                  </a:lnTo>
                  <a:cubicBezTo>
                    <a:pt x="452" y="1057"/>
                    <a:pt x="500" y="1069"/>
                    <a:pt x="548" y="1069"/>
                  </a:cubicBezTo>
                  <a:cubicBezTo>
                    <a:pt x="595" y="1069"/>
                    <a:pt x="631" y="1057"/>
                    <a:pt x="667" y="1022"/>
                  </a:cubicBezTo>
                  <a:lnTo>
                    <a:pt x="1393" y="295"/>
                  </a:lnTo>
                  <a:cubicBezTo>
                    <a:pt x="1453" y="224"/>
                    <a:pt x="1453" y="117"/>
                    <a:pt x="1381" y="45"/>
                  </a:cubicBezTo>
                  <a:cubicBezTo>
                    <a:pt x="1351" y="16"/>
                    <a:pt x="1307" y="1"/>
                    <a:pt x="12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2"/>
            <p:cNvSpPr/>
            <p:nvPr/>
          </p:nvSpPr>
          <p:spPr>
            <a:xfrm>
              <a:off x="7835592" y="3972583"/>
              <a:ext cx="45895" cy="34055"/>
            </a:xfrm>
            <a:custGeom>
              <a:rect b="b" l="l" r="r" t="t"/>
              <a:pathLst>
                <a:path extrusionOk="0" h="1070" w="1442">
                  <a:moveTo>
                    <a:pt x="1263" y="1"/>
                  </a:moveTo>
                  <a:cubicBezTo>
                    <a:pt x="1218" y="1"/>
                    <a:pt x="1173" y="16"/>
                    <a:pt x="1144" y="45"/>
                  </a:cubicBezTo>
                  <a:lnTo>
                    <a:pt x="536" y="653"/>
                  </a:lnTo>
                  <a:lnTo>
                    <a:pt x="298" y="415"/>
                  </a:lnTo>
                  <a:cubicBezTo>
                    <a:pt x="269" y="385"/>
                    <a:pt x="224" y="370"/>
                    <a:pt x="179" y="370"/>
                  </a:cubicBezTo>
                  <a:cubicBezTo>
                    <a:pt x="135" y="370"/>
                    <a:pt x="90" y="385"/>
                    <a:pt x="60" y="415"/>
                  </a:cubicBezTo>
                  <a:cubicBezTo>
                    <a:pt x="1" y="474"/>
                    <a:pt x="1" y="593"/>
                    <a:pt x="60" y="653"/>
                  </a:cubicBezTo>
                  <a:lnTo>
                    <a:pt x="429" y="1022"/>
                  </a:lnTo>
                  <a:cubicBezTo>
                    <a:pt x="453" y="1057"/>
                    <a:pt x="501" y="1069"/>
                    <a:pt x="548" y="1069"/>
                  </a:cubicBezTo>
                  <a:cubicBezTo>
                    <a:pt x="596" y="1069"/>
                    <a:pt x="632" y="1057"/>
                    <a:pt x="667" y="1022"/>
                  </a:cubicBezTo>
                  <a:lnTo>
                    <a:pt x="1394" y="295"/>
                  </a:lnTo>
                  <a:cubicBezTo>
                    <a:pt x="1441" y="224"/>
                    <a:pt x="1441" y="117"/>
                    <a:pt x="1382" y="45"/>
                  </a:cubicBezTo>
                  <a:cubicBezTo>
                    <a:pt x="1352" y="16"/>
                    <a:pt x="1307" y="1"/>
                    <a:pt x="12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2"/>
            <p:cNvSpPr/>
            <p:nvPr/>
          </p:nvSpPr>
          <p:spPr>
            <a:xfrm>
              <a:off x="7754113" y="4019592"/>
              <a:ext cx="46277" cy="34024"/>
            </a:xfrm>
            <a:custGeom>
              <a:rect b="b" l="l" r="r" t="t"/>
              <a:pathLst>
                <a:path extrusionOk="0" h="1069" w="1454">
                  <a:moveTo>
                    <a:pt x="1263" y="0"/>
                  </a:moveTo>
                  <a:cubicBezTo>
                    <a:pt x="1218" y="0"/>
                    <a:pt x="1174" y="15"/>
                    <a:pt x="1144" y="45"/>
                  </a:cubicBezTo>
                  <a:lnTo>
                    <a:pt x="537" y="652"/>
                  </a:lnTo>
                  <a:lnTo>
                    <a:pt x="299" y="414"/>
                  </a:lnTo>
                  <a:cubicBezTo>
                    <a:pt x="269" y="384"/>
                    <a:pt x="224" y="369"/>
                    <a:pt x="179" y="369"/>
                  </a:cubicBezTo>
                  <a:cubicBezTo>
                    <a:pt x="135" y="369"/>
                    <a:pt x="90" y="384"/>
                    <a:pt x="60" y="414"/>
                  </a:cubicBezTo>
                  <a:cubicBezTo>
                    <a:pt x="1" y="473"/>
                    <a:pt x="1" y="593"/>
                    <a:pt x="60" y="652"/>
                  </a:cubicBezTo>
                  <a:lnTo>
                    <a:pt x="429" y="1021"/>
                  </a:lnTo>
                  <a:cubicBezTo>
                    <a:pt x="453" y="1057"/>
                    <a:pt x="501" y="1069"/>
                    <a:pt x="549" y="1069"/>
                  </a:cubicBezTo>
                  <a:cubicBezTo>
                    <a:pt x="596" y="1069"/>
                    <a:pt x="632" y="1057"/>
                    <a:pt x="668" y="1021"/>
                  </a:cubicBezTo>
                  <a:lnTo>
                    <a:pt x="1394" y="295"/>
                  </a:lnTo>
                  <a:cubicBezTo>
                    <a:pt x="1453" y="200"/>
                    <a:pt x="1453" y="104"/>
                    <a:pt x="1382" y="45"/>
                  </a:cubicBezTo>
                  <a:cubicBezTo>
                    <a:pt x="1352" y="15"/>
                    <a:pt x="1308" y="0"/>
                    <a:pt x="12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2"/>
            <p:cNvSpPr/>
            <p:nvPr/>
          </p:nvSpPr>
          <p:spPr>
            <a:xfrm>
              <a:off x="7591188" y="4065806"/>
              <a:ext cx="46245" cy="34055"/>
            </a:xfrm>
            <a:custGeom>
              <a:rect b="b" l="l" r="r" t="t"/>
              <a:pathLst>
                <a:path extrusionOk="0" h="1070" w="1453">
                  <a:moveTo>
                    <a:pt x="1262" y="1"/>
                  </a:moveTo>
                  <a:cubicBezTo>
                    <a:pt x="1218" y="1"/>
                    <a:pt x="1173" y="16"/>
                    <a:pt x="1143" y="45"/>
                  </a:cubicBezTo>
                  <a:lnTo>
                    <a:pt x="536" y="653"/>
                  </a:lnTo>
                  <a:lnTo>
                    <a:pt x="298" y="414"/>
                  </a:lnTo>
                  <a:cubicBezTo>
                    <a:pt x="268" y="385"/>
                    <a:pt x="223" y="370"/>
                    <a:pt x="179" y="370"/>
                  </a:cubicBezTo>
                  <a:cubicBezTo>
                    <a:pt x="134" y="370"/>
                    <a:pt x="89" y="385"/>
                    <a:pt x="60" y="414"/>
                  </a:cubicBezTo>
                  <a:cubicBezTo>
                    <a:pt x="0" y="474"/>
                    <a:pt x="0" y="593"/>
                    <a:pt x="60" y="653"/>
                  </a:cubicBezTo>
                  <a:lnTo>
                    <a:pt x="429" y="1034"/>
                  </a:lnTo>
                  <a:cubicBezTo>
                    <a:pt x="453" y="1057"/>
                    <a:pt x="500" y="1069"/>
                    <a:pt x="548" y="1069"/>
                  </a:cubicBezTo>
                  <a:cubicBezTo>
                    <a:pt x="595" y="1069"/>
                    <a:pt x="631" y="1057"/>
                    <a:pt x="667" y="1034"/>
                  </a:cubicBezTo>
                  <a:lnTo>
                    <a:pt x="1393" y="295"/>
                  </a:lnTo>
                  <a:cubicBezTo>
                    <a:pt x="1453" y="224"/>
                    <a:pt x="1453" y="105"/>
                    <a:pt x="1381" y="45"/>
                  </a:cubicBezTo>
                  <a:cubicBezTo>
                    <a:pt x="1352" y="16"/>
                    <a:pt x="1307" y="1"/>
                    <a:pt x="12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2"/>
            <p:cNvSpPr/>
            <p:nvPr/>
          </p:nvSpPr>
          <p:spPr>
            <a:xfrm>
              <a:off x="7754113" y="3925988"/>
              <a:ext cx="46277" cy="34406"/>
            </a:xfrm>
            <a:custGeom>
              <a:rect b="b" l="l" r="r" t="t"/>
              <a:pathLst>
                <a:path extrusionOk="0" h="1081" w="1454">
                  <a:moveTo>
                    <a:pt x="1263" y="0"/>
                  </a:moveTo>
                  <a:cubicBezTo>
                    <a:pt x="1218" y="0"/>
                    <a:pt x="1174" y="15"/>
                    <a:pt x="1144" y="45"/>
                  </a:cubicBezTo>
                  <a:lnTo>
                    <a:pt x="537" y="664"/>
                  </a:lnTo>
                  <a:lnTo>
                    <a:pt x="299" y="426"/>
                  </a:lnTo>
                  <a:cubicBezTo>
                    <a:pt x="269" y="396"/>
                    <a:pt x="224" y="381"/>
                    <a:pt x="179" y="381"/>
                  </a:cubicBezTo>
                  <a:cubicBezTo>
                    <a:pt x="135" y="381"/>
                    <a:pt x="90" y="396"/>
                    <a:pt x="60" y="426"/>
                  </a:cubicBezTo>
                  <a:cubicBezTo>
                    <a:pt x="1" y="486"/>
                    <a:pt x="1" y="605"/>
                    <a:pt x="60" y="664"/>
                  </a:cubicBezTo>
                  <a:lnTo>
                    <a:pt x="429" y="1033"/>
                  </a:lnTo>
                  <a:cubicBezTo>
                    <a:pt x="453" y="1057"/>
                    <a:pt x="501" y="1081"/>
                    <a:pt x="549" y="1081"/>
                  </a:cubicBezTo>
                  <a:cubicBezTo>
                    <a:pt x="596" y="1081"/>
                    <a:pt x="632" y="1057"/>
                    <a:pt x="668" y="1033"/>
                  </a:cubicBezTo>
                  <a:lnTo>
                    <a:pt x="1394" y="307"/>
                  </a:lnTo>
                  <a:cubicBezTo>
                    <a:pt x="1453" y="224"/>
                    <a:pt x="1453" y="128"/>
                    <a:pt x="1382" y="45"/>
                  </a:cubicBezTo>
                  <a:cubicBezTo>
                    <a:pt x="1352" y="15"/>
                    <a:pt x="1308" y="0"/>
                    <a:pt x="12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25"/>
          <p:cNvSpPr txBox="1"/>
          <p:nvPr>
            <p:ph type="title"/>
          </p:nvPr>
        </p:nvSpPr>
        <p:spPr>
          <a:xfrm>
            <a:off x="874800" y="306925"/>
            <a:ext cx="7394400" cy="77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Objetivos de Hoy </a:t>
            </a:r>
            <a:r>
              <a:rPr lang="en" sz="2500"/>
              <a:t>📅</a:t>
            </a:r>
            <a:endParaRPr sz="2500"/>
          </a:p>
        </p:txBody>
      </p:sp>
      <p:sp>
        <p:nvSpPr>
          <p:cNvPr id="523" name="Google Shape;523;p25"/>
          <p:cNvSpPr txBox="1"/>
          <p:nvPr>
            <p:ph idx="1" type="subTitle"/>
          </p:nvPr>
        </p:nvSpPr>
        <p:spPr>
          <a:xfrm>
            <a:off x="1108625" y="1355000"/>
            <a:ext cx="6543300" cy="28434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sz="1400"/>
              <a:t>Identificar cuales son las entidades de un problema determinado para la modelación de datos en una base de datos. </a:t>
            </a:r>
            <a:endParaRPr sz="1400"/>
          </a:p>
          <a:p>
            <a:pPr indent="-317500" lvl="0" marL="457200" rtl="0" algn="l">
              <a:spcBef>
                <a:spcPts val="1000"/>
              </a:spcBef>
              <a:spcAft>
                <a:spcPts val="0"/>
              </a:spcAft>
              <a:buSzPts val="1400"/>
              <a:buAutoNum type="arabicPeriod"/>
            </a:pPr>
            <a:r>
              <a:rPr lang="en" sz="1400"/>
              <a:t>Identificar los atributos de las entidades para la definición de los tipos de datos. </a:t>
            </a:r>
            <a:endParaRPr sz="1400"/>
          </a:p>
          <a:p>
            <a:pPr indent="-317500" lvl="0" marL="457200" rtl="0" algn="l">
              <a:spcBef>
                <a:spcPts val="1000"/>
              </a:spcBef>
              <a:spcAft>
                <a:spcPts val="0"/>
              </a:spcAft>
              <a:buSzPts val="1400"/>
              <a:buAutoNum type="arabicPeriod"/>
            </a:pPr>
            <a:r>
              <a:rPr lang="en" sz="1400"/>
              <a:t>Indicar la cardinalidad entre las entidades de un caso planteado para definir la cantidad de veces que pueden repetirse entre sí. </a:t>
            </a:r>
            <a:endParaRPr sz="1400"/>
          </a:p>
          <a:p>
            <a:pPr indent="-317500" lvl="0" marL="457200" rtl="0" algn="l">
              <a:spcBef>
                <a:spcPts val="1000"/>
              </a:spcBef>
              <a:spcAft>
                <a:spcPts val="0"/>
              </a:spcAft>
              <a:buSzPts val="1400"/>
              <a:buAutoNum type="arabicPeriod"/>
            </a:pPr>
            <a:r>
              <a:rPr lang="en" sz="1400"/>
              <a:t>Identificar entidades débiles y fuertes para la definición de claves primarias y foráneas en las tablas de una base de datos. </a:t>
            </a:r>
            <a:endParaRPr sz="1400"/>
          </a:p>
          <a:p>
            <a:pPr indent="-317500" lvl="0" marL="457200" rtl="0" algn="l">
              <a:spcBef>
                <a:spcPts val="1000"/>
              </a:spcBef>
              <a:spcAft>
                <a:spcPts val="1000"/>
              </a:spcAft>
              <a:buSzPts val="1400"/>
              <a:buAutoNum type="arabicPeriod"/>
            </a:pPr>
            <a:r>
              <a:rPr lang="en" sz="1400"/>
              <a:t>Generar modelos lógicos a partir de modelos conceptuales para la generación de tablas y atributos basados en entidades de un caso planteado</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43"/>
          <p:cNvSpPr txBox="1"/>
          <p:nvPr>
            <p:ph type="title"/>
          </p:nvPr>
        </p:nvSpPr>
        <p:spPr>
          <a:xfrm>
            <a:off x="729025" y="354350"/>
            <a:ext cx="79239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Identificadores (ID)</a:t>
            </a:r>
            <a:endParaRPr sz="2500"/>
          </a:p>
        </p:txBody>
      </p:sp>
      <p:sp>
        <p:nvSpPr>
          <p:cNvPr id="903" name="Google Shape;903;p43"/>
          <p:cNvSpPr txBox="1"/>
          <p:nvPr>
            <p:ph idx="1" type="body"/>
          </p:nvPr>
        </p:nvSpPr>
        <p:spPr>
          <a:xfrm>
            <a:off x="700400" y="1516075"/>
            <a:ext cx="3501600" cy="2380800"/>
          </a:xfrm>
          <a:prstGeom prst="rect">
            <a:avLst/>
          </a:prstGeom>
        </p:spPr>
        <p:txBody>
          <a:bodyPr anchorCtr="0" anchor="t" bIns="91425" lIns="91425" spcFirstLastPara="1" rIns="91425" wrap="square" tIns="91425">
            <a:spAutoFit/>
          </a:bodyPr>
          <a:lstStyle/>
          <a:p>
            <a:pPr indent="0" lvl="0" marL="0" rtl="0" algn="just">
              <a:spcBef>
                <a:spcPts val="0"/>
              </a:spcBef>
              <a:spcAft>
                <a:spcPts val="0"/>
              </a:spcAft>
              <a:buNone/>
            </a:pPr>
            <a:r>
              <a:rPr lang="en" sz="1400"/>
              <a:t>El identificador es un atributo o conjunto de atributos que determina de modo único la ocurrencia de una entidad. </a:t>
            </a:r>
            <a:endParaRPr sz="1400"/>
          </a:p>
          <a:p>
            <a:pPr indent="0" lvl="0" marL="0" rtl="0" algn="just">
              <a:spcBef>
                <a:spcPts val="1000"/>
              </a:spcBef>
              <a:spcAft>
                <a:spcPts val="0"/>
              </a:spcAft>
              <a:buNone/>
            </a:pPr>
            <a:r>
              <a:rPr lang="en" sz="1400"/>
              <a:t>Analicemos algunos casos: </a:t>
            </a:r>
            <a:endParaRPr sz="1400"/>
          </a:p>
          <a:p>
            <a:pPr indent="-317500" lvl="0" marL="457200" rtl="0" algn="just">
              <a:spcBef>
                <a:spcPts val="1000"/>
              </a:spcBef>
              <a:spcAft>
                <a:spcPts val="0"/>
              </a:spcAft>
              <a:buSzPts val="1400"/>
              <a:buChar char="●"/>
            </a:pPr>
            <a:r>
              <a:rPr lang="en" sz="1400"/>
              <a:t>Tenemos un registro de trabajadores de una oficina, de los cuales conocemos nombre, email corporativo y fecha de nacimiento ¿Cuál debería ser el identificador? </a:t>
            </a:r>
            <a:endParaRPr sz="1400"/>
          </a:p>
        </p:txBody>
      </p:sp>
      <p:pic>
        <p:nvPicPr>
          <p:cNvPr id="904" name="Google Shape;904;p43"/>
          <p:cNvPicPr preferRelativeResize="0"/>
          <p:nvPr/>
        </p:nvPicPr>
        <p:blipFill>
          <a:blip r:embed="rId3">
            <a:alphaModFix/>
          </a:blip>
          <a:stretch>
            <a:fillRect/>
          </a:stretch>
        </p:blipFill>
        <p:spPr>
          <a:xfrm>
            <a:off x="4347250" y="1429301"/>
            <a:ext cx="4023276" cy="2554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cxnSp>
        <p:nvCxnSpPr>
          <p:cNvPr id="909" name="Google Shape;909;p44"/>
          <p:cNvCxnSpPr/>
          <p:nvPr/>
        </p:nvCxnSpPr>
        <p:spPr>
          <a:xfrm>
            <a:off x="5533206" y="1540889"/>
            <a:ext cx="2442900" cy="2442900"/>
          </a:xfrm>
          <a:prstGeom prst="straightConnector1">
            <a:avLst/>
          </a:prstGeom>
          <a:noFill/>
          <a:ln cap="flat" cmpd="sng" w="9525">
            <a:solidFill>
              <a:schemeClr val="accent2"/>
            </a:solidFill>
            <a:prstDash val="solid"/>
            <a:round/>
            <a:headEnd len="med" w="med" type="none"/>
            <a:tailEnd len="med" w="med" type="none"/>
          </a:ln>
        </p:spPr>
      </p:cxnSp>
      <p:grpSp>
        <p:nvGrpSpPr>
          <p:cNvPr id="910" name="Google Shape;910;p44"/>
          <p:cNvGrpSpPr/>
          <p:nvPr/>
        </p:nvGrpSpPr>
        <p:grpSpPr>
          <a:xfrm>
            <a:off x="4682056" y="841516"/>
            <a:ext cx="3748715" cy="3468037"/>
            <a:chOff x="5009550" y="697395"/>
            <a:chExt cx="4134460" cy="3824900"/>
          </a:xfrm>
        </p:grpSpPr>
        <p:sp>
          <p:nvSpPr>
            <p:cNvPr id="911" name="Google Shape;911;p44"/>
            <p:cNvSpPr/>
            <p:nvPr/>
          </p:nvSpPr>
          <p:spPr>
            <a:xfrm flipH="1" rot="10800000">
              <a:off x="6316581" y="929161"/>
              <a:ext cx="576343" cy="1044085"/>
            </a:xfrm>
            <a:custGeom>
              <a:rect b="b" l="l" r="r" t="t"/>
              <a:pathLst>
                <a:path extrusionOk="0" fill="none" h="38520" w="29522">
                  <a:moveTo>
                    <a:pt x="29522" y="1"/>
                  </a:moveTo>
                  <a:lnTo>
                    <a:pt x="29522" y="34373"/>
                  </a:lnTo>
                  <a:cubicBezTo>
                    <a:pt x="29522" y="36695"/>
                    <a:pt x="27698" y="38519"/>
                    <a:pt x="25376" y="38519"/>
                  </a:cubicBezTo>
                  <a:lnTo>
                    <a:pt x="1" y="38519"/>
                  </a:lnTo>
                </a:path>
              </a:pathLst>
            </a:custGeom>
            <a:noFill/>
            <a:ln cap="flat" cmpd="sng" w="9525">
              <a:solidFill>
                <a:schemeClr val="dk2"/>
              </a:solidFill>
              <a:prstDash val="dash"/>
              <a:miter lim="414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4"/>
            <p:cNvSpPr/>
            <p:nvPr/>
          </p:nvSpPr>
          <p:spPr>
            <a:xfrm>
              <a:off x="5197301" y="697395"/>
              <a:ext cx="1176513" cy="701622"/>
            </a:xfrm>
            <a:custGeom>
              <a:rect b="b" l="l" r="r" t="t"/>
              <a:pathLst>
                <a:path extrusionOk="0" fill="none" h="33659" w="56441">
                  <a:moveTo>
                    <a:pt x="49936" y="20315"/>
                  </a:moveTo>
                  <a:cubicBezTo>
                    <a:pt x="51637" y="11275"/>
                    <a:pt x="41596" y="4637"/>
                    <a:pt x="33958" y="9774"/>
                  </a:cubicBezTo>
                  <a:cubicBezTo>
                    <a:pt x="31389" y="3537"/>
                    <a:pt x="24818" y="1"/>
                    <a:pt x="18246" y="1302"/>
                  </a:cubicBezTo>
                  <a:cubicBezTo>
                    <a:pt x="11642" y="2603"/>
                    <a:pt x="6905" y="8373"/>
                    <a:pt x="6938" y="15112"/>
                  </a:cubicBezTo>
                  <a:lnTo>
                    <a:pt x="6938" y="15612"/>
                  </a:lnTo>
                  <a:cubicBezTo>
                    <a:pt x="2769" y="16779"/>
                    <a:pt x="0" y="20716"/>
                    <a:pt x="300" y="25052"/>
                  </a:cubicBezTo>
                  <a:cubicBezTo>
                    <a:pt x="600" y="29355"/>
                    <a:pt x="3903" y="32858"/>
                    <a:pt x="8173" y="33458"/>
                  </a:cubicBezTo>
                  <a:lnTo>
                    <a:pt x="8173" y="33558"/>
                  </a:lnTo>
                  <a:lnTo>
                    <a:pt x="49502" y="33558"/>
                  </a:lnTo>
                  <a:cubicBezTo>
                    <a:pt x="53138" y="33658"/>
                    <a:pt x="56207" y="30823"/>
                    <a:pt x="56340" y="27154"/>
                  </a:cubicBezTo>
                  <a:cubicBezTo>
                    <a:pt x="56440" y="23484"/>
                    <a:pt x="53605" y="20449"/>
                    <a:pt x="49936" y="20315"/>
                  </a:cubicBezTo>
                  <a:close/>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13" name="Google Shape;913;p44"/>
            <p:cNvSpPr/>
            <p:nvPr/>
          </p:nvSpPr>
          <p:spPr>
            <a:xfrm>
              <a:off x="5621429" y="1437258"/>
              <a:ext cx="21" cy="2545287"/>
            </a:xfrm>
            <a:custGeom>
              <a:rect b="b" l="l" r="r" t="t"/>
              <a:pathLst>
                <a:path extrusionOk="0" fill="none" h="118786" w="1">
                  <a:moveTo>
                    <a:pt x="1" y="118786"/>
                  </a:moveTo>
                  <a:lnTo>
                    <a:pt x="1" y="0"/>
                  </a:lnTo>
                </a:path>
              </a:pathLst>
            </a:custGeom>
            <a:noFill/>
            <a:ln cap="rnd" cmpd="sng" w="108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14" name="Google Shape;914;p44"/>
            <p:cNvSpPr/>
            <p:nvPr/>
          </p:nvSpPr>
          <p:spPr>
            <a:xfrm>
              <a:off x="6941172" y="1732338"/>
              <a:ext cx="1433802" cy="815644"/>
            </a:xfrm>
            <a:custGeom>
              <a:rect b="b" l="l" r="r" t="t"/>
              <a:pathLst>
                <a:path extrusionOk="0" h="39129" w="68784">
                  <a:moveTo>
                    <a:pt x="24452" y="1"/>
                  </a:moveTo>
                  <a:cubicBezTo>
                    <a:pt x="24452" y="1"/>
                    <a:pt x="13277" y="4237"/>
                    <a:pt x="11576" y="5805"/>
                  </a:cubicBezTo>
                  <a:cubicBezTo>
                    <a:pt x="9874" y="7339"/>
                    <a:pt x="1" y="39129"/>
                    <a:pt x="1" y="39129"/>
                  </a:cubicBezTo>
                  <a:lnTo>
                    <a:pt x="68783" y="39129"/>
                  </a:lnTo>
                  <a:cubicBezTo>
                    <a:pt x="68783" y="39129"/>
                    <a:pt x="63713" y="17780"/>
                    <a:pt x="62445" y="10575"/>
                  </a:cubicBezTo>
                  <a:cubicBezTo>
                    <a:pt x="61211" y="3370"/>
                    <a:pt x="55674" y="1835"/>
                    <a:pt x="52872" y="1268"/>
                  </a:cubicBezTo>
                  <a:cubicBezTo>
                    <a:pt x="50036" y="701"/>
                    <a:pt x="24452" y="1"/>
                    <a:pt x="24452" y="1"/>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15" name="Google Shape;915;p44"/>
            <p:cNvSpPr/>
            <p:nvPr/>
          </p:nvSpPr>
          <p:spPr>
            <a:xfrm>
              <a:off x="7811722" y="1796999"/>
              <a:ext cx="248264" cy="750983"/>
            </a:xfrm>
            <a:custGeom>
              <a:rect b="b" l="l" r="r" t="t"/>
              <a:pathLst>
                <a:path extrusionOk="0" h="36027" w="11910">
                  <a:moveTo>
                    <a:pt x="7139" y="1"/>
                  </a:moveTo>
                  <a:lnTo>
                    <a:pt x="1469" y="2903"/>
                  </a:lnTo>
                  <a:lnTo>
                    <a:pt x="1" y="36027"/>
                  </a:lnTo>
                  <a:lnTo>
                    <a:pt x="11909" y="36027"/>
                  </a:lnTo>
                  <a:lnTo>
                    <a:pt x="7139" y="1"/>
                  </a:lnTo>
                  <a:close/>
                </a:path>
              </a:pathLst>
            </a:custGeom>
            <a:solidFill>
              <a:schemeClr val="accent4"/>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16" name="Google Shape;916;p44"/>
            <p:cNvSpPr/>
            <p:nvPr/>
          </p:nvSpPr>
          <p:spPr>
            <a:xfrm>
              <a:off x="7432072" y="1581358"/>
              <a:ext cx="607757" cy="339544"/>
            </a:xfrm>
            <a:custGeom>
              <a:rect b="b" l="l" r="r" t="t"/>
              <a:pathLst>
                <a:path extrusionOk="0" h="16289" w="29156">
                  <a:moveTo>
                    <a:pt x="20141" y="1"/>
                  </a:moveTo>
                  <a:cubicBezTo>
                    <a:pt x="19511" y="1"/>
                    <a:pt x="18636" y="2954"/>
                    <a:pt x="15012" y="3574"/>
                  </a:cubicBezTo>
                  <a:cubicBezTo>
                    <a:pt x="11309" y="4175"/>
                    <a:pt x="2336" y="4542"/>
                    <a:pt x="2336" y="4542"/>
                  </a:cubicBezTo>
                  <a:lnTo>
                    <a:pt x="1836" y="4442"/>
                  </a:lnTo>
                  <a:cubicBezTo>
                    <a:pt x="1836" y="4442"/>
                    <a:pt x="1" y="7177"/>
                    <a:pt x="368" y="8011"/>
                  </a:cubicBezTo>
                  <a:cubicBezTo>
                    <a:pt x="735" y="8878"/>
                    <a:pt x="4938" y="15416"/>
                    <a:pt x="9107" y="16150"/>
                  </a:cubicBezTo>
                  <a:cubicBezTo>
                    <a:pt x="9648" y="16245"/>
                    <a:pt x="10207" y="16289"/>
                    <a:pt x="10778" y="16289"/>
                  </a:cubicBezTo>
                  <a:cubicBezTo>
                    <a:pt x="14610" y="16289"/>
                    <a:pt x="18948" y="14324"/>
                    <a:pt x="21416" y="12814"/>
                  </a:cubicBezTo>
                  <a:cubicBezTo>
                    <a:pt x="24252" y="11080"/>
                    <a:pt x="27921" y="9745"/>
                    <a:pt x="28521" y="9378"/>
                  </a:cubicBezTo>
                  <a:cubicBezTo>
                    <a:pt x="29155" y="8978"/>
                    <a:pt x="26953" y="6043"/>
                    <a:pt x="25953" y="5542"/>
                  </a:cubicBezTo>
                  <a:cubicBezTo>
                    <a:pt x="24985" y="5075"/>
                    <a:pt x="23751" y="4308"/>
                    <a:pt x="23751" y="4308"/>
                  </a:cubicBezTo>
                  <a:cubicBezTo>
                    <a:pt x="23751" y="4308"/>
                    <a:pt x="22384" y="2574"/>
                    <a:pt x="22150" y="2207"/>
                  </a:cubicBezTo>
                  <a:cubicBezTo>
                    <a:pt x="21883" y="1840"/>
                    <a:pt x="21783" y="1239"/>
                    <a:pt x="21416" y="739"/>
                  </a:cubicBezTo>
                  <a:cubicBezTo>
                    <a:pt x="21116" y="305"/>
                    <a:pt x="20682" y="38"/>
                    <a:pt x="20182" y="5"/>
                  </a:cubicBezTo>
                  <a:cubicBezTo>
                    <a:pt x="20169" y="2"/>
                    <a:pt x="20155" y="1"/>
                    <a:pt x="20141" y="1"/>
                  </a:cubicBezTo>
                  <a:close/>
                </a:path>
              </a:pathLst>
            </a:custGeom>
            <a:solidFill>
              <a:schemeClr val="accent4"/>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17" name="Google Shape;917;p44"/>
            <p:cNvSpPr/>
            <p:nvPr/>
          </p:nvSpPr>
          <p:spPr>
            <a:xfrm>
              <a:off x="7708831" y="1628030"/>
              <a:ext cx="184979" cy="289975"/>
            </a:xfrm>
            <a:custGeom>
              <a:rect b="b" l="l" r="r" t="t"/>
              <a:pathLst>
                <a:path extrusionOk="0" fill="none" h="13911" w="8874">
                  <a:moveTo>
                    <a:pt x="0" y="13911"/>
                  </a:moveTo>
                  <a:cubicBezTo>
                    <a:pt x="0" y="13911"/>
                    <a:pt x="7138" y="10342"/>
                    <a:pt x="8006" y="7506"/>
                  </a:cubicBezTo>
                  <a:cubicBezTo>
                    <a:pt x="8873" y="4671"/>
                    <a:pt x="8873" y="1"/>
                    <a:pt x="8873" y="1"/>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18" name="Google Shape;918;p44"/>
            <p:cNvSpPr/>
            <p:nvPr/>
          </p:nvSpPr>
          <p:spPr>
            <a:xfrm>
              <a:off x="7822166" y="1671846"/>
              <a:ext cx="105017" cy="182206"/>
            </a:xfrm>
            <a:custGeom>
              <a:rect b="b" l="l" r="r" t="t"/>
              <a:pathLst>
                <a:path extrusionOk="0" fill="none" h="8741" w="5038">
                  <a:moveTo>
                    <a:pt x="0" y="8740"/>
                  </a:moveTo>
                  <a:cubicBezTo>
                    <a:pt x="0" y="8740"/>
                    <a:pt x="3069" y="7372"/>
                    <a:pt x="4036" y="5538"/>
                  </a:cubicBezTo>
                  <a:cubicBezTo>
                    <a:pt x="5037" y="3670"/>
                    <a:pt x="5037" y="0"/>
                    <a:pt x="5037"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19" name="Google Shape;919;p44"/>
            <p:cNvSpPr/>
            <p:nvPr/>
          </p:nvSpPr>
          <p:spPr>
            <a:xfrm>
              <a:off x="7385484" y="1181571"/>
              <a:ext cx="572279" cy="658056"/>
            </a:xfrm>
            <a:custGeom>
              <a:rect b="b" l="l" r="r" t="t"/>
              <a:pathLst>
                <a:path extrusionOk="0" h="31569" w="27454">
                  <a:moveTo>
                    <a:pt x="15521" y="0"/>
                  </a:moveTo>
                  <a:cubicBezTo>
                    <a:pt x="15083" y="0"/>
                    <a:pt x="14645" y="33"/>
                    <a:pt x="14211" y="104"/>
                  </a:cubicBezTo>
                  <a:cubicBezTo>
                    <a:pt x="8874" y="971"/>
                    <a:pt x="968" y="5074"/>
                    <a:pt x="134" y="8343"/>
                  </a:cubicBezTo>
                  <a:cubicBezTo>
                    <a:pt x="1" y="8843"/>
                    <a:pt x="2870" y="23120"/>
                    <a:pt x="4938" y="26756"/>
                  </a:cubicBezTo>
                  <a:cubicBezTo>
                    <a:pt x="6606" y="29661"/>
                    <a:pt x="9727" y="31568"/>
                    <a:pt x="12219" y="31568"/>
                  </a:cubicBezTo>
                  <a:cubicBezTo>
                    <a:pt x="12818" y="31568"/>
                    <a:pt x="13380" y="31459"/>
                    <a:pt x="13878" y="31226"/>
                  </a:cubicBezTo>
                  <a:cubicBezTo>
                    <a:pt x="16846" y="29825"/>
                    <a:pt x="20149" y="27090"/>
                    <a:pt x="21583" y="24021"/>
                  </a:cubicBezTo>
                  <a:cubicBezTo>
                    <a:pt x="21850" y="23487"/>
                    <a:pt x="23284" y="17384"/>
                    <a:pt x="22984" y="17283"/>
                  </a:cubicBezTo>
                  <a:lnTo>
                    <a:pt x="22984" y="17283"/>
                  </a:lnTo>
                  <a:cubicBezTo>
                    <a:pt x="22989" y="17284"/>
                    <a:pt x="23138" y="17333"/>
                    <a:pt x="23370" y="17333"/>
                  </a:cubicBezTo>
                  <a:cubicBezTo>
                    <a:pt x="24011" y="17333"/>
                    <a:pt x="25286" y="16959"/>
                    <a:pt x="25919" y="14180"/>
                  </a:cubicBezTo>
                  <a:cubicBezTo>
                    <a:pt x="26753" y="10411"/>
                    <a:pt x="27454" y="8176"/>
                    <a:pt x="26420" y="6108"/>
                  </a:cubicBezTo>
                  <a:cubicBezTo>
                    <a:pt x="25470" y="4208"/>
                    <a:pt x="20467" y="0"/>
                    <a:pt x="15521"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20" name="Google Shape;920;p44"/>
            <p:cNvSpPr/>
            <p:nvPr/>
          </p:nvSpPr>
          <p:spPr>
            <a:xfrm>
              <a:off x="7179306" y="945919"/>
              <a:ext cx="825045" cy="491337"/>
            </a:xfrm>
            <a:custGeom>
              <a:rect b="b" l="l" r="r" t="t"/>
              <a:pathLst>
                <a:path extrusionOk="0" h="23571" w="39580">
                  <a:moveTo>
                    <a:pt x="28757" y="0"/>
                  </a:moveTo>
                  <a:cubicBezTo>
                    <a:pt x="27359" y="0"/>
                    <a:pt x="28272" y="2269"/>
                    <a:pt x="28272" y="2269"/>
                  </a:cubicBezTo>
                  <a:cubicBezTo>
                    <a:pt x="28272" y="2269"/>
                    <a:pt x="26370" y="1268"/>
                    <a:pt x="22067" y="734"/>
                  </a:cubicBezTo>
                  <a:cubicBezTo>
                    <a:pt x="21624" y="683"/>
                    <a:pt x="21156" y="659"/>
                    <a:pt x="20672" y="659"/>
                  </a:cubicBezTo>
                  <a:cubicBezTo>
                    <a:pt x="16467" y="659"/>
                    <a:pt x="11051" y="2495"/>
                    <a:pt x="9525" y="4170"/>
                  </a:cubicBezTo>
                  <a:cubicBezTo>
                    <a:pt x="7790" y="6072"/>
                    <a:pt x="11426" y="7106"/>
                    <a:pt x="11426" y="7106"/>
                  </a:cubicBezTo>
                  <a:cubicBezTo>
                    <a:pt x="11426" y="7106"/>
                    <a:pt x="1086" y="11242"/>
                    <a:pt x="385" y="16379"/>
                  </a:cubicBezTo>
                  <a:cubicBezTo>
                    <a:pt x="1" y="19358"/>
                    <a:pt x="2064" y="19989"/>
                    <a:pt x="3882" y="19989"/>
                  </a:cubicBezTo>
                  <a:cubicBezTo>
                    <a:pt x="5219" y="19989"/>
                    <a:pt x="6423" y="19648"/>
                    <a:pt x="6423" y="19648"/>
                  </a:cubicBezTo>
                  <a:lnTo>
                    <a:pt x="6423" y="19648"/>
                  </a:lnTo>
                  <a:cubicBezTo>
                    <a:pt x="6423" y="19648"/>
                    <a:pt x="6396" y="21593"/>
                    <a:pt x="10160" y="21593"/>
                  </a:cubicBezTo>
                  <a:cubicBezTo>
                    <a:pt x="10578" y="21593"/>
                    <a:pt x="11043" y="21569"/>
                    <a:pt x="11560" y="21516"/>
                  </a:cubicBezTo>
                  <a:cubicBezTo>
                    <a:pt x="16730" y="21016"/>
                    <a:pt x="24268" y="15179"/>
                    <a:pt x="24269" y="15178"/>
                  </a:cubicBezTo>
                  <a:lnTo>
                    <a:pt x="24269" y="15178"/>
                  </a:lnTo>
                  <a:cubicBezTo>
                    <a:pt x="24269" y="15178"/>
                    <a:pt x="21833" y="19158"/>
                    <a:pt x="23857" y="19158"/>
                  </a:cubicBezTo>
                  <a:cubicBezTo>
                    <a:pt x="23978" y="19158"/>
                    <a:pt x="24115" y="19144"/>
                    <a:pt x="24269" y="19114"/>
                  </a:cubicBezTo>
                  <a:cubicBezTo>
                    <a:pt x="27038" y="18614"/>
                    <a:pt x="28238" y="15011"/>
                    <a:pt x="28238" y="15011"/>
                  </a:cubicBezTo>
                  <a:cubicBezTo>
                    <a:pt x="28238" y="15011"/>
                    <a:pt x="28405" y="16045"/>
                    <a:pt x="28572" y="16879"/>
                  </a:cubicBezTo>
                  <a:cubicBezTo>
                    <a:pt x="28739" y="17747"/>
                    <a:pt x="30807" y="19815"/>
                    <a:pt x="30807" y="19815"/>
                  </a:cubicBezTo>
                  <a:cubicBezTo>
                    <a:pt x="30807" y="19815"/>
                    <a:pt x="31341" y="22750"/>
                    <a:pt x="32708" y="23417"/>
                  </a:cubicBezTo>
                  <a:cubicBezTo>
                    <a:pt x="32917" y="23524"/>
                    <a:pt x="33078" y="23570"/>
                    <a:pt x="33202" y="23570"/>
                  </a:cubicBezTo>
                  <a:cubicBezTo>
                    <a:pt x="33892" y="23570"/>
                    <a:pt x="33434" y="22140"/>
                    <a:pt x="33576" y="21716"/>
                  </a:cubicBezTo>
                  <a:cubicBezTo>
                    <a:pt x="33742" y="21182"/>
                    <a:pt x="36644" y="20315"/>
                    <a:pt x="38045" y="17413"/>
                  </a:cubicBezTo>
                  <a:cubicBezTo>
                    <a:pt x="39413" y="14478"/>
                    <a:pt x="36644" y="9341"/>
                    <a:pt x="36644" y="9341"/>
                  </a:cubicBezTo>
                  <a:cubicBezTo>
                    <a:pt x="36644" y="9341"/>
                    <a:pt x="39580" y="8974"/>
                    <a:pt x="39246" y="7773"/>
                  </a:cubicBezTo>
                  <a:cubicBezTo>
                    <a:pt x="38879" y="6572"/>
                    <a:pt x="34409" y="6238"/>
                    <a:pt x="34409" y="6238"/>
                  </a:cubicBezTo>
                  <a:cubicBezTo>
                    <a:pt x="34409" y="6238"/>
                    <a:pt x="32208" y="1201"/>
                    <a:pt x="29639" y="201"/>
                  </a:cubicBezTo>
                  <a:cubicBezTo>
                    <a:pt x="29275" y="60"/>
                    <a:pt x="28985" y="0"/>
                    <a:pt x="28757" y="0"/>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21" name="Google Shape;921;p44"/>
            <p:cNvSpPr/>
            <p:nvPr/>
          </p:nvSpPr>
          <p:spPr>
            <a:xfrm>
              <a:off x="6579616" y="2437733"/>
              <a:ext cx="297604" cy="109561"/>
            </a:xfrm>
            <a:custGeom>
              <a:rect b="b" l="l" r="r" t="t"/>
              <a:pathLst>
                <a:path extrusionOk="0" h="5256" w="14277">
                  <a:moveTo>
                    <a:pt x="7242" y="1"/>
                  </a:moveTo>
                  <a:cubicBezTo>
                    <a:pt x="6522" y="1"/>
                    <a:pt x="5801" y="105"/>
                    <a:pt x="5104" y="318"/>
                  </a:cubicBezTo>
                  <a:cubicBezTo>
                    <a:pt x="1701" y="1319"/>
                    <a:pt x="0" y="4288"/>
                    <a:pt x="0" y="5255"/>
                  </a:cubicBezTo>
                  <a:lnTo>
                    <a:pt x="14277" y="5255"/>
                  </a:lnTo>
                  <a:cubicBezTo>
                    <a:pt x="13910" y="3521"/>
                    <a:pt x="12843" y="2053"/>
                    <a:pt x="11308" y="1152"/>
                  </a:cubicBezTo>
                  <a:cubicBezTo>
                    <a:pt x="10070" y="401"/>
                    <a:pt x="8657" y="1"/>
                    <a:pt x="7242" y="1"/>
                  </a:cubicBez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22" name="Google Shape;922;p44"/>
            <p:cNvSpPr/>
            <p:nvPr/>
          </p:nvSpPr>
          <p:spPr>
            <a:xfrm>
              <a:off x="6574050" y="2391519"/>
              <a:ext cx="76501" cy="127050"/>
            </a:xfrm>
            <a:custGeom>
              <a:rect b="b" l="l" r="r" t="t"/>
              <a:pathLst>
                <a:path extrusionOk="0" h="6095" w="3670">
                  <a:moveTo>
                    <a:pt x="2802" y="0"/>
                  </a:moveTo>
                  <a:cubicBezTo>
                    <a:pt x="2802" y="0"/>
                    <a:pt x="968" y="2669"/>
                    <a:pt x="968" y="3669"/>
                  </a:cubicBezTo>
                  <a:cubicBezTo>
                    <a:pt x="968" y="4637"/>
                    <a:pt x="0" y="5638"/>
                    <a:pt x="1401" y="6071"/>
                  </a:cubicBezTo>
                  <a:cubicBezTo>
                    <a:pt x="1456" y="6087"/>
                    <a:pt x="1509" y="6094"/>
                    <a:pt x="1562" y="6094"/>
                  </a:cubicBezTo>
                  <a:cubicBezTo>
                    <a:pt x="2868" y="6094"/>
                    <a:pt x="3669" y="1513"/>
                    <a:pt x="3669" y="968"/>
                  </a:cubicBezTo>
                  <a:cubicBezTo>
                    <a:pt x="3669" y="400"/>
                    <a:pt x="2802" y="0"/>
                    <a:pt x="2802"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23" name="Google Shape;923;p44"/>
            <p:cNvSpPr/>
            <p:nvPr/>
          </p:nvSpPr>
          <p:spPr>
            <a:xfrm>
              <a:off x="6600461" y="2385183"/>
              <a:ext cx="85548" cy="143289"/>
            </a:xfrm>
            <a:custGeom>
              <a:rect b="b" l="l" r="r" t="t"/>
              <a:pathLst>
                <a:path extrusionOk="0" h="6874" w="4104">
                  <a:moveTo>
                    <a:pt x="2735" y="0"/>
                  </a:moveTo>
                  <a:cubicBezTo>
                    <a:pt x="2252" y="0"/>
                    <a:pt x="1770" y="69"/>
                    <a:pt x="1535" y="304"/>
                  </a:cubicBezTo>
                  <a:cubicBezTo>
                    <a:pt x="968" y="838"/>
                    <a:pt x="1" y="5808"/>
                    <a:pt x="134" y="6375"/>
                  </a:cubicBezTo>
                  <a:cubicBezTo>
                    <a:pt x="209" y="6692"/>
                    <a:pt x="688" y="6873"/>
                    <a:pt x="1167" y="6873"/>
                  </a:cubicBezTo>
                  <a:cubicBezTo>
                    <a:pt x="1546" y="6873"/>
                    <a:pt x="1925" y="6759"/>
                    <a:pt x="2102" y="6509"/>
                  </a:cubicBezTo>
                  <a:cubicBezTo>
                    <a:pt x="2536" y="5942"/>
                    <a:pt x="4104" y="137"/>
                    <a:pt x="4104" y="137"/>
                  </a:cubicBezTo>
                  <a:cubicBezTo>
                    <a:pt x="4104" y="137"/>
                    <a:pt x="3418" y="0"/>
                    <a:pt x="2735"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24" name="Google Shape;924;p44"/>
            <p:cNvSpPr/>
            <p:nvPr/>
          </p:nvSpPr>
          <p:spPr>
            <a:xfrm>
              <a:off x="6632458" y="2368715"/>
              <a:ext cx="365058" cy="178933"/>
            </a:xfrm>
            <a:custGeom>
              <a:rect b="b" l="l" r="r" t="t"/>
              <a:pathLst>
                <a:path extrusionOk="0" h="8584" w="17513">
                  <a:moveTo>
                    <a:pt x="3160" y="1"/>
                  </a:moveTo>
                  <a:cubicBezTo>
                    <a:pt x="2281" y="1"/>
                    <a:pt x="1759" y="1250"/>
                    <a:pt x="1435" y="2062"/>
                  </a:cubicBezTo>
                  <a:cubicBezTo>
                    <a:pt x="1001" y="3062"/>
                    <a:pt x="0" y="6598"/>
                    <a:pt x="0" y="7566"/>
                  </a:cubicBezTo>
                  <a:cubicBezTo>
                    <a:pt x="0" y="8149"/>
                    <a:pt x="533" y="8539"/>
                    <a:pt x="1030" y="8539"/>
                  </a:cubicBezTo>
                  <a:cubicBezTo>
                    <a:pt x="1386" y="8539"/>
                    <a:pt x="1723" y="8339"/>
                    <a:pt x="1835" y="7866"/>
                  </a:cubicBezTo>
                  <a:cubicBezTo>
                    <a:pt x="2135" y="6732"/>
                    <a:pt x="4403" y="3062"/>
                    <a:pt x="4403" y="3062"/>
                  </a:cubicBezTo>
                  <a:lnTo>
                    <a:pt x="7372" y="4196"/>
                  </a:lnTo>
                  <a:cubicBezTo>
                    <a:pt x="7372" y="4196"/>
                    <a:pt x="7639" y="4597"/>
                    <a:pt x="6371" y="5464"/>
                  </a:cubicBezTo>
                  <a:cubicBezTo>
                    <a:pt x="5104" y="6298"/>
                    <a:pt x="3269" y="8133"/>
                    <a:pt x="3836" y="8433"/>
                  </a:cubicBezTo>
                  <a:cubicBezTo>
                    <a:pt x="4023" y="8521"/>
                    <a:pt x="4328" y="8565"/>
                    <a:pt x="4674" y="8565"/>
                  </a:cubicBezTo>
                  <a:cubicBezTo>
                    <a:pt x="5381" y="8565"/>
                    <a:pt x="6258" y="8380"/>
                    <a:pt x="6638" y="7999"/>
                  </a:cubicBezTo>
                  <a:cubicBezTo>
                    <a:pt x="7205" y="7432"/>
                    <a:pt x="10174" y="6732"/>
                    <a:pt x="10174" y="6732"/>
                  </a:cubicBezTo>
                  <a:cubicBezTo>
                    <a:pt x="10174" y="6732"/>
                    <a:pt x="12876" y="8433"/>
                    <a:pt x="13443" y="8566"/>
                  </a:cubicBezTo>
                  <a:cubicBezTo>
                    <a:pt x="13492" y="8578"/>
                    <a:pt x="13564" y="8583"/>
                    <a:pt x="13653" y="8583"/>
                  </a:cubicBezTo>
                  <a:cubicBezTo>
                    <a:pt x="14593" y="8583"/>
                    <a:pt x="17513" y="7999"/>
                    <a:pt x="17513" y="7999"/>
                  </a:cubicBezTo>
                  <a:cubicBezTo>
                    <a:pt x="17513" y="7999"/>
                    <a:pt x="13577" y="4630"/>
                    <a:pt x="13009" y="4196"/>
                  </a:cubicBezTo>
                  <a:cubicBezTo>
                    <a:pt x="12376" y="3796"/>
                    <a:pt x="11709" y="3463"/>
                    <a:pt x="11041" y="3196"/>
                  </a:cubicBezTo>
                  <a:cubicBezTo>
                    <a:pt x="11041" y="3196"/>
                    <a:pt x="5104" y="1061"/>
                    <a:pt x="3836" y="227"/>
                  </a:cubicBezTo>
                  <a:cubicBezTo>
                    <a:pt x="3590" y="69"/>
                    <a:pt x="3365" y="1"/>
                    <a:pt x="3160"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25" name="Google Shape;925;p44"/>
            <p:cNvSpPr/>
            <p:nvPr/>
          </p:nvSpPr>
          <p:spPr>
            <a:xfrm>
              <a:off x="7830504" y="2384286"/>
              <a:ext cx="229483" cy="99722"/>
            </a:xfrm>
            <a:custGeom>
              <a:rect b="b" l="l" r="r" t="t"/>
              <a:pathLst>
                <a:path extrusionOk="0" h="4784" w="11009">
                  <a:moveTo>
                    <a:pt x="1497" y="1"/>
                  </a:moveTo>
                  <a:cubicBezTo>
                    <a:pt x="780" y="1"/>
                    <a:pt x="210" y="175"/>
                    <a:pt x="134" y="814"/>
                  </a:cubicBezTo>
                  <a:cubicBezTo>
                    <a:pt x="1" y="2215"/>
                    <a:pt x="2969" y="3082"/>
                    <a:pt x="4370" y="3082"/>
                  </a:cubicBezTo>
                  <a:cubicBezTo>
                    <a:pt x="5197" y="3082"/>
                    <a:pt x="5824" y="2894"/>
                    <a:pt x="6533" y="2894"/>
                  </a:cubicBezTo>
                  <a:cubicBezTo>
                    <a:pt x="7054" y="2894"/>
                    <a:pt x="7619" y="2996"/>
                    <a:pt x="8340" y="3349"/>
                  </a:cubicBezTo>
                  <a:cubicBezTo>
                    <a:pt x="10041" y="4217"/>
                    <a:pt x="11008" y="4784"/>
                    <a:pt x="11008" y="4784"/>
                  </a:cubicBezTo>
                  <a:lnTo>
                    <a:pt x="9040" y="1648"/>
                  </a:lnTo>
                  <a:lnTo>
                    <a:pt x="7072" y="247"/>
                  </a:lnTo>
                  <a:lnTo>
                    <a:pt x="4103" y="247"/>
                  </a:lnTo>
                  <a:cubicBezTo>
                    <a:pt x="3415" y="247"/>
                    <a:pt x="2351" y="1"/>
                    <a:pt x="1497"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26" name="Google Shape;926;p44"/>
            <p:cNvSpPr/>
            <p:nvPr/>
          </p:nvSpPr>
          <p:spPr>
            <a:xfrm>
              <a:off x="7877780" y="2315727"/>
              <a:ext cx="344213" cy="232276"/>
            </a:xfrm>
            <a:custGeom>
              <a:rect b="b" l="l" r="r" t="t"/>
              <a:pathLst>
                <a:path extrusionOk="0" h="11143" w="16513">
                  <a:moveTo>
                    <a:pt x="2970" y="0"/>
                  </a:moveTo>
                  <a:cubicBezTo>
                    <a:pt x="2136" y="0"/>
                    <a:pt x="1" y="4670"/>
                    <a:pt x="301" y="5804"/>
                  </a:cubicBezTo>
                  <a:cubicBezTo>
                    <a:pt x="378" y="6130"/>
                    <a:pt x="479" y="6258"/>
                    <a:pt x="594" y="6258"/>
                  </a:cubicBezTo>
                  <a:cubicBezTo>
                    <a:pt x="880" y="6258"/>
                    <a:pt x="1250" y="5470"/>
                    <a:pt x="1535" y="4970"/>
                  </a:cubicBezTo>
                  <a:cubicBezTo>
                    <a:pt x="1969" y="4270"/>
                    <a:pt x="3503" y="2302"/>
                    <a:pt x="3503" y="2302"/>
                  </a:cubicBezTo>
                  <a:cubicBezTo>
                    <a:pt x="3503" y="2302"/>
                    <a:pt x="5905" y="6238"/>
                    <a:pt x="6906" y="8373"/>
                  </a:cubicBezTo>
                  <a:cubicBezTo>
                    <a:pt x="7906" y="10474"/>
                    <a:pt x="9875" y="10775"/>
                    <a:pt x="11009" y="11042"/>
                  </a:cubicBezTo>
                  <a:cubicBezTo>
                    <a:pt x="11285" y="11115"/>
                    <a:pt x="11752" y="11142"/>
                    <a:pt x="12301" y="11142"/>
                  </a:cubicBezTo>
                  <a:cubicBezTo>
                    <a:pt x="14010" y="11142"/>
                    <a:pt x="16513" y="10875"/>
                    <a:pt x="16513" y="10875"/>
                  </a:cubicBezTo>
                  <a:cubicBezTo>
                    <a:pt x="16513" y="10875"/>
                    <a:pt x="13844" y="5104"/>
                    <a:pt x="12576" y="3269"/>
                  </a:cubicBezTo>
                  <a:cubicBezTo>
                    <a:pt x="11309" y="1435"/>
                    <a:pt x="3804" y="0"/>
                    <a:pt x="2970"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27" name="Google Shape;927;p44"/>
            <p:cNvSpPr/>
            <p:nvPr/>
          </p:nvSpPr>
          <p:spPr>
            <a:xfrm>
              <a:off x="7907797" y="2302616"/>
              <a:ext cx="170262" cy="181018"/>
            </a:xfrm>
            <a:custGeom>
              <a:rect b="b" l="l" r="r" t="t"/>
              <a:pathLst>
                <a:path extrusionOk="0" h="8684" w="8168">
                  <a:moveTo>
                    <a:pt x="4397" y="1"/>
                  </a:moveTo>
                  <a:cubicBezTo>
                    <a:pt x="4280" y="1"/>
                    <a:pt x="4169" y="20"/>
                    <a:pt x="4065" y="62"/>
                  </a:cubicBezTo>
                  <a:cubicBezTo>
                    <a:pt x="2630" y="629"/>
                    <a:pt x="395" y="7401"/>
                    <a:pt x="95" y="8268"/>
                  </a:cubicBezTo>
                  <a:cubicBezTo>
                    <a:pt x="1" y="8564"/>
                    <a:pt x="153" y="8683"/>
                    <a:pt x="402" y="8683"/>
                  </a:cubicBezTo>
                  <a:cubicBezTo>
                    <a:pt x="854" y="8683"/>
                    <a:pt x="1624" y="8287"/>
                    <a:pt x="1796" y="7834"/>
                  </a:cubicBezTo>
                  <a:cubicBezTo>
                    <a:pt x="2063" y="7134"/>
                    <a:pt x="4632" y="3465"/>
                    <a:pt x="4632" y="3465"/>
                  </a:cubicBezTo>
                  <a:lnTo>
                    <a:pt x="6867" y="4866"/>
                  </a:lnTo>
                  <a:lnTo>
                    <a:pt x="8168" y="3031"/>
                  </a:lnTo>
                  <a:cubicBezTo>
                    <a:pt x="8168" y="3031"/>
                    <a:pt x="5852" y="1"/>
                    <a:pt x="43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28" name="Google Shape;928;p44"/>
            <p:cNvSpPr/>
            <p:nvPr/>
          </p:nvSpPr>
          <p:spPr>
            <a:xfrm>
              <a:off x="7904211" y="2292089"/>
              <a:ext cx="173847" cy="200258"/>
            </a:xfrm>
            <a:custGeom>
              <a:rect b="b" l="l" r="r" t="t"/>
              <a:pathLst>
                <a:path extrusionOk="0" fill="none" h="9607" w="8340">
                  <a:moveTo>
                    <a:pt x="8340" y="3536"/>
                  </a:moveTo>
                  <a:cubicBezTo>
                    <a:pt x="8340" y="3536"/>
                    <a:pt x="5638" y="0"/>
                    <a:pt x="4237" y="567"/>
                  </a:cubicBezTo>
                  <a:cubicBezTo>
                    <a:pt x="2802" y="1134"/>
                    <a:pt x="567" y="7906"/>
                    <a:pt x="267" y="8773"/>
                  </a:cubicBezTo>
                  <a:cubicBezTo>
                    <a:pt x="0" y="9607"/>
                    <a:pt x="1702" y="9040"/>
                    <a:pt x="1968" y="8339"/>
                  </a:cubicBezTo>
                  <a:cubicBezTo>
                    <a:pt x="2235" y="7639"/>
                    <a:pt x="4804" y="3970"/>
                    <a:pt x="4804" y="3970"/>
                  </a:cubicBezTo>
                  <a:lnTo>
                    <a:pt x="7039" y="537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29" name="Google Shape;929;p44"/>
            <p:cNvSpPr/>
            <p:nvPr/>
          </p:nvSpPr>
          <p:spPr>
            <a:xfrm>
              <a:off x="7945234" y="2320855"/>
              <a:ext cx="173847" cy="158589"/>
            </a:xfrm>
            <a:custGeom>
              <a:rect b="b" l="l" r="r" t="t"/>
              <a:pathLst>
                <a:path extrusionOk="0" h="7608" w="8340">
                  <a:moveTo>
                    <a:pt x="4705" y="0"/>
                  </a:moveTo>
                  <a:cubicBezTo>
                    <a:pt x="4644" y="0"/>
                    <a:pt x="4588" y="7"/>
                    <a:pt x="4537" y="21"/>
                  </a:cubicBezTo>
                  <a:cubicBezTo>
                    <a:pt x="3536" y="321"/>
                    <a:pt x="0" y="7226"/>
                    <a:pt x="568" y="7526"/>
                  </a:cubicBezTo>
                  <a:cubicBezTo>
                    <a:pt x="672" y="7582"/>
                    <a:pt x="797" y="7608"/>
                    <a:pt x="933" y="7608"/>
                  </a:cubicBezTo>
                  <a:cubicBezTo>
                    <a:pt x="1535" y="7608"/>
                    <a:pt x="2374" y="7105"/>
                    <a:pt x="2836" y="6426"/>
                  </a:cubicBezTo>
                  <a:cubicBezTo>
                    <a:pt x="3403" y="5558"/>
                    <a:pt x="4537" y="3590"/>
                    <a:pt x="4537" y="3590"/>
                  </a:cubicBezTo>
                  <a:lnTo>
                    <a:pt x="6639" y="5125"/>
                  </a:lnTo>
                  <a:lnTo>
                    <a:pt x="8340" y="2156"/>
                  </a:lnTo>
                  <a:cubicBezTo>
                    <a:pt x="8340" y="2156"/>
                    <a:pt x="5795" y="0"/>
                    <a:pt x="47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30" name="Google Shape;930;p44"/>
            <p:cNvSpPr/>
            <p:nvPr/>
          </p:nvSpPr>
          <p:spPr>
            <a:xfrm>
              <a:off x="7945234" y="2315727"/>
              <a:ext cx="173847" cy="168282"/>
            </a:xfrm>
            <a:custGeom>
              <a:rect b="b" l="l" r="r" t="t"/>
              <a:pathLst>
                <a:path extrusionOk="0" fill="none" h="8073" w="8340">
                  <a:moveTo>
                    <a:pt x="8340" y="2402"/>
                  </a:moveTo>
                  <a:cubicBezTo>
                    <a:pt x="8340" y="2402"/>
                    <a:pt x="5504" y="0"/>
                    <a:pt x="4537" y="267"/>
                  </a:cubicBezTo>
                  <a:cubicBezTo>
                    <a:pt x="3536" y="567"/>
                    <a:pt x="0" y="7472"/>
                    <a:pt x="568" y="7772"/>
                  </a:cubicBezTo>
                  <a:cubicBezTo>
                    <a:pt x="1135" y="8073"/>
                    <a:pt x="2269" y="7506"/>
                    <a:pt x="2836" y="6672"/>
                  </a:cubicBezTo>
                  <a:cubicBezTo>
                    <a:pt x="3403" y="5804"/>
                    <a:pt x="4537" y="3836"/>
                    <a:pt x="4537" y="3836"/>
                  </a:cubicBezTo>
                  <a:lnTo>
                    <a:pt x="6639" y="537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31" name="Google Shape;931;p44"/>
            <p:cNvSpPr/>
            <p:nvPr/>
          </p:nvSpPr>
          <p:spPr>
            <a:xfrm>
              <a:off x="8007123" y="2356479"/>
              <a:ext cx="140474" cy="130323"/>
            </a:xfrm>
            <a:custGeom>
              <a:rect b="b" l="l" r="r" t="t"/>
              <a:pathLst>
                <a:path extrusionOk="0" h="6252" w="6739">
                  <a:moveTo>
                    <a:pt x="4593" y="1"/>
                  </a:moveTo>
                  <a:cubicBezTo>
                    <a:pt x="4517" y="1"/>
                    <a:pt x="4443" y="15"/>
                    <a:pt x="4370" y="47"/>
                  </a:cubicBezTo>
                  <a:cubicBezTo>
                    <a:pt x="3403" y="447"/>
                    <a:pt x="0" y="5684"/>
                    <a:pt x="1001" y="5684"/>
                  </a:cubicBezTo>
                  <a:cubicBezTo>
                    <a:pt x="1968" y="5684"/>
                    <a:pt x="4937" y="2582"/>
                    <a:pt x="4937" y="2582"/>
                  </a:cubicBezTo>
                  <a:lnTo>
                    <a:pt x="4937" y="2582"/>
                  </a:lnTo>
                  <a:cubicBezTo>
                    <a:pt x="4937" y="2582"/>
                    <a:pt x="4670" y="4984"/>
                    <a:pt x="4937" y="6251"/>
                  </a:cubicBezTo>
                  <a:lnTo>
                    <a:pt x="6738" y="2382"/>
                  </a:lnTo>
                  <a:cubicBezTo>
                    <a:pt x="6738" y="2382"/>
                    <a:pt x="5562" y="1"/>
                    <a:pt x="45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32" name="Google Shape;932;p44"/>
            <p:cNvSpPr/>
            <p:nvPr/>
          </p:nvSpPr>
          <p:spPr>
            <a:xfrm>
              <a:off x="8007123" y="2348412"/>
              <a:ext cx="140474" cy="138390"/>
            </a:xfrm>
            <a:custGeom>
              <a:rect b="b" l="l" r="r" t="t"/>
              <a:pathLst>
                <a:path extrusionOk="0" fill="none" h="6639" w="6739">
                  <a:moveTo>
                    <a:pt x="6738" y="2769"/>
                  </a:moveTo>
                  <a:cubicBezTo>
                    <a:pt x="6738" y="2769"/>
                    <a:pt x="5371" y="0"/>
                    <a:pt x="4370" y="434"/>
                  </a:cubicBezTo>
                  <a:cubicBezTo>
                    <a:pt x="3403" y="834"/>
                    <a:pt x="0" y="6071"/>
                    <a:pt x="1001" y="6071"/>
                  </a:cubicBezTo>
                  <a:cubicBezTo>
                    <a:pt x="1968" y="6071"/>
                    <a:pt x="4937" y="2969"/>
                    <a:pt x="4937" y="2969"/>
                  </a:cubicBezTo>
                  <a:cubicBezTo>
                    <a:pt x="4937" y="2969"/>
                    <a:pt x="4670" y="5371"/>
                    <a:pt x="4937" y="6638"/>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33" name="Google Shape;933;p44"/>
            <p:cNvSpPr/>
            <p:nvPr/>
          </p:nvSpPr>
          <p:spPr>
            <a:xfrm>
              <a:off x="7292327" y="2523635"/>
              <a:ext cx="773224" cy="24347"/>
            </a:xfrm>
            <a:custGeom>
              <a:rect b="b" l="l" r="r" t="t"/>
              <a:pathLst>
                <a:path extrusionOk="0" h="1168" w="37094">
                  <a:moveTo>
                    <a:pt x="0" y="0"/>
                  </a:moveTo>
                  <a:lnTo>
                    <a:pt x="0" y="1168"/>
                  </a:lnTo>
                  <a:lnTo>
                    <a:pt x="37093" y="1168"/>
                  </a:lnTo>
                  <a:lnTo>
                    <a:pt x="37093" y="0"/>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34" name="Google Shape;934;p44"/>
            <p:cNvSpPr/>
            <p:nvPr/>
          </p:nvSpPr>
          <p:spPr>
            <a:xfrm>
              <a:off x="6728408" y="2020895"/>
              <a:ext cx="933856" cy="527087"/>
            </a:xfrm>
            <a:custGeom>
              <a:rect b="b" l="l" r="r" t="t"/>
              <a:pathLst>
                <a:path extrusionOk="0" h="25286" w="44800">
                  <a:moveTo>
                    <a:pt x="0" y="1"/>
                  </a:moveTo>
                  <a:lnTo>
                    <a:pt x="7573" y="25286"/>
                  </a:lnTo>
                  <a:lnTo>
                    <a:pt x="44799" y="25286"/>
                  </a:lnTo>
                  <a:lnTo>
                    <a:pt x="37227" y="1"/>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35" name="Google Shape;935;p44"/>
            <p:cNvSpPr/>
            <p:nvPr/>
          </p:nvSpPr>
          <p:spPr>
            <a:xfrm>
              <a:off x="6402288" y="2547273"/>
              <a:ext cx="2741722" cy="21"/>
            </a:xfrm>
            <a:custGeom>
              <a:rect b="b" l="l" r="r" t="t"/>
              <a:pathLst>
                <a:path extrusionOk="0" fill="none" h="1" w="131529">
                  <a:moveTo>
                    <a:pt x="1" y="0"/>
                  </a:moveTo>
                  <a:lnTo>
                    <a:pt x="131528"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36" name="Google Shape;936;p44"/>
            <p:cNvSpPr/>
            <p:nvPr/>
          </p:nvSpPr>
          <p:spPr>
            <a:xfrm>
              <a:off x="7637604" y="4219042"/>
              <a:ext cx="177620" cy="240489"/>
            </a:xfrm>
            <a:custGeom>
              <a:rect b="b" l="l" r="r" t="t"/>
              <a:pathLst>
                <a:path extrusionOk="0" h="11537" w="8521">
                  <a:moveTo>
                    <a:pt x="4173" y="1"/>
                  </a:moveTo>
                  <a:cubicBezTo>
                    <a:pt x="2484" y="1"/>
                    <a:pt x="968" y="1370"/>
                    <a:pt x="782" y="1525"/>
                  </a:cubicBezTo>
                  <a:cubicBezTo>
                    <a:pt x="0" y="2255"/>
                    <a:pt x="704" y="3351"/>
                    <a:pt x="1526" y="3351"/>
                  </a:cubicBezTo>
                  <a:cubicBezTo>
                    <a:pt x="1757" y="3351"/>
                    <a:pt x="1997" y="3264"/>
                    <a:pt x="2216" y="3060"/>
                  </a:cubicBezTo>
                  <a:cubicBezTo>
                    <a:pt x="2560" y="2747"/>
                    <a:pt x="3460" y="2083"/>
                    <a:pt x="4149" y="2083"/>
                  </a:cubicBezTo>
                  <a:cubicBezTo>
                    <a:pt x="4195" y="2083"/>
                    <a:pt x="4240" y="2086"/>
                    <a:pt x="4284" y="2092"/>
                  </a:cubicBezTo>
                  <a:cubicBezTo>
                    <a:pt x="4585" y="2159"/>
                    <a:pt x="4851" y="2359"/>
                    <a:pt x="4985" y="2626"/>
                  </a:cubicBezTo>
                  <a:cubicBezTo>
                    <a:pt x="6186" y="4628"/>
                    <a:pt x="5252" y="8731"/>
                    <a:pt x="4651" y="9431"/>
                  </a:cubicBezTo>
                  <a:cubicBezTo>
                    <a:pt x="4588" y="9456"/>
                    <a:pt x="4492" y="9469"/>
                    <a:pt x="4372" y="9469"/>
                  </a:cubicBezTo>
                  <a:cubicBezTo>
                    <a:pt x="3858" y="9469"/>
                    <a:pt x="2900" y="9249"/>
                    <a:pt x="2116" y="8897"/>
                  </a:cubicBezTo>
                  <a:cubicBezTo>
                    <a:pt x="1953" y="8826"/>
                    <a:pt x="1797" y="8794"/>
                    <a:pt x="1652" y="8794"/>
                  </a:cubicBezTo>
                  <a:cubicBezTo>
                    <a:pt x="639" y="8794"/>
                    <a:pt x="145" y="10336"/>
                    <a:pt x="1282" y="10832"/>
                  </a:cubicBezTo>
                  <a:cubicBezTo>
                    <a:pt x="2216" y="11232"/>
                    <a:pt x="3250" y="11499"/>
                    <a:pt x="4284" y="11533"/>
                  </a:cubicBezTo>
                  <a:cubicBezTo>
                    <a:pt x="4335" y="11535"/>
                    <a:pt x="4385" y="11537"/>
                    <a:pt x="4435" y="11537"/>
                  </a:cubicBezTo>
                  <a:cubicBezTo>
                    <a:pt x="4979" y="11537"/>
                    <a:pt x="5491" y="11371"/>
                    <a:pt x="5919" y="11066"/>
                  </a:cubicBezTo>
                  <a:cubicBezTo>
                    <a:pt x="7286" y="9965"/>
                    <a:pt x="8521" y="4427"/>
                    <a:pt x="6753" y="1559"/>
                  </a:cubicBezTo>
                  <a:cubicBezTo>
                    <a:pt x="6286" y="725"/>
                    <a:pt x="5485" y="158"/>
                    <a:pt x="4551" y="24"/>
                  </a:cubicBezTo>
                  <a:cubicBezTo>
                    <a:pt x="4425" y="8"/>
                    <a:pt x="4298" y="1"/>
                    <a:pt x="4173" y="1"/>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37" name="Google Shape;937;p44"/>
            <p:cNvSpPr/>
            <p:nvPr/>
          </p:nvSpPr>
          <p:spPr>
            <a:xfrm>
              <a:off x="7448769" y="4202158"/>
              <a:ext cx="239905" cy="318470"/>
            </a:xfrm>
            <a:custGeom>
              <a:rect b="b" l="l" r="r" t="t"/>
              <a:pathLst>
                <a:path extrusionOk="0" h="15278" w="11509">
                  <a:moveTo>
                    <a:pt x="0" y="0"/>
                  </a:moveTo>
                  <a:lnTo>
                    <a:pt x="0" y="15278"/>
                  </a:lnTo>
                  <a:lnTo>
                    <a:pt x="11509" y="15278"/>
                  </a:lnTo>
                  <a:lnTo>
                    <a:pt x="11509" y="0"/>
                  </a:ln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38" name="Google Shape;938;p44"/>
            <p:cNvSpPr/>
            <p:nvPr/>
          </p:nvSpPr>
          <p:spPr>
            <a:xfrm>
              <a:off x="7470323" y="3816942"/>
              <a:ext cx="127967" cy="367852"/>
            </a:xfrm>
            <a:custGeom>
              <a:rect b="b" l="l" r="r" t="t"/>
              <a:pathLst>
                <a:path extrusionOk="0" fill="none" h="17647" w="6139">
                  <a:moveTo>
                    <a:pt x="1" y="17646"/>
                  </a:moveTo>
                  <a:cubicBezTo>
                    <a:pt x="1" y="17646"/>
                    <a:pt x="1" y="16346"/>
                    <a:pt x="2336" y="15078"/>
                  </a:cubicBezTo>
                  <a:cubicBezTo>
                    <a:pt x="4671" y="13810"/>
                    <a:pt x="5938" y="11909"/>
                    <a:pt x="4671" y="8306"/>
                  </a:cubicBezTo>
                  <a:cubicBezTo>
                    <a:pt x="3403" y="4670"/>
                    <a:pt x="3603" y="2135"/>
                    <a:pt x="6138"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39" name="Google Shape;939;p44"/>
            <p:cNvSpPr/>
            <p:nvPr/>
          </p:nvSpPr>
          <p:spPr>
            <a:xfrm>
              <a:off x="7481454" y="3817630"/>
              <a:ext cx="45901" cy="84172"/>
            </a:xfrm>
            <a:custGeom>
              <a:rect b="b" l="l" r="r" t="t"/>
              <a:pathLst>
                <a:path extrusionOk="0" fill="none" h="4038" w="2202">
                  <a:moveTo>
                    <a:pt x="0" y="4037"/>
                  </a:moveTo>
                  <a:cubicBezTo>
                    <a:pt x="100" y="2469"/>
                    <a:pt x="801" y="1168"/>
                    <a:pt x="2202" y="1"/>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40" name="Google Shape;940;p44"/>
            <p:cNvSpPr/>
            <p:nvPr/>
          </p:nvSpPr>
          <p:spPr>
            <a:xfrm>
              <a:off x="7484935" y="3949058"/>
              <a:ext cx="11840" cy="41044"/>
            </a:xfrm>
            <a:custGeom>
              <a:rect b="b" l="l" r="r" t="t"/>
              <a:pathLst>
                <a:path extrusionOk="0" fill="none" h="1969" w="568">
                  <a:moveTo>
                    <a:pt x="567" y="1968"/>
                  </a:moveTo>
                  <a:cubicBezTo>
                    <a:pt x="334" y="1301"/>
                    <a:pt x="133" y="668"/>
                    <a:pt x="0"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41" name="Google Shape;941;p44"/>
            <p:cNvSpPr/>
            <p:nvPr/>
          </p:nvSpPr>
          <p:spPr>
            <a:xfrm>
              <a:off x="7656677" y="3977574"/>
              <a:ext cx="11131" cy="38251"/>
            </a:xfrm>
            <a:custGeom>
              <a:rect b="b" l="l" r="r" t="t"/>
              <a:pathLst>
                <a:path extrusionOk="0" fill="none" h="1835" w="534">
                  <a:moveTo>
                    <a:pt x="534" y="1835"/>
                  </a:moveTo>
                  <a:cubicBezTo>
                    <a:pt x="434" y="1401"/>
                    <a:pt x="334" y="1001"/>
                    <a:pt x="167" y="567"/>
                  </a:cubicBezTo>
                  <a:cubicBezTo>
                    <a:pt x="100" y="367"/>
                    <a:pt x="34" y="200"/>
                    <a:pt x="0"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42" name="Google Shape;942;p44"/>
            <p:cNvSpPr/>
            <p:nvPr/>
          </p:nvSpPr>
          <p:spPr>
            <a:xfrm>
              <a:off x="7562812" y="4056139"/>
              <a:ext cx="107789" cy="128655"/>
            </a:xfrm>
            <a:custGeom>
              <a:rect b="b" l="l" r="r" t="t"/>
              <a:pathLst>
                <a:path extrusionOk="0" fill="none" h="6172" w="5171">
                  <a:moveTo>
                    <a:pt x="0" y="6171"/>
                  </a:moveTo>
                  <a:cubicBezTo>
                    <a:pt x="0" y="6171"/>
                    <a:pt x="0" y="4871"/>
                    <a:pt x="2335" y="3603"/>
                  </a:cubicBezTo>
                  <a:cubicBezTo>
                    <a:pt x="3869" y="2769"/>
                    <a:pt x="4970" y="1668"/>
                    <a:pt x="5170"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nvGrpSpPr>
            <p:cNvPr id="943" name="Google Shape;943;p44"/>
            <p:cNvGrpSpPr/>
            <p:nvPr/>
          </p:nvGrpSpPr>
          <p:grpSpPr>
            <a:xfrm>
              <a:off x="8534885" y="1866208"/>
              <a:ext cx="478414" cy="675170"/>
              <a:chOff x="6994560" y="3931733"/>
              <a:chExt cx="478414" cy="675170"/>
            </a:xfrm>
          </p:grpSpPr>
          <p:sp>
            <p:nvSpPr>
              <p:cNvPr id="944" name="Google Shape;944;p44"/>
              <p:cNvSpPr/>
              <p:nvPr/>
            </p:nvSpPr>
            <p:spPr>
              <a:xfrm>
                <a:off x="6994560" y="3931733"/>
                <a:ext cx="478414" cy="298313"/>
              </a:xfrm>
              <a:custGeom>
                <a:rect b="b" l="l" r="r" t="t"/>
                <a:pathLst>
                  <a:path extrusionOk="0" h="14311" w="22951">
                    <a:moveTo>
                      <a:pt x="12976" y="0"/>
                    </a:moveTo>
                    <a:cubicBezTo>
                      <a:pt x="12976" y="0"/>
                      <a:pt x="11008" y="2936"/>
                      <a:pt x="10308" y="5304"/>
                    </a:cubicBezTo>
                    <a:cubicBezTo>
                      <a:pt x="9574" y="7639"/>
                      <a:pt x="9807" y="11742"/>
                      <a:pt x="9807" y="11742"/>
                    </a:cubicBezTo>
                    <a:cubicBezTo>
                      <a:pt x="9607" y="10007"/>
                      <a:pt x="9207" y="8339"/>
                      <a:pt x="8640" y="6705"/>
                    </a:cubicBezTo>
                    <a:cubicBezTo>
                      <a:pt x="7973" y="4904"/>
                      <a:pt x="6972" y="3236"/>
                      <a:pt x="5738" y="1768"/>
                    </a:cubicBezTo>
                    <a:lnTo>
                      <a:pt x="5738" y="1768"/>
                    </a:lnTo>
                    <a:cubicBezTo>
                      <a:pt x="5738" y="1768"/>
                      <a:pt x="5738" y="7039"/>
                      <a:pt x="6572" y="9507"/>
                    </a:cubicBezTo>
                    <a:cubicBezTo>
                      <a:pt x="7361" y="11907"/>
                      <a:pt x="7955" y="12752"/>
                      <a:pt x="7972" y="12775"/>
                    </a:cubicBezTo>
                    <a:lnTo>
                      <a:pt x="7972" y="12775"/>
                    </a:lnTo>
                    <a:cubicBezTo>
                      <a:pt x="7946" y="12739"/>
                      <a:pt x="6553" y="10803"/>
                      <a:pt x="4570" y="10341"/>
                    </a:cubicBezTo>
                    <a:cubicBezTo>
                      <a:pt x="3987" y="10205"/>
                      <a:pt x="3355" y="10156"/>
                      <a:pt x="2752" y="10156"/>
                    </a:cubicBezTo>
                    <a:cubicBezTo>
                      <a:pt x="1289" y="10156"/>
                      <a:pt x="0" y="10441"/>
                      <a:pt x="0" y="10441"/>
                    </a:cubicBezTo>
                    <a:cubicBezTo>
                      <a:pt x="0" y="10441"/>
                      <a:pt x="2902" y="11041"/>
                      <a:pt x="4337" y="11742"/>
                    </a:cubicBezTo>
                    <a:cubicBezTo>
                      <a:pt x="5738" y="12442"/>
                      <a:pt x="7005" y="14077"/>
                      <a:pt x="7005" y="14077"/>
                    </a:cubicBezTo>
                    <a:lnTo>
                      <a:pt x="12743" y="14310"/>
                    </a:lnTo>
                    <a:cubicBezTo>
                      <a:pt x="14202" y="13085"/>
                      <a:pt x="20923" y="13008"/>
                      <a:pt x="22580" y="13008"/>
                    </a:cubicBezTo>
                    <a:cubicBezTo>
                      <a:pt x="22817" y="13008"/>
                      <a:pt x="22950" y="13009"/>
                      <a:pt x="22950" y="13009"/>
                    </a:cubicBezTo>
                    <a:cubicBezTo>
                      <a:pt x="22950" y="13009"/>
                      <a:pt x="20015" y="11375"/>
                      <a:pt x="17546" y="11375"/>
                    </a:cubicBezTo>
                    <a:cubicBezTo>
                      <a:pt x="17489" y="11374"/>
                      <a:pt x="17432" y="11373"/>
                      <a:pt x="17375" y="11373"/>
                    </a:cubicBezTo>
                    <a:cubicBezTo>
                      <a:pt x="16068" y="11373"/>
                      <a:pt x="14796" y="11739"/>
                      <a:pt x="13677" y="12442"/>
                    </a:cubicBezTo>
                    <a:cubicBezTo>
                      <a:pt x="13677" y="12442"/>
                      <a:pt x="14978" y="11141"/>
                      <a:pt x="16279" y="9974"/>
                    </a:cubicBezTo>
                    <a:cubicBezTo>
                      <a:pt x="17546" y="8806"/>
                      <a:pt x="19548" y="5171"/>
                      <a:pt x="19548" y="5171"/>
                    </a:cubicBezTo>
                    <a:lnTo>
                      <a:pt x="19548" y="5171"/>
                    </a:lnTo>
                    <a:cubicBezTo>
                      <a:pt x="19547" y="5171"/>
                      <a:pt x="15345" y="6572"/>
                      <a:pt x="13577" y="8206"/>
                    </a:cubicBezTo>
                    <a:cubicBezTo>
                      <a:pt x="12476" y="9307"/>
                      <a:pt x="11609" y="10608"/>
                      <a:pt x="11108" y="12075"/>
                    </a:cubicBezTo>
                    <a:cubicBezTo>
                      <a:pt x="11108" y="12075"/>
                      <a:pt x="11475" y="10808"/>
                      <a:pt x="12276" y="7973"/>
                    </a:cubicBezTo>
                    <a:cubicBezTo>
                      <a:pt x="13110" y="5171"/>
                      <a:pt x="12976" y="1"/>
                      <a:pt x="12976" y="0"/>
                    </a:cubicBezTo>
                    <a:close/>
                  </a:path>
                </a:pathLst>
              </a:custGeom>
              <a:solidFill>
                <a:schemeClr val="accent3"/>
              </a:solidFill>
              <a:ln cap="flat" cmpd="sng" w="10850">
                <a:solidFill>
                  <a:srgbClr val="263238"/>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45" name="Google Shape;945;p44"/>
              <p:cNvSpPr/>
              <p:nvPr/>
            </p:nvSpPr>
            <p:spPr>
              <a:xfrm>
                <a:off x="7144060" y="4191087"/>
                <a:ext cx="29913" cy="20887"/>
              </a:xfrm>
              <a:custGeom>
                <a:rect b="b" l="l" r="r" t="t"/>
                <a:pathLst>
                  <a:path extrusionOk="0" fill="none" h="1002" w="1435">
                    <a:moveTo>
                      <a:pt x="1435" y="1001"/>
                    </a:moveTo>
                    <a:lnTo>
                      <a:pt x="0"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46" name="Google Shape;946;p44"/>
              <p:cNvSpPr/>
              <p:nvPr/>
            </p:nvSpPr>
            <p:spPr>
              <a:xfrm>
                <a:off x="7164905" y="4116691"/>
                <a:ext cx="41753" cy="111271"/>
              </a:xfrm>
              <a:custGeom>
                <a:rect b="b" l="l" r="r" t="t"/>
                <a:pathLst>
                  <a:path extrusionOk="0" fill="none" h="5338" w="2003">
                    <a:moveTo>
                      <a:pt x="2002" y="5337"/>
                    </a:moveTo>
                    <a:lnTo>
                      <a:pt x="1"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47" name="Google Shape;947;p44"/>
              <p:cNvSpPr/>
              <p:nvPr/>
            </p:nvSpPr>
            <p:spPr>
              <a:xfrm>
                <a:off x="7201759" y="4079837"/>
                <a:ext cx="27849" cy="162028"/>
              </a:xfrm>
              <a:custGeom>
                <a:rect b="b" l="l" r="r" t="t"/>
                <a:pathLst>
                  <a:path extrusionOk="0" fill="none" h="7773" w="1336">
                    <a:moveTo>
                      <a:pt x="1" y="7772"/>
                    </a:moveTo>
                    <a:lnTo>
                      <a:pt x="1335"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48" name="Google Shape;948;p44"/>
              <p:cNvSpPr/>
              <p:nvPr/>
            </p:nvSpPr>
            <p:spPr>
              <a:xfrm>
                <a:off x="7206637" y="4131282"/>
                <a:ext cx="78586" cy="96679"/>
              </a:xfrm>
              <a:custGeom>
                <a:rect b="b" l="l" r="r" t="t"/>
                <a:pathLst>
                  <a:path extrusionOk="0" fill="none" h="4638" w="3770">
                    <a:moveTo>
                      <a:pt x="0" y="4637"/>
                    </a:moveTo>
                    <a:lnTo>
                      <a:pt x="3770"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49" name="Google Shape;949;p44"/>
              <p:cNvSpPr/>
              <p:nvPr/>
            </p:nvSpPr>
            <p:spPr>
              <a:xfrm>
                <a:off x="7190648" y="4189002"/>
                <a:ext cx="115440" cy="29225"/>
              </a:xfrm>
              <a:custGeom>
                <a:rect b="b" l="l" r="r" t="t"/>
                <a:pathLst>
                  <a:path extrusionOk="0" fill="none" h="1402" w="5538">
                    <a:moveTo>
                      <a:pt x="0" y="1401"/>
                    </a:moveTo>
                    <a:lnTo>
                      <a:pt x="5537"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50" name="Google Shape;950;p44"/>
              <p:cNvSpPr/>
              <p:nvPr/>
            </p:nvSpPr>
            <p:spPr>
              <a:xfrm>
                <a:off x="7082859" y="4215413"/>
                <a:ext cx="283033" cy="391490"/>
              </a:xfrm>
              <a:custGeom>
                <a:rect b="b" l="l" r="r" t="t"/>
                <a:pathLst>
                  <a:path extrusionOk="0" h="18781" w="13578">
                    <a:moveTo>
                      <a:pt x="935" y="1"/>
                    </a:moveTo>
                    <a:lnTo>
                      <a:pt x="334" y="5205"/>
                    </a:lnTo>
                    <a:cubicBezTo>
                      <a:pt x="1" y="8307"/>
                      <a:pt x="1" y="11442"/>
                      <a:pt x="401" y="14545"/>
                    </a:cubicBezTo>
                    <a:lnTo>
                      <a:pt x="935" y="18781"/>
                    </a:lnTo>
                    <a:lnTo>
                      <a:pt x="12610" y="18781"/>
                    </a:lnTo>
                    <a:lnTo>
                      <a:pt x="13177" y="14411"/>
                    </a:lnTo>
                    <a:cubicBezTo>
                      <a:pt x="13544" y="11309"/>
                      <a:pt x="13577" y="8173"/>
                      <a:pt x="13210" y="5071"/>
                    </a:cubicBezTo>
                    <a:lnTo>
                      <a:pt x="1264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51" name="Google Shape;951;p44"/>
              <p:cNvSpPr/>
              <p:nvPr/>
            </p:nvSpPr>
            <p:spPr>
              <a:xfrm>
                <a:off x="7101640" y="4215413"/>
                <a:ext cx="260062" cy="391490"/>
              </a:xfrm>
              <a:custGeom>
                <a:rect b="b" l="l" r="r" t="t"/>
                <a:pathLst>
                  <a:path extrusionOk="0" h="18781" w="12476">
                    <a:moveTo>
                      <a:pt x="4303" y="134"/>
                    </a:moveTo>
                    <a:lnTo>
                      <a:pt x="3877" y="3359"/>
                    </a:lnTo>
                    <a:lnTo>
                      <a:pt x="3877" y="3359"/>
                    </a:lnTo>
                    <a:lnTo>
                      <a:pt x="5286" y="4580"/>
                    </a:lnTo>
                    <a:lnTo>
                      <a:pt x="4303" y="134"/>
                    </a:lnTo>
                    <a:close/>
                    <a:moveTo>
                      <a:pt x="10741" y="134"/>
                    </a:moveTo>
                    <a:lnTo>
                      <a:pt x="9680" y="8386"/>
                    </a:lnTo>
                    <a:lnTo>
                      <a:pt x="9680" y="8386"/>
                    </a:lnTo>
                    <a:lnTo>
                      <a:pt x="12476" y="10809"/>
                    </a:lnTo>
                    <a:lnTo>
                      <a:pt x="10741" y="134"/>
                    </a:lnTo>
                    <a:close/>
                    <a:moveTo>
                      <a:pt x="5286" y="4580"/>
                    </a:moveTo>
                    <a:lnTo>
                      <a:pt x="8373" y="18547"/>
                    </a:lnTo>
                    <a:lnTo>
                      <a:pt x="9680" y="8386"/>
                    </a:lnTo>
                    <a:lnTo>
                      <a:pt x="9680" y="8386"/>
                    </a:lnTo>
                    <a:lnTo>
                      <a:pt x="5286" y="4580"/>
                    </a:lnTo>
                    <a:close/>
                    <a:moveTo>
                      <a:pt x="0" y="1"/>
                    </a:moveTo>
                    <a:lnTo>
                      <a:pt x="1835" y="18781"/>
                    </a:lnTo>
                    <a:lnTo>
                      <a:pt x="3877" y="3359"/>
                    </a:lnTo>
                    <a:lnTo>
                      <a:pt x="3877" y="3359"/>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52" name="Google Shape;952;p44"/>
              <p:cNvSpPr/>
              <p:nvPr/>
            </p:nvSpPr>
            <p:spPr>
              <a:xfrm>
                <a:off x="7101640" y="4215413"/>
                <a:ext cx="260062" cy="391490"/>
              </a:xfrm>
              <a:custGeom>
                <a:rect b="b" l="l" r="r" t="t"/>
                <a:pathLst>
                  <a:path extrusionOk="0" fill="none" h="18781" w="12476">
                    <a:moveTo>
                      <a:pt x="12476" y="10809"/>
                    </a:moveTo>
                    <a:lnTo>
                      <a:pt x="10741" y="134"/>
                    </a:lnTo>
                    <a:lnTo>
                      <a:pt x="8373" y="18547"/>
                    </a:lnTo>
                    <a:lnTo>
                      <a:pt x="4303" y="134"/>
                    </a:lnTo>
                    <a:lnTo>
                      <a:pt x="1835" y="18781"/>
                    </a:lnTo>
                    <a:lnTo>
                      <a:pt x="0" y="1"/>
                    </a:lnTo>
                  </a:path>
                </a:pathLst>
              </a:custGeom>
              <a:noFill/>
              <a:ln cap="rnd" cmpd="sng" w="108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53" name="Google Shape;953;p44"/>
              <p:cNvSpPr/>
              <p:nvPr/>
            </p:nvSpPr>
            <p:spPr>
              <a:xfrm>
                <a:off x="7082859" y="4215413"/>
                <a:ext cx="283033" cy="391490"/>
              </a:xfrm>
              <a:custGeom>
                <a:rect b="b" l="l" r="r" t="t"/>
                <a:pathLst>
                  <a:path extrusionOk="0" fill="none" h="18781" w="13578">
                    <a:moveTo>
                      <a:pt x="12610" y="18781"/>
                    </a:moveTo>
                    <a:lnTo>
                      <a:pt x="935" y="18781"/>
                    </a:lnTo>
                    <a:lnTo>
                      <a:pt x="401" y="14545"/>
                    </a:lnTo>
                    <a:cubicBezTo>
                      <a:pt x="1" y="11442"/>
                      <a:pt x="1" y="8307"/>
                      <a:pt x="334" y="5205"/>
                    </a:cubicBezTo>
                    <a:lnTo>
                      <a:pt x="935" y="1"/>
                    </a:lnTo>
                    <a:lnTo>
                      <a:pt x="12643" y="1"/>
                    </a:lnTo>
                    <a:lnTo>
                      <a:pt x="13210" y="5071"/>
                    </a:lnTo>
                    <a:cubicBezTo>
                      <a:pt x="13577" y="8173"/>
                      <a:pt x="13544" y="11309"/>
                      <a:pt x="13177" y="14411"/>
                    </a:cubicBezTo>
                    <a:close/>
                  </a:path>
                </a:pathLst>
              </a:custGeom>
              <a:noFill/>
              <a:ln cap="flat" cmpd="sng" w="10850">
                <a:solidFill>
                  <a:srgbClr val="263238"/>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sp>
          <p:nvSpPr>
            <p:cNvPr id="954" name="Google Shape;954;p44"/>
            <p:cNvSpPr/>
            <p:nvPr/>
          </p:nvSpPr>
          <p:spPr>
            <a:xfrm>
              <a:off x="5009550" y="4520607"/>
              <a:ext cx="3694318" cy="21"/>
            </a:xfrm>
            <a:custGeom>
              <a:rect b="b" l="l" r="r" t="t"/>
              <a:pathLst>
                <a:path extrusionOk="0" fill="none" h="1" w="177228">
                  <a:moveTo>
                    <a:pt x="177227" y="1"/>
                  </a:moveTo>
                  <a:lnTo>
                    <a:pt x="1"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55" name="Google Shape;955;p44"/>
            <p:cNvSpPr/>
            <p:nvPr/>
          </p:nvSpPr>
          <p:spPr>
            <a:xfrm>
              <a:off x="5980927" y="3400438"/>
              <a:ext cx="1359386" cy="1120189"/>
            </a:xfrm>
            <a:custGeom>
              <a:rect b="b" l="l" r="r" t="t"/>
              <a:pathLst>
                <a:path extrusionOk="0" h="53739" w="65214">
                  <a:moveTo>
                    <a:pt x="34992" y="1"/>
                  </a:moveTo>
                  <a:lnTo>
                    <a:pt x="23050" y="935"/>
                  </a:lnTo>
                  <a:cubicBezTo>
                    <a:pt x="23050" y="935"/>
                    <a:pt x="23050" y="7639"/>
                    <a:pt x="22884" y="9040"/>
                  </a:cubicBezTo>
                  <a:cubicBezTo>
                    <a:pt x="22750" y="10475"/>
                    <a:pt x="21149" y="11108"/>
                    <a:pt x="18614" y="11909"/>
                  </a:cubicBezTo>
                  <a:cubicBezTo>
                    <a:pt x="16045" y="12710"/>
                    <a:pt x="12576" y="12076"/>
                    <a:pt x="8740" y="14444"/>
                  </a:cubicBezTo>
                  <a:cubicBezTo>
                    <a:pt x="4937" y="16846"/>
                    <a:pt x="5404" y="21282"/>
                    <a:pt x="4437" y="27987"/>
                  </a:cubicBezTo>
                  <a:cubicBezTo>
                    <a:pt x="3503" y="34659"/>
                    <a:pt x="1" y="53739"/>
                    <a:pt x="1" y="53739"/>
                  </a:cubicBezTo>
                  <a:lnTo>
                    <a:pt x="45800" y="53739"/>
                  </a:lnTo>
                  <a:cubicBezTo>
                    <a:pt x="45800" y="53739"/>
                    <a:pt x="45633" y="51671"/>
                    <a:pt x="45633" y="51037"/>
                  </a:cubicBezTo>
                  <a:cubicBezTo>
                    <a:pt x="45633" y="50403"/>
                    <a:pt x="47368" y="37527"/>
                    <a:pt x="47368" y="37527"/>
                  </a:cubicBezTo>
                  <a:cubicBezTo>
                    <a:pt x="47368" y="37527"/>
                    <a:pt x="50437" y="41197"/>
                    <a:pt x="51070" y="42297"/>
                  </a:cubicBezTo>
                  <a:cubicBezTo>
                    <a:pt x="51653" y="43366"/>
                    <a:pt x="56923" y="50757"/>
                    <a:pt x="60159" y="50757"/>
                  </a:cubicBezTo>
                  <a:cubicBezTo>
                    <a:pt x="60256" y="50757"/>
                    <a:pt x="60351" y="50750"/>
                    <a:pt x="60444" y="50737"/>
                  </a:cubicBezTo>
                  <a:cubicBezTo>
                    <a:pt x="63613" y="50236"/>
                    <a:pt x="65214" y="48202"/>
                    <a:pt x="64747" y="44532"/>
                  </a:cubicBezTo>
                  <a:cubicBezTo>
                    <a:pt x="64246" y="40863"/>
                    <a:pt x="62011" y="35926"/>
                    <a:pt x="60110" y="32724"/>
                  </a:cubicBezTo>
                  <a:cubicBezTo>
                    <a:pt x="58209" y="29555"/>
                    <a:pt x="55340" y="19381"/>
                    <a:pt x="51838" y="15412"/>
                  </a:cubicBezTo>
                  <a:cubicBezTo>
                    <a:pt x="49972" y="13297"/>
                    <a:pt x="48418" y="12981"/>
                    <a:pt x="46824" y="12981"/>
                  </a:cubicBezTo>
                  <a:cubicBezTo>
                    <a:pt x="46145" y="12981"/>
                    <a:pt x="45458" y="13038"/>
                    <a:pt x="44736" y="13038"/>
                  </a:cubicBezTo>
                  <a:cubicBezTo>
                    <a:pt x="43973" y="13038"/>
                    <a:pt x="43171" y="12974"/>
                    <a:pt x="42297" y="12710"/>
                  </a:cubicBezTo>
                  <a:cubicBezTo>
                    <a:pt x="38628" y="11609"/>
                    <a:pt x="36093" y="10475"/>
                    <a:pt x="34992" y="9040"/>
                  </a:cubicBezTo>
                  <a:cubicBezTo>
                    <a:pt x="33858" y="7606"/>
                    <a:pt x="34992" y="1"/>
                    <a:pt x="34992" y="1"/>
                  </a:cubicBezTo>
                  <a:close/>
                </a:path>
              </a:pathLst>
            </a:custGeom>
            <a:solidFill>
              <a:schemeClr val="accent6"/>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56" name="Google Shape;956;p44"/>
            <p:cNvSpPr/>
            <p:nvPr/>
          </p:nvSpPr>
          <p:spPr>
            <a:xfrm>
              <a:off x="5579035" y="4364165"/>
              <a:ext cx="531944" cy="156463"/>
            </a:xfrm>
            <a:custGeom>
              <a:rect b="b" l="l" r="r" t="t"/>
              <a:pathLst>
                <a:path extrusionOk="0" h="7506" w="25519">
                  <a:moveTo>
                    <a:pt x="20948" y="1"/>
                  </a:moveTo>
                  <a:lnTo>
                    <a:pt x="0" y="5505"/>
                  </a:lnTo>
                  <a:lnTo>
                    <a:pt x="1635" y="7506"/>
                  </a:lnTo>
                  <a:lnTo>
                    <a:pt x="25518" y="7506"/>
                  </a:lnTo>
                  <a:lnTo>
                    <a:pt x="20948" y="1"/>
                  </a:lnTo>
                  <a:close/>
                </a:path>
              </a:pathLst>
            </a:custGeom>
            <a:solidFill>
              <a:srgbClr val="92E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57" name="Google Shape;957;p44"/>
            <p:cNvSpPr/>
            <p:nvPr/>
          </p:nvSpPr>
          <p:spPr>
            <a:xfrm>
              <a:off x="5579035" y="4364165"/>
              <a:ext cx="531944" cy="156463"/>
            </a:xfrm>
            <a:custGeom>
              <a:rect b="b" l="l" r="r" t="t"/>
              <a:pathLst>
                <a:path extrusionOk="0" fill="none" h="7506" w="25519">
                  <a:moveTo>
                    <a:pt x="20948" y="1"/>
                  </a:moveTo>
                  <a:lnTo>
                    <a:pt x="0" y="5505"/>
                  </a:lnTo>
                  <a:lnTo>
                    <a:pt x="1635" y="7506"/>
                  </a:lnTo>
                  <a:lnTo>
                    <a:pt x="25518" y="7506"/>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58" name="Google Shape;958;p44"/>
            <p:cNvSpPr/>
            <p:nvPr/>
          </p:nvSpPr>
          <p:spPr>
            <a:xfrm>
              <a:off x="5287685" y="4410921"/>
              <a:ext cx="297625" cy="109707"/>
            </a:xfrm>
            <a:custGeom>
              <a:rect b="b" l="l" r="r" t="t"/>
              <a:pathLst>
                <a:path extrusionOk="0" h="5263" w="14278">
                  <a:moveTo>
                    <a:pt x="7282" y="1"/>
                  </a:moveTo>
                  <a:cubicBezTo>
                    <a:pt x="6549" y="1"/>
                    <a:pt x="5814" y="108"/>
                    <a:pt x="5104" y="326"/>
                  </a:cubicBezTo>
                  <a:cubicBezTo>
                    <a:pt x="1702" y="1293"/>
                    <a:pt x="0" y="4262"/>
                    <a:pt x="0" y="5263"/>
                  </a:cubicBezTo>
                  <a:lnTo>
                    <a:pt x="14277" y="5263"/>
                  </a:lnTo>
                  <a:cubicBezTo>
                    <a:pt x="13910" y="3528"/>
                    <a:pt x="12843" y="2027"/>
                    <a:pt x="11309" y="1160"/>
                  </a:cubicBezTo>
                  <a:cubicBezTo>
                    <a:pt x="10082" y="394"/>
                    <a:pt x="8683" y="1"/>
                    <a:pt x="7282" y="1"/>
                  </a:cubicBez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59" name="Google Shape;959;p44"/>
            <p:cNvSpPr/>
            <p:nvPr/>
          </p:nvSpPr>
          <p:spPr>
            <a:xfrm>
              <a:off x="5282119" y="4364165"/>
              <a:ext cx="75813" cy="127134"/>
            </a:xfrm>
            <a:custGeom>
              <a:rect b="b" l="l" r="r" t="t"/>
              <a:pathLst>
                <a:path extrusionOk="0" h="6099" w="3637">
                  <a:moveTo>
                    <a:pt x="2803" y="1"/>
                  </a:moveTo>
                  <a:cubicBezTo>
                    <a:pt x="2803" y="1"/>
                    <a:pt x="968" y="2703"/>
                    <a:pt x="968" y="3670"/>
                  </a:cubicBezTo>
                  <a:cubicBezTo>
                    <a:pt x="968" y="4671"/>
                    <a:pt x="1" y="5638"/>
                    <a:pt x="1402" y="6072"/>
                  </a:cubicBezTo>
                  <a:cubicBezTo>
                    <a:pt x="1460" y="6090"/>
                    <a:pt x="1518" y="6099"/>
                    <a:pt x="1575" y="6099"/>
                  </a:cubicBezTo>
                  <a:cubicBezTo>
                    <a:pt x="2871" y="6099"/>
                    <a:pt x="3637" y="1545"/>
                    <a:pt x="3637" y="1001"/>
                  </a:cubicBezTo>
                  <a:cubicBezTo>
                    <a:pt x="3637" y="434"/>
                    <a:pt x="2803" y="1"/>
                    <a:pt x="2803"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60" name="Google Shape;960;p44"/>
            <p:cNvSpPr/>
            <p:nvPr/>
          </p:nvSpPr>
          <p:spPr>
            <a:xfrm>
              <a:off x="5308550" y="4358078"/>
              <a:ext cx="85548" cy="143038"/>
            </a:xfrm>
            <a:custGeom>
              <a:rect b="b" l="l" r="r" t="t"/>
              <a:pathLst>
                <a:path extrusionOk="0" h="6862" w="4104">
                  <a:moveTo>
                    <a:pt x="2667" y="1"/>
                  </a:moveTo>
                  <a:cubicBezTo>
                    <a:pt x="2207" y="1"/>
                    <a:pt x="1759" y="68"/>
                    <a:pt x="1535" y="293"/>
                  </a:cubicBezTo>
                  <a:cubicBezTo>
                    <a:pt x="968" y="860"/>
                    <a:pt x="0" y="5797"/>
                    <a:pt x="134" y="6364"/>
                  </a:cubicBezTo>
                  <a:cubicBezTo>
                    <a:pt x="208" y="6680"/>
                    <a:pt x="688" y="6861"/>
                    <a:pt x="1167" y="6861"/>
                  </a:cubicBezTo>
                  <a:cubicBezTo>
                    <a:pt x="1546" y="6861"/>
                    <a:pt x="1925" y="6748"/>
                    <a:pt x="2102" y="6497"/>
                  </a:cubicBezTo>
                  <a:cubicBezTo>
                    <a:pt x="2535" y="5930"/>
                    <a:pt x="4103" y="159"/>
                    <a:pt x="4103" y="159"/>
                  </a:cubicBezTo>
                  <a:cubicBezTo>
                    <a:pt x="4103" y="159"/>
                    <a:pt x="3371" y="1"/>
                    <a:pt x="2667"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61" name="Google Shape;961;p44"/>
            <p:cNvSpPr/>
            <p:nvPr/>
          </p:nvSpPr>
          <p:spPr>
            <a:xfrm>
              <a:off x="5340527" y="4341819"/>
              <a:ext cx="381067" cy="180476"/>
            </a:xfrm>
            <a:custGeom>
              <a:rect b="b" l="l" r="r" t="t"/>
              <a:pathLst>
                <a:path extrusionOk="0" h="8658" w="18281">
                  <a:moveTo>
                    <a:pt x="3133" y="0"/>
                  </a:moveTo>
                  <a:cubicBezTo>
                    <a:pt x="2277" y="0"/>
                    <a:pt x="1758" y="1265"/>
                    <a:pt x="1435" y="2073"/>
                  </a:cubicBezTo>
                  <a:cubicBezTo>
                    <a:pt x="1001" y="3074"/>
                    <a:pt x="1" y="6577"/>
                    <a:pt x="1" y="7577"/>
                  </a:cubicBezTo>
                  <a:cubicBezTo>
                    <a:pt x="1" y="8139"/>
                    <a:pt x="528" y="8520"/>
                    <a:pt x="1024" y="8520"/>
                  </a:cubicBezTo>
                  <a:cubicBezTo>
                    <a:pt x="1382" y="8520"/>
                    <a:pt x="1723" y="8320"/>
                    <a:pt x="1835" y="7844"/>
                  </a:cubicBezTo>
                  <a:cubicBezTo>
                    <a:pt x="2135" y="6710"/>
                    <a:pt x="4370" y="3041"/>
                    <a:pt x="4370" y="3041"/>
                  </a:cubicBezTo>
                  <a:lnTo>
                    <a:pt x="7339" y="4175"/>
                  </a:lnTo>
                  <a:cubicBezTo>
                    <a:pt x="7339" y="4175"/>
                    <a:pt x="7639" y="4608"/>
                    <a:pt x="6372" y="5442"/>
                  </a:cubicBezTo>
                  <a:cubicBezTo>
                    <a:pt x="5104" y="6310"/>
                    <a:pt x="3270" y="8144"/>
                    <a:pt x="3803" y="8411"/>
                  </a:cubicBezTo>
                  <a:cubicBezTo>
                    <a:pt x="3992" y="8511"/>
                    <a:pt x="4307" y="8559"/>
                    <a:pt x="4664" y="8559"/>
                  </a:cubicBezTo>
                  <a:cubicBezTo>
                    <a:pt x="5378" y="8559"/>
                    <a:pt x="6261" y="8367"/>
                    <a:pt x="6639" y="8011"/>
                  </a:cubicBezTo>
                  <a:cubicBezTo>
                    <a:pt x="7206" y="7444"/>
                    <a:pt x="10175" y="6743"/>
                    <a:pt x="10175" y="6743"/>
                  </a:cubicBezTo>
                  <a:cubicBezTo>
                    <a:pt x="10175" y="6743"/>
                    <a:pt x="12876" y="8445"/>
                    <a:pt x="13410" y="8578"/>
                  </a:cubicBezTo>
                  <a:cubicBezTo>
                    <a:pt x="13679" y="8627"/>
                    <a:pt x="13947" y="8658"/>
                    <a:pt x="14216" y="8658"/>
                  </a:cubicBezTo>
                  <a:cubicBezTo>
                    <a:pt x="14314" y="8658"/>
                    <a:pt x="14413" y="8654"/>
                    <a:pt x="14511" y="8645"/>
                  </a:cubicBezTo>
                  <a:lnTo>
                    <a:pt x="17980" y="8645"/>
                  </a:lnTo>
                  <a:cubicBezTo>
                    <a:pt x="18280" y="7410"/>
                    <a:pt x="17880" y="6076"/>
                    <a:pt x="16979" y="5209"/>
                  </a:cubicBezTo>
                  <a:lnTo>
                    <a:pt x="13644" y="4809"/>
                  </a:lnTo>
                  <a:cubicBezTo>
                    <a:pt x="13444" y="4575"/>
                    <a:pt x="13243" y="4375"/>
                    <a:pt x="13010" y="4175"/>
                  </a:cubicBezTo>
                  <a:cubicBezTo>
                    <a:pt x="12376" y="3808"/>
                    <a:pt x="11709" y="3474"/>
                    <a:pt x="11042" y="3207"/>
                  </a:cubicBezTo>
                  <a:cubicBezTo>
                    <a:pt x="11042" y="3207"/>
                    <a:pt x="5104" y="1073"/>
                    <a:pt x="3803" y="239"/>
                  </a:cubicBezTo>
                  <a:cubicBezTo>
                    <a:pt x="3559" y="72"/>
                    <a:pt x="3337" y="0"/>
                    <a:pt x="3133"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62" name="Google Shape;962;p44"/>
            <p:cNvSpPr/>
            <p:nvPr/>
          </p:nvSpPr>
          <p:spPr>
            <a:xfrm>
              <a:off x="5480980" y="4417007"/>
              <a:ext cx="46609" cy="33394"/>
            </a:xfrm>
            <a:custGeom>
              <a:rect b="b" l="l" r="r" t="t"/>
              <a:pathLst>
                <a:path extrusionOk="0" fill="none" h="1602" w="2236">
                  <a:moveTo>
                    <a:pt x="1" y="1602"/>
                  </a:moveTo>
                  <a:cubicBezTo>
                    <a:pt x="1" y="1602"/>
                    <a:pt x="1235" y="168"/>
                    <a:pt x="2236" y="1"/>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63" name="Google Shape;963;p44"/>
            <p:cNvSpPr/>
            <p:nvPr/>
          </p:nvSpPr>
          <p:spPr>
            <a:xfrm>
              <a:off x="7103180" y="4209099"/>
              <a:ext cx="239217" cy="261250"/>
            </a:xfrm>
            <a:custGeom>
              <a:rect b="b" l="l" r="r" t="t"/>
              <a:pathLst>
                <a:path extrusionOk="0" h="12533" w="11476">
                  <a:moveTo>
                    <a:pt x="4237" y="1"/>
                  </a:moveTo>
                  <a:cubicBezTo>
                    <a:pt x="1" y="668"/>
                    <a:pt x="868" y="5071"/>
                    <a:pt x="968" y="7039"/>
                  </a:cubicBezTo>
                  <a:cubicBezTo>
                    <a:pt x="1068" y="9007"/>
                    <a:pt x="2703" y="11476"/>
                    <a:pt x="5738" y="12343"/>
                  </a:cubicBezTo>
                  <a:cubicBezTo>
                    <a:pt x="6188" y="12472"/>
                    <a:pt x="6617" y="12532"/>
                    <a:pt x="7021" y="12532"/>
                  </a:cubicBezTo>
                  <a:cubicBezTo>
                    <a:pt x="9348" y="12532"/>
                    <a:pt x="10887" y="10536"/>
                    <a:pt x="11142" y="8007"/>
                  </a:cubicBezTo>
                  <a:cubicBezTo>
                    <a:pt x="11476" y="5071"/>
                    <a:pt x="10709" y="2703"/>
                    <a:pt x="8640" y="1736"/>
                  </a:cubicBezTo>
                  <a:cubicBezTo>
                    <a:pt x="7206" y="1068"/>
                    <a:pt x="5738" y="501"/>
                    <a:pt x="4237"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64" name="Google Shape;964;p44"/>
            <p:cNvSpPr/>
            <p:nvPr/>
          </p:nvSpPr>
          <p:spPr>
            <a:xfrm>
              <a:off x="6217330" y="3400438"/>
              <a:ext cx="734307" cy="457902"/>
            </a:xfrm>
            <a:custGeom>
              <a:rect b="b" l="l" r="r" t="t"/>
              <a:pathLst>
                <a:path extrusionOk="0" h="21967" w="35227">
                  <a:moveTo>
                    <a:pt x="23651" y="1"/>
                  </a:moveTo>
                  <a:lnTo>
                    <a:pt x="11709" y="968"/>
                  </a:lnTo>
                  <a:cubicBezTo>
                    <a:pt x="11709" y="968"/>
                    <a:pt x="11709" y="7639"/>
                    <a:pt x="11543" y="9074"/>
                  </a:cubicBezTo>
                  <a:cubicBezTo>
                    <a:pt x="11409" y="10508"/>
                    <a:pt x="9808" y="11142"/>
                    <a:pt x="7273" y="11942"/>
                  </a:cubicBezTo>
                  <a:cubicBezTo>
                    <a:pt x="5305" y="12543"/>
                    <a:pt x="2803" y="12309"/>
                    <a:pt x="1" y="13243"/>
                  </a:cubicBezTo>
                  <a:cubicBezTo>
                    <a:pt x="2770" y="17280"/>
                    <a:pt x="7406" y="21683"/>
                    <a:pt x="14578" y="21950"/>
                  </a:cubicBezTo>
                  <a:cubicBezTo>
                    <a:pt x="14886" y="21961"/>
                    <a:pt x="15191" y="21966"/>
                    <a:pt x="15494" y="21966"/>
                  </a:cubicBezTo>
                  <a:cubicBezTo>
                    <a:pt x="26123" y="21966"/>
                    <a:pt x="33150" y="15280"/>
                    <a:pt x="35226" y="13010"/>
                  </a:cubicBezTo>
                  <a:cubicBezTo>
                    <a:pt x="34648" y="13010"/>
                    <a:pt x="34057" y="13049"/>
                    <a:pt x="33437" y="13049"/>
                  </a:cubicBezTo>
                  <a:cubicBezTo>
                    <a:pt x="32663" y="13049"/>
                    <a:pt x="31846" y="12988"/>
                    <a:pt x="30956" y="12710"/>
                  </a:cubicBezTo>
                  <a:cubicBezTo>
                    <a:pt x="27287" y="11609"/>
                    <a:pt x="24752" y="10508"/>
                    <a:pt x="23651" y="9074"/>
                  </a:cubicBezTo>
                  <a:cubicBezTo>
                    <a:pt x="22517" y="7639"/>
                    <a:pt x="23651" y="1"/>
                    <a:pt x="23651"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65" name="Google Shape;965;p44"/>
            <p:cNvSpPr/>
            <p:nvPr/>
          </p:nvSpPr>
          <p:spPr>
            <a:xfrm>
              <a:off x="6461404" y="3400438"/>
              <a:ext cx="248952" cy="176641"/>
            </a:xfrm>
            <a:custGeom>
              <a:rect b="b" l="l" r="r" t="t"/>
              <a:pathLst>
                <a:path extrusionOk="0" h="8474" w="11943">
                  <a:moveTo>
                    <a:pt x="11942" y="1"/>
                  </a:moveTo>
                  <a:lnTo>
                    <a:pt x="34" y="968"/>
                  </a:lnTo>
                  <a:cubicBezTo>
                    <a:pt x="34" y="968"/>
                    <a:pt x="0" y="3470"/>
                    <a:pt x="0" y="5738"/>
                  </a:cubicBezTo>
                  <a:cubicBezTo>
                    <a:pt x="868" y="6605"/>
                    <a:pt x="1868" y="7372"/>
                    <a:pt x="2936" y="8006"/>
                  </a:cubicBezTo>
                  <a:cubicBezTo>
                    <a:pt x="3531" y="8335"/>
                    <a:pt x="4253" y="8474"/>
                    <a:pt x="4994" y="8474"/>
                  </a:cubicBezTo>
                  <a:cubicBezTo>
                    <a:pt x="6661" y="8474"/>
                    <a:pt x="8427" y="7770"/>
                    <a:pt x="9073" y="6939"/>
                  </a:cubicBezTo>
                  <a:cubicBezTo>
                    <a:pt x="9540" y="6338"/>
                    <a:pt x="10508" y="5204"/>
                    <a:pt x="11542" y="3803"/>
                  </a:cubicBezTo>
                  <a:cubicBezTo>
                    <a:pt x="11675" y="1802"/>
                    <a:pt x="11942" y="1"/>
                    <a:pt x="11942" y="1"/>
                  </a:cubicBezTo>
                  <a:close/>
                </a:path>
              </a:pathLst>
            </a:custGeom>
            <a:solidFill>
              <a:srgbClr val="263238"/>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66" name="Google Shape;966;p44"/>
            <p:cNvSpPr/>
            <p:nvPr/>
          </p:nvSpPr>
          <p:spPr>
            <a:xfrm>
              <a:off x="6572654" y="3887169"/>
              <a:ext cx="672397" cy="597543"/>
            </a:xfrm>
            <a:custGeom>
              <a:rect b="b" l="l" r="r" t="t"/>
              <a:pathLst>
                <a:path extrusionOk="0" h="28666" w="32257">
                  <a:moveTo>
                    <a:pt x="32257" y="1"/>
                  </a:moveTo>
                  <a:lnTo>
                    <a:pt x="23817" y="1935"/>
                  </a:lnTo>
                  <a:cubicBezTo>
                    <a:pt x="21938" y="2369"/>
                    <a:pt x="19592" y="2513"/>
                    <a:pt x="17299" y="2513"/>
                  </a:cubicBezTo>
                  <a:cubicBezTo>
                    <a:pt x="12713" y="2513"/>
                    <a:pt x="8340" y="1935"/>
                    <a:pt x="8340" y="1935"/>
                  </a:cubicBezTo>
                  <a:cubicBezTo>
                    <a:pt x="8340" y="1935"/>
                    <a:pt x="7906" y="5171"/>
                    <a:pt x="6172" y="10908"/>
                  </a:cubicBezTo>
                  <a:cubicBezTo>
                    <a:pt x="4437" y="16679"/>
                    <a:pt x="0" y="28121"/>
                    <a:pt x="0" y="28121"/>
                  </a:cubicBezTo>
                  <a:cubicBezTo>
                    <a:pt x="0" y="28121"/>
                    <a:pt x="5961" y="28665"/>
                    <a:pt x="10020" y="28665"/>
                  </a:cubicBezTo>
                  <a:cubicBezTo>
                    <a:pt x="10340" y="28665"/>
                    <a:pt x="10649" y="28662"/>
                    <a:pt x="10942" y="28654"/>
                  </a:cubicBezTo>
                  <a:cubicBezTo>
                    <a:pt x="14944" y="28554"/>
                    <a:pt x="21216" y="25852"/>
                    <a:pt x="21216" y="25852"/>
                  </a:cubicBezTo>
                  <a:cubicBezTo>
                    <a:pt x="21216" y="25852"/>
                    <a:pt x="23284" y="17180"/>
                    <a:pt x="23918" y="13610"/>
                  </a:cubicBezTo>
                  <a:cubicBezTo>
                    <a:pt x="24585" y="10041"/>
                    <a:pt x="31056" y="1502"/>
                    <a:pt x="31056" y="1502"/>
                  </a:cubicBezTo>
                  <a:lnTo>
                    <a:pt x="32257"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67" name="Google Shape;967;p44"/>
            <p:cNvSpPr/>
            <p:nvPr/>
          </p:nvSpPr>
          <p:spPr>
            <a:xfrm>
              <a:off x="6939797" y="4058640"/>
              <a:ext cx="273966" cy="329184"/>
            </a:xfrm>
            <a:custGeom>
              <a:rect b="b" l="l" r="r" t="t"/>
              <a:pathLst>
                <a:path extrusionOk="0" h="15792" w="13143">
                  <a:moveTo>
                    <a:pt x="4242" y="1"/>
                  </a:moveTo>
                  <a:cubicBezTo>
                    <a:pt x="3786" y="1"/>
                    <a:pt x="3403" y="25"/>
                    <a:pt x="3136" y="81"/>
                  </a:cubicBezTo>
                  <a:cubicBezTo>
                    <a:pt x="1534" y="381"/>
                    <a:pt x="1034" y="1015"/>
                    <a:pt x="2335" y="1348"/>
                  </a:cubicBezTo>
                  <a:cubicBezTo>
                    <a:pt x="3636" y="1648"/>
                    <a:pt x="5838" y="1982"/>
                    <a:pt x="6772" y="2149"/>
                  </a:cubicBezTo>
                  <a:cubicBezTo>
                    <a:pt x="7872" y="2382"/>
                    <a:pt x="8940" y="2716"/>
                    <a:pt x="9974" y="3083"/>
                  </a:cubicBezTo>
                  <a:cubicBezTo>
                    <a:pt x="9974" y="3083"/>
                    <a:pt x="6471" y="3550"/>
                    <a:pt x="5037" y="3550"/>
                  </a:cubicBezTo>
                  <a:cubicBezTo>
                    <a:pt x="3603" y="3550"/>
                    <a:pt x="267" y="4984"/>
                    <a:pt x="100" y="5651"/>
                  </a:cubicBezTo>
                  <a:cubicBezTo>
                    <a:pt x="0" y="6018"/>
                    <a:pt x="67" y="6418"/>
                    <a:pt x="267" y="6752"/>
                  </a:cubicBezTo>
                  <a:cubicBezTo>
                    <a:pt x="167" y="7086"/>
                    <a:pt x="200" y="7419"/>
                    <a:pt x="300" y="7753"/>
                  </a:cubicBezTo>
                  <a:cubicBezTo>
                    <a:pt x="467" y="8386"/>
                    <a:pt x="4236" y="8086"/>
                    <a:pt x="5204" y="8253"/>
                  </a:cubicBezTo>
                  <a:cubicBezTo>
                    <a:pt x="6138" y="8386"/>
                    <a:pt x="8072" y="8853"/>
                    <a:pt x="8072" y="8853"/>
                  </a:cubicBezTo>
                  <a:cubicBezTo>
                    <a:pt x="8072" y="8853"/>
                    <a:pt x="7379" y="8816"/>
                    <a:pt x="6481" y="8816"/>
                  </a:cubicBezTo>
                  <a:cubicBezTo>
                    <a:pt x="4834" y="8816"/>
                    <a:pt x="2502" y="8942"/>
                    <a:pt x="2502" y="9654"/>
                  </a:cubicBezTo>
                  <a:cubicBezTo>
                    <a:pt x="2502" y="10499"/>
                    <a:pt x="3897" y="10597"/>
                    <a:pt x="4983" y="10597"/>
                  </a:cubicBezTo>
                  <a:cubicBezTo>
                    <a:pt x="5312" y="10597"/>
                    <a:pt x="5613" y="10588"/>
                    <a:pt x="5838" y="10588"/>
                  </a:cubicBezTo>
                  <a:cubicBezTo>
                    <a:pt x="6972" y="10721"/>
                    <a:pt x="8072" y="11155"/>
                    <a:pt x="9006" y="11889"/>
                  </a:cubicBezTo>
                  <a:cubicBezTo>
                    <a:pt x="9473" y="12356"/>
                    <a:pt x="9340" y="14858"/>
                    <a:pt x="10774" y="15325"/>
                  </a:cubicBezTo>
                  <a:cubicBezTo>
                    <a:pt x="11375" y="15558"/>
                    <a:pt x="12009" y="15725"/>
                    <a:pt x="12676" y="15792"/>
                  </a:cubicBezTo>
                  <a:lnTo>
                    <a:pt x="13143" y="11188"/>
                  </a:lnTo>
                  <a:cubicBezTo>
                    <a:pt x="13143" y="11188"/>
                    <a:pt x="12342" y="1181"/>
                    <a:pt x="11408" y="848"/>
                  </a:cubicBezTo>
                  <a:cubicBezTo>
                    <a:pt x="10603" y="598"/>
                    <a:pt x="6512" y="1"/>
                    <a:pt x="42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68" name="Google Shape;968;p44"/>
            <p:cNvSpPr/>
            <p:nvPr/>
          </p:nvSpPr>
          <p:spPr>
            <a:xfrm>
              <a:off x="6939797" y="4053345"/>
              <a:ext cx="273966" cy="334479"/>
            </a:xfrm>
            <a:custGeom>
              <a:rect b="b" l="l" r="r" t="t"/>
              <a:pathLst>
                <a:path extrusionOk="0" fill="none" h="16046" w="13143">
                  <a:moveTo>
                    <a:pt x="13143" y="11442"/>
                  </a:moveTo>
                  <a:cubicBezTo>
                    <a:pt x="13143" y="11442"/>
                    <a:pt x="12342" y="1435"/>
                    <a:pt x="11408" y="1102"/>
                  </a:cubicBezTo>
                  <a:cubicBezTo>
                    <a:pt x="10441" y="802"/>
                    <a:pt x="4737" y="1"/>
                    <a:pt x="3136" y="335"/>
                  </a:cubicBezTo>
                  <a:cubicBezTo>
                    <a:pt x="1534" y="635"/>
                    <a:pt x="1034" y="1269"/>
                    <a:pt x="2335" y="1602"/>
                  </a:cubicBezTo>
                  <a:cubicBezTo>
                    <a:pt x="3636" y="1902"/>
                    <a:pt x="5838" y="2236"/>
                    <a:pt x="6772" y="2403"/>
                  </a:cubicBezTo>
                  <a:cubicBezTo>
                    <a:pt x="7872" y="2636"/>
                    <a:pt x="8940" y="2970"/>
                    <a:pt x="9974" y="3337"/>
                  </a:cubicBezTo>
                  <a:cubicBezTo>
                    <a:pt x="9974" y="3337"/>
                    <a:pt x="6471" y="3804"/>
                    <a:pt x="5037" y="3804"/>
                  </a:cubicBezTo>
                  <a:cubicBezTo>
                    <a:pt x="3603" y="3804"/>
                    <a:pt x="267" y="5238"/>
                    <a:pt x="100" y="5905"/>
                  </a:cubicBezTo>
                  <a:cubicBezTo>
                    <a:pt x="0" y="6272"/>
                    <a:pt x="67" y="6672"/>
                    <a:pt x="267" y="7006"/>
                  </a:cubicBezTo>
                  <a:cubicBezTo>
                    <a:pt x="167" y="7340"/>
                    <a:pt x="200" y="7673"/>
                    <a:pt x="300" y="8007"/>
                  </a:cubicBezTo>
                  <a:cubicBezTo>
                    <a:pt x="467" y="8640"/>
                    <a:pt x="4236" y="8340"/>
                    <a:pt x="5204" y="8507"/>
                  </a:cubicBezTo>
                  <a:cubicBezTo>
                    <a:pt x="6138" y="8640"/>
                    <a:pt x="8072" y="9107"/>
                    <a:pt x="8072" y="9107"/>
                  </a:cubicBezTo>
                  <a:cubicBezTo>
                    <a:pt x="8072" y="9107"/>
                    <a:pt x="2502" y="8807"/>
                    <a:pt x="2502" y="9908"/>
                  </a:cubicBezTo>
                  <a:cubicBezTo>
                    <a:pt x="2502" y="11009"/>
                    <a:pt x="4870" y="10842"/>
                    <a:pt x="5838" y="10842"/>
                  </a:cubicBezTo>
                  <a:cubicBezTo>
                    <a:pt x="6972" y="10975"/>
                    <a:pt x="8072" y="11409"/>
                    <a:pt x="9006" y="12143"/>
                  </a:cubicBezTo>
                  <a:cubicBezTo>
                    <a:pt x="9473" y="12610"/>
                    <a:pt x="9340" y="15112"/>
                    <a:pt x="10774" y="15579"/>
                  </a:cubicBezTo>
                  <a:cubicBezTo>
                    <a:pt x="11375" y="15812"/>
                    <a:pt x="12009" y="15979"/>
                    <a:pt x="12676" y="16046"/>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69" name="Google Shape;969;p44"/>
            <p:cNvSpPr/>
            <p:nvPr/>
          </p:nvSpPr>
          <p:spPr>
            <a:xfrm>
              <a:off x="6945341" y="4169473"/>
              <a:ext cx="198903" cy="33394"/>
            </a:xfrm>
            <a:custGeom>
              <a:rect b="b" l="l" r="r" t="t"/>
              <a:pathLst>
                <a:path extrusionOk="0" fill="none" h="1602" w="9542">
                  <a:moveTo>
                    <a:pt x="1" y="1435"/>
                  </a:moveTo>
                  <a:cubicBezTo>
                    <a:pt x="1" y="1435"/>
                    <a:pt x="6372" y="1"/>
                    <a:pt x="9541" y="1602"/>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70" name="Google Shape;970;p44"/>
            <p:cNvSpPr/>
            <p:nvPr/>
          </p:nvSpPr>
          <p:spPr>
            <a:xfrm>
              <a:off x="6173535" y="4019973"/>
              <a:ext cx="56344" cy="493714"/>
            </a:xfrm>
            <a:custGeom>
              <a:rect b="b" l="l" r="r" t="t"/>
              <a:pathLst>
                <a:path extrusionOk="0" fill="none" h="23685" w="2703">
                  <a:moveTo>
                    <a:pt x="2536" y="1"/>
                  </a:moveTo>
                  <a:cubicBezTo>
                    <a:pt x="2536" y="1"/>
                    <a:pt x="0" y="8907"/>
                    <a:pt x="467" y="12109"/>
                  </a:cubicBezTo>
                  <a:cubicBezTo>
                    <a:pt x="968" y="15312"/>
                    <a:pt x="2369" y="18948"/>
                    <a:pt x="2536" y="19415"/>
                  </a:cubicBezTo>
                  <a:cubicBezTo>
                    <a:pt x="2702" y="19915"/>
                    <a:pt x="1969" y="23684"/>
                    <a:pt x="1969" y="23684"/>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71" name="Google Shape;971;p44"/>
            <p:cNvSpPr/>
            <p:nvPr/>
          </p:nvSpPr>
          <p:spPr>
            <a:xfrm>
              <a:off x="6057407" y="2612247"/>
              <a:ext cx="1053444" cy="865401"/>
            </a:xfrm>
            <a:custGeom>
              <a:rect b="b" l="l" r="r" t="t"/>
              <a:pathLst>
                <a:path extrusionOk="0" h="41516" w="50537">
                  <a:moveTo>
                    <a:pt x="22079" y="1"/>
                  </a:moveTo>
                  <a:cubicBezTo>
                    <a:pt x="21093" y="1"/>
                    <a:pt x="20294" y="466"/>
                    <a:pt x="19415" y="1253"/>
                  </a:cubicBezTo>
                  <a:cubicBezTo>
                    <a:pt x="19021" y="1586"/>
                    <a:pt x="18688" y="1702"/>
                    <a:pt x="18390" y="1702"/>
                  </a:cubicBezTo>
                  <a:cubicBezTo>
                    <a:pt x="17702" y="1702"/>
                    <a:pt x="17197" y="1086"/>
                    <a:pt x="16546" y="1086"/>
                  </a:cubicBezTo>
                  <a:cubicBezTo>
                    <a:pt x="15579" y="1086"/>
                    <a:pt x="14778" y="2521"/>
                    <a:pt x="14778" y="2521"/>
                  </a:cubicBezTo>
                  <a:cubicBezTo>
                    <a:pt x="14778" y="2521"/>
                    <a:pt x="14362" y="2481"/>
                    <a:pt x="13790" y="2481"/>
                  </a:cubicBezTo>
                  <a:cubicBezTo>
                    <a:pt x="12704" y="2481"/>
                    <a:pt x="11057" y="2624"/>
                    <a:pt x="10642" y="3455"/>
                  </a:cubicBezTo>
                  <a:cubicBezTo>
                    <a:pt x="10008" y="4756"/>
                    <a:pt x="10809" y="5556"/>
                    <a:pt x="9541" y="6023"/>
                  </a:cubicBezTo>
                  <a:cubicBezTo>
                    <a:pt x="8273" y="6490"/>
                    <a:pt x="6372" y="7124"/>
                    <a:pt x="6205" y="8892"/>
                  </a:cubicBezTo>
                  <a:cubicBezTo>
                    <a:pt x="6038" y="10626"/>
                    <a:pt x="6372" y="11427"/>
                    <a:pt x="5571" y="11727"/>
                  </a:cubicBezTo>
                  <a:cubicBezTo>
                    <a:pt x="4771" y="12061"/>
                    <a:pt x="3170" y="12861"/>
                    <a:pt x="3036" y="14429"/>
                  </a:cubicBezTo>
                  <a:cubicBezTo>
                    <a:pt x="2870" y="16030"/>
                    <a:pt x="4304" y="16831"/>
                    <a:pt x="2870" y="18265"/>
                  </a:cubicBezTo>
                  <a:cubicBezTo>
                    <a:pt x="1435" y="19700"/>
                    <a:pt x="1" y="20800"/>
                    <a:pt x="1268" y="21768"/>
                  </a:cubicBezTo>
                  <a:cubicBezTo>
                    <a:pt x="2536" y="22702"/>
                    <a:pt x="3804" y="23035"/>
                    <a:pt x="3637" y="24470"/>
                  </a:cubicBezTo>
                  <a:cubicBezTo>
                    <a:pt x="3503" y="25871"/>
                    <a:pt x="1869" y="27639"/>
                    <a:pt x="3170" y="28439"/>
                  </a:cubicBezTo>
                  <a:cubicBezTo>
                    <a:pt x="4471" y="29240"/>
                    <a:pt x="5705" y="29240"/>
                    <a:pt x="5705" y="30641"/>
                  </a:cubicBezTo>
                  <a:cubicBezTo>
                    <a:pt x="5705" y="32075"/>
                    <a:pt x="5271" y="34143"/>
                    <a:pt x="6672" y="34477"/>
                  </a:cubicBezTo>
                  <a:cubicBezTo>
                    <a:pt x="8073" y="34777"/>
                    <a:pt x="10175" y="34477"/>
                    <a:pt x="10175" y="35411"/>
                  </a:cubicBezTo>
                  <a:cubicBezTo>
                    <a:pt x="10175" y="36303"/>
                    <a:pt x="10317" y="37847"/>
                    <a:pt x="12064" y="37847"/>
                  </a:cubicBezTo>
                  <a:cubicBezTo>
                    <a:pt x="12212" y="37847"/>
                    <a:pt x="12371" y="37836"/>
                    <a:pt x="12543" y="37813"/>
                  </a:cubicBezTo>
                  <a:cubicBezTo>
                    <a:pt x="13782" y="37646"/>
                    <a:pt x="14580" y="37367"/>
                    <a:pt x="15125" y="37367"/>
                  </a:cubicBezTo>
                  <a:cubicBezTo>
                    <a:pt x="15563" y="37367"/>
                    <a:pt x="15837" y="37548"/>
                    <a:pt x="16046" y="38113"/>
                  </a:cubicBezTo>
                  <a:cubicBezTo>
                    <a:pt x="16508" y="39316"/>
                    <a:pt x="17485" y="40062"/>
                    <a:pt x="18631" y="40062"/>
                  </a:cubicBezTo>
                  <a:cubicBezTo>
                    <a:pt x="18725" y="40062"/>
                    <a:pt x="18819" y="40057"/>
                    <a:pt x="18914" y="40047"/>
                  </a:cubicBezTo>
                  <a:cubicBezTo>
                    <a:pt x="19400" y="39983"/>
                    <a:pt x="19960" y="39920"/>
                    <a:pt x="20527" y="39920"/>
                  </a:cubicBezTo>
                  <a:cubicBezTo>
                    <a:pt x="21440" y="39920"/>
                    <a:pt x="22372" y="40085"/>
                    <a:pt x="23051" y="40681"/>
                  </a:cubicBezTo>
                  <a:cubicBezTo>
                    <a:pt x="23584" y="41115"/>
                    <a:pt x="24251" y="41382"/>
                    <a:pt x="24952" y="41448"/>
                  </a:cubicBezTo>
                  <a:lnTo>
                    <a:pt x="24952" y="41515"/>
                  </a:lnTo>
                  <a:lnTo>
                    <a:pt x="25586" y="41515"/>
                  </a:lnTo>
                  <a:lnTo>
                    <a:pt x="25586" y="41448"/>
                  </a:lnTo>
                  <a:cubicBezTo>
                    <a:pt x="26286" y="41382"/>
                    <a:pt x="26953" y="41115"/>
                    <a:pt x="27487" y="40681"/>
                  </a:cubicBezTo>
                  <a:cubicBezTo>
                    <a:pt x="28169" y="40082"/>
                    <a:pt x="29108" y="39905"/>
                    <a:pt x="30025" y="39905"/>
                  </a:cubicBezTo>
                  <a:cubicBezTo>
                    <a:pt x="30587" y="39905"/>
                    <a:pt x="31142" y="39971"/>
                    <a:pt x="31623" y="40047"/>
                  </a:cubicBezTo>
                  <a:cubicBezTo>
                    <a:pt x="31735" y="40062"/>
                    <a:pt x="31845" y="40069"/>
                    <a:pt x="31954" y="40069"/>
                  </a:cubicBezTo>
                  <a:cubicBezTo>
                    <a:pt x="33080" y="40069"/>
                    <a:pt x="34036" y="39299"/>
                    <a:pt x="34492" y="38113"/>
                  </a:cubicBezTo>
                  <a:cubicBezTo>
                    <a:pt x="34700" y="37548"/>
                    <a:pt x="34975" y="37367"/>
                    <a:pt x="35413" y="37367"/>
                  </a:cubicBezTo>
                  <a:cubicBezTo>
                    <a:pt x="35958" y="37367"/>
                    <a:pt x="36756" y="37646"/>
                    <a:pt x="37995" y="37813"/>
                  </a:cubicBezTo>
                  <a:cubicBezTo>
                    <a:pt x="38166" y="37836"/>
                    <a:pt x="38325" y="37847"/>
                    <a:pt x="38473" y="37847"/>
                  </a:cubicBezTo>
                  <a:cubicBezTo>
                    <a:pt x="40221" y="37847"/>
                    <a:pt x="40363" y="36303"/>
                    <a:pt x="40363" y="35411"/>
                  </a:cubicBezTo>
                  <a:cubicBezTo>
                    <a:pt x="40363" y="34477"/>
                    <a:pt x="42431" y="34777"/>
                    <a:pt x="43865" y="34477"/>
                  </a:cubicBezTo>
                  <a:cubicBezTo>
                    <a:pt x="45300" y="34143"/>
                    <a:pt x="44833" y="32075"/>
                    <a:pt x="44833" y="30641"/>
                  </a:cubicBezTo>
                  <a:cubicBezTo>
                    <a:pt x="44833" y="29240"/>
                    <a:pt x="46100" y="29206"/>
                    <a:pt x="47368" y="28439"/>
                  </a:cubicBezTo>
                  <a:cubicBezTo>
                    <a:pt x="48636" y="27639"/>
                    <a:pt x="47034" y="25904"/>
                    <a:pt x="46868" y="24470"/>
                  </a:cubicBezTo>
                  <a:cubicBezTo>
                    <a:pt x="46734" y="23035"/>
                    <a:pt x="48002" y="22702"/>
                    <a:pt x="49269" y="21768"/>
                  </a:cubicBezTo>
                  <a:cubicBezTo>
                    <a:pt x="50537" y="20800"/>
                    <a:pt x="49103" y="19700"/>
                    <a:pt x="47668" y="18265"/>
                  </a:cubicBezTo>
                  <a:cubicBezTo>
                    <a:pt x="46267" y="16831"/>
                    <a:pt x="47668" y="16030"/>
                    <a:pt x="47535" y="14429"/>
                  </a:cubicBezTo>
                  <a:cubicBezTo>
                    <a:pt x="47368" y="12861"/>
                    <a:pt x="45767" y="12061"/>
                    <a:pt x="44966" y="11727"/>
                  </a:cubicBezTo>
                  <a:cubicBezTo>
                    <a:pt x="44166" y="11427"/>
                    <a:pt x="44499" y="10626"/>
                    <a:pt x="44332" y="8892"/>
                  </a:cubicBezTo>
                  <a:cubicBezTo>
                    <a:pt x="44199" y="7124"/>
                    <a:pt x="42264" y="6490"/>
                    <a:pt x="40997" y="6023"/>
                  </a:cubicBezTo>
                  <a:cubicBezTo>
                    <a:pt x="39729" y="5523"/>
                    <a:pt x="40530" y="4756"/>
                    <a:pt x="39896" y="3455"/>
                  </a:cubicBezTo>
                  <a:cubicBezTo>
                    <a:pt x="39481" y="2624"/>
                    <a:pt x="37834" y="2481"/>
                    <a:pt x="36748" y="2481"/>
                  </a:cubicBezTo>
                  <a:cubicBezTo>
                    <a:pt x="36176" y="2481"/>
                    <a:pt x="35760" y="2521"/>
                    <a:pt x="35760" y="2521"/>
                  </a:cubicBezTo>
                  <a:cubicBezTo>
                    <a:pt x="35760" y="2521"/>
                    <a:pt x="34959" y="1086"/>
                    <a:pt x="34025" y="1086"/>
                  </a:cubicBezTo>
                  <a:cubicBezTo>
                    <a:pt x="33351" y="1086"/>
                    <a:pt x="32838" y="1702"/>
                    <a:pt x="32160" y="1702"/>
                  </a:cubicBezTo>
                  <a:cubicBezTo>
                    <a:pt x="31866" y="1702"/>
                    <a:pt x="31540" y="1586"/>
                    <a:pt x="31156" y="1253"/>
                  </a:cubicBezTo>
                  <a:cubicBezTo>
                    <a:pt x="30277" y="466"/>
                    <a:pt x="29462" y="1"/>
                    <a:pt x="28466" y="1"/>
                  </a:cubicBezTo>
                  <a:cubicBezTo>
                    <a:pt x="28027" y="1"/>
                    <a:pt x="27552" y="91"/>
                    <a:pt x="27020" y="286"/>
                  </a:cubicBezTo>
                  <a:cubicBezTo>
                    <a:pt x="26453" y="519"/>
                    <a:pt x="25853" y="686"/>
                    <a:pt x="25286" y="853"/>
                  </a:cubicBezTo>
                  <a:cubicBezTo>
                    <a:pt x="24685" y="686"/>
                    <a:pt x="24085" y="519"/>
                    <a:pt x="23518" y="286"/>
                  </a:cubicBezTo>
                  <a:cubicBezTo>
                    <a:pt x="22986" y="91"/>
                    <a:pt x="22514" y="1"/>
                    <a:pt x="22079" y="1"/>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72" name="Google Shape;972;p44"/>
            <p:cNvSpPr/>
            <p:nvPr/>
          </p:nvSpPr>
          <p:spPr>
            <a:xfrm>
              <a:off x="6300085" y="3138896"/>
              <a:ext cx="101536" cy="159694"/>
            </a:xfrm>
            <a:custGeom>
              <a:rect b="b" l="l" r="r" t="t"/>
              <a:pathLst>
                <a:path extrusionOk="0" h="7661" w="4871">
                  <a:moveTo>
                    <a:pt x="1754" y="0"/>
                  </a:moveTo>
                  <a:cubicBezTo>
                    <a:pt x="1511" y="0"/>
                    <a:pt x="1277" y="98"/>
                    <a:pt x="1068" y="339"/>
                  </a:cubicBezTo>
                  <a:cubicBezTo>
                    <a:pt x="0" y="1606"/>
                    <a:pt x="367" y="4842"/>
                    <a:pt x="1802" y="6477"/>
                  </a:cubicBezTo>
                  <a:cubicBezTo>
                    <a:pt x="2669" y="7465"/>
                    <a:pt x="3610" y="7661"/>
                    <a:pt x="4218" y="7661"/>
                  </a:cubicBezTo>
                  <a:cubicBezTo>
                    <a:pt x="4615" y="7661"/>
                    <a:pt x="4871" y="7577"/>
                    <a:pt x="4871" y="7577"/>
                  </a:cubicBezTo>
                  <a:lnTo>
                    <a:pt x="3970" y="1773"/>
                  </a:lnTo>
                  <a:cubicBezTo>
                    <a:pt x="3970" y="1773"/>
                    <a:pt x="2788" y="0"/>
                    <a:pt x="17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73" name="Google Shape;973;p44"/>
            <p:cNvSpPr/>
            <p:nvPr/>
          </p:nvSpPr>
          <p:spPr>
            <a:xfrm>
              <a:off x="6300085" y="3119531"/>
              <a:ext cx="101536" cy="188439"/>
            </a:xfrm>
            <a:custGeom>
              <a:rect b="b" l="l" r="r" t="t"/>
              <a:pathLst>
                <a:path extrusionOk="0" fill="none" h="9040" w="4871">
                  <a:moveTo>
                    <a:pt x="3970" y="2702"/>
                  </a:moveTo>
                  <a:cubicBezTo>
                    <a:pt x="3970" y="2702"/>
                    <a:pt x="2169" y="0"/>
                    <a:pt x="1068" y="1268"/>
                  </a:cubicBezTo>
                  <a:cubicBezTo>
                    <a:pt x="0" y="2535"/>
                    <a:pt x="367" y="5771"/>
                    <a:pt x="1802" y="7406"/>
                  </a:cubicBezTo>
                  <a:cubicBezTo>
                    <a:pt x="3236" y="9040"/>
                    <a:pt x="4871" y="8506"/>
                    <a:pt x="4871" y="8506"/>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74" name="Google Shape;974;p44"/>
            <p:cNvSpPr/>
            <p:nvPr/>
          </p:nvSpPr>
          <p:spPr>
            <a:xfrm>
              <a:off x="6753442" y="3141231"/>
              <a:ext cx="115440" cy="153273"/>
            </a:xfrm>
            <a:custGeom>
              <a:rect b="b" l="l" r="r" t="t"/>
              <a:pathLst>
                <a:path extrusionOk="0" h="7353" w="5538">
                  <a:moveTo>
                    <a:pt x="3871" y="1"/>
                  </a:moveTo>
                  <a:cubicBezTo>
                    <a:pt x="2871" y="1"/>
                    <a:pt x="1568" y="1528"/>
                    <a:pt x="1568" y="1528"/>
                  </a:cubicBezTo>
                  <a:lnTo>
                    <a:pt x="0" y="7165"/>
                  </a:lnTo>
                  <a:cubicBezTo>
                    <a:pt x="0" y="7165"/>
                    <a:pt x="401" y="7353"/>
                    <a:pt x="1005" y="7353"/>
                  </a:cubicBezTo>
                  <a:cubicBezTo>
                    <a:pt x="1595" y="7353"/>
                    <a:pt x="2378" y="7174"/>
                    <a:pt x="3169" y="6465"/>
                  </a:cubicBezTo>
                  <a:cubicBezTo>
                    <a:pt x="4804" y="5030"/>
                    <a:pt x="5538" y="1828"/>
                    <a:pt x="4604" y="427"/>
                  </a:cubicBezTo>
                  <a:cubicBezTo>
                    <a:pt x="4407" y="120"/>
                    <a:pt x="4151" y="1"/>
                    <a:pt x="38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75" name="Google Shape;975;p44"/>
            <p:cNvSpPr/>
            <p:nvPr/>
          </p:nvSpPr>
          <p:spPr>
            <a:xfrm>
              <a:off x="6753442" y="3120907"/>
              <a:ext cx="115440" cy="184979"/>
            </a:xfrm>
            <a:custGeom>
              <a:rect b="b" l="l" r="r" t="t"/>
              <a:pathLst>
                <a:path extrusionOk="0" fill="none" h="8874" w="5538">
                  <a:moveTo>
                    <a:pt x="1568" y="2503"/>
                  </a:moveTo>
                  <a:cubicBezTo>
                    <a:pt x="1568" y="2503"/>
                    <a:pt x="3703" y="1"/>
                    <a:pt x="4604" y="1402"/>
                  </a:cubicBezTo>
                  <a:cubicBezTo>
                    <a:pt x="5538" y="2803"/>
                    <a:pt x="4804" y="6005"/>
                    <a:pt x="3169" y="7440"/>
                  </a:cubicBezTo>
                  <a:cubicBezTo>
                    <a:pt x="1568" y="8874"/>
                    <a:pt x="0" y="8140"/>
                    <a:pt x="0" y="814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76" name="Google Shape;976;p44"/>
            <p:cNvSpPr/>
            <p:nvPr/>
          </p:nvSpPr>
          <p:spPr>
            <a:xfrm>
              <a:off x="6355720" y="3034004"/>
              <a:ext cx="467282" cy="494402"/>
            </a:xfrm>
            <a:custGeom>
              <a:rect b="b" l="l" r="r" t="t"/>
              <a:pathLst>
                <a:path extrusionOk="0" h="23718" w="22417">
                  <a:moveTo>
                    <a:pt x="5704" y="0"/>
                  </a:moveTo>
                  <a:cubicBezTo>
                    <a:pt x="5704" y="0"/>
                    <a:pt x="4770" y="834"/>
                    <a:pt x="3803" y="834"/>
                  </a:cubicBezTo>
                  <a:cubicBezTo>
                    <a:pt x="3202" y="834"/>
                    <a:pt x="2602" y="801"/>
                    <a:pt x="2001" y="734"/>
                  </a:cubicBezTo>
                  <a:cubicBezTo>
                    <a:pt x="1768" y="868"/>
                    <a:pt x="1468" y="934"/>
                    <a:pt x="1168" y="968"/>
                  </a:cubicBezTo>
                  <a:lnTo>
                    <a:pt x="334" y="968"/>
                  </a:lnTo>
                  <a:cubicBezTo>
                    <a:pt x="334" y="968"/>
                    <a:pt x="0" y="8106"/>
                    <a:pt x="1168" y="13243"/>
                  </a:cubicBezTo>
                  <a:cubicBezTo>
                    <a:pt x="2368" y="18380"/>
                    <a:pt x="7005" y="22183"/>
                    <a:pt x="8940" y="23250"/>
                  </a:cubicBezTo>
                  <a:cubicBezTo>
                    <a:pt x="9525" y="23579"/>
                    <a:pt x="10239" y="23718"/>
                    <a:pt x="10976" y="23718"/>
                  </a:cubicBezTo>
                  <a:cubicBezTo>
                    <a:pt x="12635" y="23718"/>
                    <a:pt x="14408" y="23014"/>
                    <a:pt x="15077" y="22183"/>
                  </a:cubicBezTo>
                  <a:cubicBezTo>
                    <a:pt x="16011" y="20982"/>
                    <a:pt x="19080" y="17413"/>
                    <a:pt x="20481" y="14311"/>
                  </a:cubicBezTo>
                  <a:cubicBezTo>
                    <a:pt x="21916" y="11208"/>
                    <a:pt x="22416" y="2135"/>
                    <a:pt x="22416" y="1535"/>
                  </a:cubicBezTo>
                  <a:cubicBezTo>
                    <a:pt x="22416" y="968"/>
                    <a:pt x="20481" y="1668"/>
                    <a:pt x="19914" y="267"/>
                  </a:cubicBezTo>
                  <a:cubicBezTo>
                    <a:pt x="19361" y="738"/>
                    <a:pt x="18669" y="1001"/>
                    <a:pt x="17955" y="1001"/>
                  </a:cubicBezTo>
                  <a:cubicBezTo>
                    <a:pt x="17808" y="1001"/>
                    <a:pt x="17660" y="990"/>
                    <a:pt x="17513" y="968"/>
                  </a:cubicBezTo>
                  <a:cubicBezTo>
                    <a:pt x="16712" y="834"/>
                    <a:pt x="15945" y="601"/>
                    <a:pt x="15244" y="267"/>
                  </a:cubicBezTo>
                  <a:cubicBezTo>
                    <a:pt x="15244" y="267"/>
                    <a:pt x="14242" y="920"/>
                    <a:pt x="13290" y="920"/>
                  </a:cubicBezTo>
                  <a:cubicBezTo>
                    <a:pt x="13103" y="920"/>
                    <a:pt x="12918" y="894"/>
                    <a:pt x="12742" y="834"/>
                  </a:cubicBezTo>
                  <a:cubicBezTo>
                    <a:pt x="11675" y="501"/>
                    <a:pt x="10474" y="134"/>
                    <a:pt x="10474" y="134"/>
                  </a:cubicBezTo>
                  <a:cubicBezTo>
                    <a:pt x="9901" y="482"/>
                    <a:pt x="9235" y="664"/>
                    <a:pt x="8560" y="664"/>
                  </a:cubicBezTo>
                  <a:cubicBezTo>
                    <a:pt x="8331" y="664"/>
                    <a:pt x="8100" y="643"/>
                    <a:pt x="7872" y="601"/>
                  </a:cubicBezTo>
                  <a:cubicBezTo>
                    <a:pt x="6204" y="367"/>
                    <a:pt x="5704" y="0"/>
                    <a:pt x="5704"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77" name="Google Shape;977;p44"/>
            <p:cNvSpPr/>
            <p:nvPr/>
          </p:nvSpPr>
          <p:spPr>
            <a:xfrm>
              <a:off x="6430116" y="3611119"/>
              <a:ext cx="308047" cy="477017"/>
            </a:xfrm>
            <a:custGeom>
              <a:rect b="b" l="l" r="r" t="t"/>
              <a:pathLst>
                <a:path extrusionOk="0" fill="none" h="22884" w="14778">
                  <a:moveTo>
                    <a:pt x="14777" y="1"/>
                  </a:moveTo>
                  <a:lnTo>
                    <a:pt x="5471" y="22884"/>
                  </a:lnTo>
                  <a:lnTo>
                    <a:pt x="0" y="935"/>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78" name="Google Shape;978;p44"/>
            <p:cNvSpPr/>
            <p:nvPr/>
          </p:nvSpPr>
          <p:spPr>
            <a:xfrm>
              <a:off x="6519812" y="4083258"/>
              <a:ext cx="63994" cy="54697"/>
            </a:xfrm>
            <a:custGeom>
              <a:rect b="b" l="l" r="r" t="t"/>
              <a:pathLst>
                <a:path extrusionOk="0" h="2624" w="3070">
                  <a:moveTo>
                    <a:pt x="1301" y="0"/>
                  </a:moveTo>
                  <a:cubicBezTo>
                    <a:pt x="567" y="0"/>
                    <a:pt x="0" y="601"/>
                    <a:pt x="0" y="1301"/>
                  </a:cubicBezTo>
                  <a:cubicBezTo>
                    <a:pt x="0" y="2093"/>
                    <a:pt x="644" y="2624"/>
                    <a:pt x="1319" y="2624"/>
                  </a:cubicBezTo>
                  <a:cubicBezTo>
                    <a:pt x="1639" y="2624"/>
                    <a:pt x="1967" y="2504"/>
                    <a:pt x="2235" y="2235"/>
                  </a:cubicBezTo>
                  <a:cubicBezTo>
                    <a:pt x="3069" y="1401"/>
                    <a:pt x="2469" y="0"/>
                    <a:pt x="1301" y="0"/>
                  </a:cubicBezTo>
                  <a:close/>
                </a:path>
              </a:pathLst>
            </a:custGeom>
            <a:solidFill>
              <a:srgbClr val="263238"/>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79" name="Google Shape;979;p44"/>
            <p:cNvSpPr/>
            <p:nvPr/>
          </p:nvSpPr>
          <p:spPr>
            <a:xfrm>
              <a:off x="5928773" y="4497677"/>
              <a:ext cx="749586" cy="22950"/>
            </a:xfrm>
            <a:custGeom>
              <a:rect b="b" l="l" r="r" t="t"/>
              <a:pathLst>
                <a:path extrusionOk="0" h="1101" w="35960">
                  <a:moveTo>
                    <a:pt x="1" y="0"/>
                  </a:moveTo>
                  <a:lnTo>
                    <a:pt x="1" y="1101"/>
                  </a:lnTo>
                  <a:lnTo>
                    <a:pt x="35960" y="1101"/>
                  </a:lnTo>
                  <a:lnTo>
                    <a:pt x="35960" y="0"/>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80" name="Google Shape;980;p44"/>
            <p:cNvSpPr/>
            <p:nvPr/>
          </p:nvSpPr>
          <p:spPr>
            <a:xfrm>
              <a:off x="5382258" y="4010238"/>
              <a:ext cx="904631" cy="510390"/>
            </a:xfrm>
            <a:custGeom>
              <a:rect b="b" l="l" r="r" t="t"/>
              <a:pathLst>
                <a:path extrusionOk="0" h="24485" w="43398">
                  <a:moveTo>
                    <a:pt x="0" y="1"/>
                  </a:moveTo>
                  <a:lnTo>
                    <a:pt x="7305" y="24485"/>
                  </a:lnTo>
                  <a:lnTo>
                    <a:pt x="43398" y="24485"/>
                  </a:lnTo>
                  <a:lnTo>
                    <a:pt x="36092" y="1"/>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981" name="Google Shape;981;p44"/>
          <p:cNvGrpSpPr/>
          <p:nvPr/>
        </p:nvGrpSpPr>
        <p:grpSpPr>
          <a:xfrm>
            <a:off x="6239315" y="1378124"/>
            <a:ext cx="292556" cy="406656"/>
            <a:chOff x="5768686" y="1207417"/>
            <a:chExt cx="322660" cy="448501"/>
          </a:xfrm>
        </p:grpSpPr>
        <p:sp>
          <p:nvSpPr>
            <p:cNvPr id="982" name="Google Shape;982;p44"/>
            <p:cNvSpPr/>
            <p:nvPr/>
          </p:nvSpPr>
          <p:spPr>
            <a:xfrm>
              <a:off x="5768686" y="1207417"/>
              <a:ext cx="322660" cy="448501"/>
            </a:xfrm>
            <a:custGeom>
              <a:rect b="b" l="l" r="r" t="t"/>
              <a:pathLst>
                <a:path extrusionOk="0" h="21516" w="15479">
                  <a:moveTo>
                    <a:pt x="1" y="1"/>
                  </a:moveTo>
                  <a:lnTo>
                    <a:pt x="1" y="21516"/>
                  </a:lnTo>
                  <a:lnTo>
                    <a:pt x="15478" y="21516"/>
                  </a:lnTo>
                  <a:lnTo>
                    <a:pt x="15478" y="4470"/>
                  </a:lnTo>
                  <a:lnTo>
                    <a:pt x="10975"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83" name="Google Shape;983;p44"/>
            <p:cNvSpPr/>
            <p:nvPr/>
          </p:nvSpPr>
          <p:spPr>
            <a:xfrm>
              <a:off x="5997460" y="1207417"/>
              <a:ext cx="93886" cy="91801"/>
            </a:xfrm>
            <a:custGeom>
              <a:rect b="b" l="l" r="r" t="t"/>
              <a:pathLst>
                <a:path extrusionOk="0" h="4404" w="4504">
                  <a:moveTo>
                    <a:pt x="0" y="1"/>
                  </a:moveTo>
                  <a:lnTo>
                    <a:pt x="0" y="4404"/>
                  </a:lnTo>
                  <a:lnTo>
                    <a:pt x="4503" y="4404"/>
                  </a:lnTo>
                  <a:lnTo>
                    <a:pt x="0"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84" name="Google Shape;984;p44"/>
            <p:cNvSpPr/>
            <p:nvPr/>
          </p:nvSpPr>
          <p:spPr>
            <a:xfrm>
              <a:off x="5818756" y="1358314"/>
              <a:ext cx="222520" cy="21"/>
            </a:xfrm>
            <a:custGeom>
              <a:rect b="b" l="l" r="r" t="t"/>
              <a:pathLst>
                <a:path extrusionOk="0" fill="none" h="1" w="10675">
                  <a:moveTo>
                    <a:pt x="0" y="0"/>
                  </a:moveTo>
                  <a:lnTo>
                    <a:pt x="10675"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85" name="Google Shape;985;p44"/>
            <p:cNvSpPr/>
            <p:nvPr/>
          </p:nvSpPr>
          <p:spPr>
            <a:xfrm>
              <a:off x="5818756" y="1419494"/>
              <a:ext cx="222520" cy="21"/>
            </a:xfrm>
            <a:custGeom>
              <a:rect b="b" l="l" r="r" t="t"/>
              <a:pathLst>
                <a:path extrusionOk="0" fill="none" h="1" w="10675">
                  <a:moveTo>
                    <a:pt x="0" y="1"/>
                  </a:moveTo>
                  <a:lnTo>
                    <a:pt x="10675"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86" name="Google Shape;986;p44"/>
            <p:cNvSpPr/>
            <p:nvPr/>
          </p:nvSpPr>
          <p:spPr>
            <a:xfrm>
              <a:off x="5818756" y="1479986"/>
              <a:ext cx="222520" cy="21"/>
            </a:xfrm>
            <a:custGeom>
              <a:rect b="b" l="l" r="r" t="t"/>
              <a:pathLst>
                <a:path extrusionOk="0" fill="none" h="1" w="10675">
                  <a:moveTo>
                    <a:pt x="0" y="1"/>
                  </a:moveTo>
                  <a:lnTo>
                    <a:pt x="10675"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87" name="Google Shape;987;p44"/>
            <p:cNvSpPr/>
            <p:nvPr/>
          </p:nvSpPr>
          <p:spPr>
            <a:xfrm>
              <a:off x="5818756" y="1541187"/>
              <a:ext cx="222520" cy="21"/>
            </a:xfrm>
            <a:custGeom>
              <a:rect b="b" l="l" r="r" t="t"/>
              <a:pathLst>
                <a:path extrusionOk="0" fill="none" h="1" w="10675">
                  <a:moveTo>
                    <a:pt x="0" y="0"/>
                  </a:moveTo>
                  <a:lnTo>
                    <a:pt x="10675"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988" name="Google Shape;988;p44"/>
          <p:cNvGrpSpPr/>
          <p:nvPr/>
        </p:nvGrpSpPr>
        <p:grpSpPr>
          <a:xfrm>
            <a:off x="5673803" y="832317"/>
            <a:ext cx="292556" cy="406675"/>
            <a:chOff x="5144983" y="773528"/>
            <a:chExt cx="322660" cy="448522"/>
          </a:xfrm>
        </p:grpSpPr>
        <p:sp>
          <p:nvSpPr>
            <p:cNvPr id="989" name="Google Shape;989;p44"/>
            <p:cNvSpPr/>
            <p:nvPr/>
          </p:nvSpPr>
          <p:spPr>
            <a:xfrm>
              <a:off x="5357060" y="1018290"/>
              <a:ext cx="13237" cy="21"/>
            </a:xfrm>
            <a:custGeom>
              <a:rect b="b" l="l" r="r" t="t"/>
              <a:pathLst>
                <a:path extrusionOk="0" fill="none" h="1" w="635">
                  <a:moveTo>
                    <a:pt x="634" y="0"/>
                  </a:moveTo>
                  <a:lnTo>
                    <a:pt x="0"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90" name="Google Shape;990;p44"/>
            <p:cNvSpPr/>
            <p:nvPr/>
          </p:nvSpPr>
          <p:spPr>
            <a:xfrm>
              <a:off x="5144983" y="773528"/>
              <a:ext cx="322660" cy="448522"/>
            </a:xfrm>
            <a:custGeom>
              <a:rect b="b" l="l" r="r" t="t"/>
              <a:pathLst>
                <a:path extrusionOk="0" h="21517" w="15479">
                  <a:moveTo>
                    <a:pt x="0" y="1"/>
                  </a:moveTo>
                  <a:lnTo>
                    <a:pt x="0" y="21516"/>
                  </a:lnTo>
                  <a:lnTo>
                    <a:pt x="15478" y="21516"/>
                  </a:lnTo>
                  <a:lnTo>
                    <a:pt x="15478" y="4471"/>
                  </a:lnTo>
                  <a:lnTo>
                    <a:pt x="10975"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91" name="Google Shape;991;p44"/>
            <p:cNvSpPr/>
            <p:nvPr/>
          </p:nvSpPr>
          <p:spPr>
            <a:xfrm>
              <a:off x="5373736" y="773528"/>
              <a:ext cx="93907" cy="91113"/>
            </a:xfrm>
            <a:custGeom>
              <a:rect b="b" l="l" r="r" t="t"/>
              <a:pathLst>
                <a:path extrusionOk="0" h="4371" w="4505">
                  <a:moveTo>
                    <a:pt x="1" y="1"/>
                  </a:moveTo>
                  <a:lnTo>
                    <a:pt x="1" y="4370"/>
                  </a:lnTo>
                  <a:lnTo>
                    <a:pt x="4504" y="4370"/>
                  </a:lnTo>
                  <a:lnTo>
                    <a:pt x="1"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92" name="Google Shape;992;p44"/>
            <p:cNvSpPr/>
            <p:nvPr/>
          </p:nvSpPr>
          <p:spPr>
            <a:xfrm>
              <a:off x="5194344" y="924425"/>
              <a:ext cx="223229" cy="21"/>
            </a:xfrm>
            <a:custGeom>
              <a:rect b="b" l="l" r="r" t="t"/>
              <a:pathLst>
                <a:path extrusionOk="0" fill="none" h="1" w="10709">
                  <a:moveTo>
                    <a:pt x="1" y="0"/>
                  </a:moveTo>
                  <a:lnTo>
                    <a:pt x="10708"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93" name="Google Shape;993;p44"/>
            <p:cNvSpPr/>
            <p:nvPr/>
          </p:nvSpPr>
          <p:spPr>
            <a:xfrm>
              <a:off x="5194344" y="984917"/>
              <a:ext cx="223229" cy="21"/>
            </a:xfrm>
            <a:custGeom>
              <a:rect b="b" l="l" r="r" t="t"/>
              <a:pathLst>
                <a:path extrusionOk="0" fill="none" h="1" w="10709">
                  <a:moveTo>
                    <a:pt x="1" y="0"/>
                  </a:moveTo>
                  <a:lnTo>
                    <a:pt x="10708"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94" name="Google Shape;994;p44"/>
            <p:cNvSpPr/>
            <p:nvPr/>
          </p:nvSpPr>
          <p:spPr>
            <a:xfrm>
              <a:off x="5194344" y="1046097"/>
              <a:ext cx="223229" cy="21"/>
            </a:xfrm>
            <a:custGeom>
              <a:rect b="b" l="l" r="r" t="t"/>
              <a:pathLst>
                <a:path extrusionOk="0" fill="none" h="1" w="10709">
                  <a:moveTo>
                    <a:pt x="1" y="1"/>
                  </a:moveTo>
                  <a:lnTo>
                    <a:pt x="10708"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95" name="Google Shape;995;p44"/>
            <p:cNvSpPr/>
            <p:nvPr/>
          </p:nvSpPr>
          <p:spPr>
            <a:xfrm>
              <a:off x="5194344" y="1106590"/>
              <a:ext cx="223229" cy="21"/>
            </a:xfrm>
            <a:custGeom>
              <a:rect b="b" l="l" r="r" t="t"/>
              <a:pathLst>
                <a:path extrusionOk="0" fill="none" h="1" w="10709">
                  <a:moveTo>
                    <a:pt x="1" y="1"/>
                  </a:moveTo>
                  <a:lnTo>
                    <a:pt x="10708"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996" name="Google Shape;996;p44"/>
          <p:cNvGrpSpPr/>
          <p:nvPr/>
        </p:nvGrpSpPr>
        <p:grpSpPr>
          <a:xfrm>
            <a:off x="5095043" y="3039554"/>
            <a:ext cx="292556" cy="406656"/>
            <a:chOff x="4506667" y="3207891"/>
            <a:chExt cx="322660" cy="448501"/>
          </a:xfrm>
        </p:grpSpPr>
        <p:sp>
          <p:nvSpPr>
            <p:cNvPr id="997" name="Google Shape;997;p44"/>
            <p:cNvSpPr/>
            <p:nvPr/>
          </p:nvSpPr>
          <p:spPr>
            <a:xfrm>
              <a:off x="4506667" y="3207891"/>
              <a:ext cx="322660" cy="448501"/>
            </a:xfrm>
            <a:custGeom>
              <a:rect b="b" l="l" r="r" t="t"/>
              <a:pathLst>
                <a:path extrusionOk="0" h="21516" w="15479">
                  <a:moveTo>
                    <a:pt x="1" y="0"/>
                  </a:moveTo>
                  <a:lnTo>
                    <a:pt x="1" y="21516"/>
                  </a:lnTo>
                  <a:lnTo>
                    <a:pt x="15478" y="21516"/>
                  </a:lnTo>
                  <a:lnTo>
                    <a:pt x="15478" y="4470"/>
                  </a:lnTo>
                  <a:lnTo>
                    <a:pt x="10975" y="0"/>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98" name="Google Shape;998;p44"/>
            <p:cNvSpPr/>
            <p:nvPr/>
          </p:nvSpPr>
          <p:spPr>
            <a:xfrm>
              <a:off x="4735441" y="3207891"/>
              <a:ext cx="93886" cy="91801"/>
            </a:xfrm>
            <a:custGeom>
              <a:rect b="b" l="l" r="r" t="t"/>
              <a:pathLst>
                <a:path extrusionOk="0" h="4404" w="4504">
                  <a:moveTo>
                    <a:pt x="0" y="0"/>
                  </a:moveTo>
                  <a:lnTo>
                    <a:pt x="0" y="4403"/>
                  </a:lnTo>
                  <a:lnTo>
                    <a:pt x="4503" y="4403"/>
                  </a:lnTo>
                  <a:lnTo>
                    <a:pt x="0" y="0"/>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999" name="Google Shape;999;p44"/>
            <p:cNvSpPr/>
            <p:nvPr/>
          </p:nvSpPr>
          <p:spPr>
            <a:xfrm>
              <a:off x="4556028" y="3358767"/>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000" name="Google Shape;1000;p44"/>
            <p:cNvSpPr/>
            <p:nvPr/>
          </p:nvSpPr>
          <p:spPr>
            <a:xfrm>
              <a:off x="4556028" y="3419968"/>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001" name="Google Shape;1001;p44"/>
            <p:cNvSpPr/>
            <p:nvPr/>
          </p:nvSpPr>
          <p:spPr>
            <a:xfrm>
              <a:off x="4556028" y="3480460"/>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002" name="Google Shape;1002;p44"/>
            <p:cNvSpPr/>
            <p:nvPr/>
          </p:nvSpPr>
          <p:spPr>
            <a:xfrm>
              <a:off x="4556028" y="3541640"/>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1003" name="Google Shape;1003;p44"/>
          <p:cNvGrpSpPr/>
          <p:nvPr/>
        </p:nvGrpSpPr>
        <p:grpSpPr>
          <a:xfrm>
            <a:off x="5095043" y="1960203"/>
            <a:ext cx="292556" cy="406675"/>
            <a:chOff x="4506667" y="2017474"/>
            <a:chExt cx="322660" cy="448522"/>
          </a:xfrm>
        </p:grpSpPr>
        <p:sp>
          <p:nvSpPr>
            <p:cNvPr id="1004" name="Google Shape;1004;p44"/>
            <p:cNvSpPr/>
            <p:nvPr/>
          </p:nvSpPr>
          <p:spPr>
            <a:xfrm>
              <a:off x="4506667" y="2017474"/>
              <a:ext cx="322660" cy="448522"/>
            </a:xfrm>
            <a:custGeom>
              <a:rect b="b" l="l" r="r" t="t"/>
              <a:pathLst>
                <a:path extrusionOk="0" h="21517" w="15479">
                  <a:moveTo>
                    <a:pt x="1" y="1"/>
                  </a:moveTo>
                  <a:lnTo>
                    <a:pt x="1" y="21516"/>
                  </a:lnTo>
                  <a:lnTo>
                    <a:pt x="15478" y="21516"/>
                  </a:lnTo>
                  <a:lnTo>
                    <a:pt x="15478" y="4471"/>
                  </a:lnTo>
                  <a:lnTo>
                    <a:pt x="10975"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005" name="Google Shape;1005;p44"/>
            <p:cNvSpPr/>
            <p:nvPr/>
          </p:nvSpPr>
          <p:spPr>
            <a:xfrm>
              <a:off x="4735441" y="2017474"/>
              <a:ext cx="93886" cy="91113"/>
            </a:xfrm>
            <a:custGeom>
              <a:rect b="b" l="l" r="r" t="t"/>
              <a:pathLst>
                <a:path extrusionOk="0" h="4371" w="4504">
                  <a:moveTo>
                    <a:pt x="0" y="1"/>
                  </a:moveTo>
                  <a:lnTo>
                    <a:pt x="0" y="4371"/>
                  </a:lnTo>
                  <a:lnTo>
                    <a:pt x="4503" y="4371"/>
                  </a:lnTo>
                  <a:lnTo>
                    <a:pt x="0"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006" name="Google Shape;1006;p44"/>
            <p:cNvSpPr/>
            <p:nvPr/>
          </p:nvSpPr>
          <p:spPr>
            <a:xfrm>
              <a:off x="4556028" y="2168371"/>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007" name="Google Shape;1007;p44"/>
            <p:cNvSpPr/>
            <p:nvPr/>
          </p:nvSpPr>
          <p:spPr>
            <a:xfrm>
              <a:off x="4556028" y="2228864"/>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008" name="Google Shape;1008;p44"/>
            <p:cNvSpPr/>
            <p:nvPr/>
          </p:nvSpPr>
          <p:spPr>
            <a:xfrm>
              <a:off x="4556028" y="2290044"/>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009" name="Google Shape;1009;p44"/>
            <p:cNvSpPr/>
            <p:nvPr/>
          </p:nvSpPr>
          <p:spPr>
            <a:xfrm>
              <a:off x="4556028" y="2350536"/>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sp>
        <p:nvSpPr>
          <p:cNvPr id="1010" name="Google Shape;1010;p44"/>
          <p:cNvSpPr txBox="1"/>
          <p:nvPr>
            <p:ph type="title"/>
          </p:nvPr>
        </p:nvSpPr>
        <p:spPr>
          <a:xfrm>
            <a:off x="587325" y="2211650"/>
            <a:ext cx="3748800" cy="115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El modelo lógico</a:t>
            </a:r>
            <a:endParaRPr sz="2700"/>
          </a:p>
        </p:txBody>
      </p:sp>
      <p:sp>
        <p:nvSpPr>
          <p:cNvPr id="1011" name="Google Shape;1011;p44"/>
          <p:cNvSpPr txBox="1"/>
          <p:nvPr>
            <p:ph idx="2" type="title"/>
          </p:nvPr>
        </p:nvSpPr>
        <p:spPr>
          <a:xfrm>
            <a:off x="587325" y="1721484"/>
            <a:ext cx="2067600" cy="66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4"/>
          <p:cNvSpPr/>
          <p:nvPr/>
        </p:nvSpPr>
        <p:spPr>
          <a:xfrm rot="5400000">
            <a:off x="1859900" y="1713374"/>
            <a:ext cx="663900" cy="680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96"/>
                                        </p:tgtEl>
                                        <p:attrNameLst>
                                          <p:attrName>style.visibility</p:attrName>
                                        </p:attrNameLst>
                                      </p:cBhvr>
                                      <p:to>
                                        <p:strVal val="visible"/>
                                      </p:to>
                                    </p:set>
                                    <p:animEffect filter="fade" transition="in">
                                      <p:cBhvr>
                                        <p:cTn dur="500"/>
                                        <p:tgtEl>
                                          <p:spTgt spid="996"/>
                                        </p:tgtEl>
                                      </p:cBhvr>
                                    </p:animEffect>
                                  </p:childTnLst>
                                </p:cTn>
                              </p:par>
                            </p:childTnLst>
                          </p:cTn>
                        </p:par>
                        <p:par>
                          <p:cTn fill="hold">
                            <p:stCondLst>
                              <p:cond delay="500"/>
                            </p:stCondLst>
                            <p:childTnLst>
                              <p:par>
                                <p:cTn fill="hold" nodeType="afterEffect" presetClass="exit" presetID="1" presetSubtype="0">
                                  <p:stCondLst>
                                    <p:cond delay="0"/>
                                  </p:stCondLst>
                                  <p:childTnLst>
                                    <p:set>
                                      <p:cBhvr>
                                        <p:cTn dur="1" fill="hold">
                                          <p:stCondLst>
                                            <p:cond delay="800"/>
                                          </p:stCondLst>
                                        </p:cTn>
                                        <p:tgtEl>
                                          <p:spTgt spid="996"/>
                                        </p:tgtEl>
                                        <p:attrNameLst>
                                          <p:attrName>style.visibility</p:attrName>
                                        </p:attrNameLst>
                                      </p:cBhvr>
                                      <p:to>
                                        <p:strVal val="hidden"/>
                                      </p:to>
                                    </p:set>
                                  </p:childTnLst>
                                </p:cTn>
                              </p:par>
                            </p:childTnLst>
                          </p:cTn>
                        </p:par>
                        <p:par>
                          <p:cTn fill="hold">
                            <p:stCondLst>
                              <p:cond delay="1300"/>
                            </p:stCondLst>
                            <p:childTnLst>
                              <p:par>
                                <p:cTn fill="hold" nodeType="afterEffect" presetClass="entr" presetID="10" presetSubtype="0">
                                  <p:stCondLst>
                                    <p:cond delay="0"/>
                                  </p:stCondLst>
                                  <p:childTnLst>
                                    <p:set>
                                      <p:cBhvr>
                                        <p:cTn dur="1" fill="hold">
                                          <p:stCondLst>
                                            <p:cond delay="0"/>
                                          </p:stCondLst>
                                        </p:cTn>
                                        <p:tgtEl>
                                          <p:spTgt spid="1003"/>
                                        </p:tgtEl>
                                        <p:attrNameLst>
                                          <p:attrName>style.visibility</p:attrName>
                                        </p:attrNameLst>
                                      </p:cBhvr>
                                      <p:to>
                                        <p:strVal val="visible"/>
                                      </p:to>
                                    </p:set>
                                    <p:animEffect filter="fade" transition="in">
                                      <p:cBhvr>
                                        <p:cTn dur="500"/>
                                        <p:tgtEl>
                                          <p:spTgt spid="1003"/>
                                        </p:tgtEl>
                                      </p:cBhvr>
                                    </p:animEffect>
                                  </p:childTnLst>
                                </p:cTn>
                              </p:par>
                            </p:childTnLst>
                          </p:cTn>
                        </p:par>
                        <p:par>
                          <p:cTn fill="hold">
                            <p:stCondLst>
                              <p:cond delay="1800"/>
                            </p:stCondLst>
                            <p:childTnLst>
                              <p:par>
                                <p:cTn fill="hold" nodeType="afterEffect" presetClass="exit" presetID="1" presetSubtype="0">
                                  <p:stCondLst>
                                    <p:cond delay="0"/>
                                  </p:stCondLst>
                                  <p:childTnLst>
                                    <p:set>
                                      <p:cBhvr>
                                        <p:cTn dur="1" fill="hold">
                                          <p:stCondLst>
                                            <p:cond delay="800"/>
                                          </p:stCondLst>
                                        </p:cTn>
                                        <p:tgtEl>
                                          <p:spTgt spid="1003"/>
                                        </p:tgtEl>
                                        <p:attrNameLst>
                                          <p:attrName>style.visibility</p:attrName>
                                        </p:attrNameLst>
                                      </p:cBhvr>
                                      <p:to>
                                        <p:strVal val="hidden"/>
                                      </p:to>
                                    </p:set>
                                  </p:childTnLst>
                                </p:cTn>
                              </p:par>
                            </p:childTnLst>
                          </p:cTn>
                        </p:par>
                        <p:par>
                          <p:cTn fill="hold">
                            <p:stCondLst>
                              <p:cond delay="2600"/>
                            </p:stCondLst>
                            <p:childTnLst>
                              <p:par>
                                <p:cTn fill="hold" nodeType="afterEffect" presetClass="entr" presetID="10" presetSubtype="0">
                                  <p:stCondLst>
                                    <p:cond delay="0"/>
                                  </p:stCondLst>
                                  <p:childTnLst>
                                    <p:set>
                                      <p:cBhvr>
                                        <p:cTn dur="1" fill="hold">
                                          <p:stCondLst>
                                            <p:cond delay="0"/>
                                          </p:stCondLst>
                                        </p:cTn>
                                        <p:tgtEl>
                                          <p:spTgt spid="988"/>
                                        </p:tgtEl>
                                        <p:attrNameLst>
                                          <p:attrName>style.visibility</p:attrName>
                                        </p:attrNameLst>
                                      </p:cBhvr>
                                      <p:to>
                                        <p:strVal val="visible"/>
                                      </p:to>
                                    </p:set>
                                    <p:animEffect filter="fade" transition="in">
                                      <p:cBhvr>
                                        <p:cTn dur="500"/>
                                        <p:tgtEl>
                                          <p:spTgt spid="988"/>
                                        </p:tgtEl>
                                      </p:cBhvr>
                                    </p:animEffect>
                                  </p:childTnLst>
                                </p:cTn>
                              </p:par>
                            </p:childTnLst>
                          </p:cTn>
                        </p:par>
                        <p:par>
                          <p:cTn fill="hold">
                            <p:stCondLst>
                              <p:cond delay="3100"/>
                            </p:stCondLst>
                            <p:childTnLst>
                              <p:par>
                                <p:cTn fill="hold" nodeType="afterEffect" presetClass="exit" presetID="1" presetSubtype="0">
                                  <p:stCondLst>
                                    <p:cond delay="0"/>
                                  </p:stCondLst>
                                  <p:childTnLst>
                                    <p:set>
                                      <p:cBhvr>
                                        <p:cTn dur="1" fill="hold">
                                          <p:stCondLst>
                                            <p:cond delay="800"/>
                                          </p:stCondLst>
                                        </p:cTn>
                                        <p:tgtEl>
                                          <p:spTgt spid="988"/>
                                        </p:tgtEl>
                                        <p:attrNameLst>
                                          <p:attrName>style.visibility</p:attrName>
                                        </p:attrNameLst>
                                      </p:cBhvr>
                                      <p:to>
                                        <p:strVal val="hidden"/>
                                      </p:to>
                                    </p:set>
                                  </p:childTnLst>
                                </p:cTn>
                              </p:par>
                            </p:childTnLst>
                          </p:cTn>
                        </p:par>
                        <p:par>
                          <p:cTn fill="hold">
                            <p:stCondLst>
                              <p:cond delay="3900"/>
                            </p:stCondLst>
                            <p:childTnLst>
                              <p:par>
                                <p:cTn fill="hold" nodeType="afterEffect" presetClass="entr" presetID="10" presetSubtype="0">
                                  <p:stCondLst>
                                    <p:cond delay="0"/>
                                  </p:stCondLst>
                                  <p:childTnLst>
                                    <p:set>
                                      <p:cBhvr>
                                        <p:cTn dur="1" fill="hold">
                                          <p:stCondLst>
                                            <p:cond delay="0"/>
                                          </p:stCondLst>
                                        </p:cTn>
                                        <p:tgtEl>
                                          <p:spTgt spid="981"/>
                                        </p:tgtEl>
                                        <p:attrNameLst>
                                          <p:attrName>style.visibility</p:attrName>
                                        </p:attrNameLst>
                                      </p:cBhvr>
                                      <p:to>
                                        <p:strVal val="visible"/>
                                      </p:to>
                                    </p:set>
                                    <p:animEffect filter="fade" transition="in">
                                      <p:cBhvr>
                                        <p:cTn dur="500"/>
                                        <p:tgtEl>
                                          <p:spTgt spid="9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6" name="Shape 1016"/>
        <p:cNvGrpSpPr/>
        <p:nvPr/>
      </p:nvGrpSpPr>
      <p:grpSpPr>
        <a:xfrm>
          <a:off x="0" y="0"/>
          <a:ext cx="0" cy="0"/>
          <a:chOff x="0" y="0"/>
          <a:chExt cx="0" cy="0"/>
        </a:xfrm>
      </p:grpSpPr>
      <p:sp>
        <p:nvSpPr>
          <p:cNvPr id="1017" name="Google Shape;1017;p45"/>
          <p:cNvSpPr txBox="1"/>
          <p:nvPr>
            <p:ph type="title"/>
          </p:nvPr>
        </p:nvSpPr>
        <p:spPr>
          <a:xfrm>
            <a:off x="707625" y="567925"/>
            <a:ext cx="79239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Modelo conceptual a modelo lógico</a:t>
            </a:r>
            <a:endParaRPr sz="2200"/>
          </a:p>
        </p:txBody>
      </p:sp>
      <p:pic>
        <p:nvPicPr>
          <p:cNvPr id="1018" name="Google Shape;1018;p45"/>
          <p:cNvPicPr preferRelativeResize="0"/>
          <p:nvPr/>
        </p:nvPicPr>
        <p:blipFill>
          <a:blip r:embed="rId3">
            <a:alphaModFix/>
          </a:blip>
          <a:stretch>
            <a:fillRect/>
          </a:stretch>
        </p:blipFill>
        <p:spPr>
          <a:xfrm>
            <a:off x="986001" y="1907223"/>
            <a:ext cx="6981426" cy="1937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2" name="Shape 1022"/>
        <p:cNvGrpSpPr/>
        <p:nvPr/>
      </p:nvGrpSpPr>
      <p:grpSpPr>
        <a:xfrm>
          <a:off x="0" y="0"/>
          <a:ext cx="0" cy="0"/>
          <a:chOff x="0" y="0"/>
          <a:chExt cx="0" cy="0"/>
        </a:xfrm>
      </p:grpSpPr>
      <p:sp>
        <p:nvSpPr>
          <p:cNvPr id="1023" name="Google Shape;1023;p46"/>
          <p:cNvSpPr txBox="1"/>
          <p:nvPr>
            <p:ph type="title"/>
          </p:nvPr>
        </p:nvSpPr>
        <p:spPr>
          <a:xfrm>
            <a:off x="792525" y="34775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a:t>
            </a:r>
            <a:r>
              <a:rPr lang="en" sz="3000">
                <a:latin typeface="Source Code Pro"/>
                <a:ea typeface="Source Code Pro"/>
                <a:cs typeface="Source Code Pro"/>
                <a:sym typeface="Source Code Pro"/>
              </a:rPr>
              <a:t>Ejemplo 2</a:t>
            </a:r>
            <a:r>
              <a:rPr lang="en" sz="3000"/>
              <a:t>: </a:t>
            </a:r>
            <a:endParaRPr sz="3000"/>
          </a:p>
        </p:txBody>
      </p:sp>
      <p:sp>
        <p:nvSpPr>
          <p:cNvPr id="1024" name="Google Shape;1024;p46"/>
          <p:cNvSpPr txBox="1"/>
          <p:nvPr>
            <p:ph idx="14" type="subTitle"/>
          </p:nvPr>
        </p:nvSpPr>
        <p:spPr>
          <a:xfrm>
            <a:off x="1166625" y="1280100"/>
            <a:ext cx="6969300" cy="600300"/>
          </a:xfrm>
          <a:prstGeom prst="rect">
            <a:avLst/>
          </a:prstGeom>
        </p:spPr>
        <p:txBody>
          <a:bodyPr anchorCtr="0" anchor="t" bIns="182875" lIns="274300" spcFirstLastPara="1" rIns="274300" wrap="square" tIns="182875">
            <a:spAutoFit/>
          </a:bodyPr>
          <a:lstStyle/>
          <a:p>
            <a:pPr indent="0" lvl="0" marL="0" rtl="0" algn="just">
              <a:spcBef>
                <a:spcPts val="0"/>
              </a:spcBef>
              <a:spcAft>
                <a:spcPts val="1000"/>
              </a:spcAft>
              <a:buNone/>
            </a:pPr>
            <a:r>
              <a:rPr lang="en" sz="1500"/>
              <a:t>Considerar el siguiente diagrama:</a:t>
            </a:r>
            <a:endParaRPr sz="1500"/>
          </a:p>
        </p:txBody>
      </p:sp>
      <p:pic>
        <p:nvPicPr>
          <p:cNvPr id="1025" name="Google Shape;1025;p46"/>
          <p:cNvPicPr preferRelativeResize="0"/>
          <p:nvPr/>
        </p:nvPicPr>
        <p:blipFill>
          <a:blip r:embed="rId3">
            <a:alphaModFix/>
          </a:blip>
          <a:stretch>
            <a:fillRect/>
          </a:stretch>
        </p:blipFill>
        <p:spPr>
          <a:xfrm>
            <a:off x="1844938" y="1837075"/>
            <a:ext cx="5612675" cy="2432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9" name="Shape 1029"/>
        <p:cNvGrpSpPr/>
        <p:nvPr/>
      </p:nvGrpSpPr>
      <p:grpSpPr>
        <a:xfrm>
          <a:off x="0" y="0"/>
          <a:ext cx="0" cy="0"/>
          <a:chOff x="0" y="0"/>
          <a:chExt cx="0" cy="0"/>
        </a:xfrm>
      </p:grpSpPr>
      <p:sp>
        <p:nvSpPr>
          <p:cNvPr id="1030" name="Google Shape;1030;p47"/>
          <p:cNvSpPr txBox="1"/>
          <p:nvPr>
            <p:ph type="title"/>
          </p:nvPr>
        </p:nvSpPr>
        <p:spPr>
          <a:xfrm>
            <a:off x="792525" y="34775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 Notaciones del modelo lógico</a:t>
            </a:r>
            <a:endParaRPr sz="2700"/>
          </a:p>
        </p:txBody>
      </p:sp>
      <p:pic>
        <p:nvPicPr>
          <p:cNvPr id="1031" name="Google Shape;1031;p47"/>
          <p:cNvPicPr preferRelativeResize="0"/>
          <p:nvPr/>
        </p:nvPicPr>
        <p:blipFill>
          <a:blip r:embed="rId3">
            <a:alphaModFix/>
          </a:blip>
          <a:stretch>
            <a:fillRect/>
          </a:stretch>
        </p:blipFill>
        <p:spPr>
          <a:xfrm>
            <a:off x="1671625" y="1140263"/>
            <a:ext cx="6223449" cy="3127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5" name="Shape 1035"/>
        <p:cNvGrpSpPr/>
        <p:nvPr/>
      </p:nvGrpSpPr>
      <p:grpSpPr>
        <a:xfrm>
          <a:off x="0" y="0"/>
          <a:ext cx="0" cy="0"/>
          <a:chOff x="0" y="0"/>
          <a:chExt cx="0" cy="0"/>
        </a:xfrm>
      </p:grpSpPr>
      <p:sp>
        <p:nvSpPr>
          <p:cNvPr id="1036" name="Google Shape;1036;p48"/>
          <p:cNvSpPr txBox="1"/>
          <p:nvPr>
            <p:ph type="title"/>
          </p:nvPr>
        </p:nvSpPr>
        <p:spPr>
          <a:xfrm>
            <a:off x="707625" y="567925"/>
            <a:ext cx="79239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Modelo conceptual a modelo lógico</a:t>
            </a:r>
            <a:endParaRPr sz="2200"/>
          </a:p>
        </p:txBody>
      </p:sp>
      <p:pic>
        <p:nvPicPr>
          <p:cNvPr id="1037" name="Google Shape;1037;p48"/>
          <p:cNvPicPr preferRelativeResize="0"/>
          <p:nvPr/>
        </p:nvPicPr>
        <p:blipFill>
          <a:blip r:embed="rId3">
            <a:alphaModFix/>
          </a:blip>
          <a:stretch>
            <a:fillRect/>
          </a:stretch>
        </p:blipFill>
        <p:spPr>
          <a:xfrm>
            <a:off x="986001" y="1907223"/>
            <a:ext cx="6981426" cy="1937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49"/>
          <p:cNvSpPr txBox="1"/>
          <p:nvPr>
            <p:ph type="title"/>
          </p:nvPr>
        </p:nvSpPr>
        <p:spPr>
          <a:xfrm>
            <a:off x="700400" y="704875"/>
            <a:ext cx="79239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Claves primarias y foráneas dentro del modelo de datos</a:t>
            </a:r>
            <a:endParaRPr sz="2300"/>
          </a:p>
        </p:txBody>
      </p:sp>
      <p:sp>
        <p:nvSpPr>
          <p:cNvPr id="1043" name="Google Shape;1043;p49"/>
          <p:cNvSpPr txBox="1"/>
          <p:nvPr>
            <p:ph idx="1" type="body"/>
          </p:nvPr>
        </p:nvSpPr>
        <p:spPr>
          <a:xfrm>
            <a:off x="967525" y="1870725"/>
            <a:ext cx="7454100" cy="1918800"/>
          </a:xfrm>
          <a:prstGeom prst="rect">
            <a:avLst/>
          </a:prstGeom>
        </p:spPr>
        <p:txBody>
          <a:bodyPr anchorCtr="0" anchor="t" bIns="91425" lIns="91425" spcFirstLastPara="1" rIns="91425" wrap="square" tIns="91425">
            <a:spAutoFit/>
          </a:bodyPr>
          <a:lstStyle/>
          <a:p>
            <a:pPr indent="0" lvl="0" marL="0" rtl="0" algn="just">
              <a:spcBef>
                <a:spcPts val="0"/>
              </a:spcBef>
              <a:spcAft>
                <a:spcPts val="0"/>
              </a:spcAft>
              <a:buNone/>
            </a:pPr>
            <a:r>
              <a:rPr lang="en" sz="1600"/>
              <a:t>Recordatorio: </a:t>
            </a:r>
            <a:endParaRPr sz="1600"/>
          </a:p>
          <a:p>
            <a:pPr indent="-330200" lvl="0" marL="457200" rtl="0" algn="just">
              <a:spcBef>
                <a:spcPts val="1000"/>
              </a:spcBef>
              <a:spcAft>
                <a:spcPts val="0"/>
              </a:spcAft>
              <a:buSzPts val="1600"/>
              <a:buChar char="➔"/>
            </a:pPr>
            <a:r>
              <a:rPr lang="en" sz="1600"/>
              <a:t>Claves Primarias: Identifica de forma única cada registro en una tabla. Cada tabla sólo puede tener una llave primaria y ésta no puede contener un valor nulo. </a:t>
            </a:r>
            <a:endParaRPr sz="1600"/>
          </a:p>
          <a:p>
            <a:pPr indent="-330200" lvl="0" marL="457200" rtl="0" algn="just">
              <a:spcBef>
                <a:spcPts val="1000"/>
              </a:spcBef>
              <a:spcAft>
                <a:spcPts val="1000"/>
              </a:spcAft>
              <a:buSzPts val="1600"/>
              <a:buChar char="➔"/>
            </a:pPr>
            <a:r>
              <a:rPr lang="en" sz="1600"/>
              <a:t>Claves Foráneas: Establece una relación entre registros de dos tablas, refiriendo una llave primaria que identifica a ese registro en la otra tabla.</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7" name="Shape 1047"/>
        <p:cNvGrpSpPr/>
        <p:nvPr/>
      </p:nvGrpSpPr>
      <p:grpSpPr>
        <a:xfrm>
          <a:off x="0" y="0"/>
          <a:ext cx="0" cy="0"/>
          <a:chOff x="0" y="0"/>
          <a:chExt cx="0" cy="0"/>
        </a:xfrm>
      </p:grpSpPr>
      <p:sp>
        <p:nvSpPr>
          <p:cNvPr id="1048" name="Google Shape;1048;p50"/>
          <p:cNvSpPr txBox="1"/>
          <p:nvPr>
            <p:ph type="title"/>
          </p:nvPr>
        </p:nvSpPr>
        <p:spPr>
          <a:xfrm>
            <a:off x="792525" y="34775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a:t>
            </a:r>
            <a:r>
              <a:rPr lang="en" sz="3000">
                <a:latin typeface="Source Code Pro"/>
                <a:ea typeface="Source Code Pro"/>
                <a:cs typeface="Source Code Pro"/>
                <a:sym typeface="Source Code Pro"/>
              </a:rPr>
              <a:t>Ejemplo 3</a:t>
            </a:r>
            <a:r>
              <a:rPr lang="en" sz="3000"/>
              <a:t>: </a:t>
            </a:r>
            <a:endParaRPr sz="3000"/>
          </a:p>
        </p:txBody>
      </p:sp>
      <p:sp>
        <p:nvSpPr>
          <p:cNvPr id="1049" name="Google Shape;1049;p50"/>
          <p:cNvSpPr txBox="1"/>
          <p:nvPr>
            <p:ph idx="14" type="subTitle"/>
          </p:nvPr>
        </p:nvSpPr>
        <p:spPr>
          <a:xfrm>
            <a:off x="1166625" y="1280100"/>
            <a:ext cx="6969300" cy="1015800"/>
          </a:xfrm>
          <a:prstGeom prst="rect">
            <a:avLst/>
          </a:prstGeom>
        </p:spPr>
        <p:txBody>
          <a:bodyPr anchorCtr="0" anchor="t" bIns="182875" lIns="274300" spcFirstLastPara="1" rIns="274300" wrap="square" tIns="182875">
            <a:spAutoFit/>
          </a:bodyPr>
          <a:lstStyle/>
          <a:p>
            <a:pPr indent="0" lvl="0" marL="0" rtl="0" algn="just">
              <a:spcBef>
                <a:spcPts val="0"/>
              </a:spcBef>
              <a:spcAft>
                <a:spcPts val="1000"/>
              </a:spcAft>
              <a:buNone/>
            </a:pPr>
            <a:r>
              <a:rPr lang="en" sz="1400"/>
              <a:t>Si tenemos la tabla de artículos y la tabla de comentarios. Un artículo puede tener muchos comentarios, y un comentario le pertenece a un artículo ¿En qué lado va la clave foránea?</a:t>
            </a:r>
            <a:endParaRPr sz="1400"/>
          </a:p>
        </p:txBody>
      </p:sp>
      <p:pic>
        <p:nvPicPr>
          <p:cNvPr id="1050" name="Google Shape;1050;p50"/>
          <p:cNvPicPr preferRelativeResize="0"/>
          <p:nvPr/>
        </p:nvPicPr>
        <p:blipFill>
          <a:blip r:embed="rId3">
            <a:alphaModFix/>
          </a:blip>
          <a:stretch>
            <a:fillRect/>
          </a:stretch>
        </p:blipFill>
        <p:spPr>
          <a:xfrm>
            <a:off x="1543500" y="2571372"/>
            <a:ext cx="6057001" cy="1522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4" name="Shape 1054"/>
        <p:cNvGrpSpPr/>
        <p:nvPr/>
      </p:nvGrpSpPr>
      <p:grpSpPr>
        <a:xfrm>
          <a:off x="0" y="0"/>
          <a:ext cx="0" cy="0"/>
          <a:chOff x="0" y="0"/>
          <a:chExt cx="0" cy="0"/>
        </a:xfrm>
      </p:grpSpPr>
      <p:sp>
        <p:nvSpPr>
          <p:cNvPr id="1055" name="Google Shape;1055;p51"/>
          <p:cNvSpPr txBox="1"/>
          <p:nvPr>
            <p:ph type="title"/>
          </p:nvPr>
        </p:nvSpPr>
        <p:spPr>
          <a:xfrm>
            <a:off x="792525" y="34775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a:t>
            </a:r>
            <a:r>
              <a:rPr lang="en" sz="3000">
                <a:latin typeface="Source Code Pro"/>
                <a:ea typeface="Source Code Pro"/>
                <a:cs typeface="Source Code Pro"/>
                <a:sym typeface="Source Code Pro"/>
              </a:rPr>
              <a:t>Ejemplo 3</a:t>
            </a:r>
            <a:r>
              <a:rPr lang="en" sz="3000"/>
              <a:t>: </a:t>
            </a:r>
            <a:endParaRPr sz="3000"/>
          </a:p>
        </p:txBody>
      </p:sp>
      <p:sp>
        <p:nvSpPr>
          <p:cNvPr id="1056" name="Google Shape;1056;p51"/>
          <p:cNvSpPr txBox="1"/>
          <p:nvPr>
            <p:ph idx="14" type="subTitle"/>
          </p:nvPr>
        </p:nvSpPr>
        <p:spPr>
          <a:xfrm>
            <a:off x="1166625" y="1280100"/>
            <a:ext cx="6969300" cy="1015800"/>
          </a:xfrm>
          <a:prstGeom prst="rect">
            <a:avLst/>
          </a:prstGeom>
        </p:spPr>
        <p:txBody>
          <a:bodyPr anchorCtr="0" anchor="t" bIns="182875" lIns="274300" spcFirstLastPara="1" rIns="274300" wrap="square" tIns="182875">
            <a:spAutoFit/>
          </a:bodyPr>
          <a:lstStyle/>
          <a:p>
            <a:pPr indent="0" lvl="0" marL="0" rtl="0" algn="just">
              <a:spcBef>
                <a:spcPts val="0"/>
              </a:spcBef>
              <a:spcAft>
                <a:spcPts val="1000"/>
              </a:spcAft>
              <a:buNone/>
            </a:pPr>
            <a:r>
              <a:rPr lang="en" sz="1400"/>
              <a:t>Si tenemos la tabla de artículos y la tabla de comentarios. Un artículo puede tener muchos comentarios, y un comentario le pertenece a un artículo ¿En qué lado va la clave foránea?</a:t>
            </a:r>
            <a:endParaRPr sz="1400"/>
          </a:p>
        </p:txBody>
      </p:sp>
      <p:pic>
        <p:nvPicPr>
          <p:cNvPr id="1057" name="Google Shape;1057;p51"/>
          <p:cNvPicPr preferRelativeResize="0"/>
          <p:nvPr/>
        </p:nvPicPr>
        <p:blipFill>
          <a:blip r:embed="rId3">
            <a:alphaModFix/>
          </a:blip>
          <a:stretch>
            <a:fillRect/>
          </a:stretch>
        </p:blipFill>
        <p:spPr>
          <a:xfrm>
            <a:off x="1543500" y="2571372"/>
            <a:ext cx="6057001" cy="1522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1" name="Shape 1061"/>
        <p:cNvGrpSpPr/>
        <p:nvPr/>
      </p:nvGrpSpPr>
      <p:grpSpPr>
        <a:xfrm>
          <a:off x="0" y="0"/>
          <a:ext cx="0" cy="0"/>
          <a:chOff x="0" y="0"/>
          <a:chExt cx="0" cy="0"/>
        </a:xfrm>
      </p:grpSpPr>
      <p:sp>
        <p:nvSpPr>
          <p:cNvPr id="1062" name="Google Shape;1062;p52"/>
          <p:cNvSpPr txBox="1"/>
          <p:nvPr>
            <p:ph type="title"/>
          </p:nvPr>
        </p:nvSpPr>
        <p:spPr>
          <a:xfrm>
            <a:off x="713250" y="196125"/>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#Ejercicio:</a:t>
            </a:r>
            <a:endParaRPr sz="2500"/>
          </a:p>
        </p:txBody>
      </p:sp>
      <p:cxnSp>
        <p:nvCxnSpPr>
          <p:cNvPr id="1063" name="Google Shape;1063;p52"/>
          <p:cNvCxnSpPr/>
          <p:nvPr/>
        </p:nvCxnSpPr>
        <p:spPr>
          <a:xfrm>
            <a:off x="1378994" y="1159600"/>
            <a:ext cx="1800" cy="3211200"/>
          </a:xfrm>
          <a:prstGeom prst="straightConnector1">
            <a:avLst/>
          </a:prstGeom>
          <a:noFill/>
          <a:ln cap="flat" cmpd="sng" w="9525">
            <a:solidFill>
              <a:schemeClr val="dk2"/>
            </a:solidFill>
            <a:prstDash val="dash"/>
            <a:round/>
            <a:headEnd len="med" w="med" type="none"/>
            <a:tailEnd len="med" w="med" type="none"/>
          </a:ln>
        </p:spPr>
      </p:cxnSp>
      <p:sp>
        <p:nvSpPr>
          <p:cNvPr id="1064" name="Google Shape;1064;p52"/>
          <p:cNvSpPr txBox="1"/>
          <p:nvPr>
            <p:ph idx="14" type="subTitle"/>
          </p:nvPr>
        </p:nvSpPr>
        <p:spPr>
          <a:xfrm>
            <a:off x="1596462" y="1059450"/>
            <a:ext cx="5739600" cy="1626600"/>
          </a:xfrm>
          <a:prstGeom prst="rect">
            <a:avLst/>
          </a:prstGeom>
        </p:spPr>
        <p:txBody>
          <a:bodyPr anchorCtr="0" anchor="t" bIns="182875" lIns="274300" spcFirstLastPara="1" rIns="274300" wrap="square" tIns="182875">
            <a:spAutoFit/>
          </a:bodyPr>
          <a:lstStyle/>
          <a:p>
            <a:pPr indent="0" lvl="0" marL="0" rtl="0" algn="just">
              <a:spcBef>
                <a:spcPts val="0"/>
              </a:spcBef>
              <a:spcAft>
                <a:spcPts val="0"/>
              </a:spcAft>
              <a:buNone/>
            </a:pPr>
            <a:r>
              <a:rPr lang="en" sz="1300"/>
              <a:t>Realizar el modelo lógico con las cardinalidades correspondientes y claves primarias propagadas del siguiente enunciado: </a:t>
            </a:r>
            <a:endParaRPr sz="1300"/>
          </a:p>
          <a:p>
            <a:pPr indent="-311150" lvl="0" marL="457200" rtl="0" algn="just">
              <a:spcBef>
                <a:spcPts val="1000"/>
              </a:spcBef>
              <a:spcAft>
                <a:spcPts val="0"/>
              </a:spcAft>
              <a:buSzPts val="1300"/>
              <a:buChar char="●"/>
            </a:pPr>
            <a:r>
              <a:rPr lang="en" sz="1300"/>
              <a:t>Las redes sociales almacenan por lo menos el correo, nombre, fecha de nacimiento, género y una foto de perfil de sus usuarios. </a:t>
            </a:r>
            <a:endParaRPr sz="1300"/>
          </a:p>
          <a:p>
            <a:pPr indent="0" lvl="0" marL="0" rtl="0" algn="just">
              <a:spcBef>
                <a:spcPts val="1000"/>
              </a:spcBef>
              <a:spcAft>
                <a:spcPts val="1000"/>
              </a:spcAft>
              <a:buNone/>
            </a:pPr>
            <a:r>
              <a:rPr lang="en" sz="1300"/>
              <a:t>Usa el siguiente modelo conceptual como referencia.</a:t>
            </a:r>
            <a:endParaRPr sz="1300"/>
          </a:p>
        </p:txBody>
      </p:sp>
      <p:pic>
        <p:nvPicPr>
          <p:cNvPr id="1065" name="Google Shape;1065;p52"/>
          <p:cNvPicPr preferRelativeResize="0"/>
          <p:nvPr/>
        </p:nvPicPr>
        <p:blipFill>
          <a:blip r:embed="rId3">
            <a:alphaModFix/>
          </a:blip>
          <a:stretch>
            <a:fillRect/>
          </a:stretch>
        </p:blipFill>
        <p:spPr>
          <a:xfrm>
            <a:off x="1955125" y="2872097"/>
            <a:ext cx="5134175" cy="1496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cxnSp>
        <p:nvCxnSpPr>
          <p:cNvPr id="528" name="Google Shape;528;p26"/>
          <p:cNvCxnSpPr/>
          <p:nvPr/>
        </p:nvCxnSpPr>
        <p:spPr>
          <a:xfrm>
            <a:off x="5533206" y="1540889"/>
            <a:ext cx="2442900" cy="2442900"/>
          </a:xfrm>
          <a:prstGeom prst="straightConnector1">
            <a:avLst/>
          </a:prstGeom>
          <a:noFill/>
          <a:ln cap="flat" cmpd="sng" w="9525">
            <a:solidFill>
              <a:schemeClr val="accent2"/>
            </a:solidFill>
            <a:prstDash val="solid"/>
            <a:round/>
            <a:headEnd len="med" w="med" type="none"/>
            <a:tailEnd len="med" w="med" type="none"/>
          </a:ln>
        </p:spPr>
      </p:cxnSp>
      <p:grpSp>
        <p:nvGrpSpPr>
          <p:cNvPr id="529" name="Google Shape;529;p26"/>
          <p:cNvGrpSpPr/>
          <p:nvPr/>
        </p:nvGrpSpPr>
        <p:grpSpPr>
          <a:xfrm>
            <a:off x="4682056" y="841516"/>
            <a:ext cx="3748715" cy="3468037"/>
            <a:chOff x="5009550" y="697395"/>
            <a:chExt cx="4134460" cy="3824900"/>
          </a:xfrm>
        </p:grpSpPr>
        <p:sp>
          <p:nvSpPr>
            <p:cNvPr id="530" name="Google Shape;530;p26"/>
            <p:cNvSpPr/>
            <p:nvPr/>
          </p:nvSpPr>
          <p:spPr>
            <a:xfrm flipH="1" rot="10800000">
              <a:off x="6316581" y="929161"/>
              <a:ext cx="576343" cy="1044085"/>
            </a:xfrm>
            <a:custGeom>
              <a:rect b="b" l="l" r="r" t="t"/>
              <a:pathLst>
                <a:path extrusionOk="0" fill="none" h="38520" w="29522">
                  <a:moveTo>
                    <a:pt x="29522" y="1"/>
                  </a:moveTo>
                  <a:lnTo>
                    <a:pt x="29522" y="34373"/>
                  </a:lnTo>
                  <a:cubicBezTo>
                    <a:pt x="29522" y="36695"/>
                    <a:pt x="27698" y="38519"/>
                    <a:pt x="25376" y="38519"/>
                  </a:cubicBezTo>
                  <a:lnTo>
                    <a:pt x="1" y="38519"/>
                  </a:lnTo>
                </a:path>
              </a:pathLst>
            </a:custGeom>
            <a:noFill/>
            <a:ln cap="flat" cmpd="sng" w="9525">
              <a:solidFill>
                <a:schemeClr val="dk2"/>
              </a:solidFill>
              <a:prstDash val="dash"/>
              <a:miter lim="414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a:off x="5197301" y="697395"/>
              <a:ext cx="1176513" cy="701622"/>
            </a:xfrm>
            <a:custGeom>
              <a:rect b="b" l="l" r="r" t="t"/>
              <a:pathLst>
                <a:path extrusionOk="0" fill="none" h="33659" w="56441">
                  <a:moveTo>
                    <a:pt x="49936" y="20315"/>
                  </a:moveTo>
                  <a:cubicBezTo>
                    <a:pt x="51637" y="11275"/>
                    <a:pt x="41596" y="4637"/>
                    <a:pt x="33958" y="9774"/>
                  </a:cubicBezTo>
                  <a:cubicBezTo>
                    <a:pt x="31389" y="3537"/>
                    <a:pt x="24818" y="1"/>
                    <a:pt x="18246" y="1302"/>
                  </a:cubicBezTo>
                  <a:cubicBezTo>
                    <a:pt x="11642" y="2603"/>
                    <a:pt x="6905" y="8373"/>
                    <a:pt x="6938" y="15112"/>
                  </a:cubicBezTo>
                  <a:lnTo>
                    <a:pt x="6938" y="15612"/>
                  </a:lnTo>
                  <a:cubicBezTo>
                    <a:pt x="2769" y="16779"/>
                    <a:pt x="0" y="20716"/>
                    <a:pt x="300" y="25052"/>
                  </a:cubicBezTo>
                  <a:cubicBezTo>
                    <a:pt x="600" y="29355"/>
                    <a:pt x="3903" y="32858"/>
                    <a:pt x="8173" y="33458"/>
                  </a:cubicBezTo>
                  <a:lnTo>
                    <a:pt x="8173" y="33558"/>
                  </a:lnTo>
                  <a:lnTo>
                    <a:pt x="49502" y="33558"/>
                  </a:lnTo>
                  <a:cubicBezTo>
                    <a:pt x="53138" y="33658"/>
                    <a:pt x="56207" y="30823"/>
                    <a:pt x="56340" y="27154"/>
                  </a:cubicBezTo>
                  <a:cubicBezTo>
                    <a:pt x="56440" y="23484"/>
                    <a:pt x="53605" y="20449"/>
                    <a:pt x="49936" y="20315"/>
                  </a:cubicBezTo>
                  <a:close/>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32" name="Google Shape;532;p26"/>
            <p:cNvSpPr/>
            <p:nvPr/>
          </p:nvSpPr>
          <p:spPr>
            <a:xfrm>
              <a:off x="5621429" y="1437258"/>
              <a:ext cx="21" cy="2545287"/>
            </a:xfrm>
            <a:custGeom>
              <a:rect b="b" l="l" r="r" t="t"/>
              <a:pathLst>
                <a:path extrusionOk="0" fill="none" h="118786" w="1">
                  <a:moveTo>
                    <a:pt x="1" y="118786"/>
                  </a:moveTo>
                  <a:lnTo>
                    <a:pt x="1" y="0"/>
                  </a:lnTo>
                </a:path>
              </a:pathLst>
            </a:custGeom>
            <a:noFill/>
            <a:ln cap="rnd" cmpd="sng" w="108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33" name="Google Shape;533;p26"/>
            <p:cNvSpPr/>
            <p:nvPr/>
          </p:nvSpPr>
          <p:spPr>
            <a:xfrm>
              <a:off x="6941172" y="1732338"/>
              <a:ext cx="1433802" cy="815644"/>
            </a:xfrm>
            <a:custGeom>
              <a:rect b="b" l="l" r="r" t="t"/>
              <a:pathLst>
                <a:path extrusionOk="0" h="39129" w="68784">
                  <a:moveTo>
                    <a:pt x="24452" y="1"/>
                  </a:moveTo>
                  <a:cubicBezTo>
                    <a:pt x="24452" y="1"/>
                    <a:pt x="13277" y="4237"/>
                    <a:pt x="11576" y="5805"/>
                  </a:cubicBezTo>
                  <a:cubicBezTo>
                    <a:pt x="9874" y="7339"/>
                    <a:pt x="1" y="39129"/>
                    <a:pt x="1" y="39129"/>
                  </a:cubicBezTo>
                  <a:lnTo>
                    <a:pt x="68783" y="39129"/>
                  </a:lnTo>
                  <a:cubicBezTo>
                    <a:pt x="68783" y="39129"/>
                    <a:pt x="63713" y="17780"/>
                    <a:pt x="62445" y="10575"/>
                  </a:cubicBezTo>
                  <a:cubicBezTo>
                    <a:pt x="61211" y="3370"/>
                    <a:pt x="55674" y="1835"/>
                    <a:pt x="52872" y="1268"/>
                  </a:cubicBezTo>
                  <a:cubicBezTo>
                    <a:pt x="50036" y="701"/>
                    <a:pt x="24452" y="1"/>
                    <a:pt x="24452" y="1"/>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34" name="Google Shape;534;p26"/>
            <p:cNvSpPr/>
            <p:nvPr/>
          </p:nvSpPr>
          <p:spPr>
            <a:xfrm>
              <a:off x="7811722" y="1796999"/>
              <a:ext cx="248264" cy="750983"/>
            </a:xfrm>
            <a:custGeom>
              <a:rect b="b" l="l" r="r" t="t"/>
              <a:pathLst>
                <a:path extrusionOk="0" h="36027" w="11910">
                  <a:moveTo>
                    <a:pt x="7139" y="1"/>
                  </a:moveTo>
                  <a:lnTo>
                    <a:pt x="1469" y="2903"/>
                  </a:lnTo>
                  <a:lnTo>
                    <a:pt x="1" y="36027"/>
                  </a:lnTo>
                  <a:lnTo>
                    <a:pt x="11909" y="36027"/>
                  </a:lnTo>
                  <a:lnTo>
                    <a:pt x="7139" y="1"/>
                  </a:lnTo>
                  <a:close/>
                </a:path>
              </a:pathLst>
            </a:custGeom>
            <a:solidFill>
              <a:schemeClr val="accent4"/>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35" name="Google Shape;535;p26"/>
            <p:cNvSpPr/>
            <p:nvPr/>
          </p:nvSpPr>
          <p:spPr>
            <a:xfrm>
              <a:off x="7432072" y="1581358"/>
              <a:ext cx="607757" cy="339544"/>
            </a:xfrm>
            <a:custGeom>
              <a:rect b="b" l="l" r="r" t="t"/>
              <a:pathLst>
                <a:path extrusionOk="0" h="16289" w="29156">
                  <a:moveTo>
                    <a:pt x="20141" y="1"/>
                  </a:moveTo>
                  <a:cubicBezTo>
                    <a:pt x="19511" y="1"/>
                    <a:pt x="18636" y="2954"/>
                    <a:pt x="15012" y="3574"/>
                  </a:cubicBezTo>
                  <a:cubicBezTo>
                    <a:pt x="11309" y="4175"/>
                    <a:pt x="2336" y="4542"/>
                    <a:pt x="2336" y="4542"/>
                  </a:cubicBezTo>
                  <a:lnTo>
                    <a:pt x="1836" y="4442"/>
                  </a:lnTo>
                  <a:cubicBezTo>
                    <a:pt x="1836" y="4442"/>
                    <a:pt x="1" y="7177"/>
                    <a:pt x="368" y="8011"/>
                  </a:cubicBezTo>
                  <a:cubicBezTo>
                    <a:pt x="735" y="8878"/>
                    <a:pt x="4938" y="15416"/>
                    <a:pt x="9107" y="16150"/>
                  </a:cubicBezTo>
                  <a:cubicBezTo>
                    <a:pt x="9648" y="16245"/>
                    <a:pt x="10207" y="16289"/>
                    <a:pt x="10778" y="16289"/>
                  </a:cubicBezTo>
                  <a:cubicBezTo>
                    <a:pt x="14610" y="16289"/>
                    <a:pt x="18948" y="14324"/>
                    <a:pt x="21416" y="12814"/>
                  </a:cubicBezTo>
                  <a:cubicBezTo>
                    <a:pt x="24252" y="11080"/>
                    <a:pt x="27921" y="9745"/>
                    <a:pt x="28521" y="9378"/>
                  </a:cubicBezTo>
                  <a:cubicBezTo>
                    <a:pt x="29155" y="8978"/>
                    <a:pt x="26953" y="6043"/>
                    <a:pt x="25953" y="5542"/>
                  </a:cubicBezTo>
                  <a:cubicBezTo>
                    <a:pt x="24985" y="5075"/>
                    <a:pt x="23751" y="4308"/>
                    <a:pt x="23751" y="4308"/>
                  </a:cubicBezTo>
                  <a:cubicBezTo>
                    <a:pt x="23751" y="4308"/>
                    <a:pt x="22384" y="2574"/>
                    <a:pt x="22150" y="2207"/>
                  </a:cubicBezTo>
                  <a:cubicBezTo>
                    <a:pt x="21883" y="1840"/>
                    <a:pt x="21783" y="1239"/>
                    <a:pt x="21416" y="739"/>
                  </a:cubicBezTo>
                  <a:cubicBezTo>
                    <a:pt x="21116" y="305"/>
                    <a:pt x="20682" y="38"/>
                    <a:pt x="20182" y="5"/>
                  </a:cubicBezTo>
                  <a:cubicBezTo>
                    <a:pt x="20169" y="2"/>
                    <a:pt x="20155" y="1"/>
                    <a:pt x="20141" y="1"/>
                  </a:cubicBezTo>
                  <a:close/>
                </a:path>
              </a:pathLst>
            </a:custGeom>
            <a:solidFill>
              <a:schemeClr val="accent4"/>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36" name="Google Shape;536;p26"/>
            <p:cNvSpPr/>
            <p:nvPr/>
          </p:nvSpPr>
          <p:spPr>
            <a:xfrm>
              <a:off x="7708831" y="1628030"/>
              <a:ext cx="184979" cy="289975"/>
            </a:xfrm>
            <a:custGeom>
              <a:rect b="b" l="l" r="r" t="t"/>
              <a:pathLst>
                <a:path extrusionOk="0" fill="none" h="13911" w="8874">
                  <a:moveTo>
                    <a:pt x="0" y="13911"/>
                  </a:moveTo>
                  <a:cubicBezTo>
                    <a:pt x="0" y="13911"/>
                    <a:pt x="7138" y="10342"/>
                    <a:pt x="8006" y="7506"/>
                  </a:cubicBezTo>
                  <a:cubicBezTo>
                    <a:pt x="8873" y="4671"/>
                    <a:pt x="8873" y="1"/>
                    <a:pt x="8873" y="1"/>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37" name="Google Shape;537;p26"/>
            <p:cNvSpPr/>
            <p:nvPr/>
          </p:nvSpPr>
          <p:spPr>
            <a:xfrm>
              <a:off x="7822166" y="1671846"/>
              <a:ext cx="105017" cy="182206"/>
            </a:xfrm>
            <a:custGeom>
              <a:rect b="b" l="l" r="r" t="t"/>
              <a:pathLst>
                <a:path extrusionOk="0" fill="none" h="8741" w="5038">
                  <a:moveTo>
                    <a:pt x="0" y="8740"/>
                  </a:moveTo>
                  <a:cubicBezTo>
                    <a:pt x="0" y="8740"/>
                    <a:pt x="3069" y="7372"/>
                    <a:pt x="4036" y="5538"/>
                  </a:cubicBezTo>
                  <a:cubicBezTo>
                    <a:pt x="5037" y="3670"/>
                    <a:pt x="5037" y="0"/>
                    <a:pt x="5037"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38" name="Google Shape;538;p26"/>
            <p:cNvSpPr/>
            <p:nvPr/>
          </p:nvSpPr>
          <p:spPr>
            <a:xfrm>
              <a:off x="7385484" y="1181571"/>
              <a:ext cx="572279" cy="658056"/>
            </a:xfrm>
            <a:custGeom>
              <a:rect b="b" l="l" r="r" t="t"/>
              <a:pathLst>
                <a:path extrusionOk="0" h="31569" w="27454">
                  <a:moveTo>
                    <a:pt x="15521" y="0"/>
                  </a:moveTo>
                  <a:cubicBezTo>
                    <a:pt x="15083" y="0"/>
                    <a:pt x="14645" y="33"/>
                    <a:pt x="14211" y="104"/>
                  </a:cubicBezTo>
                  <a:cubicBezTo>
                    <a:pt x="8874" y="971"/>
                    <a:pt x="968" y="5074"/>
                    <a:pt x="134" y="8343"/>
                  </a:cubicBezTo>
                  <a:cubicBezTo>
                    <a:pt x="1" y="8843"/>
                    <a:pt x="2870" y="23120"/>
                    <a:pt x="4938" y="26756"/>
                  </a:cubicBezTo>
                  <a:cubicBezTo>
                    <a:pt x="6606" y="29661"/>
                    <a:pt x="9727" y="31568"/>
                    <a:pt x="12219" y="31568"/>
                  </a:cubicBezTo>
                  <a:cubicBezTo>
                    <a:pt x="12818" y="31568"/>
                    <a:pt x="13380" y="31459"/>
                    <a:pt x="13878" y="31226"/>
                  </a:cubicBezTo>
                  <a:cubicBezTo>
                    <a:pt x="16846" y="29825"/>
                    <a:pt x="20149" y="27090"/>
                    <a:pt x="21583" y="24021"/>
                  </a:cubicBezTo>
                  <a:cubicBezTo>
                    <a:pt x="21850" y="23487"/>
                    <a:pt x="23284" y="17384"/>
                    <a:pt x="22984" y="17283"/>
                  </a:cubicBezTo>
                  <a:lnTo>
                    <a:pt x="22984" y="17283"/>
                  </a:lnTo>
                  <a:cubicBezTo>
                    <a:pt x="22989" y="17284"/>
                    <a:pt x="23138" y="17333"/>
                    <a:pt x="23370" y="17333"/>
                  </a:cubicBezTo>
                  <a:cubicBezTo>
                    <a:pt x="24011" y="17333"/>
                    <a:pt x="25286" y="16959"/>
                    <a:pt x="25919" y="14180"/>
                  </a:cubicBezTo>
                  <a:cubicBezTo>
                    <a:pt x="26753" y="10411"/>
                    <a:pt x="27454" y="8176"/>
                    <a:pt x="26420" y="6108"/>
                  </a:cubicBezTo>
                  <a:cubicBezTo>
                    <a:pt x="25470" y="4208"/>
                    <a:pt x="20467" y="0"/>
                    <a:pt x="15521"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39" name="Google Shape;539;p26"/>
            <p:cNvSpPr/>
            <p:nvPr/>
          </p:nvSpPr>
          <p:spPr>
            <a:xfrm>
              <a:off x="7179306" y="945919"/>
              <a:ext cx="825045" cy="491337"/>
            </a:xfrm>
            <a:custGeom>
              <a:rect b="b" l="l" r="r" t="t"/>
              <a:pathLst>
                <a:path extrusionOk="0" h="23571" w="39580">
                  <a:moveTo>
                    <a:pt x="28757" y="0"/>
                  </a:moveTo>
                  <a:cubicBezTo>
                    <a:pt x="27359" y="0"/>
                    <a:pt x="28272" y="2269"/>
                    <a:pt x="28272" y="2269"/>
                  </a:cubicBezTo>
                  <a:cubicBezTo>
                    <a:pt x="28272" y="2269"/>
                    <a:pt x="26370" y="1268"/>
                    <a:pt x="22067" y="734"/>
                  </a:cubicBezTo>
                  <a:cubicBezTo>
                    <a:pt x="21624" y="683"/>
                    <a:pt x="21156" y="659"/>
                    <a:pt x="20672" y="659"/>
                  </a:cubicBezTo>
                  <a:cubicBezTo>
                    <a:pt x="16467" y="659"/>
                    <a:pt x="11051" y="2495"/>
                    <a:pt x="9525" y="4170"/>
                  </a:cubicBezTo>
                  <a:cubicBezTo>
                    <a:pt x="7790" y="6072"/>
                    <a:pt x="11426" y="7106"/>
                    <a:pt x="11426" y="7106"/>
                  </a:cubicBezTo>
                  <a:cubicBezTo>
                    <a:pt x="11426" y="7106"/>
                    <a:pt x="1086" y="11242"/>
                    <a:pt x="385" y="16379"/>
                  </a:cubicBezTo>
                  <a:cubicBezTo>
                    <a:pt x="1" y="19358"/>
                    <a:pt x="2064" y="19989"/>
                    <a:pt x="3882" y="19989"/>
                  </a:cubicBezTo>
                  <a:cubicBezTo>
                    <a:pt x="5219" y="19989"/>
                    <a:pt x="6423" y="19648"/>
                    <a:pt x="6423" y="19648"/>
                  </a:cubicBezTo>
                  <a:lnTo>
                    <a:pt x="6423" y="19648"/>
                  </a:lnTo>
                  <a:cubicBezTo>
                    <a:pt x="6423" y="19648"/>
                    <a:pt x="6396" y="21593"/>
                    <a:pt x="10160" y="21593"/>
                  </a:cubicBezTo>
                  <a:cubicBezTo>
                    <a:pt x="10578" y="21593"/>
                    <a:pt x="11043" y="21569"/>
                    <a:pt x="11560" y="21516"/>
                  </a:cubicBezTo>
                  <a:cubicBezTo>
                    <a:pt x="16730" y="21016"/>
                    <a:pt x="24268" y="15179"/>
                    <a:pt x="24269" y="15178"/>
                  </a:cubicBezTo>
                  <a:lnTo>
                    <a:pt x="24269" y="15178"/>
                  </a:lnTo>
                  <a:cubicBezTo>
                    <a:pt x="24269" y="15178"/>
                    <a:pt x="21833" y="19158"/>
                    <a:pt x="23857" y="19158"/>
                  </a:cubicBezTo>
                  <a:cubicBezTo>
                    <a:pt x="23978" y="19158"/>
                    <a:pt x="24115" y="19144"/>
                    <a:pt x="24269" y="19114"/>
                  </a:cubicBezTo>
                  <a:cubicBezTo>
                    <a:pt x="27038" y="18614"/>
                    <a:pt x="28238" y="15011"/>
                    <a:pt x="28238" y="15011"/>
                  </a:cubicBezTo>
                  <a:cubicBezTo>
                    <a:pt x="28238" y="15011"/>
                    <a:pt x="28405" y="16045"/>
                    <a:pt x="28572" y="16879"/>
                  </a:cubicBezTo>
                  <a:cubicBezTo>
                    <a:pt x="28739" y="17747"/>
                    <a:pt x="30807" y="19815"/>
                    <a:pt x="30807" y="19815"/>
                  </a:cubicBezTo>
                  <a:cubicBezTo>
                    <a:pt x="30807" y="19815"/>
                    <a:pt x="31341" y="22750"/>
                    <a:pt x="32708" y="23417"/>
                  </a:cubicBezTo>
                  <a:cubicBezTo>
                    <a:pt x="32917" y="23524"/>
                    <a:pt x="33078" y="23570"/>
                    <a:pt x="33202" y="23570"/>
                  </a:cubicBezTo>
                  <a:cubicBezTo>
                    <a:pt x="33892" y="23570"/>
                    <a:pt x="33434" y="22140"/>
                    <a:pt x="33576" y="21716"/>
                  </a:cubicBezTo>
                  <a:cubicBezTo>
                    <a:pt x="33742" y="21182"/>
                    <a:pt x="36644" y="20315"/>
                    <a:pt x="38045" y="17413"/>
                  </a:cubicBezTo>
                  <a:cubicBezTo>
                    <a:pt x="39413" y="14478"/>
                    <a:pt x="36644" y="9341"/>
                    <a:pt x="36644" y="9341"/>
                  </a:cubicBezTo>
                  <a:cubicBezTo>
                    <a:pt x="36644" y="9341"/>
                    <a:pt x="39580" y="8974"/>
                    <a:pt x="39246" y="7773"/>
                  </a:cubicBezTo>
                  <a:cubicBezTo>
                    <a:pt x="38879" y="6572"/>
                    <a:pt x="34409" y="6238"/>
                    <a:pt x="34409" y="6238"/>
                  </a:cubicBezTo>
                  <a:cubicBezTo>
                    <a:pt x="34409" y="6238"/>
                    <a:pt x="32208" y="1201"/>
                    <a:pt x="29639" y="201"/>
                  </a:cubicBezTo>
                  <a:cubicBezTo>
                    <a:pt x="29275" y="60"/>
                    <a:pt x="28985" y="0"/>
                    <a:pt x="28757" y="0"/>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40" name="Google Shape;540;p26"/>
            <p:cNvSpPr/>
            <p:nvPr/>
          </p:nvSpPr>
          <p:spPr>
            <a:xfrm>
              <a:off x="6579616" y="2437733"/>
              <a:ext cx="297604" cy="109561"/>
            </a:xfrm>
            <a:custGeom>
              <a:rect b="b" l="l" r="r" t="t"/>
              <a:pathLst>
                <a:path extrusionOk="0" h="5256" w="14277">
                  <a:moveTo>
                    <a:pt x="7242" y="1"/>
                  </a:moveTo>
                  <a:cubicBezTo>
                    <a:pt x="6522" y="1"/>
                    <a:pt x="5801" y="105"/>
                    <a:pt x="5104" y="318"/>
                  </a:cubicBezTo>
                  <a:cubicBezTo>
                    <a:pt x="1701" y="1319"/>
                    <a:pt x="0" y="4288"/>
                    <a:pt x="0" y="5255"/>
                  </a:cubicBezTo>
                  <a:lnTo>
                    <a:pt x="14277" y="5255"/>
                  </a:lnTo>
                  <a:cubicBezTo>
                    <a:pt x="13910" y="3521"/>
                    <a:pt x="12843" y="2053"/>
                    <a:pt x="11308" y="1152"/>
                  </a:cubicBezTo>
                  <a:cubicBezTo>
                    <a:pt x="10070" y="401"/>
                    <a:pt x="8657" y="1"/>
                    <a:pt x="7242" y="1"/>
                  </a:cubicBez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41" name="Google Shape;541;p26"/>
            <p:cNvSpPr/>
            <p:nvPr/>
          </p:nvSpPr>
          <p:spPr>
            <a:xfrm>
              <a:off x="6574050" y="2391519"/>
              <a:ext cx="76501" cy="127050"/>
            </a:xfrm>
            <a:custGeom>
              <a:rect b="b" l="l" r="r" t="t"/>
              <a:pathLst>
                <a:path extrusionOk="0" h="6095" w="3670">
                  <a:moveTo>
                    <a:pt x="2802" y="0"/>
                  </a:moveTo>
                  <a:cubicBezTo>
                    <a:pt x="2802" y="0"/>
                    <a:pt x="968" y="2669"/>
                    <a:pt x="968" y="3669"/>
                  </a:cubicBezTo>
                  <a:cubicBezTo>
                    <a:pt x="968" y="4637"/>
                    <a:pt x="0" y="5638"/>
                    <a:pt x="1401" y="6071"/>
                  </a:cubicBezTo>
                  <a:cubicBezTo>
                    <a:pt x="1456" y="6087"/>
                    <a:pt x="1509" y="6094"/>
                    <a:pt x="1562" y="6094"/>
                  </a:cubicBezTo>
                  <a:cubicBezTo>
                    <a:pt x="2868" y="6094"/>
                    <a:pt x="3669" y="1513"/>
                    <a:pt x="3669" y="968"/>
                  </a:cubicBezTo>
                  <a:cubicBezTo>
                    <a:pt x="3669" y="400"/>
                    <a:pt x="2802" y="0"/>
                    <a:pt x="2802"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42" name="Google Shape;542;p26"/>
            <p:cNvSpPr/>
            <p:nvPr/>
          </p:nvSpPr>
          <p:spPr>
            <a:xfrm>
              <a:off x="6600461" y="2385183"/>
              <a:ext cx="85548" cy="143289"/>
            </a:xfrm>
            <a:custGeom>
              <a:rect b="b" l="l" r="r" t="t"/>
              <a:pathLst>
                <a:path extrusionOk="0" h="6874" w="4104">
                  <a:moveTo>
                    <a:pt x="2735" y="0"/>
                  </a:moveTo>
                  <a:cubicBezTo>
                    <a:pt x="2252" y="0"/>
                    <a:pt x="1770" y="69"/>
                    <a:pt x="1535" y="304"/>
                  </a:cubicBezTo>
                  <a:cubicBezTo>
                    <a:pt x="968" y="838"/>
                    <a:pt x="1" y="5808"/>
                    <a:pt x="134" y="6375"/>
                  </a:cubicBezTo>
                  <a:cubicBezTo>
                    <a:pt x="209" y="6692"/>
                    <a:pt x="688" y="6873"/>
                    <a:pt x="1167" y="6873"/>
                  </a:cubicBezTo>
                  <a:cubicBezTo>
                    <a:pt x="1546" y="6873"/>
                    <a:pt x="1925" y="6759"/>
                    <a:pt x="2102" y="6509"/>
                  </a:cubicBezTo>
                  <a:cubicBezTo>
                    <a:pt x="2536" y="5942"/>
                    <a:pt x="4104" y="137"/>
                    <a:pt x="4104" y="137"/>
                  </a:cubicBezTo>
                  <a:cubicBezTo>
                    <a:pt x="4104" y="137"/>
                    <a:pt x="3418" y="0"/>
                    <a:pt x="2735"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43" name="Google Shape;543;p26"/>
            <p:cNvSpPr/>
            <p:nvPr/>
          </p:nvSpPr>
          <p:spPr>
            <a:xfrm>
              <a:off x="6632458" y="2368715"/>
              <a:ext cx="365058" cy="178933"/>
            </a:xfrm>
            <a:custGeom>
              <a:rect b="b" l="l" r="r" t="t"/>
              <a:pathLst>
                <a:path extrusionOk="0" h="8584" w="17513">
                  <a:moveTo>
                    <a:pt x="3160" y="1"/>
                  </a:moveTo>
                  <a:cubicBezTo>
                    <a:pt x="2281" y="1"/>
                    <a:pt x="1759" y="1250"/>
                    <a:pt x="1435" y="2062"/>
                  </a:cubicBezTo>
                  <a:cubicBezTo>
                    <a:pt x="1001" y="3062"/>
                    <a:pt x="0" y="6598"/>
                    <a:pt x="0" y="7566"/>
                  </a:cubicBezTo>
                  <a:cubicBezTo>
                    <a:pt x="0" y="8149"/>
                    <a:pt x="533" y="8539"/>
                    <a:pt x="1030" y="8539"/>
                  </a:cubicBezTo>
                  <a:cubicBezTo>
                    <a:pt x="1386" y="8539"/>
                    <a:pt x="1723" y="8339"/>
                    <a:pt x="1835" y="7866"/>
                  </a:cubicBezTo>
                  <a:cubicBezTo>
                    <a:pt x="2135" y="6732"/>
                    <a:pt x="4403" y="3062"/>
                    <a:pt x="4403" y="3062"/>
                  </a:cubicBezTo>
                  <a:lnTo>
                    <a:pt x="7372" y="4196"/>
                  </a:lnTo>
                  <a:cubicBezTo>
                    <a:pt x="7372" y="4196"/>
                    <a:pt x="7639" y="4597"/>
                    <a:pt x="6371" y="5464"/>
                  </a:cubicBezTo>
                  <a:cubicBezTo>
                    <a:pt x="5104" y="6298"/>
                    <a:pt x="3269" y="8133"/>
                    <a:pt x="3836" y="8433"/>
                  </a:cubicBezTo>
                  <a:cubicBezTo>
                    <a:pt x="4023" y="8521"/>
                    <a:pt x="4328" y="8565"/>
                    <a:pt x="4674" y="8565"/>
                  </a:cubicBezTo>
                  <a:cubicBezTo>
                    <a:pt x="5381" y="8565"/>
                    <a:pt x="6258" y="8380"/>
                    <a:pt x="6638" y="7999"/>
                  </a:cubicBezTo>
                  <a:cubicBezTo>
                    <a:pt x="7205" y="7432"/>
                    <a:pt x="10174" y="6732"/>
                    <a:pt x="10174" y="6732"/>
                  </a:cubicBezTo>
                  <a:cubicBezTo>
                    <a:pt x="10174" y="6732"/>
                    <a:pt x="12876" y="8433"/>
                    <a:pt x="13443" y="8566"/>
                  </a:cubicBezTo>
                  <a:cubicBezTo>
                    <a:pt x="13492" y="8578"/>
                    <a:pt x="13564" y="8583"/>
                    <a:pt x="13653" y="8583"/>
                  </a:cubicBezTo>
                  <a:cubicBezTo>
                    <a:pt x="14593" y="8583"/>
                    <a:pt x="17513" y="7999"/>
                    <a:pt x="17513" y="7999"/>
                  </a:cubicBezTo>
                  <a:cubicBezTo>
                    <a:pt x="17513" y="7999"/>
                    <a:pt x="13577" y="4630"/>
                    <a:pt x="13009" y="4196"/>
                  </a:cubicBezTo>
                  <a:cubicBezTo>
                    <a:pt x="12376" y="3796"/>
                    <a:pt x="11709" y="3463"/>
                    <a:pt x="11041" y="3196"/>
                  </a:cubicBezTo>
                  <a:cubicBezTo>
                    <a:pt x="11041" y="3196"/>
                    <a:pt x="5104" y="1061"/>
                    <a:pt x="3836" y="227"/>
                  </a:cubicBezTo>
                  <a:cubicBezTo>
                    <a:pt x="3590" y="69"/>
                    <a:pt x="3365" y="1"/>
                    <a:pt x="3160"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44" name="Google Shape;544;p26"/>
            <p:cNvSpPr/>
            <p:nvPr/>
          </p:nvSpPr>
          <p:spPr>
            <a:xfrm>
              <a:off x="7830504" y="2384286"/>
              <a:ext cx="229483" cy="99722"/>
            </a:xfrm>
            <a:custGeom>
              <a:rect b="b" l="l" r="r" t="t"/>
              <a:pathLst>
                <a:path extrusionOk="0" h="4784" w="11009">
                  <a:moveTo>
                    <a:pt x="1497" y="1"/>
                  </a:moveTo>
                  <a:cubicBezTo>
                    <a:pt x="780" y="1"/>
                    <a:pt x="210" y="175"/>
                    <a:pt x="134" y="814"/>
                  </a:cubicBezTo>
                  <a:cubicBezTo>
                    <a:pt x="1" y="2215"/>
                    <a:pt x="2969" y="3082"/>
                    <a:pt x="4370" y="3082"/>
                  </a:cubicBezTo>
                  <a:cubicBezTo>
                    <a:pt x="5197" y="3082"/>
                    <a:pt x="5824" y="2894"/>
                    <a:pt x="6533" y="2894"/>
                  </a:cubicBezTo>
                  <a:cubicBezTo>
                    <a:pt x="7054" y="2894"/>
                    <a:pt x="7619" y="2996"/>
                    <a:pt x="8340" y="3349"/>
                  </a:cubicBezTo>
                  <a:cubicBezTo>
                    <a:pt x="10041" y="4217"/>
                    <a:pt x="11008" y="4784"/>
                    <a:pt x="11008" y="4784"/>
                  </a:cubicBezTo>
                  <a:lnTo>
                    <a:pt x="9040" y="1648"/>
                  </a:lnTo>
                  <a:lnTo>
                    <a:pt x="7072" y="247"/>
                  </a:lnTo>
                  <a:lnTo>
                    <a:pt x="4103" y="247"/>
                  </a:lnTo>
                  <a:cubicBezTo>
                    <a:pt x="3415" y="247"/>
                    <a:pt x="2351" y="1"/>
                    <a:pt x="1497"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45" name="Google Shape;545;p26"/>
            <p:cNvSpPr/>
            <p:nvPr/>
          </p:nvSpPr>
          <p:spPr>
            <a:xfrm>
              <a:off x="7877780" y="2315727"/>
              <a:ext cx="344213" cy="232276"/>
            </a:xfrm>
            <a:custGeom>
              <a:rect b="b" l="l" r="r" t="t"/>
              <a:pathLst>
                <a:path extrusionOk="0" h="11143" w="16513">
                  <a:moveTo>
                    <a:pt x="2970" y="0"/>
                  </a:moveTo>
                  <a:cubicBezTo>
                    <a:pt x="2136" y="0"/>
                    <a:pt x="1" y="4670"/>
                    <a:pt x="301" y="5804"/>
                  </a:cubicBezTo>
                  <a:cubicBezTo>
                    <a:pt x="378" y="6130"/>
                    <a:pt x="479" y="6258"/>
                    <a:pt x="594" y="6258"/>
                  </a:cubicBezTo>
                  <a:cubicBezTo>
                    <a:pt x="880" y="6258"/>
                    <a:pt x="1250" y="5470"/>
                    <a:pt x="1535" y="4970"/>
                  </a:cubicBezTo>
                  <a:cubicBezTo>
                    <a:pt x="1969" y="4270"/>
                    <a:pt x="3503" y="2302"/>
                    <a:pt x="3503" y="2302"/>
                  </a:cubicBezTo>
                  <a:cubicBezTo>
                    <a:pt x="3503" y="2302"/>
                    <a:pt x="5905" y="6238"/>
                    <a:pt x="6906" y="8373"/>
                  </a:cubicBezTo>
                  <a:cubicBezTo>
                    <a:pt x="7906" y="10474"/>
                    <a:pt x="9875" y="10775"/>
                    <a:pt x="11009" y="11042"/>
                  </a:cubicBezTo>
                  <a:cubicBezTo>
                    <a:pt x="11285" y="11115"/>
                    <a:pt x="11752" y="11142"/>
                    <a:pt x="12301" y="11142"/>
                  </a:cubicBezTo>
                  <a:cubicBezTo>
                    <a:pt x="14010" y="11142"/>
                    <a:pt x="16513" y="10875"/>
                    <a:pt x="16513" y="10875"/>
                  </a:cubicBezTo>
                  <a:cubicBezTo>
                    <a:pt x="16513" y="10875"/>
                    <a:pt x="13844" y="5104"/>
                    <a:pt x="12576" y="3269"/>
                  </a:cubicBezTo>
                  <a:cubicBezTo>
                    <a:pt x="11309" y="1435"/>
                    <a:pt x="3804" y="0"/>
                    <a:pt x="2970"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46" name="Google Shape;546;p26"/>
            <p:cNvSpPr/>
            <p:nvPr/>
          </p:nvSpPr>
          <p:spPr>
            <a:xfrm>
              <a:off x="7907797" y="2302616"/>
              <a:ext cx="170262" cy="181018"/>
            </a:xfrm>
            <a:custGeom>
              <a:rect b="b" l="l" r="r" t="t"/>
              <a:pathLst>
                <a:path extrusionOk="0" h="8684" w="8168">
                  <a:moveTo>
                    <a:pt x="4397" y="1"/>
                  </a:moveTo>
                  <a:cubicBezTo>
                    <a:pt x="4280" y="1"/>
                    <a:pt x="4169" y="20"/>
                    <a:pt x="4065" y="62"/>
                  </a:cubicBezTo>
                  <a:cubicBezTo>
                    <a:pt x="2630" y="629"/>
                    <a:pt x="395" y="7401"/>
                    <a:pt x="95" y="8268"/>
                  </a:cubicBezTo>
                  <a:cubicBezTo>
                    <a:pt x="1" y="8564"/>
                    <a:pt x="153" y="8683"/>
                    <a:pt x="402" y="8683"/>
                  </a:cubicBezTo>
                  <a:cubicBezTo>
                    <a:pt x="854" y="8683"/>
                    <a:pt x="1624" y="8287"/>
                    <a:pt x="1796" y="7834"/>
                  </a:cubicBezTo>
                  <a:cubicBezTo>
                    <a:pt x="2063" y="7134"/>
                    <a:pt x="4632" y="3465"/>
                    <a:pt x="4632" y="3465"/>
                  </a:cubicBezTo>
                  <a:lnTo>
                    <a:pt x="6867" y="4866"/>
                  </a:lnTo>
                  <a:lnTo>
                    <a:pt x="8168" y="3031"/>
                  </a:lnTo>
                  <a:cubicBezTo>
                    <a:pt x="8168" y="3031"/>
                    <a:pt x="5852" y="1"/>
                    <a:pt x="43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47" name="Google Shape;547;p26"/>
            <p:cNvSpPr/>
            <p:nvPr/>
          </p:nvSpPr>
          <p:spPr>
            <a:xfrm>
              <a:off x="7904211" y="2292089"/>
              <a:ext cx="173847" cy="200258"/>
            </a:xfrm>
            <a:custGeom>
              <a:rect b="b" l="l" r="r" t="t"/>
              <a:pathLst>
                <a:path extrusionOk="0" fill="none" h="9607" w="8340">
                  <a:moveTo>
                    <a:pt x="8340" y="3536"/>
                  </a:moveTo>
                  <a:cubicBezTo>
                    <a:pt x="8340" y="3536"/>
                    <a:pt x="5638" y="0"/>
                    <a:pt x="4237" y="567"/>
                  </a:cubicBezTo>
                  <a:cubicBezTo>
                    <a:pt x="2802" y="1134"/>
                    <a:pt x="567" y="7906"/>
                    <a:pt x="267" y="8773"/>
                  </a:cubicBezTo>
                  <a:cubicBezTo>
                    <a:pt x="0" y="9607"/>
                    <a:pt x="1702" y="9040"/>
                    <a:pt x="1968" y="8339"/>
                  </a:cubicBezTo>
                  <a:cubicBezTo>
                    <a:pt x="2235" y="7639"/>
                    <a:pt x="4804" y="3970"/>
                    <a:pt x="4804" y="3970"/>
                  </a:cubicBezTo>
                  <a:lnTo>
                    <a:pt x="7039" y="537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48" name="Google Shape;548;p26"/>
            <p:cNvSpPr/>
            <p:nvPr/>
          </p:nvSpPr>
          <p:spPr>
            <a:xfrm>
              <a:off x="7945234" y="2320855"/>
              <a:ext cx="173847" cy="158589"/>
            </a:xfrm>
            <a:custGeom>
              <a:rect b="b" l="l" r="r" t="t"/>
              <a:pathLst>
                <a:path extrusionOk="0" h="7608" w="8340">
                  <a:moveTo>
                    <a:pt x="4705" y="0"/>
                  </a:moveTo>
                  <a:cubicBezTo>
                    <a:pt x="4644" y="0"/>
                    <a:pt x="4588" y="7"/>
                    <a:pt x="4537" y="21"/>
                  </a:cubicBezTo>
                  <a:cubicBezTo>
                    <a:pt x="3536" y="321"/>
                    <a:pt x="0" y="7226"/>
                    <a:pt x="568" y="7526"/>
                  </a:cubicBezTo>
                  <a:cubicBezTo>
                    <a:pt x="672" y="7582"/>
                    <a:pt x="797" y="7608"/>
                    <a:pt x="933" y="7608"/>
                  </a:cubicBezTo>
                  <a:cubicBezTo>
                    <a:pt x="1535" y="7608"/>
                    <a:pt x="2374" y="7105"/>
                    <a:pt x="2836" y="6426"/>
                  </a:cubicBezTo>
                  <a:cubicBezTo>
                    <a:pt x="3403" y="5558"/>
                    <a:pt x="4537" y="3590"/>
                    <a:pt x="4537" y="3590"/>
                  </a:cubicBezTo>
                  <a:lnTo>
                    <a:pt x="6639" y="5125"/>
                  </a:lnTo>
                  <a:lnTo>
                    <a:pt x="8340" y="2156"/>
                  </a:lnTo>
                  <a:cubicBezTo>
                    <a:pt x="8340" y="2156"/>
                    <a:pt x="5795" y="0"/>
                    <a:pt x="47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49" name="Google Shape;549;p26"/>
            <p:cNvSpPr/>
            <p:nvPr/>
          </p:nvSpPr>
          <p:spPr>
            <a:xfrm>
              <a:off x="7945234" y="2315727"/>
              <a:ext cx="173847" cy="168282"/>
            </a:xfrm>
            <a:custGeom>
              <a:rect b="b" l="l" r="r" t="t"/>
              <a:pathLst>
                <a:path extrusionOk="0" fill="none" h="8073" w="8340">
                  <a:moveTo>
                    <a:pt x="8340" y="2402"/>
                  </a:moveTo>
                  <a:cubicBezTo>
                    <a:pt x="8340" y="2402"/>
                    <a:pt x="5504" y="0"/>
                    <a:pt x="4537" y="267"/>
                  </a:cubicBezTo>
                  <a:cubicBezTo>
                    <a:pt x="3536" y="567"/>
                    <a:pt x="0" y="7472"/>
                    <a:pt x="568" y="7772"/>
                  </a:cubicBezTo>
                  <a:cubicBezTo>
                    <a:pt x="1135" y="8073"/>
                    <a:pt x="2269" y="7506"/>
                    <a:pt x="2836" y="6672"/>
                  </a:cubicBezTo>
                  <a:cubicBezTo>
                    <a:pt x="3403" y="5804"/>
                    <a:pt x="4537" y="3836"/>
                    <a:pt x="4537" y="3836"/>
                  </a:cubicBezTo>
                  <a:lnTo>
                    <a:pt x="6639" y="537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50" name="Google Shape;550;p26"/>
            <p:cNvSpPr/>
            <p:nvPr/>
          </p:nvSpPr>
          <p:spPr>
            <a:xfrm>
              <a:off x="8007123" y="2356479"/>
              <a:ext cx="140474" cy="130323"/>
            </a:xfrm>
            <a:custGeom>
              <a:rect b="b" l="l" r="r" t="t"/>
              <a:pathLst>
                <a:path extrusionOk="0" h="6252" w="6739">
                  <a:moveTo>
                    <a:pt x="4593" y="1"/>
                  </a:moveTo>
                  <a:cubicBezTo>
                    <a:pt x="4517" y="1"/>
                    <a:pt x="4443" y="15"/>
                    <a:pt x="4370" y="47"/>
                  </a:cubicBezTo>
                  <a:cubicBezTo>
                    <a:pt x="3403" y="447"/>
                    <a:pt x="0" y="5684"/>
                    <a:pt x="1001" y="5684"/>
                  </a:cubicBezTo>
                  <a:cubicBezTo>
                    <a:pt x="1968" y="5684"/>
                    <a:pt x="4937" y="2582"/>
                    <a:pt x="4937" y="2582"/>
                  </a:cubicBezTo>
                  <a:lnTo>
                    <a:pt x="4937" y="2582"/>
                  </a:lnTo>
                  <a:cubicBezTo>
                    <a:pt x="4937" y="2582"/>
                    <a:pt x="4670" y="4984"/>
                    <a:pt x="4937" y="6251"/>
                  </a:cubicBezTo>
                  <a:lnTo>
                    <a:pt x="6738" y="2382"/>
                  </a:lnTo>
                  <a:cubicBezTo>
                    <a:pt x="6738" y="2382"/>
                    <a:pt x="5562" y="1"/>
                    <a:pt x="45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51" name="Google Shape;551;p26"/>
            <p:cNvSpPr/>
            <p:nvPr/>
          </p:nvSpPr>
          <p:spPr>
            <a:xfrm>
              <a:off x="8007123" y="2348412"/>
              <a:ext cx="140474" cy="138390"/>
            </a:xfrm>
            <a:custGeom>
              <a:rect b="b" l="l" r="r" t="t"/>
              <a:pathLst>
                <a:path extrusionOk="0" fill="none" h="6639" w="6739">
                  <a:moveTo>
                    <a:pt x="6738" y="2769"/>
                  </a:moveTo>
                  <a:cubicBezTo>
                    <a:pt x="6738" y="2769"/>
                    <a:pt x="5371" y="0"/>
                    <a:pt x="4370" y="434"/>
                  </a:cubicBezTo>
                  <a:cubicBezTo>
                    <a:pt x="3403" y="834"/>
                    <a:pt x="0" y="6071"/>
                    <a:pt x="1001" y="6071"/>
                  </a:cubicBezTo>
                  <a:cubicBezTo>
                    <a:pt x="1968" y="6071"/>
                    <a:pt x="4937" y="2969"/>
                    <a:pt x="4937" y="2969"/>
                  </a:cubicBezTo>
                  <a:cubicBezTo>
                    <a:pt x="4937" y="2969"/>
                    <a:pt x="4670" y="5371"/>
                    <a:pt x="4937" y="6638"/>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52" name="Google Shape;552;p26"/>
            <p:cNvSpPr/>
            <p:nvPr/>
          </p:nvSpPr>
          <p:spPr>
            <a:xfrm>
              <a:off x="7292327" y="2523635"/>
              <a:ext cx="773224" cy="24347"/>
            </a:xfrm>
            <a:custGeom>
              <a:rect b="b" l="l" r="r" t="t"/>
              <a:pathLst>
                <a:path extrusionOk="0" h="1168" w="37094">
                  <a:moveTo>
                    <a:pt x="0" y="0"/>
                  </a:moveTo>
                  <a:lnTo>
                    <a:pt x="0" y="1168"/>
                  </a:lnTo>
                  <a:lnTo>
                    <a:pt x="37093" y="1168"/>
                  </a:lnTo>
                  <a:lnTo>
                    <a:pt x="37093" y="0"/>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53" name="Google Shape;553;p26"/>
            <p:cNvSpPr/>
            <p:nvPr/>
          </p:nvSpPr>
          <p:spPr>
            <a:xfrm>
              <a:off x="6728408" y="2020895"/>
              <a:ext cx="933856" cy="527087"/>
            </a:xfrm>
            <a:custGeom>
              <a:rect b="b" l="l" r="r" t="t"/>
              <a:pathLst>
                <a:path extrusionOk="0" h="25286" w="44800">
                  <a:moveTo>
                    <a:pt x="0" y="1"/>
                  </a:moveTo>
                  <a:lnTo>
                    <a:pt x="7573" y="25286"/>
                  </a:lnTo>
                  <a:lnTo>
                    <a:pt x="44799" y="25286"/>
                  </a:lnTo>
                  <a:lnTo>
                    <a:pt x="37227" y="1"/>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54" name="Google Shape;554;p26"/>
            <p:cNvSpPr/>
            <p:nvPr/>
          </p:nvSpPr>
          <p:spPr>
            <a:xfrm>
              <a:off x="6402288" y="2547273"/>
              <a:ext cx="2741722" cy="21"/>
            </a:xfrm>
            <a:custGeom>
              <a:rect b="b" l="l" r="r" t="t"/>
              <a:pathLst>
                <a:path extrusionOk="0" fill="none" h="1" w="131529">
                  <a:moveTo>
                    <a:pt x="1" y="0"/>
                  </a:moveTo>
                  <a:lnTo>
                    <a:pt x="131528"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55" name="Google Shape;555;p26"/>
            <p:cNvSpPr/>
            <p:nvPr/>
          </p:nvSpPr>
          <p:spPr>
            <a:xfrm>
              <a:off x="7637604" y="4219042"/>
              <a:ext cx="177620" cy="240489"/>
            </a:xfrm>
            <a:custGeom>
              <a:rect b="b" l="l" r="r" t="t"/>
              <a:pathLst>
                <a:path extrusionOk="0" h="11537" w="8521">
                  <a:moveTo>
                    <a:pt x="4173" y="1"/>
                  </a:moveTo>
                  <a:cubicBezTo>
                    <a:pt x="2484" y="1"/>
                    <a:pt x="968" y="1370"/>
                    <a:pt x="782" y="1525"/>
                  </a:cubicBezTo>
                  <a:cubicBezTo>
                    <a:pt x="0" y="2255"/>
                    <a:pt x="704" y="3351"/>
                    <a:pt x="1526" y="3351"/>
                  </a:cubicBezTo>
                  <a:cubicBezTo>
                    <a:pt x="1757" y="3351"/>
                    <a:pt x="1997" y="3264"/>
                    <a:pt x="2216" y="3060"/>
                  </a:cubicBezTo>
                  <a:cubicBezTo>
                    <a:pt x="2560" y="2747"/>
                    <a:pt x="3460" y="2083"/>
                    <a:pt x="4149" y="2083"/>
                  </a:cubicBezTo>
                  <a:cubicBezTo>
                    <a:pt x="4195" y="2083"/>
                    <a:pt x="4240" y="2086"/>
                    <a:pt x="4284" y="2092"/>
                  </a:cubicBezTo>
                  <a:cubicBezTo>
                    <a:pt x="4585" y="2159"/>
                    <a:pt x="4851" y="2359"/>
                    <a:pt x="4985" y="2626"/>
                  </a:cubicBezTo>
                  <a:cubicBezTo>
                    <a:pt x="6186" y="4628"/>
                    <a:pt x="5252" y="8731"/>
                    <a:pt x="4651" y="9431"/>
                  </a:cubicBezTo>
                  <a:cubicBezTo>
                    <a:pt x="4588" y="9456"/>
                    <a:pt x="4492" y="9469"/>
                    <a:pt x="4372" y="9469"/>
                  </a:cubicBezTo>
                  <a:cubicBezTo>
                    <a:pt x="3858" y="9469"/>
                    <a:pt x="2900" y="9249"/>
                    <a:pt x="2116" y="8897"/>
                  </a:cubicBezTo>
                  <a:cubicBezTo>
                    <a:pt x="1953" y="8826"/>
                    <a:pt x="1797" y="8794"/>
                    <a:pt x="1652" y="8794"/>
                  </a:cubicBezTo>
                  <a:cubicBezTo>
                    <a:pt x="639" y="8794"/>
                    <a:pt x="145" y="10336"/>
                    <a:pt x="1282" y="10832"/>
                  </a:cubicBezTo>
                  <a:cubicBezTo>
                    <a:pt x="2216" y="11232"/>
                    <a:pt x="3250" y="11499"/>
                    <a:pt x="4284" y="11533"/>
                  </a:cubicBezTo>
                  <a:cubicBezTo>
                    <a:pt x="4335" y="11535"/>
                    <a:pt x="4385" y="11537"/>
                    <a:pt x="4435" y="11537"/>
                  </a:cubicBezTo>
                  <a:cubicBezTo>
                    <a:pt x="4979" y="11537"/>
                    <a:pt x="5491" y="11371"/>
                    <a:pt x="5919" y="11066"/>
                  </a:cubicBezTo>
                  <a:cubicBezTo>
                    <a:pt x="7286" y="9965"/>
                    <a:pt x="8521" y="4427"/>
                    <a:pt x="6753" y="1559"/>
                  </a:cubicBezTo>
                  <a:cubicBezTo>
                    <a:pt x="6286" y="725"/>
                    <a:pt x="5485" y="158"/>
                    <a:pt x="4551" y="24"/>
                  </a:cubicBezTo>
                  <a:cubicBezTo>
                    <a:pt x="4425" y="8"/>
                    <a:pt x="4298" y="1"/>
                    <a:pt x="4173" y="1"/>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56" name="Google Shape;556;p26"/>
            <p:cNvSpPr/>
            <p:nvPr/>
          </p:nvSpPr>
          <p:spPr>
            <a:xfrm>
              <a:off x="7448769" y="4202158"/>
              <a:ext cx="239905" cy="318470"/>
            </a:xfrm>
            <a:custGeom>
              <a:rect b="b" l="l" r="r" t="t"/>
              <a:pathLst>
                <a:path extrusionOk="0" h="15278" w="11509">
                  <a:moveTo>
                    <a:pt x="0" y="0"/>
                  </a:moveTo>
                  <a:lnTo>
                    <a:pt x="0" y="15278"/>
                  </a:lnTo>
                  <a:lnTo>
                    <a:pt x="11509" y="15278"/>
                  </a:lnTo>
                  <a:lnTo>
                    <a:pt x="11509" y="0"/>
                  </a:ln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57" name="Google Shape;557;p26"/>
            <p:cNvSpPr/>
            <p:nvPr/>
          </p:nvSpPr>
          <p:spPr>
            <a:xfrm>
              <a:off x="7470323" y="3816942"/>
              <a:ext cx="127967" cy="367852"/>
            </a:xfrm>
            <a:custGeom>
              <a:rect b="b" l="l" r="r" t="t"/>
              <a:pathLst>
                <a:path extrusionOk="0" fill="none" h="17647" w="6139">
                  <a:moveTo>
                    <a:pt x="1" y="17646"/>
                  </a:moveTo>
                  <a:cubicBezTo>
                    <a:pt x="1" y="17646"/>
                    <a:pt x="1" y="16346"/>
                    <a:pt x="2336" y="15078"/>
                  </a:cubicBezTo>
                  <a:cubicBezTo>
                    <a:pt x="4671" y="13810"/>
                    <a:pt x="5938" y="11909"/>
                    <a:pt x="4671" y="8306"/>
                  </a:cubicBezTo>
                  <a:cubicBezTo>
                    <a:pt x="3403" y="4670"/>
                    <a:pt x="3603" y="2135"/>
                    <a:pt x="6138"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58" name="Google Shape;558;p26"/>
            <p:cNvSpPr/>
            <p:nvPr/>
          </p:nvSpPr>
          <p:spPr>
            <a:xfrm>
              <a:off x="7481454" y="3817630"/>
              <a:ext cx="45901" cy="84172"/>
            </a:xfrm>
            <a:custGeom>
              <a:rect b="b" l="l" r="r" t="t"/>
              <a:pathLst>
                <a:path extrusionOk="0" fill="none" h="4038" w="2202">
                  <a:moveTo>
                    <a:pt x="0" y="4037"/>
                  </a:moveTo>
                  <a:cubicBezTo>
                    <a:pt x="100" y="2469"/>
                    <a:pt x="801" y="1168"/>
                    <a:pt x="2202" y="1"/>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59" name="Google Shape;559;p26"/>
            <p:cNvSpPr/>
            <p:nvPr/>
          </p:nvSpPr>
          <p:spPr>
            <a:xfrm>
              <a:off x="7484935" y="3949058"/>
              <a:ext cx="11840" cy="41044"/>
            </a:xfrm>
            <a:custGeom>
              <a:rect b="b" l="l" r="r" t="t"/>
              <a:pathLst>
                <a:path extrusionOk="0" fill="none" h="1969" w="568">
                  <a:moveTo>
                    <a:pt x="567" y="1968"/>
                  </a:moveTo>
                  <a:cubicBezTo>
                    <a:pt x="334" y="1301"/>
                    <a:pt x="133" y="668"/>
                    <a:pt x="0"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60" name="Google Shape;560;p26"/>
            <p:cNvSpPr/>
            <p:nvPr/>
          </p:nvSpPr>
          <p:spPr>
            <a:xfrm>
              <a:off x="7656677" y="3977574"/>
              <a:ext cx="11131" cy="38251"/>
            </a:xfrm>
            <a:custGeom>
              <a:rect b="b" l="l" r="r" t="t"/>
              <a:pathLst>
                <a:path extrusionOk="0" fill="none" h="1835" w="534">
                  <a:moveTo>
                    <a:pt x="534" y="1835"/>
                  </a:moveTo>
                  <a:cubicBezTo>
                    <a:pt x="434" y="1401"/>
                    <a:pt x="334" y="1001"/>
                    <a:pt x="167" y="567"/>
                  </a:cubicBezTo>
                  <a:cubicBezTo>
                    <a:pt x="100" y="367"/>
                    <a:pt x="34" y="200"/>
                    <a:pt x="0"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61" name="Google Shape;561;p26"/>
            <p:cNvSpPr/>
            <p:nvPr/>
          </p:nvSpPr>
          <p:spPr>
            <a:xfrm>
              <a:off x="7562812" y="4056139"/>
              <a:ext cx="107789" cy="128655"/>
            </a:xfrm>
            <a:custGeom>
              <a:rect b="b" l="l" r="r" t="t"/>
              <a:pathLst>
                <a:path extrusionOk="0" fill="none" h="6172" w="5171">
                  <a:moveTo>
                    <a:pt x="0" y="6171"/>
                  </a:moveTo>
                  <a:cubicBezTo>
                    <a:pt x="0" y="6171"/>
                    <a:pt x="0" y="4871"/>
                    <a:pt x="2335" y="3603"/>
                  </a:cubicBezTo>
                  <a:cubicBezTo>
                    <a:pt x="3869" y="2769"/>
                    <a:pt x="4970" y="1668"/>
                    <a:pt x="5170"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nvGrpSpPr>
            <p:cNvPr id="562" name="Google Shape;562;p26"/>
            <p:cNvGrpSpPr/>
            <p:nvPr/>
          </p:nvGrpSpPr>
          <p:grpSpPr>
            <a:xfrm>
              <a:off x="8534885" y="1866208"/>
              <a:ext cx="478414" cy="675170"/>
              <a:chOff x="6994560" y="3931733"/>
              <a:chExt cx="478414" cy="675170"/>
            </a:xfrm>
          </p:grpSpPr>
          <p:sp>
            <p:nvSpPr>
              <p:cNvPr id="563" name="Google Shape;563;p26"/>
              <p:cNvSpPr/>
              <p:nvPr/>
            </p:nvSpPr>
            <p:spPr>
              <a:xfrm>
                <a:off x="6994560" y="3931733"/>
                <a:ext cx="478414" cy="298313"/>
              </a:xfrm>
              <a:custGeom>
                <a:rect b="b" l="l" r="r" t="t"/>
                <a:pathLst>
                  <a:path extrusionOk="0" h="14311" w="22951">
                    <a:moveTo>
                      <a:pt x="12976" y="0"/>
                    </a:moveTo>
                    <a:cubicBezTo>
                      <a:pt x="12976" y="0"/>
                      <a:pt x="11008" y="2936"/>
                      <a:pt x="10308" y="5304"/>
                    </a:cubicBezTo>
                    <a:cubicBezTo>
                      <a:pt x="9574" y="7639"/>
                      <a:pt x="9807" y="11742"/>
                      <a:pt x="9807" y="11742"/>
                    </a:cubicBezTo>
                    <a:cubicBezTo>
                      <a:pt x="9607" y="10007"/>
                      <a:pt x="9207" y="8339"/>
                      <a:pt x="8640" y="6705"/>
                    </a:cubicBezTo>
                    <a:cubicBezTo>
                      <a:pt x="7973" y="4904"/>
                      <a:pt x="6972" y="3236"/>
                      <a:pt x="5738" y="1768"/>
                    </a:cubicBezTo>
                    <a:lnTo>
                      <a:pt x="5738" y="1768"/>
                    </a:lnTo>
                    <a:cubicBezTo>
                      <a:pt x="5738" y="1768"/>
                      <a:pt x="5738" y="7039"/>
                      <a:pt x="6572" y="9507"/>
                    </a:cubicBezTo>
                    <a:cubicBezTo>
                      <a:pt x="7361" y="11907"/>
                      <a:pt x="7955" y="12752"/>
                      <a:pt x="7972" y="12775"/>
                    </a:cubicBezTo>
                    <a:lnTo>
                      <a:pt x="7972" y="12775"/>
                    </a:lnTo>
                    <a:cubicBezTo>
                      <a:pt x="7946" y="12739"/>
                      <a:pt x="6553" y="10803"/>
                      <a:pt x="4570" y="10341"/>
                    </a:cubicBezTo>
                    <a:cubicBezTo>
                      <a:pt x="3987" y="10205"/>
                      <a:pt x="3355" y="10156"/>
                      <a:pt x="2752" y="10156"/>
                    </a:cubicBezTo>
                    <a:cubicBezTo>
                      <a:pt x="1289" y="10156"/>
                      <a:pt x="0" y="10441"/>
                      <a:pt x="0" y="10441"/>
                    </a:cubicBezTo>
                    <a:cubicBezTo>
                      <a:pt x="0" y="10441"/>
                      <a:pt x="2902" y="11041"/>
                      <a:pt x="4337" y="11742"/>
                    </a:cubicBezTo>
                    <a:cubicBezTo>
                      <a:pt x="5738" y="12442"/>
                      <a:pt x="7005" y="14077"/>
                      <a:pt x="7005" y="14077"/>
                    </a:cubicBezTo>
                    <a:lnTo>
                      <a:pt x="12743" y="14310"/>
                    </a:lnTo>
                    <a:cubicBezTo>
                      <a:pt x="14202" y="13085"/>
                      <a:pt x="20923" y="13008"/>
                      <a:pt x="22580" y="13008"/>
                    </a:cubicBezTo>
                    <a:cubicBezTo>
                      <a:pt x="22817" y="13008"/>
                      <a:pt x="22950" y="13009"/>
                      <a:pt x="22950" y="13009"/>
                    </a:cubicBezTo>
                    <a:cubicBezTo>
                      <a:pt x="22950" y="13009"/>
                      <a:pt x="20015" y="11375"/>
                      <a:pt x="17546" y="11375"/>
                    </a:cubicBezTo>
                    <a:cubicBezTo>
                      <a:pt x="17489" y="11374"/>
                      <a:pt x="17432" y="11373"/>
                      <a:pt x="17375" y="11373"/>
                    </a:cubicBezTo>
                    <a:cubicBezTo>
                      <a:pt x="16068" y="11373"/>
                      <a:pt x="14796" y="11739"/>
                      <a:pt x="13677" y="12442"/>
                    </a:cubicBezTo>
                    <a:cubicBezTo>
                      <a:pt x="13677" y="12442"/>
                      <a:pt x="14978" y="11141"/>
                      <a:pt x="16279" y="9974"/>
                    </a:cubicBezTo>
                    <a:cubicBezTo>
                      <a:pt x="17546" y="8806"/>
                      <a:pt x="19548" y="5171"/>
                      <a:pt x="19548" y="5171"/>
                    </a:cubicBezTo>
                    <a:lnTo>
                      <a:pt x="19548" y="5171"/>
                    </a:lnTo>
                    <a:cubicBezTo>
                      <a:pt x="19547" y="5171"/>
                      <a:pt x="15345" y="6572"/>
                      <a:pt x="13577" y="8206"/>
                    </a:cubicBezTo>
                    <a:cubicBezTo>
                      <a:pt x="12476" y="9307"/>
                      <a:pt x="11609" y="10608"/>
                      <a:pt x="11108" y="12075"/>
                    </a:cubicBezTo>
                    <a:cubicBezTo>
                      <a:pt x="11108" y="12075"/>
                      <a:pt x="11475" y="10808"/>
                      <a:pt x="12276" y="7973"/>
                    </a:cubicBezTo>
                    <a:cubicBezTo>
                      <a:pt x="13110" y="5171"/>
                      <a:pt x="12976" y="1"/>
                      <a:pt x="12976" y="0"/>
                    </a:cubicBezTo>
                    <a:close/>
                  </a:path>
                </a:pathLst>
              </a:custGeom>
              <a:solidFill>
                <a:schemeClr val="accent3"/>
              </a:solidFill>
              <a:ln cap="flat" cmpd="sng" w="10850">
                <a:solidFill>
                  <a:srgbClr val="263238"/>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64" name="Google Shape;564;p26"/>
              <p:cNvSpPr/>
              <p:nvPr/>
            </p:nvSpPr>
            <p:spPr>
              <a:xfrm>
                <a:off x="7144060" y="4191087"/>
                <a:ext cx="29913" cy="20887"/>
              </a:xfrm>
              <a:custGeom>
                <a:rect b="b" l="l" r="r" t="t"/>
                <a:pathLst>
                  <a:path extrusionOk="0" fill="none" h="1002" w="1435">
                    <a:moveTo>
                      <a:pt x="1435" y="1001"/>
                    </a:moveTo>
                    <a:lnTo>
                      <a:pt x="0"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65" name="Google Shape;565;p26"/>
              <p:cNvSpPr/>
              <p:nvPr/>
            </p:nvSpPr>
            <p:spPr>
              <a:xfrm>
                <a:off x="7164905" y="4116691"/>
                <a:ext cx="41753" cy="111271"/>
              </a:xfrm>
              <a:custGeom>
                <a:rect b="b" l="l" r="r" t="t"/>
                <a:pathLst>
                  <a:path extrusionOk="0" fill="none" h="5338" w="2003">
                    <a:moveTo>
                      <a:pt x="2002" y="5337"/>
                    </a:moveTo>
                    <a:lnTo>
                      <a:pt x="1"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66" name="Google Shape;566;p26"/>
              <p:cNvSpPr/>
              <p:nvPr/>
            </p:nvSpPr>
            <p:spPr>
              <a:xfrm>
                <a:off x="7201759" y="4079837"/>
                <a:ext cx="27849" cy="162028"/>
              </a:xfrm>
              <a:custGeom>
                <a:rect b="b" l="l" r="r" t="t"/>
                <a:pathLst>
                  <a:path extrusionOk="0" fill="none" h="7773" w="1336">
                    <a:moveTo>
                      <a:pt x="1" y="7772"/>
                    </a:moveTo>
                    <a:lnTo>
                      <a:pt x="1335"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67" name="Google Shape;567;p26"/>
              <p:cNvSpPr/>
              <p:nvPr/>
            </p:nvSpPr>
            <p:spPr>
              <a:xfrm>
                <a:off x="7206637" y="4131282"/>
                <a:ext cx="78586" cy="96679"/>
              </a:xfrm>
              <a:custGeom>
                <a:rect b="b" l="l" r="r" t="t"/>
                <a:pathLst>
                  <a:path extrusionOk="0" fill="none" h="4638" w="3770">
                    <a:moveTo>
                      <a:pt x="0" y="4637"/>
                    </a:moveTo>
                    <a:lnTo>
                      <a:pt x="3770"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68" name="Google Shape;568;p26"/>
              <p:cNvSpPr/>
              <p:nvPr/>
            </p:nvSpPr>
            <p:spPr>
              <a:xfrm>
                <a:off x="7190648" y="4189002"/>
                <a:ext cx="115440" cy="29225"/>
              </a:xfrm>
              <a:custGeom>
                <a:rect b="b" l="l" r="r" t="t"/>
                <a:pathLst>
                  <a:path extrusionOk="0" fill="none" h="1402" w="5538">
                    <a:moveTo>
                      <a:pt x="0" y="1401"/>
                    </a:moveTo>
                    <a:lnTo>
                      <a:pt x="5537"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69" name="Google Shape;569;p26"/>
              <p:cNvSpPr/>
              <p:nvPr/>
            </p:nvSpPr>
            <p:spPr>
              <a:xfrm>
                <a:off x="7082859" y="4215413"/>
                <a:ext cx="283033" cy="391490"/>
              </a:xfrm>
              <a:custGeom>
                <a:rect b="b" l="l" r="r" t="t"/>
                <a:pathLst>
                  <a:path extrusionOk="0" h="18781" w="13578">
                    <a:moveTo>
                      <a:pt x="935" y="1"/>
                    </a:moveTo>
                    <a:lnTo>
                      <a:pt x="334" y="5205"/>
                    </a:lnTo>
                    <a:cubicBezTo>
                      <a:pt x="1" y="8307"/>
                      <a:pt x="1" y="11442"/>
                      <a:pt x="401" y="14545"/>
                    </a:cubicBezTo>
                    <a:lnTo>
                      <a:pt x="935" y="18781"/>
                    </a:lnTo>
                    <a:lnTo>
                      <a:pt x="12610" y="18781"/>
                    </a:lnTo>
                    <a:lnTo>
                      <a:pt x="13177" y="14411"/>
                    </a:lnTo>
                    <a:cubicBezTo>
                      <a:pt x="13544" y="11309"/>
                      <a:pt x="13577" y="8173"/>
                      <a:pt x="13210" y="5071"/>
                    </a:cubicBezTo>
                    <a:lnTo>
                      <a:pt x="1264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70" name="Google Shape;570;p26"/>
              <p:cNvSpPr/>
              <p:nvPr/>
            </p:nvSpPr>
            <p:spPr>
              <a:xfrm>
                <a:off x="7101640" y="4215413"/>
                <a:ext cx="260062" cy="391490"/>
              </a:xfrm>
              <a:custGeom>
                <a:rect b="b" l="l" r="r" t="t"/>
                <a:pathLst>
                  <a:path extrusionOk="0" h="18781" w="12476">
                    <a:moveTo>
                      <a:pt x="4303" y="134"/>
                    </a:moveTo>
                    <a:lnTo>
                      <a:pt x="3877" y="3359"/>
                    </a:lnTo>
                    <a:lnTo>
                      <a:pt x="3877" y="3359"/>
                    </a:lnTo>
                    <a:lnTo>
                      <a:pt x="5286" y="4580"/>
                    </a:lnTo>
                    <a:lnTo>
                      <a:pt x="4303" y="134"/>
                    </a:lnTo>
                    <a:close/>
                    <a:moveTo>
                      <a:pt x="10741" y="134"/>
                    </a:moveTo>
                    <a:lnTo>
                      <a:pt x="9680" y="8386"/>
                    </a:lnTo>
                    <a:lnTo>
                      <a:pt x="9680" y="8386"/>
                    </a:lnTo>
                    <a:lnTo>
                      <a:pt x="12476" y="10809"/>
                    </a:lnTo>
                    <a:lnTo>
                      <a:pt x="10741" y="134"/>
                    </a:lnTo>
                    <a:close/>
                    <a:moveTo>
                      <a:pt x="5286" y="4580"/>
                    </a:moveTo>
                    <a:lnTo>
                      <a:pt x="8373" y="18547"/>
                    </a:lnTo>
                    <a:lnTo>
                      <a:pt x="9680" y="8386"/>
                    </a:lnTo>
                    <a:lnTo>
                      <a:pt x="9680" y="8386"/>
                    </a:lnTo>
                    <a:lnTo>
                      <a:pt x="5286" y="4580"/>
                    </a:lnTo>
                    <a:close/>
                    <a:moveTo>
                      <a:pt x="0" y="1"/>
                    </a:moveTo>
                    <a:lnTo>
                      <a:pt x="1835" y="18781"/>
                    </a:lnTo>
                    <a:lnTo>
                      <a:pt x="3877" y="3359"/>
                    </a:lnTo>
                    <a:lnTo>
                      <a:pt x="3877" y="3359"/>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71" name="Google Shape;571;p26"/>
              <p:cNvSpPr/>
              <p:nvPr/>
            </p:nvSpPr>
            <p:spPr>
              <a:xfrm>
                <a:off x="7101640" y="4215413"/>
                <a:ext cx="260062" cy="391490"/>
              </a:xfrm>
              <a:custGeom>
                <a:rect b="b" l="l" r="r" t="t"/>
                <a:pathLst>
                  <a:path extrusionOk="0" fill="none" h="18781" w="12476">
                    <a:moveTo>
                      <a:pt x="12476" y="10809"/>
                    </a:moveTo>
                    <a:lnTo>
                      <a:pt x="10741" y="134"/>
                    </a:lnTo>
                    <a:lnTo>
                      <a:pt x="8373" y="18547"/>
                    </a:lnTo>
                    <a:lnTo>
                      <a:pt x="4303" y="134"/>
                    </a:lnTo>
                    <a:lnTo>
                      <a:pt x="1835" y="18781"/>
                    </a:lnTo>
                    <a:lnTo>
                      <a:pt x="0" y="1"/>
                    </a:lnTo>
                  </a:path>
                </a:pathLst>
              </a:custGeom>
              <a:noFill/>
              <a:ln cap="rnd" cmpd="sng" w="108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72" name="Google Shape;572;p26"/>
              <p:cNvSpPr/>
              <p:nvPr/>
            </p:nvSpPr>
            <p:spPr>
              <a:xfrm>
                <a:off x="7082859" y="4215413"/>
                <a:ext cx="283033" cy="391490"/>
              </a:xfrm>
              <a:custGeom>
                <a:rect b="b" l="l" r="r" t="t"/>
                <a:pathLst>
                  <a:path extrusionOk="0" fill="none" h="18781" w="13578">
                    <a:moveTo>
                      <a:pt x="12610" y="18781"/>
                    </a:moveTo>
                    <a:lnTo>
                      <a:pt x="935" y="18781"/>
                    </a:lnTo>
                    <a:lnTo>
                      <a:pt x="401" y="14545"/>
                    </a:lnTo>
                    <a:cubicBezTo>
                      <a:pt x="1" y="11442"/>
                      <a:pt x="1" y="8307"/>
                      <a:pt x="334" y="5205"/>
                    </a:cubicBezTo>
                    <a:lnTo>
                      <a:pt x="935" y="1"/>
                    </a:lnTo>
                    <a:lnTo>
                      <a:pt x="12643" y="1"/>
                    </a:lnTo>
                    <a:lnTo>
                      <a:pt x="13210" y="5071"/>
                    </a:lnTo>
                    <a:cubicBezTo>
                      <a:pt x="13577" y="8173"/>
                      <a:pt x="13544" y="11309"/>
                      <a:pt x="13177" y="14411"/>
                    </a:cubicBezTo>
                    <a:close/>
                  </a:path>
                </a:pathLst>
              </a:custGeom>
              <a:noFill/>
              <a:ln cap="flat" cmpd="sng" w="10850">
                <a:solidFill>
                  <a:srgbClr val="263238"/>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sp>
          <p:nvSpPr>
            <p:cNvPr id="573" name="Google Shape;573;p26"/>
            <p:cNvSpPr/>
            <p:nvPr/>
          </p:nvSpPr>
          <p:spPr>
            <a:xfrm>
              <a:off x="5009550" y="4520607"/>
              <a:ext cx="3694318" cy="21"/>
            </a:xfrm>
            <a:custGeom>
              <a:rect b="b" l="l" r="r" t="t"/>
              <a:pathLst>
                <a:path extrusionOk="0" fill="none" h="1" w="177228">
                  <a:moveTo>
                    <a:pt x="177227" y="1"/>
                  </a:moveTo>
                  <a:lnTo>
                    <a:pt x="1"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74" name="Google Shape;574;p26"/>
            <p:cNvSpPr/>
            <p:nvPr/>
          </p:nvSpPr>
          <p:spPr>
            <a:xfrm>
              <a:off x="5980927" y="3400438"/>
              <a:ext cx="1359386" cy="1120189"/>
            </a:xfrm>
            <a:custGeom>
              <a:rect b="b" l="l" r="r" t="t"/>
              <a:pathLst>
                <a:path extrusionOk="0" h="53739" w="65214">
                  <a:moveTo>
                    <a:pt x="34992" y="1"/>
                  </a:moveTo>
                  <a:lnTo>
                    <a:pt x="23050" y="935"/>
                  </a:lnTo>
                  <a:cubicBezTo>
                    <a:pt x="23050" y="935"/>
                    <a:pt x="23050" y="7639"/>
                    <a:pt x="22884" y="9040"/>
                  </a:cubicBezTo>
                  <a:cubicBezTo>
                    <a:pt x="22750" y="10475"/>
                    <a:pt x="21149" y="11108"/>
                    <a:pt x="18614" y="11909"/>
                  </a:cubicBezTo>
                  <a:cubicBezTo>
                    <a:pt x="16045" y="12710"/>
                    <a:pt x="12576" y="12076"/>
                    <a:pt x="8740" y="14444"/>
                  </a:cubicBezTo>
                  <a:cubicBezTo>
                    <a:pt x="4937" y="16846"/>
                    <a:pt x="5404" y="21282"/>
                    <a:pt x="4437" y="27987"/>
                  </a:cubicBezTo>
                  <a:cubicBezTo>
                    <a:pt x="3503" y="34659"/>
                    <a:pt x="1" y="53739"/>
                    <a:pt x="1" y="53739"/>
                  </a:cubicBezTo>
                  <a:lnTo>
                    <a:pt x="45800" y="53739"/>
                  </a:lnTo>
                  <a:cubicBezTo>
                    <a:pt x="45800" y="53739"/>
                    <a:pt x="45633" y="51671"/>
                    <a:pt x="45633" y="51037"/>
                  </a:cubicBezTo>
                  <a:cubicBezTo>
                    <a:pt x="45633" y="50403"/>
                    <a:pt x="47368" y="37527"/>
                    <a:pt x="47368" y="37527"/>
                  </a:cubicBezTo>
                  <a:cubicBezTo>
                    <a:pt x="47368" y="37527"/>
                    <a:pt x="50437" y="41197"/>
                    <a:pt x="51070" y="42297"/>
                  </a:cubicBezTo>
                  <a:cubicBezTo>
                    <a:pt x="51653" y="43366"/>
                    <a:pt x="56923" y="50757"/>
                    <a:pt x="60159" y="50757"/>
                  </a:cubicBezTo>
                  <a:cubicBezTo>
                    <a:pt x="60256" y="50757"/>
                    <a:pt x="60351" y="50750"/>
                    <a:pt x="60444" y="50737"/>
                  </a:cubicBezTo>
                  <a:cubicBezTo>
                    <a:pt x="63613" y="50236"/>
                    <a:pt x="65214" y="48202"/>
                    <a:pt x="64747" y="44532"/>
                  </a:cubicBezTo>
                  <a:cubicBezTo>
                    <a:pt x="64246" y="40863"/>
                    <a:pt x="62011" y="35926"/>
                    <a:pt x="60110" y="32724"/>
                  </a:cubicBezTo>
                  <a:cubicBezTo>
                    <a:pt x="58209" y="29555"/>
                    <a:pt x="55340" y="19381"/>
                    <a:pt x="51838" y="15412"/>
                  </a:cubicBezTo>
                  <a:cubicBezTo>
                    <a:pt x="49972" y="13297"/>
                    <a:pt x="48418" y="12981"/>
                    <a:pt x="46824" y="12981"/>
                  </a:cubicBezTo>
                  <a:cubicBezTo>
                    <a:pt x="46145" y="12981"/>
                    <a:pt x="45458" y="13038"/>
                    <a:pt x="44736" y="13038"/>
                  </a:cubicBezTo>
                  <a:cubicBezTo>
                    <a:pt x="43973" y="13038"/>
                    <a:pt x="43171" y="12974"/>
                    <a:pt x="42297" y="12710"/>
                  </a:cubicBezTo>
                  <a:cubicBezTo>
                    <a:pt x="38628" y="11609"/>
                    <a:pt x="36093" y="10475"/>
                    <a:pt x="34992" y="9040"/>
                  </a:cubicBezTo>
                  <a:cubicBezTo>
                    <a:pt x="33858" y="7606"/>
                    <a:pt x="34992" y="1"/>
                    <a:pt x="34992" y="1"/>
                  </a:cubicBezTo>
                  <a:close/>
                </a:path>
              </a:pathLst>
            </a:custGeom>
            <a:solidFill>
              <a:schemeClr val="accent6"/>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75" name="Google Shape;575;p26"/>
            <p:cNvSpPr/>
            <p:nvPr/>
          </p:nvSpPr>
          <p:spPr>
            <a:xfrm>
              <a:off x="5579035" y="4364165"/>
              <a:ext cx="531944" cy="156463"/>
            </a:xfrm>
            <a:custGeom>
              <a:rect b="b" l="l" r="r" t="t"/>
              <a:pathLst>
                <a:path extrusionOk="0" h="7506" w="25519">
                  <a:moveTo>
                    <a:pt x="20948" y="1"/>
                  </a:moveTo>
                  <a:lnTo>
                    <a:pt x="0" y="5505"/>
                  </a:lnTo>
                  <a:lnTo>
                    <a:pt x="1635" y="7506"/>
                  </a:lnTo>
                  <a:lnTo>
                    <a:pt x="25518" y="7506"/>
                  </a:lnTo>
                  <a:lnTo>
                    <a:pt x="20948" y="1"/>
                  </a:lnTo>
                  <a:close/>
                </a:path>
              </a:pathLst>
            </a:custGeom>
            <a:solidFill>
              <a:srgbClr val="92E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76" name="Google Shape;576;p26"/>
            <p:cNvSpPr/>
            <p:nvPr/>
          </p:nvSpPr>
          <p:spPr>
            <a:xfrm>
              <a:off x="5579035" y="4364165"/>
              <a:ext cx="531944" cy="156463"/>
            </a:xfrm>
            <a:custGeom>
              <a:rect b="b" l="l" r="r" t="t"/>
              <a:pathLst>
                <a:path extrusionOk="0" fill="none" h="7506" w="25519">
                  <a:moveTo>
                    <a:pt x="20948" y="1"/>
                  </a:moveTo>
                  <a:lnTo>
                    <a:pt x="0" y="5505"/>
                  </a:lnTo>
                  <a:lnTo>
                    <a:pt x="1635" y="7506"/>
                  </a:lnTo>
                  <a:lnTo>
                    <a:pt x="25518" y="7506"/>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77" name="Google Shape;577;p26"/>
            <p:cNvSpPr/>
            <p:nvPr/>
          </p:nvSpPr>
          <p:spPr>
            <a:xfrm>
              <a:off x="5287685" y="4410921"/>
              <a:ext cx="297625" cy="109707"/>
            </a:xfrm>
            <a:custGeom>
              <a:rect b="b" l="l" r="r" t="t"/>
              <a:pathLst>
                <a:path extrusionOk="0" h="5263" w="14278">
                  <a:moveTo>
                    <a:pt x="7282" y="1"/>
                  </a:moveTo>
                  <a:cubicBezTo>
                    <a:pt x="6549" y="1"/>
                    <a:pt x="5814" y="108"/>
                    <a:pt x="5104" y="326"/>
                  </a:cubicBezTo>
                  <a:cubicBezTo>
                    <a:pt x="1702" y="1293"/>
                    <a:pt x="0" y="4262"/>
                    <a:pt x="0" y="5263"/>
                  </a:cubicBezTo>
                  <a:lnTo>
                    <a:pt x="14277" y="5263"/>
                  </a:lnTo>
                  <a:cubicBezTo>
                    <a:pt x="13910" y="3528"/>
                    <a:pt x="12843" y="2027"/>
                    <a:pt x="11309" y="1160"/>
                  </a:cubicBezTo>
                  <a:cubicBezTo>
                    <a:pt x="10082" y="394"/>
                    <a:pt x="8683" y="1"/>
                    <a:pt x="7282" y="1"/>
                  </a:cubicBez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78" name="Google Shape;578;p26"/>
            <p:cNvSpPr/>
            <p:nvPr/>
          </p:nvSpPr>
          <p:spPr>
            <a:xfrm>
              <a:off x="5282119" y="4364165"/>
              <a:ext cx="75813" cy="127134"/>
            </a:xfrm>
            <a:custGeom>
              <a:rect b="b" l="l" r="r" t="t"/>
              <a:pathLst>
                <a:path extrusionOk="0" h="6099" w="3637">
                  <a:moveTo>
                    <a:pt x="2803" y="1"/>
                  </a:moveTo>
                  <a:cubicBezTo>
                    <a:pt x="2803" y="1"/>
                    <a:pt x="968" y="2703"/>
                    <a:pt x="968" y="3670"/>
                  </a:cubicBezTo>
                  <a:cubicBezTo>
                    <a:pt x="968" y="4671"/>
                    <a:pt x="1" y="5638"/>
                    <a:pt x="1402" y="6072"/>
                  </a:cubicBezTo>
                  <a:cubicBezTo>
                    <a:pt x="1460" y="6090"/>
                    <a:pt x="1518" y="6099"/>
                    <a:pt x="1575" y="6099"/>
                  </a:cubicBezTo>
                  <a:cubicBezTo>
                    <a:pt x="2871" y="6099"/>
                    <a:pt x="3637" y="1545"/>
                    <a:pt x="3637" y="1001"/>
                  </a:cubicBezTo>
                  <a:cubicBezTo>
                    <a:pt x="3637" y="434"/>
                    <a:pt x="2803" y="1"/>
                    <a:pt x="2803"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79" name="Google Shape;579;p26"/>
            <p:cNvSpPr/>
            <p:nvPr/>
          </p:nvSpPr>
          <p:spPr>
            <a:xfrm>
              <a:off x="5308550" y="4358078"/>
              <a:ext cx="85548" cy="143038"/>
            </a:xfrm>
            <a:custGeom>
              <a:rect b="b" l="l" r="r" t="t"/>
              <a:pathLst>
                <a:path extrusionOk="0" h="6862" w="4104">
                  <a:moveTo>
                    <a:pt x="2667" y="1"/>
                  </a:moveTo>
                  <a:cubicBezTo>
                    <a:pt x="2207" y="1"/>
                    <a:pt x="1759" y="68"/>
                    <a:pt x="1535" y="293"/>
                  </a:cubicBezTo>
                  <a:cubicBezTo>
                    <a:pt x="968" y="860"/>
                    <a:pt x="0" y="5797"/>
                    <a:pt x="134" y="6364"/>
                  </a:cubicBezTo>
                  <a:cubicBezTo>
                    <a:pt x="208" y="6680"/>
                    <a:pt x="688" y="6861"/>
                    <a:pt x="1167" y="6861"/>
                  </a:cubicBezTo>
                  <a:cubicBezTo>
                    <a:pt x="1546" y="6861"/>
                    <a:pt x="1925" y="6748"/>
                    <a:pt x="2102" y="6497"/>
                  </a:cubicBezTo>
                  <a:cubicBezTo>
                    <a:pt x="2535" y="5930"/>
                    <a:pt x="4103" y="159"/>
                    <a:pt x="4103" y="159"/>
                  </a:cubicBezTo>
                  <a:cubicBezTo>
                    <a:pt x="4103" y="159"/>
                    <a:pt x="3371" y="1"/>
                    <a:pt x="2667"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80" name="Google Shape;580;p26"/>
            <p:cNvSpPr/>
            <p:nvPr/>
          </p:nvSpPr>
          <p:spPr>
            <a:xfrm>
              <a:off x="5340527" y="4341819"/>
              <a:ext cx="381067" cy="180476"/>
            </a:xfrm>
            <a:custGeom>
              <a:rect b="b" l="l" r="r" t="t"/>
              <a:pathLst>
                <a:path extrusionOk="0" h="8658" w="18281">
                  <a:moveTo>
                    <a:pt x="3133" y="0"/>
                  </a:moveTo>
                  <a:cubicBezTo>
                    <a:pt x="2277" y="0"/>
                    <a:pt x="1758" y="1265"/>
                    <a:pt x="1435" y="2073"/>
                  </a:cubicBezTo>
                  <a:cubicBezTo>
                    <a:pt x="1001" y="3074"/>
                    <a:pt x="1" y="6577"/>
                    <a:pt x="1" y="7577"/>
                  </a:cubicBezTo>
                  <a:cubicBezTo>
                    <a:pt x="1" y="8139"/>
                    <a:pt x="528" y="8520"/>
                    <a:pt x="1024" y="8520"/>
                  </a:cubicBezTo>
                  <a:cubicBezTo>
                    <a:pt x="1382" y="8520"/>
                    <a:pt x="1723" y="8320"/>
                    <a:pt x="1835" y="7844"/>
                  </a:cubicBezTo>
                  <a:cubicBezTo>
                    <a:pt x="2135" y="6710"/>
                    <a:pt x="4370" y="3041"/>
                    <a:pt x="4370" y="3041"/>
                  </a:cubicBezTo>
                  <a:lnTo>
                    <a:pt x="7339" y="4175"/>
                  </a:lnTo>
                  <a:cubicBezTo>
                    <a:pt x="7339" y="4175"/>
                    <a:pt x="7639" y="4608"/>
                    <a:pt x="6372" y="5442"/>
                  </a:cubicBezTo>
                  <a:cubicBezTo>
                    <a:pt x="5104" y="6310"/>
                    <a:pt x="3270" y="8144"/>
                    <a:pt x="3803" y="8411"/>
                  </a:cubicBezTo>
                  <a:cubicBezTo>
                    <a:pt x="3992" y="8511"/>
                    <a:pt x="4307" y="8559"/>
                    <a:pt x="4664" y="8559"/>
                  </a:cubicBezTo>
                  <a:cubicBezTo>
                    <a:pt x="5378" y="8559"/>
                    <a:pt x="6261" y="8367"/>
                    <a:pt x="6639" y="8011"/>
                  </a:cubicBezTo>
                  <a:cubicBezTo>
                    <a:pt x="7206" y="7444"/>
                    <a:pt x="10175" y="6743"/>
                    <a:pt x="10175" y="6743"/>
                  </a:cubicBezTo>
                  <a:cubicBezTo>
                    <a:pt x="10175" y="6743"/>
                    <a:pt x="12876" y="8445"/>
                    <a:pt x="13410" y="8578"/>
                  </a:cubicBezTo>
                  <a:cubicBezTo>
                    <a:pt x="13679" y="8627"/>
                    <a:pt x="13947" y="8658"/>
                    <a:pt x="14216" y="8658"/>
                  </a:cubicBezTo>
                  <a:cubicBezTo>
                    <a:pt x="14314" y="8658"/>
                    <a:pt x="14413" y="8654"/>
                    <a:pt x="14511" y="8645"/>
                  </a:cubicBezTo>
                  <a:lnTo>
                    <a:pt x="17980" y="8645"/>
                  </a:lnTo>
                  <a:cubicBezTo>
                    <a:pt x="18280" y="7410"/>
                    <a:pt x="17880" y="6076"/>
                    <a:pt x="16979" y="5209"/>
                  </a:cubicBezTo>
                  <a:lnTo>
                    <a:pt x="13644" y="4809"/>
                  </a:lnTo>
                  <a:cubicBezTo>
                    <a:pt x="13444" y="4575"/>
                    <a:pt x="13243" y="4375"/>
                    <a:pt x="13010" y="4175"/>
                  </a:cubicBezTo>
                  <a:cubicBezTo>
                    <a:pt x="12376" y="3808"/>
                    <a:pt x="11709" y="3474"/>
                    <a:pt x="11042" y="3207"/>
                  </a:cubicBezTo>
                  <a:cubicBezTo>
                    <a:pt x="11042" y="3207"/>
                    <a:pt x="5104" y="1073"/>
                    <a:pt x="3803" y="239"/>
                  </a:cubicBezTo>
                  <a:cubicBezTo>
                    <a:pt x="3559" y="72"/>
                    <a:pt x="3337" y="0"/>
                    <a:pt x="3133"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81" name="Google Shape;581;p26"/>
            <p:cNvSpPr/>
            <p:nvPr/>
          </p:nvSpPr>
          <p:spPr>
            <a:xfrm>
              <a:off x="5480980" y="4417007"/>
              <a:ext cx="46609" cy="33394"/>
            </a:xfrm>
            <a:custGeom>
              <a:rect b="b" l="l" r="r" t="t"/>
              <a:pathLst>
                <a:path extrusionOk="0" fill="none" h="1602" w="2236">
                  <a:moveTo>
                    <a:pt x="1" y="1602"/>
                  </a:moveTo>
                  <a:cubicBezTo>
                    <a:pt x="1" y="1602"/>
                    <a:pt x="1235" y="168"/>
                    <a:pt x="2236" y="1"/>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82" name="Google Shape;582;p26"/>
            <p:cNvSpPr/>
            <p:nvPr/>
          </p:nvSpPr>
          <p:spPr>
            <a:xfrm>
              <a:off x="7103180" y="4209099"/>
              <a:ext cx="239217" cy="261250"/>
            </a:xfrm>
            <a:custGeom>
              <a:rect b="b" l="l" r="r" t="t"/>
              <a:pathLst>
                <a:path extrusionOk="0" h="12533" w="11476">
                  <a:moveTo>
                    <a:pt x="4237" y="1"/>
                  </a:moveTo>
                  <a:cubicBezTo>
                    <a:pt x="1" y="668"/>
                    <a:pt x="868" y="5071"/>
                    <a:pt x="968" y="7039"/>
                  </a:cubicBezTo>
                  <a:cubicBezTo>
                    <a:pt x="1068" y="9007"/>
                    <a:pt x="2703" y="11476"/>
                    <a:pt x="5738" y="12343"/>
                  </a:cubicBezTo>
                  <a:cubicBezTo>
                    <a:pt x="6188" y="12472"/>
                    <a:pt x="6617" y="12532"/>
                    <a:pt x="7021" y="12532"/>
                  </a:cubicBezTo>
                  <a:cubicBezTo>
                    <a:pt x="9348" y="12532"/>
                    <a:pt x="10887" y="10536"/>
                    <a:pt x="11142" y="8007"/>
                  </a:cubicBezTo>
                  <a:cubicBezTo>
                    <a:pt x="11476" y="5071"/>
                    <a:pt x="10709" y="2703"/>
                    <a:pt x="8640" y="1736"/>
                  </a:cubicBezTo>
                  <a:cubicBezTo>
                    <a:pt x="7206" y="1068"/>
                    <a:pt x="5738" y="501"/>
                    <a:pt x="4237"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83" name="Google Shape;583;p26"/>
            <p:cNvSpPr/>
            <p:nvPr/>
          </p:nvSpPr>
          <p:spPr>
            <a:xfrm>
              <a:off x="6217330" y="3400438"/>
              <a:ext cx="734307" cy="457902"/>
            </a:xfrm>
            <a:custGeom>
              <a:rect b="b" l="l" r="r" t="t"/>
              <a:pathLst>
                <a:path extrusionOk="0" h="21967" w="35227">
                  <a:moveTo>
                    <a:pt x="23651" y="1"/>
                  </a:moveTo>
                  <a:lnTo>
                    <a:pt x="11709" y="968"/>
                  </a:lnTo>
                  <a:cubicBezTo>
                    <a:pt x="11709" y="968"/>
                    <a:pt x="11709" y="7639"/>
                    <a:pt x="11543" y="9074"/>
                  </a:cubicBezTo>
                  <a:cubicBezTo>
                    <a:pt x="11409" y="10508"/>
                    <a:pt x="9808" y="11142"/>
                    <a:pt x="7273" y="11942"/>
                  </a:cubicBezTo>
                  <a:cubicBezTo>
                    <a:pt x="5305" y="12543"/>
                    <a:pt x="2803" y="12309"/>
                    <a:pt x="1" y="13243"/>
                  </a:cubicBezTo>
                  <a:cubicBezTo>
                    <a:pt x="2770" y="17280"/>
                    <a:pt x="7406" y="21683"/>
                    <a:pt x="14578" y="21950"/>
                  </a:cubicBezTo>
                  <a:cubicBezTo>
                    <a:pt x="14886" y="21961"/>
                    <a:pt x="15191" y="21966"/>
                    <a:pt x="15494" y="21966"/>
                  </a:cubicBezTo>
                  <a:cubicBezTo>
                    <a:pt x="26123" y="21966"/>
                    <a:pt x="33150" y="15280"/>
                    <a:pt x="35226" y="13010"/>
                  </a:cubicBezTo>
                  <a:cubicBezTo>
                    <a:pt x="34648" y="13010"/>
                    <a:pt x="34057" y="13049"/>
                    <a:pt x="33437" y="13049"/>
                  </a:cubicBezTo>
                  <a:cubicBezTo>
                    <a:pt x="32663" y="13049"/>
                    <a:pt x="31846" y="12988"/>
                    <a:pt x="30956" y="12710"/>
                  </a:cubicBezTo>
                  <a:cubicBezTo>
                    <a:pt x="27287" y="11609"/>
                    <a:pt x="24752" y="10508"/>
                    <a:pt x="23651" y="9074"/>
                  </a:cubicBezTo>
                  <a:cubicBezTo>
                    <a:pt x="22517" y="7639"/>
                    <a:pt x="23651" y="1"/>
                    <a:pt x="23651"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84" name="Google Shape;584;p26"/>
            <p:cNvSpPr/>
            <p:nvPr/>
          </p:nvSpPr>
          <p:spPr>
            <a:xfrm>
              <a:off x="6461404" y="3400438"/>
              <a:ext cx="248952" cy="176641"/>
            </a:xfrm>
            <a:custGeom>
              <a:rect b="b" l="l" r="r" t="t"/>
              <a:pathLst>
                <a:path extrusionOk="0" h="8474" w="11943">
                  <a:moveTo>
                    <a:pt x="11942" y="1"/>
                  </a:moveTo>
                  <a:lnTo>
                    <a:pt x="34" y="968"/>
                  </a:lnTo>
                  <a:cubicBezTo>
                    <a:pt x="34" y="968"/>
                    <a:pt x="0" y="3470"/>
                    <a:pt x="0" y="5738"/>
                  </a:cubicBezTo>
                  <a:cubicBezTo>
                    <a:pt x="868" y="6605"/>
                    <a:pt x="1868" y="7372"/>
                    <a:pt x="2936" y="8006"/>
                  </a:cubicBezTo>
                  <a:cubicBezTo>
                    <a:pt x="3531" y="8335"/>
                    <a:pt x="4253" y="8474"/>
                    <a:pt x="4994" y="8474"/>
                  </a:cubicBezTo>
                  <a:cubicBezTo>
                    <a:pt x="6661" y="8474"/>
                    <a:pt x="8427" y="7770"/>
                    <a:pt x="9073" y="6939"/>
                  </a:cubicBezTo>
                  <a:cubicBezTo>
                    <a:pt x="9540" y="6338"/>
                    <a:pt x="10508" y="5204"/>
                    <a:pt x="11542" y="3803"/>
                  </a:cubicBezTo>
                  <a:cubicBezTo>
                    <a:pt x="11675" y="1802"/>
                    <a:pt x="11942" y="1"/>
                    <a:pt x="11942" y="1"/>
                  </a:cubicBezTo>
                  <a:close/>
                </a:path>
              </a:pathLst>
            </a:custGeom>
            <a:solidFill>
              <a:srgbClr val="263238"/>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85" name="Google Shape;585;p26"/>
            <p:cNvSpPr/>
            <p:nvPr/>
          </p:nvSpPr>
          <p:spPr>
            <a:xfrm>
              <a:off x="6572654" y="3887169"/>
              <a:ext cx="672397" cy="597543"/>
            </a:xfrm>
            <a:custGeom>
              <a:rect b="b" l="l" r="r" t="t"/>
              <a:pathLst>
                <a:path extrusionOk="0" h="28666" w="32257">
                  <a:moveTo>
                    <a:pt x="32257" y="1"/>
                  </a:moveTo>
                  <a:lnTo>
                    <a:pt x="23817" y="1935"/>
                  </a:lnTo>
                  <a:cubicBezTo>
                    <a:pt x="21938" y="2369"/>
                    <a:pt x="19592" y="2513"/>
                    <a:pt x="17299" y="2513"/>
                  </a:cubicBezTo>
                  <a:cubicBezTo>
                    <a:pt x="12713" y="2513"/>
                    <a:pt x="8340" y="1935"/>
                    <a:pt x="8340" y="1935"/>
                  </a:cubicBezTo>
                  <a:cubicBezTo>
                    <a:pt x="8340" y="1935"/>
                    <a:pt x="7906" y="5171"/>
                    <a:pt x="6172" y="10908"/>
                  </a:cubicBezTo>
                  <a:cubicBezTo>
                    <a:pt x="4437" y="16679"/>
                    <a:pt x="0" y="28121"/>
                    <a:pt x="0" y="28121"/>
                  </a:cubicBezTo>
                  <a:cubicBezTo>
                    <a:pt x="0" y="28121"/>
                    <a:pt x="5961" y="28665"/>
                    <a:pt x="10020" y="28665"/>
                  </a:cubicBezTo>
                  <a:cubicBezTo>
                    <a:pt x="10340" y="28665"/>
                    <a:pt x="10649" y="28662"/>
                    <a:pt x="10942" y="28654"/>
                  </a:cubicBezTo>
                  <a:cubicBezTo>
                    <a:pt x="14944" y="28554"/>
                    <a:pt x="21216" y="25852"/>
                    <a:pt x="21216" y="25852"/>
                  </a:cubicBezTo>
                  <a:cubicBezTo>
                    <a:pt x="21216" y="25852"/>
                    <a:pt x="23284" y="17180"/>
                    <a:pt x="23918" y="13610"/>
                  </a:cubicBezTo>
                  <a:cubicBezTo>
                    <a:pt x="24585" y="10041"/>
                    <a:pt x="31056" y="1502"/>
                    <a:pt x="31056" y="1502"/>
                  </a:cubicBezTo>
                  <a:lnTo>
                    <a:pt x="32257"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86" name="Google Shape;586;p26"/>
            <p:cNvSpPr/>
            <p:nvPr/>
          </p:nvSpPr>
          <p:spPr>
            <a:xfrm>
              <a:off x="6939797" y="4058640"/>
              <a:ext cx="273966" cy="329184"/>
            </a:xfrm>
            <a:custGeom>
              <a:rect b="b" l="l" r="r" t="t"/>
              <a:pathLst>
                <a:path extrusionOk="0" h="15792" w="13143">
                  <a:moveTo>
                    <a:pt x="4242" y="1"/>
                  </a:moveTo>
                  <a:cubicBezTo>
                    <a:pt x="3786" y="1"/>
                    <a:pt x="3403" y="25"/>
                    <a:pt x="3136" y="81"/>
                  </a:cubicBezTo>
                  <a:cubicBezTo>
                    <a:pt x="1534" y="381"/>
                    <a:pt x="1034" y="1015"/>
                    <a:pt x="2335" y="1348"/>
                  </a:cubicBezTo>
                  <a:cubicBezTo>
                    <a:pt x="3636" y="1648"/>
                    <a:pt x="5838" y="1982"/>
                    <a:pt x="6772" y="2149"/>
                  </a:cubicBezTo>
                  <a:cubicBezTo>
                    <a:pt x="7872" y="2382"/>
                    <a:pt x="8940" y="2716"/>
                    <a:pt x="9974" y="3083"/>
                  </a:cubicBezTo>
                  <a:cubicBezTo>
                    <a:pt x="9974" y="3083"/>
                    <a:pt x="6471" y="3550"/>
                    <a:pt x="5037" y="3550"/>
                  </a:cubicBezTo>
                  <a:cubicBezTo>
                    <a:pt x="3603" y="3550"/>
                    <a:pt x="267" y="4984"/>
                    <a:pt x="100" y="5651"/>
                  </a:cubicBezTo>
                  <a:cubicBezTo>
                    <a:pt x="0" y="6018"/>
                    <a:pt x="67" y="6418"/>
                    <a:pt x="267" y="6752"/>
                  </a:cubicBezTo>
                  <a:cubicBezTo>
                    <a:pt x="167" y="7086"/>
                    <a:pt x="200" y="7419"/>
                    <a:pt x="300" y="7753"/>
                  </a:cubicBezTo>
                  <a:cubicBezTo>
                    <a:pt x="467" y="8386"/>
                    <a:pt x="4236" y="8086"/>
                    <a:pt x="5204" y="8253"/>
                  </a:cubicBezTo>
                  <a:cubicBezTo>
                    <a:pt x="6138" y="8386"/>
                    <a:pt x="8072" y="8853"/>
                    <a:pt x="8072" y="8853"/>
                  </a:cubicBezTo>
                  <a:cubicBezTo>
                    <a:pt x="8072" y="8853"/>
                    <a:pt x="7379" y="8816"/>
                    <a:pt x="6481" y="8816"/>
                  </a:cubicBezTo>
                  <a:cubicBezTo>
                    <a:pt x="4834" y="8816"/>
                    <a:pt x="2502" y="8942"/>
                    <a:pt x="2502" y="9654"/>
                  </a:cubicBezTo>
                  <a:cubicBezTo>
                    <a:pt x="2502" y="10499"/>
                    <a:pt x="3897" y="10597"/>
                    <a:pt x="4983" y="10597"/>
                  </a:cubicBezTo>
                  <a:cubicBezTo>
                    <a:pt x="5312" y="10597"/>
                    <a:pt x="5613" y="10588"/>
                    <a:pt x="5838" y="10588"/>
                  </a:cubicBezTo>
                  <a:cubicBezTo>
                    <a:pt x="6972" y="10721"/>
                    <a:pt x="8072" y="11155"/>
                    <a:pt x="9006" y="11889"/>
                  </a:cubicBezTo>
                  <a:cubicBezTo>
                    <a:pt x="9473" y="12356"/>
                    <a:pt x="9340" y="14858"/>
                    <a:pt x="10774" y="15325"/>
                  </a:cubicBezTo>
                  <a:cubicBezTo>
                    <a:pt x="11375" y="15558"/>
                    <a:pt x="12009" y="15725"/>
                    <a:pt x="12676" y="15792"/>
                  </a:cubicBezTo>
                  <a:lnTo>
                    <a:pt x="13143" y="11188"/>
                  </a:lnTo>
                  <a:cubicBezTo>
                    <a:pt x="13143" y="11188"/>
                    <a:pt x="12342" y="1181"/>
                    <a:pt x="11408" y="848"/>
                  </a:cubicBezTo>
                  <a:cubicBezTo>
                    <a:pt x="10603" y="598"/>
                    <a:pt x="6512" y="1"/>
                    <a:pt x="42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87" name="Google Shape;587;p26"/>
            <p:cNvSpPr/>
            <p:nvPr/>
          </p:nvSpPr>
          <p:spPr>
            <a:xfrm>
              <a:off x="6939797" y="4053345"/>
              <a:ext cx="273966" cy="334479"/>
            </a:xfrm>
            <a:custGeom>
              <a:rect b="b" l="l" r="r" t="t"/>
              <a:pathLst>
                <a:path extrusionOk="0" fill="none" h="16046" w="13143">
                  <a:moveTo>
                    <a:pt x="13143" y="11442"/>
                  </a:moveTo>
                  <a:cubicBezTo>
                    <a:pt x="13143" y="11442"/>
                    <a:pt x="12342" y="1435"/>
                    <a:pt x="11408" y="1102"/>
                  </a:cubicBezTo>
                  <a:cubicBezTo>
                    <a:pt x="10441" y="802"/>
                    <a:pt x="4737" y="1"/>
                    <a:pt x="3136" y="335"/>
                  </a:cubicBezTo>
                  <a:cubicBezTo>
                    <a:pt x="1534" y="635"/>
                    <a:pt x="1034" y="1269"/>
                    <a:pt x="2335" y="1602"/>
                  </a:cubicBezTo>
                  <a:cubicBezTo>
                    <a:pt x="3636" y="1902"/>
                    <a:pt x="5838" y="2236"/>
                    <a:pt x="6772" y="2403"/>
                  </a:cubicBezTo>
                  <a:cubicBezTo>
                    <a:pt x="7872" y="2636"/>
                    <a:pt x="8940" y="2970"/>
                    <a:pt x="9974" y="3337"/>
                  </a:cubicBezTo>
                  <a:cubicBezTo>
                    <a:pt x="9974" y="3337"/>
                    <a:pt x="6471" y="3804"/>
                    <a:pt x="5037" y="3804"/>
                  </a:cubicBezTo>
                  <a:cubicBezTo>
                    <a:pt x="3603" y="3804"/>
                    <a:pt x="267" y="5238"/>
                    <a:pt x="100" y="5905"/>
                  </a:cubicBezTo>
                  <a:cubicBezTo>
                    <a:pt x="0" y="6272"/>
                    <a:pt x="67" y="6672"/>
                    <a:pt x="267" y="7006"/>
                  </a:cubicBezTo>
                  <a:cubicBezTo>
                    <a:pt x="167" y="7340"/>
                    <a:pt x="200" y="7673"/>
                    <a:pt x="300" y="8007"/>
                  </a:cubicBezTo>
                  <a:cubicBezTo>
                    <a:pt x="467" y="8640"/>
                    <a:pt x="4236" y="8340"/>
                    <a:pt x="5204" y="8507"/>
                  </a:cubicBezTo>
                  <a:cubicBezTo>
                    <a:pt x="6138" y="8640"/>
                    <a:pt x="8072" y="9107"/>
                    <a:pt x="8072" y="9107"/>
                  </a:cubicBezTo>
                  <a:cubicBezTo>
                    <a:pt x="8072" y="9107"/>
                    <a:pt x="2502" y="8807"/>
                    <a:pt x="2502" y="9908"/>
                  </a:cubicBezTo>
                  <a:cubicBezTo>
                    <a:pt x="2502" y="11009"/>
                    <a:pt x="4870" y="10842"/>
                    <a:pt x="5838" y="10842"/>
                  </a:cubicBezTo>
                  <a:cubicBezTo>
                    <a:pt x="6972" y="10975"/>
                    <a:pt x="8072" y="11409"/>
                    <a:pt x="9006" y="12143"/>
                  </a:cubicBezTo>
                  <a:cubicBezTo>
                    <a:pt x="9473" y="12610"/>
                    <a:pt x="9340" y="15112"/>
                    <a:pt x="10774" y="15579"/>
                  </a:cubicBezTo>
                  <a:cubicBezTo>
                    <a:pt x="11375" y="15812"/>
                    <a:pt x="12009" y="15979"/>
                    <a:pt x="12676" y="16046"/>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88" name="Google Shape;588;p26"/>
            <p:cNvSpPr/>
            <p:nvPr/>
          </p:nvSpPr>
          <p:spPr>
            <a:xfrm>
              <a:off x="6945341" y="4169473"/>
              <a:ext cx="198903" cy="33394"/>
            </a:xfrm>
            <a:custGeom>
              <a:rect b="b" l="l" r="r" t="t"/>
              <a:pathLst>
                <a:path extrusionOk="0" fill="none" h="1602" w="9542">
                  <a:moveTo>
                    <a:pt x="1" y="1435"/>
                  </a:moveTo>
                  <a:cubicBezTo>
                    <a:pt x="1" y="1435"/>
                    <a:pt x="6372" y="1"/>
                    <a:pt x="9541" y="1602"/>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89" name="Google Shape;589;p26"/>
            <p:cNvSpPr/>
            <p:nvPr/>
          </p:nvSpPr>
          <p:spPr>
            <a:xfrm>
              <a:off x="6173535" y="4019973"/>
              <a:ext cx="56344" cy="493714"/>
            </a:xfrm>
            <a:custGeom>
              <a:rect b="b" l="l" r="r" t="t"/>
              <a:pathLst>
                <a:path extrusionOk="0" fill="none" h="23685" w="2703">
                  <a:moveTo>
                    <a:pt x="2536" y="1"/>
                  </a:moveTo>
                  <a:cubicBezTo>
                    <a:pt x="2536" y="1"/>
                    <a:pt x="0" y="8907"/>
                    <a:pt x="467" y="12109"/>
                  </a:cubicBezTo>
                  <a:cubicBezTo>
                    <a:pt x="968" y="15312"/>
                    <a:pt x="2369" y="18948"/>
                    <a:pt x="2536" y="19415"/>
                  </a:cubicBezTo>
                  <a:cubicBezTo>
                    <a:pt x="2702" y="19915"/>
                    <a:pt x="1969" y="23684"/>
                    <a:pt x="1969" y="23684"/>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90" name="Google Shape;590;p26"/>
            <p:cNvSpPr/>
            <p:nvPr/>
          </p:nvSpPr>
          <p:spPr>
            <a:xfrm>
              <a:off x="6057407" y="2612247"/>
              <a:ext cx="1053444" cy="865401"/>
            </a:xfrm>
            <a:custGeom>
              <a:rect b="b" l="l" r="r" t="t"/>
              <a:pathLst>
                <a:path extrusionOk="0" h="41516" w="50537">
                  <a:moveTo>
                    <a:pt x="22079" y="1"/>
                  </a:moveTo>
                  <a:cubicBezTo>
                    <a:pt x="21093" y="1"/>
                    <a:pt x="20294" y="466"/>
                    <a:pt x="19415" y="1253"/>
                  </a:cubicBezTo>
                  <a:cubicBezTo>
                    <a:pt x="19021" y="1586"/>
                    <a:pt x="18688" y="1702"/>
                    <a:pt x="18390" y="1702"/>
                  </a:cubicBezTo>
                  <a:cubicBezTo>
                    <a:pt x="17702" y="1702"/>
                    <a:pt x="17197" y="1086"/>
                    <a:pt x="16546" y="1086"/>
                  </a:cubicBezTo>
                  <a:cubicBezTo>
                    <a:pt x="15579" y="1086"/>
                    <a:pt x="14778" y="2521"/>
                    <a:pt x="14778" y="2521"/>
                  </a:cubicBezTo>
                  <a:cubicBezTo>
                    <a:pt x="14778" y="2521"/>
                    <a:pt x="14362" y="2481"/>
                    <a:pt x="13790" y="2481"/>
                  </a:cubicBezTo>
                  <a:cubicBezTo>
                    <a:pt x="12704" y="2481"/>
                    <a:pt x="11057" y="2624"/>
                    <a:pt x="10642" y="3455"/>
                  </a:cubicBezTo>
                  <a:cubicBezTo>
                    <a:pt x="10008" y="4756"/>
                    <a:pt x="10809" y="5556"/>
                    <a:pt x="9541" y="6023"/>
                  </a:cubicBezTo>
                  <a:cubicBezTo>
                    <a:pt x="8273" y="6490"/>
                    <a:pt x="6372" y="7124"/>
                    <a:pt x="6205" y="8892"/>
                  </a:cubicBezTo>
                  <a:cubicBezTo>
                    <a:pt x="6038" y="10626"/>
                    <a:pt x="6372" y="11427"/>
                    <a:pt x="5571" y="11727"/>
                  </a:cubicBezTo>
                  <a:cubicBezTo>
                    <a:pt x="4771" y="12061"/>
                    <a:pt x="3170" y="12861"/>
                    <a:pt x="3036" y="14429"/>
                  </a:cubicBezTo>
                  <a:cubicBezTo>
                    <a:pt x="2870" y="16030"/>
                    <a:pt x="4304" y="16831"/>
                    <a:pt x="2870" y="18265"/>
                  </a:cubicBezTo>
                  <a:cubicBezTo>
                    <a:pt x="1435" y="19700"/>
                    <a:pt x="1" y="20800"/>
                    <a:pt x="1268" y="21768"/>
                  </a:cubicBezTo>
                  <a:cubicBezTo>
                    <a:pt x="2536" y="22702"/>
                    <a:pt x="3804" y="23035"/>
                    <a:pt x="3637" y="24470"/>
                  </a:cubicBezTo>
                  <a:cubicBezTo>
                    <a:pt x="3503" y="25871"/>
                    <a:pt x="1869" y="27639"/>
                    <a:pt x="3170" y="28439"/>
                  </a:cubicBezTo>
                  <a:cubicBezTo>
                    <a:pt x="4471" y="29240"/>
                    <a:pt x="5705" y="29240"/>
                    <a:pt x="5705" y="30641"/>
                  </a:cubicBezTo>
                  <a:cubicBezTo>
                    <a:pt x="5705" y="32075"/>
                    <a:pt x="5271" y="34143"/>
                    <a:pt x="6672" y="34477"/>
                  </a:cubicBezTo>
                  <a:cubicBezTo>
                    <a:pt x="8073" y="34777"/>
                    <a:pt x="10175" y="34477"/>
                    <a:pt x="10175" y="35411"/>
                  </a:cubicBezTo>
                  <a:cubicBezTo>
                    <a:pt x="10175" y="36303"/>
                    <a:pt x="10317" y="37847"/>
                    <a:pt x="12064" y="37847"/>
                  </a:cubicBezTo>
                  <a:cubicBezTo>
                    <a:pt x="12212" y="37847"/>
                    <a:pt x="12371" y="37836"/>
                    <a:pt x="12543" y="37813"/>
                  </a:cubicBezTo>
                  <a:cubicBezTo>
                    <a:pt x="13782" y="37646"/>
                    <a:pt x="14580" y="37367"/>
                    <a:pt x="15125" y="37367"/>
                  </a:cubicBezTo>
                  <a:cubicBezTo>
                    <a:pt x="15563" y="37367"/>
                    <a:pt x="15837" y="37548"/>
                    <a:pt x="16046" y="38113"/>
                  </a:cubicBezTo>
                  <a:cubicBezTo>
                    <a:pt x="16508" y="39316"/>
                    <a:pt x="17485" y="40062"/>
                    <a:pt x="18631" y="40062"/>
                  </a:cubicBezTo>
                  <a:cubicBezTo>
                    <a:pt x="18725" y="40062"/>
                    <a:pt x="18819" y="40057"/>
                    <a:pt x="18914" y="40047"/>
                  </a:cubicBezTo>
                  <a:cubicBezTo>
                    <a:pt x="19400" y="39983"/>
                    <a:pt x="19960" y="39920"/>
                    <a:pt x="20527" y="39920"/>
                  </a:cubicBezTo>
                  <a:cubicBezTo>
                    <a:pt x="21440" y="39920"/>
                    <a:pt x="22372" y="40085"/>
                    <a:pt x="23051" y="40681"/>
                  </a:cubicBezTo>
                  <a:cubicBezTo>
                    <a:pt x="23584" y="41115"/>
                    <a:pt x="24251" y="41382"/>
                    <a:pt x="24952" y="41448"/>
                  </a:cubicBezTo>
                  <a:lnTo>
                    <a:pt x="24952" y="41515"/>
                  </a:lnTo>
                  <a:lnTo>
                    <a:pt x="25586" y="41515"/>
                  </a:lnTo>
                  <a:lnTo>
                    <a:pt x="25586" y="41448"/>
                  </a:lnTo>
                  <a:cubicBezTo>
                    <a:pt x="26286" y="41382"/>
                    <a:pt x="26953" y="41115"/>
                    <a:pt x="27487" y="40681"/>
                  </a:cubicBezTo>
                  <a:cubicBezTo>
                    <a:pt x="28169" y="40082"/>
                    <a:pt x="29108" y="39905"/>
                    <a:pt x="30025" y="39905"/>
                  </a:cubicBezTo>
                  <a:cubicBezTo>
                    <a:pt x="30587" y="39905"/>
                    <a:pt x="31142" y="39971"/>
                    <a:pt x="31623" y="40047"/>
                  </a:cubicBezTo>
                  <a:cubicBezTo>
                    <a:pt x="31735" y="40062"/>
                    <a:pt x="31845" y="40069"/>
                    <a:pt x="31954" y="40069"/>
                  </a:cubicBezTo>
                  <a:cubicBezTo>
                    <a:pt x="33080" y="40069"/>
                    <a:pt x="34036" y="39299"/>
                    <a:pt x="34492" y="38113"/>
                  </a:cubicBezTo>
                  <a:cubicBezTo>
                    <a:pt x="34700" y="37548"/>
                    <a:pt x="34975" y="37367"/>
                    <a:pt x="35413" y="37367"/>
                  </a:cubicBezTo>
                  <a:cubicBezTo>
                    <a:pt x="35958" y="37367"/>
                    <a:pt x="36756" y="37646"/>
                    <a:pt x="37995" y="37813"/>
                  </a:cubicBezTo>
                  <a:cubicBezTo>
                    <a:pt x="38166" y="37836"/>
                    <a:pt x="38325" y="37847"/>
                    <a:pt x="38473" y="37847"/>
                  </a:cubicBezTo>
                  <a:cubicBezTo>
                    <a:pt x="40221" y="37847"/>
                    <a:pt x="40363" y="36303"/>
                    <a:pt x="40363" y="35411"/>
                  </a:cubicBezTo>
                  <a:cubicBezTo>
                    <a:pt x="40363" y="34477"/>
                    <a:pt x="42431" y="34777"/>
                    <a:pt x="43865" y="34477"/>
                  </a:cubicBezTo>
                  <a:cubicBezTo>
                    <a:pt x="45300" y="34143"/>
                    <a:pt x="44833" y="32075"/>
                    <a:pt x="44833" y="30641"/>
                  </a:cubicBezTo>
                  <a:cubicBezTo>
                    <a:pt x="44833" y="29240"/>
                    <a:pt x="46100" y="29206"/>
                    <a:pt x="47368" y="28439"/>
                  </a:cubicBezTo>
                  <a:cubicBezTo>
                    <a:pt x="48636" y="27639"/>
                    <a:pt x="47034" y="25904"/>
                    <a:pt x="46868" y="24470"/>
                  </a:cubicBezTo>
                  <a:cubicBezTo>
                    <a:pt x="46734" y="23035"/>
                    <a:pt x="48002" y="22702"/>
                    <a:pt x="49269" y="21768"/>
                  </a:cubicBezTo>
                  <a:cubicBezTo>
                    <a:pt x="50537" y="20800"/>
                    <a:pt x="49103" y="19700"/>
                    <a:pt x="47668" y="18265"/>
                  </a:cubicBezTo>
                  <a:cubicBezTo>
                    <a:pt x="46267" y="16831"/>
                    <a:pt x="47668" y="16030"/>
                    <a:pt x="47535" y="14429"/>
                  </a:cubicBezTo>
                  <a:cubicBezTo>
                    <a:pt x="47368" y="12861"/>
                    <a:pt x="45767" y="12061"/>
                    <a:pt x="44966" y="11727"/>
                  </a:cubicBezTo>
                  <a:cubicBezTo>
                    <a:pt x="44166" y="11427"/>
                    <a:pt x="44499" y="10626"/>
                    <a:pt x="44332" y="8892"/>
                  </a:cubicBezTo>
                  <a:cubicBezTo>
                    <a:pt x="44199" y="7124"/>
                    <a:pt x="42264" y="6490"/>
                    <a:pt x="40997" y="6023"/>
                  </a:cubicBezTo>
                  <a:cubicBezTo>
                    <a:pt x="39729" y="5523"/>
                    <a:pt x="40530" y="4756"/>
                    <a:pt x="39896" y="3455"/>
                  </a:cubicBezTo>
                  <a:cubicBezTo>
                    <a:pt x="39481" y="2624"/>
                    <a:pt x="37834" y="2481"/>
                    <a:pt x="36748" y="2481"/>
                  </a:cubicBezTo>
                  <a:cubicBezTo>
                    <a:pt x="36176" y="2481"/>
                    <a:pt x="35760" y="2521"/>
                    <a:pt x="35760" y="2521"/>
                  </a:cubicBezTo>
                  <a:cubicBezTo>
                    <a:pt x="35760" y="2521"/>
                    <a:pt x="34959" y="1086"/>
                    <a:pt x="34025" y="1086"/>
                  </a:cubicBezTo>
                  <a:cubicBezTo>
                    <a:pt x="33351" y="1086"/>
                    <a:pt x="32838" y="1702"/>
                    <a:pt x="32160" y="1702"/>
                  </a:cubicBezTo>
                  <a:cubicBezTo>
                    <a:pt x="31866" y="1702"/>
                    <a:pt x="31540" y="1586"/>
                    <a:pt x="31156" y="1253"/>
                  </a:cubicBezTo>
                  <a:cubicBezTo>
                    <a:pt x="30277" y="466"/>
                    <a:pt x="29462" y="1"/>
                    <a:pt x="28466" y="1"/>
                  </a:cubicBezTo>
                  <a:cubicBezTo>
                    <a:pt x="28027" y="1"/>
                    <a:pt x="27552" y="91"/>
                    <a:pt x="27020" y="286"/>
                  </a:cubicBezTo>
                  <a:cubicBezTo>
                    <a:pt x="26453" y="519"/>
                    <a:pt x="25853" y="686"/>
                    <a:pt x="25286" y="853"/>
                  </a:cubicBezTo>
                  <a:cubicBezTo>
                    <a:pt x="24685" y="686"/>
                    <a:pt x="24085" y="519"/>
                    <a:pt x="23518" y="286"/>
                  </a:cubicBezTo>
                  <a:cubicBezTo>
                    <a:pt x="22986" y="91"/>
                    <a:pt x="22514" y="1"/>
                    <a:pt x="22079" y="1"/>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91" name="Google Shape;591;p26"/>
            <p:cNvSpPr/>
            <p:nvPr/>
          </p:nvSpPr>
          <p:spPr>
            <a:xfrm>
              <a:off x="6300085" y="3138896"/>
              <a:ext cx="101536" cy="159694"/>
            </a:xfrm>
            <a:custGeom>
              <a:rect b="b" l="l" r="r" t="t"/>
              <a:pathLst>
                <a:path extrusionOk="0" h="7661" w="4871">
                  <a:moveTo>
                    <a:pt x="1754" y="0"/>
                  </a:moveTo>
                  <a:cubicBezTo>
                    <a:pt x="1511" y="0"/>
                    <a:pt x="1277" y="98"/>
                    <a:pt x="1068" y="339"/>
                  </a:cubicBezTo>
                  <a:cubicBezTo>
                    <a:pt x="0" y="1606"/>
                    <a:pt x="367" y="4842"/>
                    <a:pt x="1802" y="6477"/>
                  </a:cubicBezTo>
                  <a:cubicBezTo>
                    <a:pt x="2669" y="7465"/>
                    <a:pt x="3610" y="7661"/>
                    <a:pt x="4218" y="7661"/>
                  </a:cubicBezTo>
                  <a:cubicBezTo>
                    <a:pt x="4615" y="7661"/>
                    <a:pt x="4871" y="7577"/>
                    <a:pt x="4871" y="7577"/>
                  </a:cubicBezTo>
                  <a:lnTo>
                    <a:pt x="3970" y="1773"/>
                  </a:lnTo>
                  <a:cubicBezTo>
                    <a:pt x="3970" y="1773"/>
                    <a:pt x="2788" y="0"/>
                    <a:pt x="17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92" name="Google Shape;592;p26"/>
            <p:cNvSpPr/>
            <p:nvPr/>
          </p:nvSpPr>
          <p:spPr>
            <a:xfrm>
              <a:off x="6300085" y="3119531"/>
              <a:ext cx="101536" cy="188439"/>
            </a:xfrm>
            <a:custGeom>
              <a:rect b="b" l="l" r="r" t="t"/>
              <a:pathLst>
                <a:path extrusionOk="0" fill="none" h="9040" w="4871">
                  <a:moveTo>
                    <a:pt x="3970" y="2702"/>
                  </a:moveTo>
                  <a:cubicBezTo>
                    <a:pt x="3970" y="2702"/>
                    <a:pt x="2169" y="0"/>
                    <a:pt x="1068" y="1268"/>
                  </a:cubicBezTo>
                  <a:cubicBezTo>
                    <a:pt x="0" y="2535"/>
                    <a:pt x="367" y="5771"/>
                    <a:pt x="1802" y="7406"/>
                  </a:cubicBezTo>
                  <a:cubicBezTo>
                    <a:pt x="3236" y="9040"/>
                    <a:pt x="4871" y="8506"/>
                    <a:pt x="4871" y="8506"/>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93" name="Google Shape;593;p26"/>
            <p:cNvSpPr/>
            <p:nvPr/>
          </p:nvSpPr>
          <p:spPr>
            <a:xfrm>
              <a:off x="6753442" y="3141231"/>
              <a:ext cx="115440" cy="153273"/>
            </a:xfrm>
            <a:custGeom>
              <a:rect b="b" l="l" r="r" t="t"/>
              <a:pathLst>
                <a:path extrusionOk="0" h="7353" w="5538">
                  <a:moveTo>
                    <a:pt x="3871" y="1"/>
                  </a:moveTo>
                  <a:cubicBezTo>
                    <a:pt x="2871" y="1"/>
                    <a:pt x="1568" y="1528"/>
                    <a:pt x="1568" y="1528"/>
                  </a:cubicBezTo>
                  <a:lnTo>
                    <a:pt x="0" y="7165"/>
                  </a:lnTo>
                  <a:cubicBezTo>
                    <a:pt x="0" y="7165"/>
                    <a:pt x="401" y="7353"/>
                    <a:pt x="1005" y="7353"/>
                  </a:cubicBezTo>
                  <a:cubicBezTo>
                    <a:pt x="1595" y="7353"/>
                    <a:pt x="2378" y="7174"/>
                    <a:pt x="3169" y="6465"/>
                  </a:cubicBezTo>
                  <a:cubicBezTo>
                    <a:pt x="4804" y="5030"/>
                    <a:pt x="5538" y="1828"/>
                    <a:pt x="4604" y="427"/>
                  </a:cubicBezTo>
                  <a:cubicBezTo>
                    <a:pt x="4407" y="120"/>
                    <a:pt x="4151" y="1"/>
                    <a:pt x="38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94" name="Google Shape;594;p26"/>
            <p:cNvSpPr/>
            <p:nvPr/>
          </p:nvSpPr>
          <p:spPr>
            <a:xfrm>
              <a:off x="6753442" y="3120907"/>
              <a:ext cx="115440" cy="184979"/>
            </a:xfrm>
            <a:custGeom>
              <a:rect b="b" l="l" r="r" t="t"/>
              <a:pathLst>
                <a:path extrusionOk="0" fill="none" h="8874" w="5538">
                  <a:moveTo>
                    <a:pt x="1568" y="2503"/>
                  </a:moveTo>
                  <a:cubicBezTo>
                    <a:pt x="1568" y="2503"/>
                    <a:pt x="3703" y="1"/>
                    <a:pt x="4604" y="1402"/>
                  </a:cubicBezTo>
                  <a:cubicBezTo>
                    <a:pt x="5538" y="2803"/>
                    <a:pt x="4804" y="6005"/>
                    <a:pt x="3169" y="7440"/>
                  </a:cubicBezTo>
                  <a:cubicBezTo>
                    <a:pt x="1568" y="8874"/>
                    <a:pt x="0" y="8140"/>
                    <a:pt x="0" y="814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95" name="Google Shape;595;p26"/>
            <p:cNvSpPr/>
            <p:nvPr/>
          </p:nvSpPr>
          <p:spPr>
            <a:xfrm>
              <a:off x="6355720" y="3034004"/>
              <a:ext cx="467282" cy="494402"/>
            </a:xfrm>
            <a:custGeom>
              <a:rect b="b" l="l" r="r" t="t"/>
              <a:pathLst>
                <a:path extrusionOk="0" h="23718" w="22417">
                  <a:moveTo>
                    <a:pt x="5704" y="0"/>
                  </a:moveTo>
                  <a:cubicBezTo>
                    <a:pt x="5704" y="0"/>
                    <a:pt x="4770" y="834"/>
                    <a:pt x="3803" y="834"/>
                  </a:cubicBezTo>
                  <a:cubicBezTo>
                    <a:pt x="3202" y="834"/>
                    <a:pt x="2602" y="801"/>
                    <a:pt x="2001" y="734"/>
                  </a:cubicBezTo>
                  <a:cubicBezTo>
                    <a:pt x="1768" y="868"/>
                    <a:pt x="1468" y="934"/>
                    <a:pt x="1168" y="968"/>
                  </a:cubicBezTo>
                  <a:lnTo>
                    <a:pt x="334" y="968"/>
                  </a:lnTo>
                  <a:cubicBezTo>
                    <a:pt x="334" y="968"/>
                    <a:pt x="0" y="8106"/>
                    <a:pt x="1168" y="13243"/>
                  </a:cubicBezTo>
                  <a:cubicBezTo>
                    <a:pt x="2368" y="18380"/>
                    <a:pt x="7005" y="22183"/>
                    <a:pt x="8940" y="23250"/>
                  </a:cubicBezTo>
                  <a:cubicBezTo>
                    <a:pt x="9525" y="23579"/>
                    <a:pt x="10239" y="23718"/>
                    <a:pt x="10976" y="23718"/>
                  </a:cubicBezTo>
                  <a:cubicBezTo>
                    <a:pt x="12635" y="23718"/>
                    <a:pt x="14408" y="23014"/>
                    <a:pt x="15077" y="22183"/>
                  </a:cubicBezTo>
                  <a:cubicBezTo>
                    <a:pt x="16011" y="20982"/>
                    <a:pt x="19080" y="17413"/>
                    <a:pt x="20481" y="14311"/>
                  </a:cubicBezTo>
                  <a:cubicBezTo>
                    <a:pt x="21916" y="11208"/>
                    <a:pt x="22416" y="2135"/>
                    <a:pt x="22416" y="1535"/>
                  </a:cubicBezTo>
                  <a:cubicBezTo>
                    <a:pt x="22416" y="968"/>
                    <a:pt x="20481" y="1668"/>
                    <a:pt x="19914" y="267"/>
                  </a:cubicBezTo>
                  <a:cubicBezTo>
                    <a:pt x="19361" y="738"/>
                    <a:pt x="18669" y="1001"/>
                    <a:pt x="17955" y="1001"/>
                  </a:cubicBezTo>
                  <a:cubicBezTo>
                    <a:pt x="17808" y="1001"/>
                    <a:pt x="17660" y="990"/>
                    <a:pt x="17513" y="968"/>
                  </a:cubicBezTo>
                  <a:cubicBezTo>
                    <a:pt x="16712" y="834"/>
                    <a:pt x="15945" y="601"/>
                    <a:pt x="15244" y="267"/>
                  </a:cubicBezTo>
                  <a:cubicBezTo>
                    <a:pt x="15244" y="267"/>
                    <a:pt x="14242" y="920"/>
                    <a:pt x="13290" y="920"/>
                  </a:cubicBezTo>
                  <a:cubicBezTo>
                    <a:pt x="13103" y="920"/>
                    <a:pt x="12918" y="894"/>
                    <a:pt x="12742" y="834"/>
                  </a:cubicBezTo>
                  <a:cubicBezTo>
                    <a:pt x="11675" y="501"/>
                    <a:pt x="10474" y="134"/>
                    <a:pt x="10474" y="134"/>
                  </a:cubicBezTo>
                  <a:cubicBezTo>
                    <a:pt x="9901" y="482"/>
                    <a:pt x="9235" y="664"/>
                    <a:pt x="8560" y="664"/>
                  </a:cubicBezTo>
                  <a:cubicBezTo>
                    <a:pt x="8331" y="664"/>
                    <a:pt x="8100" y="643"/>
                    <a:pt x="7872" y="601"/>
                  </a:cubicBezTo>
                  <a:cubicBezTo>
                    <a:pt x="6204" y="367"/>
                    <a:pt x="5704" y="0"/>
                    <a:pt x="5704"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96" name="Google Shape;596;p26"/>
            <p:cNvSpPr/>
            <p:nvPr/>
          </p:nvSpPr>
          <p:spPr>
            <a:xfrm>
              <a:off x="6430116" y="3611119"/>
              <a:ext cx="308047" cy="477017"/>
            </a:xfrm>
            <a:custGeom>
              <a:rect b="b" l="l" r="r" t="t"/>
              <a:pathLst>
                <a:path extrusionOk="0" fill="none" h="22884" w="14778">
                  <a:moveTo>
                    <a:pt x="14777" y="1"/>
                  </a:moveTo>
                  <a:lnTo>
                    <a:pt x="5471" y="22884"/>
                  </a:lnTo>
                  <a:lnTo>
                    <a:pt x="0" y="935"/>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97" name="Google Shape;597;p26"/>
            <p:cNvSpPr/>
            <p:nvPr/>
          </p:nvSpPr>
          <p:spPr>
            <a:xfrm>
              <a:off x="6519812" y="4083258"/>
              <a:ext cx="63994" cy="54697"/>
            </a:xfrm>
            <a:custGeom>
              <a:rect b="b" l="l" r="r" t="t"/>
              <a:pathLst>
                <a:path extrusionOk="0" h="2624" w="3070">
                  <a:moveTo>
                    <a:pt x="1301" y="0"/>
                  </a:moveTo>
                  <a:cubicBezTo>
                    <a:pt x="567" y="0"/>
                    <a:pt x="0" y="601"/>
                    <a:pt x="0" y="1301"/>
                  </a:cubicBezTo>
                  <a:cubicBezTo>
                    <a:pt x="0" y="2093"/>
                    <a:pt x="644" y="2624"/>
                    <a:pt x="1319" y="2624"/>
                  </a:cubicBezTo>
                  <a:cubicBezTo>
                    <a:pt x="1639" y="2624"/>
                    <a:pt x="1967" y="2504"/>
                    <a:pt x="2235" y="2235"/>
                  </a:cubicBezTo>
                  <a:cubicBezTo>
                    <a:pt x="3069" y="1401"/>
                    <a:pt x="2469" y="0"/>
                    <a:pt x="1301" y="0"/>
                  </a:cubicBezTo>
                  <a:close/>
                </a:path>
              </a:pathLst>
            </a:custGeom>
            <a:solidFill>
              <a:srgbClr val="263238"/>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98" name="Google Shape;598;p26"/>
            <p:cNvSpPr/>
            <p:nvPr/>
          </p:nvSpPr>
          <p:spPr>
            <a:xfrm>
              <a:off x="5928773" y="4497677"/>
              <a:ext cx="749586" cy="22950"/>
            </a:xfrm>
            <a:custGeom>
              <a:rect b="b" l="l" r="r" t="t"/>
              <a:pathLst>
                <a:path extrusionOk="0" h="1101" w="35960">
                  <a:moveTo>
                    <a:pt x="1" y="0"/>
                  </a:moveTo>
                  <a:lnTo>
                    <a:pt x="1" y="1101"/>
                  </a:lnTo>
                  <a:lnTo>
                    <a:pt x="35960" y="1101"/>
                  </a:lnTo>
                  <a:lnTo>
                    <a:pt x="35960" y="0"/>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99" name="Google Shape;599;p26"/>
            <p:cNvSpPr/>
            <p:nvPr/>
          </p:nvSpPr>
          <p:spPr>
            <a:xfrm>
              <a:off x="5382258" y="4010238"/>
              <a:ext cx="904631" cy="510390"/>
            </a:xfrm>
            <a:custGeom>
              <a:rect b="b" l="l" r="r" t="t"/>
              <a:pathLst>
                <a:path extrusionOk="0" h="24485" w="43398">
                  <a:moveTo>
                    <a:pt x="0" y="1"/>
                  </a:moveTo>
                  <a:lnTo>
                    <a:pt x="7305" y="24485"/>
                  </a:lnTo>
                  <a:lnTo>
                    <a:pt x="43398" y="24485"/>
                  </a:lnTo>
                  <a:lnTo>
                    <a:pt x="36092" y="1"/>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600" name="Google Shape;600;p26"/>
          <p:cNvGrpSpPr/>
          <p:nvPr/>
        </p:nvGrpSpPr>
        <p:grpSpPr>
          <a:xfrm>
            <a:off x="6239315" y="1378124"/>
            <a:ext cx="292556" cy="406656"/>
            <a:chOff x="5768686" y="1207417"/>
            <a:chExt cx="322660" cy="448501"/>
          </a:xfrm>
        </p:grpSpPr>
        <p:sp>
          <p:nvSpPr>
            <p:cNvPr id="601" name="Google Shape;601;p26"/>
            <p:cNvSpPr/>
            <p:nvPr/>
          </p:nvSpPr>
          <p:spPr>
            <a:xfrm>
              <a:off x="5768686" y="1207417"/>
              <a:ext cx="322660" cy="448501"/>
            </a:xfrm>
            <a:custGeom>
              <a:rect b="b" l="l" r="r" t="t"/>
              <a:pathLst>
                <a:path extrusionOk="0" h="21516" w="15479">
                  <a:moveTo>
                    <a:pt x="1" y="1"/>
                  </a:moveTo>
                  <a:lnTo>
                    <a:pt x="1" y="21516"/>
                  </a:lnTo>
                  <a:lnTo>
                    <a:pt x="15478" y="21516"/>
                  </a:lnTo>
                  <a:lnTo>
                    <a:pt x="15478" y="4470"/>
                  </a:lnTo>
                  <a:lnTo>
                    <a:pt x="10975"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02" name="Google Shape;602;p26"/>
            <p:cNvSpPr/>
            <p:nvPr/>
          </p:nvSpPr>
          <p:spPr>
            <a:xfrm>
              <a:off x="5997460" y="1207417"/>
              <a:ext cx="93886" cy="91801"/>
            </a:xfrm>
            <a:custGeom>
              <a:rect b="b" l="l" r="r" t="t"/>
              <a:pathLst>
                <a:path extrusionOk="0" h="4404" w="4504">
                  <a:moveTo>
                    <a:pt x="0" y="1"/>
                  </a:moveTo>
                  <a:lnTo>
                    <a:pt x="0" y="4404"/>
                  </a:lnTo>
                  <a:lnTo>
                    <a:pt x="4503" y="4404"/>
                  </a:lnTo>
                  <a:lnTo>
                    <a:pt x="0"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03" name="Google Shape;603;p26"/>
            <p:cNvSpPr/>
            <p:nvPr/>
          </p:nvSpPr>
          <p:spPr>
            <a:xfrm>
              <a:off x="5818756" y="1358314"/>
              <a:ext cx="222520" cy="21"/>
            </a:xfrm>
            <a:custGeom>
              <a:rect b="b" l="l" r="r" t="t"/>
              <a:pathLst>
                <a:path extrusionOk="0" fill="none" h="1" w="10675">
                  <a:moveTo>
                    <a:pt x="0" y="0"/>
                  </a:moveTo>
                  <a:lnTo>
                    <a:pt x="10675"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04" name="Google Shape;604;p26"/>
            <p:cNvSpPr/>
            <p:nvPr/>
          </p:nvSpPr>
          <p:spPr>
            <a:xfrm>
              <a:off x="5818756" y="1419494"/>
              <a:ext cx="222520" cy="21"/>
            </a:xfrm>
            <a:custGeom>
              <a:rect b="b" l="l" r="r" t="t"/>
              <a:pathLst>
                <a:path extrusionOk="0" fill="none" h="1" w="10675">
                  <a:moveTo>
                    <a:pt x="0" y="1"/>
                  </a:moveTo>
                  <a:lnTo>
                    <a:pt x="10675"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05" name="Google Shape;605;p26"/>
            <p:cNvSpPr/>
            <p:nvPr/>
          </p:nvSpPr>
          <p:spPr>
            <a:xfrm>
              <a:off x="5818756" y="1479986"/>
              <a:ext cx="222520" cy="21"/>
            </a:xfrm>
            <a:custGeom>
              <a:rect b="b" l="l" r="r" t="t"/>
              <a:pathLst>
                <a:path extrusionOk="0" fill="none" h="1" w="10675">
                  <a:moveTo>
                    <a:pt x="0" y="1"/>
                  </a:moveTo>
                  <a:lnTo>
                    <a:pt x="10675"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06" name="Google Shape;606;p26"/>
            <p:cNvSpPr/>
            <p:nvPr/>
          </p:nvSpPr>
          <p:spPr>
            <a:xfrm>
              <a:off x="5818756" y="1541187"/>
              <a:ext cx="222520" cy="21"/>
            </a:xfrm>
            <a:custGeom>
              <a:rect b="b" l="l" r="r" t="t"/>
              <a:pathLst>
                <a:path extrusionOk="0" fill="none" h="1" w="10675">
                  <a:moveTo>
                    <a:pt x="0" y="0"/>
                  </a:moveTo>
                  <a:lnTo>
                    <a:pt x="10675"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607" name="Google Shape;607;p26"/>
          <p:cNvGrpSpPr/>
          <p:nvPr/>
        </p:nvGrpSpPr>
        <p:grpSpPr>
          <a:xfrm>
            <a:off x="5673803" y="832317"/>
            <a:ext cx="292556" cy="406675"/>
            <a:chOff x="5144983" y="773528"/>
            <a:chExt cx="322660" cy="448522"/>
          </a:xfrm>
        </p:grpSpPr>
        <p:sp>
          <p:nvSpPr>
            <p:cNvPr id="608" name="Google Shape;608;p26"/>
            <p:cNvSpPr/>
            <p:nvPr/>
          </p:nvSpPr>
          <p:spPr>
            <a:xfrm>
              <a:off x="5357060" y="1018290"/>
              <a:ext cx="13237" cy="21"/>
            </a:xfrm>
            <a:custGeom>
              <a:rect b="b" l="l" r="r" t="t"/>
              <a:pathLst>
                <a:path extrusionOk="0" fill="none" h="1" w="635">
                  <a:moveTo>
                    <a:pt x="634" y="0"/>
                  </a:moveTo>
                  <a:lnTo>
                    <a:pt x="0"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09" name="Google Shape;609;p26"/>
            <p:cNvSpPr/>
            <p:nvPr/>
          </p:nvSpPr>
          <p:spPr>
            <a:xfrm>
              <a:off x="5144983" y="773528"/>
              <a:ext cx="322660" cy="448522"/>
            </a:xfrm>
            <a:custGeom>
              <a:rect b="b" l="l" r="r" t="t"/>
              <a:pathLst>
                <a:path extrusionOk="0" h="21517" w="15479">
                  <a:moveTo>
                    <a:pt x="0" y="1"/>
                  </a:moveTo>
                  <a:lnTo>
                    <a:pt x="0" y="21516"/>
                  </a:lnTo>
                  <a:lnTo>
                    <a:pt x="15478" y="21516"/>
                  </a:lnTo>
                  <a:lnTo>
                    <a:pt x="15478" y="4471"/>
                  </a:lnTo>
                  <a:lnTo>
                    <a:pt x="10975"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10" name="Google Shape;610;p26"/>
            <p:cNvSpPr/>
            <p:nvPr/>
          </p:nvSpPr>
          <p:spPr>
            <a:xfrm>
              <a:off x="5373736" y="773528"/>
              <a:ext cx="93907" cy="91113"/>
            </a:xfrm>
            <a:custGeom>
              <a:rect b="b" l="l" r="r" t="t"/>
              <a:pathLst>
                <a:path extrusionOk="0" h="4371" w="4505">
                  <a:moveTo>
                    <a:pt x="1" y="1"/>
                  </a:moveTo>
                  <a:lnTo>
                    <a:pt x="1" y="4370"/>
                  </a:lnTo>
                  <a:lnTo>
                    <a:pt x="4504" y="4370"/>
                  </a:lnTo>
                  <a:lnTo>
                    <a:pt x="1"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11" name="Google Shape;611;p26"/>
            <p:cNvSpPr/>
            <p:nvPr/>
          </p:nvSpPr>
          <p:spPr>
            <a:xfrm>
              <a:off x="5194344" y="924425"/>
              <a:ext cx="223229" cy="21"/>
            </a:xfrm>
            <a:custGeom>
              <a:rect b="b" l="l" r="r" t="t"/>
              <a:pathLst>
                <a:path extrusionOk="0" fill="none" h="1" w="10709">
                  <a:moveTo>
                    <a:pt x="1" y="0"/>
                  </a:moveTo>
                  <a:lnTo>
                    <a:pt x="10708"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12" name="Google Shape;612;p26"/>
            <p:cNvSpPr/>
            <p:nvPr/>
          </p:nvSpPr>
          <p:spPr>
            <a:xfrm>
              <a:off x="5194344" y="984917"/>
              <a:ext cx="223229" cy="21"/>
            </a:xfrm>
            <a:custGeom>
              <a:rect b="b" l="l" r="r" t="t"/>
              <a:pathLst>
                <a:path extrusionOk="0" fill="none" h="1" w="10709">
                  <a:moveTo>
                    <a:pt x="1" y="0"/>
                  </a:moveTo>
                  <a:lnTo>
                    <a:pt x="10708"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13" name="Google Shape;613;p26"/>
            <p:cNvSpPr/>
            <p:nvPr/>
          </p:nvSpPr>
          <p:spPr>
            <a:xfrm>
              <a:off x="5194344" y="1046097"/>
              <a:ext cx="223229" cy="21"/>
            </a:xfrm>
            <a:custGeom>
              <a:rect b="b" l="l" r="r" t="t"/>
              <a:pathLst>
                <a:path extrusionOk="0" fill="none" h="1" w="10709">
                  <a:moveTo>
                    <a:pt x="1" y="1"/>
                  </a:moveTo>
                  <a:lnTo>
                    <a:pt x="10708"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14" name="Google Shape;614;p26"/>
            <p:cNvSpPr/>
            <p:nvPr/>
          </p:nvSpPr>
          <p:spPr>
            <a:xfrm>
              <a:off x="5194344" y="1106590"/>
              <a:ext cx="223229" cy="21"/>
            </a:xfrm>
            <a:custGeom>
              <a:rect b="b" l="l" r="r" t="t"/>
              <a:pathLst>
                <a:path extrusionOk="0" fill="none" h="1" w="10709">
                  <a:moveTo>
                    <a:pt x="1" y="1"/>
                  </a:moveTo>
                  <a:lnTo>
                    <a:pt x="10708"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615" name="Google Shape;615;p26"/>
          <p:cNvGrpSpPr/>
          <p:nvPr/>
        </p:nvGrpSpPr>
        <p:grpSpPr>
          <a:xfrm>
            <a:off x="5095043" y="3039554"/>
            <a:ext cx="292556" cy="406656"/>
            <a:chOff x="4506667" y="3207891"/>
            <a:chExt cx="322660" cy="448501"/>
          </a:xfrm>
        </p:grpSpPr>
        <p:sp>
          <p:nvSpPr>
            <p:cNvPr id="616" name="Google Shape;616;p26"/>
            <p:cNvSpPr/>
            <p:nvPr/>
          </p:nvSpPr>
          <p:spPr>
            <a:xfrm>
              <a:off x="4506667" y="3207891"/>
              <a:ext cx="322660" cy="448501"/>
            </a:xfrm>
            <a:custGeom>
              <a:rect b="b" l="l" r="r" t="t"/>
              <a:pathLst>
                <a:path extrusionOk="0" h="21516" w="15479">
                  <a:moveTo>
                    <a:pt x="1" y="0"/>
                  </a:moveTo>
                  <a:lnTo>
                    <a:pt x="1" y="21516"/>
                  </a:lnTo>
                  <a:lnTo>
                    <a:pt x="15478" y="21516"/>
                  </a:lnTo>
                  <a:lnTo>
                    <a:pt x="15478" y="4470"/>
                  </a:lnTo>
                  <a:lnTo>
                    <a:pt x="10975" y="0"/>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17" name="Google Shape;617;p26"/>
            <p:cNvSpPr/>
            <p:nvPr/>
          </p:nvSpPr>
          <p:spPr>
            <a:xfrm>
              <a:off x="4735441" y="3207891"/>
              <a:ext cx="93886" cy="91801"/>
            </a:xfrm>
            <a:custGeom>
              <a:rect b="b" l="l" r="r" t="t"/>
              <a:pathLst>
                <a:path extrusionOk="0" h="4404" w="4504">
                  <a:moveTo>
                    <a:pt x="0" y="0"/>
                  </a:moveTo>
                  <a:lnTo>
                    <a:pt x="0" y="4403"/>
                  </a:lnTo>
                  <a:lnTo>
                    <a:pt x="4503" y="4403"/>
                  </a:lnTo>
                  <a:lnTo>
                    <a:pt x="0" y="0"/>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18" name="Google Shape;618;p26"/>
            <p:cNvSpPr/>
            <p:nvPr/>
          </p:nvSpPr>
          <p:spPr>
            <a:xfrm>
              <a:off x="4556028" y="3358767"/>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19" name="Google Shape;619;p26"/>
            <p:cNvSpPr/>
            <p:nvPr/>
          </p:nvSpPr>
          <p:spPr>
            <a:xfrm>
              <a:off x="4556028" y="3419968"/>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20" name="Google Shape;620;p26"/>
            <p:cNvSpPr/>
            <p:nvPr/>
          </p:nvSpPr>
          <p:spPr>
            <a:xfrm>
              <a:off x="4556028" y="3480460"/>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21" name="Google Shape;621;p26"/>
            <p:cNvSpPr/>
            <p:nvPr/>
          </p:nvSpPr>
          <p:spPr>
            <a:xfrm>
              <a:off x="4556028" y="3541640"/>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622" name="Google Shape;622;p26"/>
          <p:cNvGrpSpPr/>
          <p:nvPr/>
        </p:nvGrpSpPr>
        <p:grpSpPr>
          <a:xfrm>
            <a:off x="5095043" y="1960203"/>
            <a:ext cx="292556" cy="406675"/>
            <a:chOff x="4506667" y="2017474"/>
            <a:chExt cx="322660" cy="448522"/>
          </a:xfrm>
        </p:grpSpPr>
        <p:sp>
          <p:nvSpPr>
            <p:cNvPr id="623" name="Google Shape;623;p26"/>
            <p:cNvSpPr/>
            <p:nvPr/>
          </p:nvSpPr>
          <p:spPr>
            <a:xfrm>
              <a:off x="4506667" y="2017474"/>
              <a:ext cx="322660" cy="448522"/>
            </a:xfrm>
            <a:custGeom>
              <a:rect b="b" l="l" r="r" t="t"/>
              <a:pathLst>
                <a:path extrusionOk="0" h="21517" w="15479">
                  <a:moveTo>
                    <a:pt x="1" y="1"/>
                  </a:moveTo>
                  <a:lnTo>
                    <a:pt x="1" y="21516"/>
                  </a:lnTo>
                  <a:lnTo>
                    <a:pt x="15478" y="21516"/>
                  </a:lnTo>
                  <a:lnTo>
                    <a:pt x="15478" y="4471"/>
                  </a:lnTo>
                  <a:lnTo>
                    <a:pt x="10975"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24" name="Google Shape;624;p26"/>
            <p:cNvSpPr/>
            <p:nvPr/>
          </p:nvSpPr>
          <p:spPr>
            <a:xfrm>
              <a:off x="4735441" y="2017474"/>
              <a:ext cx="93886" cy="91113"/>
            </a:xfrm>
            <a:custGeom>
              <a:rect b="b" l="l" r="r" t="t"/>
              <a:pathLst>
                <a:path extrusionOk="0" h="4371" w="4504">
                  <a:moveTo>
                    <a:pt x="0" y="1"/>
                  </a:moveTo>
                  <a:lnTo>
                    <a:pt x="0" y="4371"/>
                  </a:lnTo>
                  <a:lnTo>
                    <a:pt x="4503" y="4371"/>
                  </a:lnTo>
                  <a:lnTo>
                    <a:pt x="0"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25" name="Google Shape;625;p26"/>
            <p:cNvSpPr/>
            <p:nvPr/>
          </p:nvSpPr>
          <p:spPr>
            <a:xfrm>
              <a:off x="4556028" y="2168371"/>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26" name="Google Shape;626;p26"/>
            <p:cNvSpPr/>
            <p:nvPr/>
          </p:nvSpPr>
          <p:spPr>
            <a:xfrm>
              <a:off x="4556028" y="2228864"/>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27" name="Google Shape;627;p26"/>
            <p:cNvSpPr/>
            <p:nvPr/>
          </p:nvSpPr>
          <p:spPr>
            <a:xfrm>
              <a:off x="4556028" y="2290044"/>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28" name="Google Shape;628;p26"/>
            <p:cNvSpPr/>
            <p:nvPr/>
          </p:nvSpPr>
          <p:spPr>
            <a:xfrm>
              <a:off x="4556028" y="2350536"/>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sp>
        <p:nvSpPr>
          <p:cNvPr id="629" name="Google Shape;629;p26"/>
          <p:cNvSpPr txBox="1"/>
          <p:nvPr>
            <p:ph type="title"/>
          </p:nvPr>
        </p:nvSpPr>
        <p:spPr>
          <a:xfrm>
            <a:off x="530075" y="3270400"/>
            <a:ext cx="3748800" cy="115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Modelo conceptual</a:t>
            </a:r>
            <a:endParaRPr sz="2700"/>
          </a:p>
        </p:txBody>
      </p:sp>
      <p:sp>
        <p:nvSpPr>
          <p:cNvPr id="630" name="Google Shape;630;p26"/>
          <p:cNvSpPr txBox="1"/>
          <p:nvPr>
            <p:ph idx="2" type="title"/>
          </p:nvPr>
        </p:nvSpPr>
        <p:spPr>
          <a:xfrm>
            <a:off x="530075" y="2780234"/>
            <a:ext cx="2067600" cy="66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p:nvPr/>
        </p:nvSpPr>
        <p:spPr>
          <a:xfrm rot="5400000">
            <a:off x="1802650" y="2772124"/>
            <a:ext cx="663900" cy="680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500"/>
                                        <p:tgtEl>
                                          <p:spTgt spid="615"/>
                                        </p:tgtEl>
                                      </p:cBhvr>
                                    </p:animEffect>
                                  </p:childTnLst>
                                </p:cTn>
                              </p:par>
                            </p:childTnLst>
                          </p:cTn>
                        </p:par>
                        <p:par>
                          <p:cTn fill="hold">
                            <p:stCondLst>
                              <p:cond delay="500"/>
                            </p:stCondLst>
                            <p:childTnLst>
                              <p:par>
                                <p:cTn fill="hold" nodeType="afterEffect" presetClass="exit" presetID="1" presetSubtype="0">
                                  <p:stCondLst>
                                    <p:cond delay="0"/>
                                  </p:stCondLst>
                                  <p:childTnLst>
                                    <p:set>
                                      <p:cBhvr>
                                        <p:cTn dur="1" fill="hold">
                                          <p:stCondLst>
                                            <p:cond delay="800"/>
                                          </p:stCondLst>
                                        </p:cTn>
                                        <p:tgtEl>
                                          <p:spTgt spid="615"/>
                                        </p:tgtEl>
                                        <p:attrNameLst>
                                          <p:attrName>style.visibility</p:attrName>
                                        </p:attrNameLst>
                                      </p:cBhvr>
                                      <p:to>
                                        <p:strVal val="hidden"/>
                                      </p:to>
                                    </p:set>
                                  </p:childTnLst>
                                </p:cTn>
                              </p:par>
                            </p:childTnLst>
                          </p:cTn>
                        </p:par>
                        <p:par>
                          <p:cTn fill="hold">
                            <p:stCondLst>
                              <p:cond delay="1300"/>
                            </p:stCondLst>
                            <p:childTnLst>
                              <p:par>
                                <p:cTn fill="hold" nodeType="after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500"/>
                                        <p:tgtEl>
                                          <p:spTgt spid="622"/>
                                        </p:tgtEl>
                                      </p:cBhvr>
                                    </p:animEffect>
                                  </p:childTnLst>
                                </p:cTn>
                              </p:par>
                            </p:childTnLst>
                          </p:cTn>
                        </p:par>
                        <p:par>
                          <p:cTn fill="hold">
                            <p:stCondLst>
                              <p:cond delay="1800"/>
                            </p:stCondLst>
                            <p:childTnLst>
                              <p:par>
                                <p:cTn fill="hold" nodeType="afterEffect" presetClass="exit" presetID="1" presetSubtype="0">
                                  <p:stCondLst>
                                    <p:cond delay="0"/>
                                  </p:stCondLst>
                                  <p:childTnLst>
                                    <p:set>
                                      <p:cBhvr>
                                        <p:cTn dur="1" fill="hold">
                                          <p:stCondLst>
                                            <p:cond delay="800"/>
                                          </p:stCondLst>
                                        </p:cTn>
                                        <p:tgtEl>
                                          <p:spTgt spid="622"/>
                                        </p:tgtEl>
                                        <p:attrNameLst>
                                          <p:attrName>style.visibility</p:attrName>
                                        </p:attrNameLst>
                                      </p:cBhvr>
                                      <p:to>
                                        <p:strVal val="hidden"/>
                                      </p:to>
                                    </p:set>
                                  </p:childTnLst>
                                </p:cTn>
                              </p:par>
                            </p:childTnLst>
                          </p:cTn>
                        </p:par>
                        <p:par>
                          <p:cTn fill="hold">
                            <p:stCondLst>
                              <p:cond delay="2600"/>
                            </p:stCondLst>
                            <p:childTnLst>
                              <p:par>
                                <p:cTn fill="hold" nodeType="after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500"/>
                                        <p:tgtEl>
                                          <p:spTgt spid="607"/>
                                        </p:tgtEl>
                                      </p:cBhvr>
                                    </p:animEffect>
                                  </p:childTnLst>
                                </p:cTn>
                              </p:par>
                            </p:childTnLst>
                          </p:cTn>
                        </p:par>
                        <p:par>
                          <p:cTn fill="hold">
                            <p:stCondLst>
                              <p:cond delay="3100"/>
                            </p:stCondLst>
                            <p:childTnLst>
                              <p:par>
                                <p:cTn fill="hold" nodeType="afterEffect" presetClass="exit" presetID="1" presetSubtype="0">
                                  <p:stCondLst>
                                    <p:cond delay="0"/>
                                  </p:stCondLst>
                                  <p:childTnLst>
                                    <p:set>
                                      <p:cBhvr>
                                        <p:cTn dur="1" fill="hold">
                                          <p:stCondLst>
                                            <p:cond delay="800"/>
                                          </p:stCondLst>
                                        </p:cTn>
                                        <p:tgtEl>
                                          <p:spTgt spid="607"/>
                                        </p:tgtEl>
                                        <p:attrNameLst>
                                          <p:attrName>style.visibility</p:attrName>
                                        </p:attrNameLst>
                                      </p:cBhvr>
                                      <p:to>
                                        <p:strVal val="hidden"/>
                                      </p:to>
                                    </p:set>
                                  </p:childTnLst>
                                </p:cTn>
                              </p:par>
                            </p:childTnLst>
                          </p:cTn>
                        </p:par>
                        <p:par>
                          <p:cTn fill="hold">
                            <p:stCondLst>
                              <p:cond delay="3900"/>
                            </p:stCondLst>
                            <p:childTnLst>
                              <p:par>
                                <p:cTn fill="hold" nodeType="after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500"/>
                                        <p:tgtEl>
                                          <p:spTgt spid="6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53"/>
          <p:cNvSpPr txBox="1"/>
          <p:nvPr>
            <p:ph idx="2" type="title"/>
          </p:nvPr>
        </p:nvSpPr>
        <p:spPr>
          <a:xfrm>
            <a:off x="3647325" y="1212825"/>
            <a:ext cx="1926600" cy="75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1" name="Google Shape;1071;p53"/>
          <p:cNvSpPr txBox="1"/>
          <p:nvPr>
            <p:ph type="title"/>
          </p:nvPr>
        </p:nvSpPr>
        <p:spPr>
          <a:xfrm>
            <a:off x="2549400" y="2504875"/>
            <a:ext cx="4045200" cy="75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El modelo físico y el caso N a 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pic>
        <p:nvPicPr>
          <p:cNvPr id="1076" name="Google Shape;1076;p54"/>
          <p:cNvPicPr preferRelativeResize="0"/>
          <p:nvPr/>
        </p:nvPicPr>
        <p:blipFill>
          <a:blip r:embed="rId3">
            <a:alphaModFix/>
          </a:blip>
          <a:stretch>
            <a:fillRect/>
          </a:stretch>
        </p:blipFill>
        <p:spPr>
          <a:xfrm>
            <a:off x="1392725" y="603325"/>
            <a:ext cx="6358551" cy="3936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55"/>
          <p:cNvSpPr txBox="1"/>
          <p:nvPr>
            <p:ph type="title"/>
          </p:nvPr>
        </p:nvSpPr>
        <p:spPr>
          <a:xfrm>
            <a:off x="720000" y="401275"/>
            <a:ext cx="7704000" cy="48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Traspasando el modelo físico a SQL</a:t>
            </a:r>
            <a:endParaRPr>
              <a:latin typeface="Bebas Neue"/>
              <a:ea typeface="Bebas Neue"/>
              <a:cs typeface="Bebas Neue"/>
              <a:sym typeface="Bebas Neue"/>
            </a:endParaRPr>
          </a:p>
        </p:txBody>
      </p:sp>
      <p:sp>
        <p:nvSpPr>
          <p:cNvPr id="1082" name="Google Shape;1082;p55"/>
          <p:cNvSpPr txBox="1"/>
          <p:nvPr>
            <p:ph idx="1" type="body"/>
          </p:nvPr>
        </p:nvSpPr>
        <p:spPr>
          <a:xfrm>
            <a:off x="720000" y="1607600"/>
            <a:ext cx="7704000" cy="1166100"/>
          </a:xfrm>
          <a:prstGeom prst="rect">
            <a:avLst/>
          </a:prstGeom>
        </p:spPr>
        <p:txBody>
          <a:bodyPr anchorCtr="0" anchor="t" bIns="91425" lIns="274300" spcFirstLastPara="1" rIns="182875" wrap="square" tIns="91425">
            <a:noAutofit/>
          </a:bodyPr>
          <a:lstStyle/>
          <a:p>
            <a:pPr indent="0" lvl="0" marL="0" rtl="0" algn="l">
              <a:spcBef>
                <a:spcPts val="0"/>
              </a:spcBef>
              <a:spcAft>
                <a:spcPts val="0"/>
              </a:spcAft>
              <a:buNone/>
            </a:pPr>
            <a:r>
              <a:rPr lang="en" sz="1400"/>
              <a:t>Una compañía telefónica designa un departamento para recibir llamadas de los usuarios que presenten problemas con la señal en sus teléfonos o la plataforma online, y necesita almacenar todos los reportes como registros en la base de datos. Tenemos el siguiente modelo:</a:t>
            </a:r>
            <a:endParaRPr sz="1400">
              <a:latin typeface="Roboto"/>
              <a:ea typeface="Roboto"/>
              <a:cs typeface="Roboto"/>
              <a:sym typeface="Roboto"/>
            </a:endParaRPr>
          </a:p>
        </p:txBody>
      </p:sp>
      <p:pic>
        <p:nvPicPr>
          <p:cNvPr id="1083" name="Google Shape;1083;p55"/>
          <p:cNvPicPr preferRelativeResize="0"/>
          <p:nvPr/>
        </p:nvPicPr>
        <p:blipFill>
          <a:blip r:embed="rId3">
            <a:alphaModFix/>
          </a:blip>
          <a:stretch>
            <a:fillRect/>
          </a:stretch>
        </p:blipFill>
        <p:spPr>
          <a:xfrm>
            <a:off x="1677350" y="2773700"/>
            <a:ext cx="5789298" cy="16410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sp>
        <p:nvSpPr>
          <p:cNvPr id="1088" name="Google Shape;1088;p56"/>
          <p:cNvSpPr txBox="1"/>
          <p:nvPr>
            <p:ph type="title"/>
          </p:nvPr>
        </p:nvSpPr>
        <p:spPr>
          <a:xfrm>
            <a:off x="720125" y="1639950"/>
            <a:ext cx="3250500" cy="508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Traspasando el modelo físico a SQL</a:t>
            </a:r>
            <a:endParaRPr/>
          </a:p>
        </p:txBody>
      </p:sp>
      <p:sp>
        <p:nvSpPr>
          <p:cNvPr id="1089" name="Google Shape;1089;p56"/>
          <p:cNvSpPr txBox="1"/>
          <p:nvPr>
            <p:ph idx="1" type="subTitle"/>
          </p:nvPr>
        </p:nvSpPr>
        <p:spPr>
          <a:xfrm>
            <a:off x="886200" y="2735875"/>
            <a:ext cx="3084300" cy="14172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En el siguiente código verás el ejemplo de cómo se construirían las tablas con consultas SQL:</a:t>
            </a:r>
            <a:endParaRPr/>
          </a:p>
        </p:txBody>
      </p:sp>
      <p:sp>
        <p:nvSpPr>
          <p:cNvPr id="1090" name="Google Shape;1090;p56"/>
          <p:cNvSpPr txBox="1"/>
          <p:nvPr/>
        </p:nvSpPr>
        <p:spPr>
          <a:xfrm>
            <a:off x="4919050" y="863250"/>
            <a:ext cx="3667500" cy="3601800"/>
          </a:xfrm>
          <a:prstGeom prst="rect">
            <a:avLst/>
          </a:prstGeom>
          <a:solidFill>
            <a:srgbClr val="1C1C1C"/>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5FAFD7"/>
                </a:solidFill>
                <a:highlight>
                  <a:srgbClr val="1C1C1C"/>
                </a:highlight>
                <a:latin typeface="Consolas"/>
                <a:ea typeface="Consolas"/>
                <a:cs typeface="Consolas"/>
                <a:sym typeface="Consolas"/>
              </a:rPr>
              <a:t>CREATE</a:t>
            </a:r>
            <a:r>
              <a:rPr lang="en" sz="1050">
                <a:solidFill>
                  <a:srgbClr val="DADADA"/>
                </a:solidFill>
                <a:highlight>
                  <a:srgbClr val="1C1C1C"/>
                </a:highlight>
                <a:latin typeface="Consolas"/>
                <a:ea typeface="Consolas"/>
                <a:cs typeface="Consolas"/>
                <a:sym typeface="Consolas"/>
              </a:rPr>
              <a:t> </a:t>
            </a:r>
            <a:r>
              <a:rPr lang="en" sz="1050">
                <a:solidFill>
                  <a:srgbClr val="5FAFD7"/>
                </a:solidFill>
                <a:highlight>
                  <a:srgbClr val="1C1C1C"/>
                </a:highlight>
                <a:latin typeface="Consolas"/>
                <a:ea typeface="Consolas"/>
                <a:cs typeface="Consolas"/>
                <a:sym typeface="Consolas"/>
              </a:rPr>
              <a:t>TABLE</a:t>
            </a:r>
            <a:r>
              <a:rPr lang="en" sz="1050">
                <a:solidFill>
                  <a:srgbClr val="DADADA"/>
                </a:solidFill>
                <a:highlight>
                  <a:srgbClr val="1C1C1C"/>
                </a:highlight>
                <a:latin typeface="Consolas"/>
                <a:ea typeface="Consolas"/>
                <a:cs typeface="Consolas"/>
                <a:sym typeface="Consolas"/>
              </a:rPr>
              <a:t> usuario(</a:t>
            </a:r>
            <a:endParaRPr sz="1050">
              <a:solidFill>
                <a:srgbClr val="DADADA"/>
              </a:solidFill>
              <a:highlight>
                <a:srgbClr val="1C1C1C"/>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ADADA"/>
                </a:solidFill>
                <a:highlight>
                  <a:srgbClr val="1C1C1C"/>
                </a:highlight>
                <a:latin typeface="Consolas"/>
                <a:ea typeface="Consolas"/>
                <a:cs typeface="Consolas"/>
                <a:sym typeface="Consolas"/>
              </a:rPr>
              <a:t> email </a:t>
            </a:r>
            <a:r>
              <a:rPr lang="en" sz="1050">
                <a:solidFill>
                  <a:srgbClr val="5FAFD7"/>
                </a:solidFill>
                <a:highlight>
                  <a:srgbClr val="1C1C1C"/>
                </a:highlight>
                <a:latin typeface="Consolas"/>
                <a:ea typeface="Consolas"/>
                <a:cs typeface="Consolas"/>
                <a:sym typeface="Consolas"/>
              </a:rPr>
              <a:t>VARCHAR</a:t>
            </a:r>
            <a:r>
              <a:rPr lang="en" sz="1050">
                <a:solidFill>
                  <a:srgbClr val="DADADA"/>
                </a:solidFill>
                <a:highlight>
                  <a:srgbClr val="1C1C1C"/>
                </a:highlight>
                <a:latin typeface="Consolas"/>
                <a:ea typeface="Consolas"/>
                <a:cs typeface="Consolas"/>
                <a:sym typeface="Consolas"/>
              </a:rPr>
              <a:t>(</a:t>
            </a:r>
            <a:r>
              <a:rPr lang="en" sz="1050">
                <a:solidFill>
                  <a:srgbClr val="AFAFD7"/>
                </a:solidFill>
                <a:highlight>
                  <a:srgbClr val="1C1C1C"/>
                </a:highlight>
                <a:latin typeface="Consolas"/>
                <a:ea typeface="Consolas"/>
                <a:cs typeface="Consolas"/>
                <a:sym typeface="Consolas"/>
              </a:rPr>
              <a:t>50</a:t>
            </a:r>
            <a:r>
              <a:rPr lang="en" sz="1050">
                <a:solidFill>
                  <a:srgbClr val="DADADA"/>
                </a:solidFill>
                <a:highlight>
                  <a:srgbClr val="1C1C1C"/>
                </a:highlight>
                <a:latin typeface="Consolas"/>
                <a:ea typeface="Consolas"/>
                <a:cs typeface="Consolas"/>
                <a:sym typeface="Consolas"/>
              </a:rPr>
              <a:t>),</a:t>
            </a:r>
            <a:endParaRPr sz="1050">
              <a:solidFill>
                <a:srgbClr val="DADADA"/>
              </a:solidFill>
              <a:highlight>
                <a:srgbClr val="1C1C1C"/>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ADADA"/>
                </a:solidFill>
                <a:highlight>
                  <a:srgbClr val="1C1C1C"/>
                </a:highlight>
                <a:latin typeface="Consolas"/>
                <a:ea typeface="Consolas"/>
                <a:cs typeface="Consolas"/>
                <a:sym typeface="Consolas"/>
              </a:rPr>
              <a:t> nombre </a:t>
            </a:r>
            <a:r>
              <a:rPr lang="en" sz="1050">
                <a:solidFill>
                  <a:srgbClr val="5FAFD7"/>
                </a:solidFill>
                <a:highlight>
                  <a:srgbClr val="1C1C1C"/>
                </a:highlight>
                <a:latin typeface="Consolas"/>
                <a:ea typeface="Consolas"/>
                <a:cs typeface="Consolas"/>
                <a:sym typeface="Consolas"/>
              </a:rPr>
              <a:t>VARCHAR</a:t>
            </a:r>
            <a:r>
              <a:rPr lang="en" sz="1050">
                <a:solidFill>
                  <a:srgbClr val="DADADA"/>
                </a:solidFill>
                <a:highlight>
                  <a:srgbClr val="1C1C1C"/>
                </a:highlight>
                <a:latin typeface="Consolas"/>
                <a:ea typeface="Consolas"/>
                <a:cs typeface="Consolas"/>
                <a:sym typeface="Consolas"/>
              </a:rPr>
              <a:t>(</a:t>
            </a:r>
            <a:r>
              <a:rPr lang="en" sz="1050">
                <a:solidFill>
                  <a:srgbClr val="AFAFD7"/>
                </a:solidFill>
                <a:highlight>
                  <a:srgbClr val="1C1C1C"/>
                </a:highlight>
                <a:latin typeface="Consolas"/>
                <a:ea typeface="Consolas"/>
                <a:cs typeface="Consolas"/>
                <a:sym typeface="Consolas"/>
              </a:rPr>
              <a:t>20</a:t>
            </a:r>
            <a:r>
              <a:rPr lang="en" sz="1050">
                <a:solidFill>
                  <a:srgbClr val="DADADA"/>
                </a:solidFill>
                <a:highlight>
                  <a:srgbClr val="1C1C1C"/>
                </a:highlight>
                <a:latin typeface="Consolas"/>
                <a:ea typeface="Consolas"/>
                <a:cs typeface="Consolas"/>
                <a:sym typeface="Consolas"/>
              </a:rPr>
              <a:t>) </a:t>
            </a:r>
            <a:r>
              <a:rPr lang="en" sz="1050">
                <a:solidFill>
                  <a:srgbClr val="5FAFD7"/>
                </a:solidFill>
                <a:highlight>
                  <a:srgbClr val="1C1C1C"/>
                </a:highlight>
                <a:latin typeface="Consolas"/>
                <a:ea typeface="Consolas"/>
                <a:cs typeface="Consolas"/>
                <a:sym typeface="Consolas"/>
              </a:rPr>
              <a:t>NOT</a:t>
            </a:r>
            <a:r>
              <a:rPr lang="en" sz="1050">
                <a:solidFill>
                  <a:srgbClr val="DADADA"/>
                </a:solidFill>
                <a:highlight>
                  <a:srgbClr val="1C1C1C"/>
                </a:highlight>
                <a:latin typeface="Consolas"/>
                <a:ea typeface="Consolas"/>
                <a:cs typeface="Consolas"/>
                <a:sym typeface="Consolas"/>
              </a:rPr>
              <a:t> </a:t>
            </a:r>
            <a:r>
              <a:rPr lang="en" sz="1050">
                <a:solidFill>
                  <a:srgbClr val="5FAFD7"/>
                </a:solidFill>
                <a:highlight>
                  <a:srgbClr val="1C1C1C"/>
                </a:highlight>
                <a:latin typeface="Consolas"/>
                <a:ea typeface="Consolas"/>
                <a:cs typeface="Consolas"/>
                <a:sym typeface="Consolas"/>
              </a:rPr>
              <a:t>NULL</a:t>
            </a:r>
            <a:r>
              <a:rPr lang="en" sz="1050">
                <a:solidFill>
                  <a:srgbClr val="DADADA"/>
                </a:solidFill>
                <a:highlight>
                  <a:srgbClr val="1C1C1C"/>
                </a:highlight>
                <a:latin typeface="Consolas"/>
                <a:ea typeface="Consolas"/>
                <a:cs typeface="Consolas"/>
                <a:sym typeface="Consolas"/>
              </a:rPr>
              <a:t>,</a:t>
            </a:r>
            <a:endParaRPr sz="1050">
              <a:solidFill>
                <a:srgbClr val="DADADA"/>
              </a:solidFill>
              <a:highlight>
                <a:srgbClr val="1C1C1C"/>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ADADA"/>
                </a:solidFill>
                <a:highlight>
                  <a:srgbClr val="1C1C1C"/>
                </a:highlight>
                <a:latin typeface="Consolas"/>
                <a:ea typeface="Consolas"/>
                <a:cs typeface="Consolas"/>
                <a:sym typeface="Consolas"/>
              </a:rPr>
              <a:t> telefono </a:t>
            </a:r>
            <a:r>
              <a:rPr lang="en" sz="1050">
                <a:solidFill>
                  <a:srgbClr val="5FAFD7"/>
                </a:solidFill>
                <a:highlight>
                  <a:srgbClr val="1C1C1C"/>
                </a:highlight>
                <a:latin typeface="Consolas"/>
                <a:ea typeface="Consolas"/>
                <a:cs typeface="Consolas"/>
                <a:sym typeface="Consolas"/>
              </a:rPr>
              <a:t>VARCHAR</a:t>
            </a:r>
            <a:r>
              <a:rPr lang="en" sz="1050">
                <a:solidFill>
                  <a:srgbClr val="DADADA"/>
                </a:solidFill>
                <a:highlight>
                  <a:srgbClr val="1C1C1C"/>
                </a:highlight>
                <a:latin typeface="Consolas"/>
                <a:ea typeface="Consolas"/>
                <a:cs typeface="Consolas"/>
                <a:sym typeface="Consolas"/>
              </a:rPr>
              <a:t>(</a:t>
            </a:r>
            <a:r>
              <a:rPr lang="en" sz="1050">
                <a:solidFill>
                  <a:srgbClr val="AFAFD7"/>
                </a:solidFill>
                <a:highlight>
                  <a:srgbClr val="1C1C1C"/>
                </a:highlight>
                <a:latin typeface="Consolas"/>
                <a:ea typeface="Consolas"/>
                <a:cs typeface="Consolas"/>
                <a:sym typeface="Consolas"/>
              </a:rPr>
              <a:t>15</a:t>
            </a:r>
            <a:r>
              <a:rPr lang="en" sz="1050">
                <a:solidFill>
                  <a:srgbClr val="DADADA"/>
                </a:solidFill>
                <a:highlight>
                  <a:srgbClr val="1C1C1C"/>
                </a:highlight>
                <a:latin typeface="Consolas"/>
                <a:ea typeface="Consolas"/>
                <a:cs typeface="Consolas"/>
                <a:sym typeface="Consolas"/>
              </a:rPr>
              <a:t>) </a:t>
            </a:r>
            <a:r>
              <a:rPr lang="en" sz="1050">
                <a:solidFill>
                  <a:srgbClr val="5FAFD7"/>
                </a:solidFill>
                <a:highlight>
                  <a:srgbClr val="1C1C1C"/>
                </a:highlight>
                <a:latin typeface="Consolas"/>
                <a:ea typeface="Consolas"/>
                <a:cs typeface="Consolas"/>
                <a:sym typeface="Consolas"/>
              </a:rPr>
              <a:t>NOT</a:t>
            </a:r>
            <a:r>
              <a:rPr lang="en" sz="1050">
                <a:solidFill>
                  <a:srgbClr val="DADADA"/>
                </a:solidFill>
                <a:highlight>
                  <a:srgbClr val="1C1C1C"/>
                </a:highlight>
                <a:latin typeface="Consolas"/>
                <a:ea typeface="Consolas"/>
                <a:cs typeface="Consolas"/>
                <a:sym typeface="Consolas"/>
              </a:rPr>
              <a:t> </a:t>
            </a:r>
            <a:r>
              <a:rPr lang="en" sz="1050">
                <a:solidFill>
                  <a:srgbClr val="5FAFD7"/>
                </a:solidFill>
                <a:highlight>
                  <a:srgbClr val="1C1C1C"/>
                </a:highlight>
                <a:latin typeface="Consolas"/>
                <a:ea typeface="Consolas"/>
                <a:cs typeface="Consolas"/>
                <a:sym typeface="Consolas"/>
              </a:rPr>
              <a:t>NULL</a:t>
            </a:r>
            <a:r>
              <a:rPr lang="en" sz="1050">
                <a:solidFill>
                  <a:srgbClr val="DADADA"/>
                </a:solidFill>
                <a:highlight>
                  <a:srgbClr val="1C1C1C"/>
                </a:highlight>
                <a:latin typeface="Consolas"/>
                <a:ea typeface="Consolas"/>
                <a:cs typeface="Consolas"/>
                <a:sym typeface="Consolas"/>
              </a:rPr>
              <a:t>,</a:t>
            </a:r>
            <a:endParaRPr sz="1050">
              <a:solidFill>
                <a:srgbClr val="DADADA"/>
              </a:solidFill>
              <a:highlight>
                <a:srgbClr val="1C1C1C"/>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ADADA"/>
                </a:solidFill>
                <a:highlight>
                  <a:srgbClr val="1C1C1C"/>
                </a:highlight>
                <a:latin typeface="Consolas"/>
                <a:ea typeface="Consolas"/>
                <a:cs typeface="Consolas"/>
                <a:sym typeface="Consolas"/>
              </a:rPr>
              <a:t> </a:t>
            </a:r>
            <a:r>
              <a:rPr lang="en" sz="1050">
                <a:solidFill>
                  <a:srgbClr val="5FAFD7"/>
                </a:solidFill>
                <a:highlight>
                  <a:srgbClr val="1C1C1C"/>
                </a:highlight>
                <a:latin typeface="Consolas"/>
                <a:ea typeface="Consolas"/>
                <a:cs typeface="Consolas"/>
                <a:sym typeface="Consolas"/>
              </a:rPr>
              <a:t>PRIMARY</a:t>
            </a:r>
            <a:r>
              <a:rPr lang="en" sz="1050">
                <a:solidFill>
                  <a:srgbClr val="DADADA"/>
                </a:solidFill>
                <a:highlight>
                  <a:srgbClr val="1C1C1C"/>
                </a:highlight>
                <a:latin typeface="Consolas"/>
                <a:ea typeface="Consolas"/>
                <a:cs typeface="Consolas"/>
                <a:sym typeface="Consolas"/>
              </a:rPr>
              <a:t> </a:t>
            </a:r>
            <a:r>
              <a:rPr lang="en" sz="1050">
                <a:solidFill>
                  <a:srgbClr val="5FAFD7"/>
                </a:solidFill>
                <a:highlight>
                  <a:srgbClr val="1C1C1C"/>
                </a:highlight>
                <a:latin typeface="Consolas"/>
                <a:ea typeface="Consolas"/>
                <a:cs typeface="Consolas"/>
                <a:sym typeface="Consolas"/>
              </a:rPr>
              <a:t>KEY</a:t>
            </a:r>
            <a:r>
              <a:rPr lang="en" sz="1050">
                <a:solidFill>
                  <a:srgbClr val="DADADA"/>
                </a:solidFill>
                <a:highlight>
                  <a:srgbClr val="1C1C1C"/>
                </a:highlight>
                <a:latin typeface="Consolas"/>
                <a:ea typeface="Consolas"/>
                <a:cs typeface="Consolas"/>
                <a:sym typeface="Consolas"/>
              </a:rPr>
              <a:t> (email)</a:t>
            </a:r>
            <a:endParaRPr sz="1050">
              <a:solidFill>
                <a:srgbClr val="DADADA"/>
              </a:solidFill>
              <a:highlight>
                <a:srgbClr val="1C1C1C"/>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ADADA"/>
                </a:solidFill>
                <a:highlight>
                  <a:srgbClr val="1C1C1C"/>
                </a:highlight>
                <a:latin typeface="Consolas"/>
                <a:ea typeface="Consolas"/>
                <a:cs typeface="Consolas"/>
                <a:sym typeface="Consolas"/>
              </a:rPr>
              <a:t>);</a:t>
            </a:r>
            <a:endParaRPr sz="1050">
              <a:solidFill>
                <a:srgbClr val="DADADA"/>
              </a:solidFill>
              <a:highlight>
                <a:srgbClr val="1C1C1C"/>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5FAFD7"/>
                </a:solidFill>
                <a:highlight>
                  <a:srgbClr val="1C1C1C"/>
                </a:highlight>
                <a:latin typeface="Consolas"/>
                <a:ea typeface="Consolas"/>
                <a:cs typeface="Consolas"/>
                <a:sym typeface="Consolas"/>
              </a:rPr>
              <a:t>CREATE</a:t>
            </a:r>
            <a:r>
              <a:rPr lang="en" sz="1050">
                <a:solidFill>
                  <a:srgbClr val="DADADA"/>
                </a:solidFill>
                <a:highlight>
                  <a:srgbClr val="1C1C1C"/>
                </a:highlight>
                <a:latin typeface="Consolas"/>
                <a:ea typeface="Consolas"/>
                <a:cs typeface="Consolas"/>
                <a:sym typeface="Consolas"/>
              </a:rPr>
              <a:t> </a:t>
            </a:r>
            <a:r>
              <a:rPr lang="en" sz="1050">
                <a:solidFill>
                  <a:srgbClr val="5FAFD7"/>
                </a:solidFill>
                <a:highlight>
                  <a:srgbClr val="1C1C1C"/>
                </a:highlight>
                <a:latin typeface="Consolas"/>
                <a:ea typeface="Consolas"/>
                <a:cs typeface="Consolas"/>
                <a:sym typeface="Consolas"/>
              </a:rPr>
              <a:t>TABLE</a:t>
            </a:r>
            <a:r>
              <a:rPr lang="en" sz="1050">
                <a:solidFill>
                  <a:srgbClr val="DADADA"/>
                </a:solidFill>
                <a:highlight>
                  <a:srgbClr val="1C1C1C"/>
                </a:highlight>
                <a:latin typeface="Consolas"/>
                <a:ea typeface="Consolas"/>
                <a:cs typeface="Consolas"/>
                <a:sym typeface="Consolas"/>
              </a:rPr>
              <a:t> registro(</a:t>
            </a:r>
            <a:endParaRPr sz="1050">
              <a:solidFill>
                <a:srgbClr val="DADADA"/>
              </a:solidFill>
              <a:highlight>
                <a:srgbClr val="1C1C1C"/>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ADADA"/>
                </a:solidFill>
                <a:highlight>
                  <a:srgbClr val="1C1C1C"/>
                </a:highlight>
                <a:latin typeface="Consolas"/>
                <a:ea typeface="Consolas"/>
                <a:cs typeface="Consolas"/>
                <a:sym typeface="Consolas"/>
              </a:rPr>
              <a:t> id </a:t>
            </a:r>
            <a:r>
              <a:rPr lang="en" sz="1050">
                <a:solidFill>
                  <a:srgbClr val="5FAFD7"/>
                </a:solidFill>
                <a:highlight>
                  <a:srgbClr val="1C1C1C"/>
                </a:highlight>
                <a:latin typeface="Consolas"/>
                <a:ea typeface="Consolas"/>
                <a:cs typeface="Consolas"/>
                <a:sym typeface="Consolas"/>
              </a:rPr>
              <a:t>SERIAL</a:t>
            </a:r>
            <a:r>
              <a:rPr lang="en" sz="1050">
                <a:solidFill>
                  <a:srgbClr val="DADADA"/>
                </a:solidFill>
                <a:highlight>
                  <a:srgbClr val="1C1C1C"/>
                </a:highlight>
                <a:latin typeface="Consolas"/>
                <a:ea typeface="Consolas"/>
                <a:cs typeface="Consolas"/>
                <a:sym typeface="Consolas"/>
              </a:rPr>
              <a:t>,</a:t>
            </a:r>
            <a:endParaRPr sz="1050">
              <a:solidFill>
                <a:srgbClr val="DADADA"/>
              </a:solidFill>
              <a:highlight>
                <a:srgbClr val="1C1C1C"/>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ADADA"/>
                </a:solidFill>
                <a:highlight>
                  <a:srgbClr val="1C1C1C"/>
                </a:highlight>
                <a:latin typeface="Consolas"/>
                <a:ea typeface="Consolas"/>
                <a:cs typeface="Consolas"/>
                <a:sym typeface="Consolas"/>
              </a:rPr>
              <a:t> reporte </a:t>
            </a:r>
            <a:r>
              <a:rPr lang="en" sz="1050">
                <a:solidFill>
                  <a:srgbClr val="5FAFD7"/>
                </a:solidFill>
                <a:highlight>
                  <a:srgbClr val="1C1C1C"/>
                </a:highlight>
                <a:latin typeface="Consolas"/>
                <a:ea typeface="Consolas"/>
                <a:cs typeface="Consolas"/>
                <a:sym typeface="Consolas"/>
              </a:rPr>
              <a:t>TEXT</a:t>
            </a:r>
            <a:r>
              <a:rPr lang="en" sz="1050">
                <a:solidFill>
                  <a:srgbClr val="DADADA"/>
                </a:solidFill>
                <a:highlight>
                  <a:srgbClr val="1C1C1C"/>
                </a:highlight>
                <a:latin typeface="Consolas"/>
                <a:ea typeface="Consolas"/>
                <a:cs typeface="Consolas"/>
                <a:sym typeface="Consolas"/>
              </a:rPr>
              <a:t> </a:t>
            </a:r>
            <a:r>
              <a:rPr lang="en" sz="1050">
                <a:solidFill>
                  <a:srgbClr val="5FAFD7"/>
                </a:solidFill>
                <a:highlight>
                  <a:srgbClr val="1C1C1C"/>
                </a:highlight>
                <a:latin typeface="Consolas"/>
                <a:ea typeface="Consolas"/>
                <a:cs typeface="Consolas"/>
                <a:sym typeface="Consolas"/>
              </a:rPr>
              <a:t>NOT</a:t>
            </a:r>
            <a:r>
              <a:rPr lang="en" sz="1050">
                <a:solidFill>
                  <a:srgbClr val="DADADA"/>
                </a:solidFill>
                <a:highlight>
                  <a:srgbClr val="1C1C1C"/>
                </a:highlight>
                <a:latin typeface="Consolas"/>
                <a:ea typeface="Consolas"/>
                <a:cs typeface="Consolas"/>
                <a:sym typeface="Consolas"/>
              </a:rPr>
              <a:t> </a:t>
            </a:r>
            <a:r>
              <a:rPr lang="en" sz="1050">
                <a:solidFill>
                  <a:srgbClr val="5FAFD7"/>
                </a:solidFill>
                <a:highlight>
                  <a:srgbClr val="1C1C1C"/>
                </a:highlight>
                <a:latin typeface="Consolas"/>
                <a:ea typeface="Consolas"/>
                <a:cs typeface="Consolas"/>
                <a:sym typeface="Consolas"/>
              </a:rPr>
              <a:t>NULL</a:t>
            </a:r>
            <a:r>
              <a:rPr lang="en" sz="1050">
                <a:solidFill>
                  <a:srgbClr val="DADADA"/>
                </a:solidFill>
                <a:highlight>
                  <a:srgbClr val="1C1C1C"/>
                </a:highlight>
                <a:latin typeface="Consolas"/>
                <a:ea typeface="Consolas"/>
                <a:cs typeface="Consolas"/>
                <a:sym typeface="Consolas"/>
              </a:rPr>
              <a:t>,</a:t>
            </a:r>
            <a:endParaRPr sz="1050">
              <a:solidFill>
                <a:srgbClr val="DADADA"/>
              </a:solidFill>
              <a:highlight>
                <a:srgbClr val="1C1C1C"/>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ADADA"/>
                </a:solidFill>
                <a:highlight>
                  <a:srgbClr val="1C1C1C"/>
                </a:highlight>
                <a:latin typeface="Consolas"/>
                <a:ea typeface="Consolas"/>
                <a:cs typeface="Consolas"/>
                <a:sym typeface="Consolas"/>
              </a:rPr>
              <a:t> responsable </a:t>
            </a:r>
            <a:r>
              <a:rPr lang="en" sz="1050">
                <a:solidFill>
                  <a:srgbClr val="5FAFD7"/>
                </a:solidFill>
                <a:highlight>
                  <a:srgbClr val="1C1C1C"/>
                </a:highlight>
                <a:latin typeface="Consolas"/>
                <a:ea typeface="Consolas"/>
                <a:cs typeface="Consolas"/>
                <a:sym typeface="Consolas"/>
              </a:rPr>
              <a:t>VARCHAR</a:t>
            </a:r>
            <a:r>
              <a:rPr lang="en" sz="1050">
                <a:solidFill>
                  <a:srgbClr val="DADADA"/>
                </a:solidFill>
                <a:highlight>
                  <a:srgbClr val="1C1C1C"/>
                </a:highlight>
                <a:latin typeface="Consolas"/>
                <a:ea typeface="Consolas"/>
                <a:cs typeface="Consolas"/>
                <a:sym typeface="Consolas"/>
              </a:rPr>
              <a:t>(</a:t>
            </a:r>
            <a:r>
              <a:rPr lang="en" sz="1050">
                <a:solidFill>
                  <a:srgbClr val="AFAFD7"/>
                </a:solidFill>
                <a:highlight>
                  <a:srgbClr val="1C1C1C"/>
                </a:highlight>
                <a:latin typeface="Consolas"/>
                <a:ea typeface="Consolas"/>
                <a:cs typeface="Consolas"/>
                <a:sym typeface="Consolas"/>
              </a:rPr>
              <a:t>50</a:t>
            </a:r>
            <a:r>
              <a:rPr lang="en" sz="1050">
                <a:solidFill>
                  <a:srgbClr val="DADADA"/>
                </a:solidFill>
                <a:highlight>
                  <a:srgbClr val="1C1C1C"/>
                </a:highlight>
                <a:latin typeface="Consolas"/>
                <a:ea typeface="Consolas"/>
                <a:cs typeface="Consolas"/>
                <a:sym typeface="Consolas"/>
              </a:rPr>
              <a:t>) </a:t>
            </a:r>
            <a:r>
              <a:rPr lang="en" sz="1050">
                <a:solidFill>
                  <a:srgbClr val="5FAFD7"/>
                </a:solidFill>
                <a:highlight>
                  <a:srgbClr val="1C1C1C"/>
                </a:highlight>
                <a:latin typeface="Consolas"/>
                <a:ea typeface="Consolas"/>
                <a:cs typeface="Consolas"/>
                <a:sym typeface="Consolas"/>
              </a:rPr>
              <a:t>NOT</a:t>
            </a:r>
            <a:r>
              <a:rPr lang="en" sz="1050">
                <a:solidFill>
                  <a:srgbClr val="DADADA"/>
                </a:solidFill>
                <a:highlight>
                  <a:srgbClr val="1C1C1C"/>
                </a:highlight>
                <a:latin typeface="Consolas"/>
                <a:ea typeface="Consolas"/>
                <a:cs typeface="Consolas"/>
                <a:sym typeface="Consolas"/>
              </a:rPr>
              <a:t> </a:t>
            </a:r>
            <a:r>
              <a:rPr lang="en" sz="1050">
                <a:solidFill>
                  <a:srgbClr val="5FAFD7"/>
                </a:solidFill>
                <a:highlight>
                  <a:srgbClr val="1C1C1C"/>
                </a:highlight>
                <a:latin typeface="Consolas"/>
                <a:ea typeface="Consolas"/>
                <a:cs typeface="Consolas"/>
                <a:sym typeface="Consolas"/>
              </a:rPr>
              <a:t>NULL</a:t>
            </a:r>
            <a:r>
              <a:rPr lang="en" sz="1050">
                <a:solidFill>
                  <a:srgbClr val="DADADA"/>
                </a:solidFill>
                <a:highlight>
                  <a:srgbClr val="1C1C1C"/>
                </a:highlight>
                <a:latin typeface="Consolas"/>
                <a:ea typeface="Consolas"/>
                <a:cs typeface="Consolas"/>
                <a:sym typeface="Consolas"/>
              </a:rPr>
              <a:t>,</a:t>
            </a:r>
            <a:endParaRPr sz="1050">
              <a:solidFill>
                <a:srgbClr val="DADADA"/>
              </a:solidFill>
              <a:highlight>
                <a:srgbClr val="1C1C1C"/>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ADADA"/>
                </a:solidFill>
                <a:highlight>
                  <a:srgbClr val="1C1C1C"/>
                </a:highlight>
                <a:latin typeface="Consolas"/>
                <a:ea typeface="Consolas"/>
                <a:cs typeface="Consolas"/>
                <a:sym typeface="Consolas"/>
              </a:rPr>
              <a:t> usuario_email </a:t>
            </a:r>
            <a:r>
              <a:rPr lang="en" sz="1050">
                <a:solidFill>
                  <a:srgbClr val="5FAFD7"/>
                </a:solidFill>
                <a:highlight>
                  <a:srgbClr val="1C1C1C"/>
                </a:highlight>
                <a:latin typeface="Consolas"/>
                <a:ea typeface="Consolas"/>
                <a:cs typeface="Consolas"/>
                <a:sym typeface="Consolas"/>
              </a:rPr>
              <a:t>VARCHAR</a:t>
            </a:r>
            <a:r>
              <a:rPr lang="en" sz="1050">
                <a:solidFill>
                  <a:srgbClr val="DADADA"/>
                </a:solidFill>
                <a:highlight>
                  <a:srgbClr val="1C1C1C"/>
                </a:highlight>
                <a:latin typeface="Consolas"/>
                <a:ea typeface="Consolas"/>
                <a:cs typeface="Consolas"/>
                <a:sym typeface="Consolas"/>
              </a:rPr>
              <a:t>(</a:t>
            </a:r>
            <a:r>
              <a:rPr lang="en" sz="1050">
                <a:solidFill>
                  <a:srgbClr val="AFAFD7"/>
                </a:solidFill>
                <a:highlight>
                  <a:srgbClr val="1C1C1C"/>
                </a:highlight>
                <a:latin typeface="Consolas"/>
                <a:ea typeface="Consolas"/>
                <a:cs typeface="Consolas"/>
                <a:sym typeface="Consolas"/>
              </a:rPr>
              <a:t>50</a:t>
            </a:r>
            <a:r>
              <a:rPr lang="en" sz="1050">
                <a:solidFill>
                  <a:srgbClr val="DADADA"/>
                </a:solidFill>
                <a:highlight>
                  <a:srgbClr val="1C1C1C"/>
                </a:highlight>
                <a:latin typeface="Consolas"/>
                <a:ea typeface="Consolas"/>
                <a:cs typeface="Consolas"/>
                <a:sym typeface="Consolas"/>
              </a:rPr>
              <a:t>) </a:t>
            </a:r>
            <a:r>
              <a:rPr lang="en" sz="1050">
                <a:solidFill>
                  <a:srgbClr val="5FAFD7"/>
                </a:solidFill>
                <a:highlight>
                  <a:srgbClr val="1C1C1C"/>
                </a:highlight>
                <a:latin typeface="Consolas"/>
                <a:ea typeface="Consolas"/>
                <a:cs typeface="Consolas"/>
                <a:sym typeface="Consolas"/>
              </a:rPr>
              <a:t>REFERENCES</a:t>
            </a:r>
            <a:r>
              <a:rPr lang="en" sz="1050">
                <a:solidFill>
                  <a:srgbClr val="DADADA"/>
                </a:solidFill>
                <a:highlight>
                  <a:srgbClr val="1C1C1C"/>
                </a:highlight>
                <a:latin typeface="Consolas"/>
                <a:ea typeface="Consolas"/>
                <a:cs typeface="Consolas"/>
                <a:sym typeface="Consolas"/>
              </a:rPr>
              <a:t> usuario</a:t>
            </a:r>
            <a:endParaRPr sz="1050">
              <a:solidFill>
                <a:srgbClr val="DADADA"/>
              </a:solidFill>
              <a:highlight>
                <a:srgbClr val="1C1C1C"/>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ADADA"/>
                </a:solidFill>
                <a:highlight>
                  <a:srgbClr val="1C1C1C"/>
                </a:highlight>
                <a:latin typeface="Consolas"/>
                <a:ea typeface="Consolas"/>
                <a:cs typeface="Consolas"/>
                <a:sym typeface="Consolas"/>
              </a:rPr>
              <a:t>(email),</a:t>
            </a:r>
            <a:endParaRPr sz="1050">
              <a:solidFill>
                <a:srgbClr val="DADADA"/>
              </a:solidFill>
              <a:highlight>
                <a:srgbClr val="1C1C1C"/>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ADADA"/>
                </a:solidFill>
                <a:highlight>
                  <a:srgbClr val="1C1C1C"/>
                </a:highlight>
                <a:latin typeface="Consolas"/>
                <a:ea typeface="Consolas"/>
                <a:cs typeface="Consolas"/>
                <a:sym typeface="Consolas"/>
              </a:rPr>
              <a:t> </a:t>
            </a:r>
            <a:r>
              <a:rPr lang="en" sz="1050">
                <a:solidFill>
                  <a:srgbClr val="5FAFD7"/>
                </a:solidFill>
                <a:highlight>
                  <a:srgbClr val="1C1C1C"/>
                </a:highlight>
                <a:latin typeface="Consolas"/>
                <a:ea typeface="Consolas"/>
                <a:cs typeface="Consolas"/>
                <a:sym typeface="Consolas"/>
              </a:rPr>
              <a:t>PRIMARY</a:t>
            </a:r>
            <a:r>
              <a:rPr lang="en" sz="1050">
                <a:solidFill>
                  <a:srgbClr val="DADADA"/>
                </a:solidFill>
                <a:highlight>
                  <a:srgbClr val="1C1C1C"/>
                </a:highlight>
                <a:latin typeface="Consolas"/>
                <a:ea typeface="Consolas"/>
                <a:cs typeface="Consolas"/>
                <a:sym typeface="Consolas"/>
              </a:rPr>
              <a:t> </a:t>
            </a:r>
            <a:r>
              <a:rPr lang="en" sz="1050">
                <a:solidFill>
                  <a:srgbClr val="5FAFD7"/>
                </a:solidFill>
                <a:highlight>
                  <a:srgbClr val="1C1C1C"/>
                </a:highlight>
                <a:latin typeface="Consolas"/>
                <a:ea typeface="Consolas"/>
                <a:cs typeface="Consolas"/>
                <a:sym typeface="Consolas"/>
              </a:rPr>
              <a:t>KEY</a:t>
            </a:r>
            <a:r>
              <a:rPr lang="en" sz="1050">
                <a:solidFill>
                  <a:srgbClr val="DADADA"/>
                </a:solidFill>
                <a:highlight>
                  <a:srgbClr val="1C1C1C"/>
                </a:highlight>
                <a:latin typeface="Consolas"/>
                <a:ea typeface="Consolas"/>
                <a:cs typeface="Consolas"/>
                <a:sym typeface="Consolas"/>
              </a:rPr>
              <a:t> (id)</a:t>
            </a:r>
            <a:endParaRPr sz="1050">
              <a:solidFill>
                <a:srgbClr val="DADADA"/>
              </a:solidFill>
              <a:highlight>
                <a:srgbClr val="1C1C1C"/>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ADADA"/>
                </a:solidFill>
                <a:highlight>
                  <a:srgbClr val="1C1C1C"/>
                </a:highlight>
                <a:latin typeface="Consolas"/>
                <a:ea typeface="Consolas"/>
                <a:cs typeface="Consolas"/>
                <a:sym typeface="Consolas"/>
              </a:rPr>
              <a:t>);</a:t>
            </a:r>
            <a:endParaRPr sz="1050">
              <a:solidFill>
                <a:srgbClr val="DADADA"/>
              </a:solidFill>
              <a:highlight>
                <a:srgbClr val="1C1C1C"/>
              </a:highlight>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57"/>
          <p:cNvSpPr txBox="1"/>
          <p:nvPr>
            <p:ph type="title"/>
          </p:nvPr>
        </p:nvSpPr>
        <p:spPr>
          <a:xfrm>
            <a:off x="803100" y="1375450"/>
            <a:ext cx="3250500" cy="508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000"/>
              <a:t>Traspasando el modelo físico a SQL</a:t>
            </a:r>
            <a:endParaRPr sz="3000"/>
          </a:p>
        </p:txBody>
      </p:sp>
      <p:sp>
        <p:nvSpPr>
          <p:cNvPr id="1096" name="Google Shape;1096;p57"/>
          <p:cNvSpPr txBox="1"/>
          <p:nvPr>
            <p:ph idx="1" type="subTitle"/>
          </p:nvPr>
        </p:nvSpPr>
        <p:spPr>
          <a:xfrm>
            <a:off x="386100" y="2348575"/>
            <a:ext cx="3667500" cy="1417200"/>
          </a:xfrm>
          <a:prstGeom prst="rect">
            <a:avLst/>
          </a:prstGeom>
        </p:spPr>
        <p:txBody>
          <a:bodyPr anchorCtr="0" anchor="ctr" bIns="91425" lIns="91425" spcFirstLastPara="1" rIns="91425" wrap="square" tIns="91425">
            <a:noAutofit/>
          </a:bodyPr>
          <a:lstStyle/>
          <a:p>
            <a:pPr indent="-349250" lvl="0" marL="457200" rtl="0" algn="just">
              <a:spcBef>
                <a:spcPts val="0"/>
              </a:spcBef>
              <a:spcAft>
                <a:spcPts val="0"/>
              </a:spcAft>
              <a:buSzPts val="1900"/>
              <a:buChar char="➔"/>
            </a:pPr>
            <a:r>
              <a:rPr lang="en" sz="1400"/>
              <a:t>Existen programas que nos permiten generar SQL a partir de modelos físicos y otros que nos permiten generar los diagramas a partir de SQL.</a:t>
            </a:r>
            <a:endParaRPr sz="1400"/>
          </a:p>
          <a:p>
            <a:pPr indent="-349250" lvl="0" marL="457200" rtl="0" algn="just">
              <a:spcBef>
                <a:spcPts val="1000"/>
              </a:spcBef>
              <a:spcAft>
                <a:spcPts val="1000"/>
              </a:spcAft>
              <a:buSzPts val="1900"/>
              <a:buChar char="➔"/>
            </a:pPr>
            <a:r>
              <a:rPr lang="en" sz="1400"/>
              <a:t>Ejecuta el código dentro de una base de datos y agregar los siguientes datos para probar el modelo:</a:t>
            </a:r>
            <a:endParaRPr sz="1400"/>
          </a:p>
        </p:txBody>
      </p:sp>
      <p:sp>
        <p:nvSpPr>
          <p:cNvPr id="1097" name="Google Shape;1097;p57"/>
          <p:cNvSpPr txBox="1"/>
          <p:nvPr/>
        </p:nvSpPr>
        <p:spPr>
          <a:xfrm>
            <a:off x="4411400" y="1076575"/>
            <a:ext cx="4345200" cy="3492300"/>
          </a:xfrm>
          <a:prstGeom prst="rect">
            <a:avLst/>
          </a:prstGeom>
          <a:solidFill>
            <a:srgbClr val="1C1C1C"/>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950">
                <a:solidFill>
                  <a:srgbClr val="5FAFD7"/>
                </a:solidFill>
                <a:highlight>
                  <a:srgbClr val="1C1C1C"/>
                </a:highlight>
                <a:latin typeface="Consolas"/>
                <a:ea typeface="Consolas"/>
                <a:cs typeface="Consolas"/>
                <a:sym typeface="Consolas"/>
              </a:rPr>
              <a:t>INSERT</a:t>
            </a:r>
            <a:r>
              <a:rPr lang="en" sz="950">
                <a:solidFill>
                  <a:srgbClr val="DADADA"/>
                </a:solidFill>
                <a:highlight>
                  <a:srgbClr val="1C1C1C"/>
                </a:highlight>
                <a:latin typeface="Consolas"/>
                <a:ea typeface="Consolas"/>
                <a:cs typeface="Consolas"/>
                <a:sym typeface="Consolas"/>
              </a:rPr>
              <a:t> </a:t>
            </a:r>
            <a:r>
              <a:rPr lang="en" sz="950">
                <a:solidFill>
                  <a:srgbClr val="5FAFD7"/>
                </a:solidFill>
                <a:highlight>
                  <a:srgbClr val="1C1C1C"/>
                </a:highlight>
                <a:latin typeface="Consolas"/>
                <a:ea typeface="Consolas"/>
                <a:cs typeface="Consolas"/>
                <a:sym typeface="Consolas"/>
              </a:rPr>
              <a:t>INTO</a:t>
            </a:r>
            <a:r>
              <a:rPr lang="en" sz="950">
                <a:solidFill>
                  <a:srgbClr val="DADADA"/>
                </a:solidFill>
                <a:highlight>
                  <a:srgbClr val="1C1C1C"/>
                </a:highlight>
                <a:latin typeface="Consolas"/>
                <a:ea typeface="Consolas"/>
                <a:cs typeface="Consolas"/>
                <a:sym typeface="Consolas"/>
              </a:rPr>
              <a:t> usuario(email, nombre, telefono) </a:t>
            </a:r>
            <a:r>
              <a:rPr lang="en" sz="950">
                <a:solidFill>
                  <a:srgbClr val="5FAFD7"/>
                </a:solidFill>
                <a:highlight>
                  <a:srgbClr val="1C1C1C"/>
                </a:highlight>
                <a:latin typeface="Consolas"/>
                <a:ea typeface="Consolas"/>
                <a:cs typeface="Consolas"/>
                <a:sym typeface="Consolas"/>
              </a:rPr>
              <a:t>VALUES</a:t>
            </a:r>
            <a:endParaRPr sz="950">
              <a:solidFill>
                <a:srgbClr val="5FAFD7"/>
              </a:solidFill>
              <a:highlight>
                <a:srgbClr val="1C1C1C"/>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DADADA"/>
                </a:solidFill>
                <a:highlight>
                  <a:srgbClr val="1C1C1C"/>
                </a:highlight>
                <a:latin typeface="Consolas"/>
                <a:ea typeface="Consolas"/>
                <a:cs typeface="Consolas"/>
                <a:sym typeface="Consolas"/>
              </a:rPr>
              <a:t>(</a:t>
            </a:r>
            <a:r>
              <a:rPr lang="en" sz="950">
                <a:solidFill>
                  <a:srgbClr val="9E9E9E"/>
                </a:solidFill>
                <a:highlight>
                  <a:srgbClr val="1C1C1C"/>
                </a:highlight>
                <a:latin typeface="Consolas"/>
                <a:ea typeface="Consolas"/>
                <a:cs typeface="Consolas"/>
                <a:sym typeface="Consolas"/>
              </a:rPr>
              <a:t>'</a:t>
            </a:r>
            <a:r>
              <a:rPr lang="en" sz="950">
                <a:solidFill>
                  <a:srgbClr val="AFD7AF"/>
                </a:solidFill>
                <a:highlight>
                  <a:srgbClr val="1C1C1C"/>
                </a:highlight>
                <a:latin typeface="Consolas"/>
                <a:ea typeface="Consolas"/>
                <a:cs typeface="Consolas"/>
                <a:sym typeface="Consolas"/>
              </a:rPr>
              <a:t>usuario1@gmail.com'</a:t>
            </a:r>
            <a:r>
              <a:rPr lang="en" sz="950">
                <a:solidFill>
                  <a:srgbClr val="DADADA"/>
                </a:solidFill>
                <a:highlight>
                  <a:srgbClr val="1C1C1C"/>
                </a:highlight>
                <a:latin typeface="Consolas"/>
                <a:ea typeface="Consolas"/>
                <a:cs typeface="Consolas"/>
                <a:sym typeface="Consolas"/>
              </a:rPr>
              <a:t>,</a:t>
            </a:r>
            <a:endParaRPr sz="950">
              <a:solidFill>
                <a:srgbClr val="DADADA"/>
              </a:solidFill>
              <a:highlight>
                <a:srgbClr val="1C1C1C"/>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DADADA"/>
                </a:solidFill>
                <a:highlight>
                  <a:srgbClr val="1C1C1C"/>
                </a:highlight>
                <a:latin typeface="Consolas"/>
                <a:ea typeface="Consolas"/>
                <a:cs typeface="Consolas"/>
                <a:sym typeface="Consolas"/>
              </a:rPr>
              <a:t> </a:t>
            </a:r>
            <a:r>
              <a:rPr lang="en" sz="950">
                <a:solidFill>
                  <a:srgbClr val="9E9E9E"/>
                </a:solidFill>
                <a:highlight>
                  <a:srgbClr val="1C1C1C"/>
                </a:highlight>
                <a:latin typeface="Consolas"/>
                <a:ea typeface="Consolas"/>
                <a:cs typeface="Consolas"/>
                <a:sym typeface="Consolas"/>
              </a:rPr>
              <a:t>'</a:t>
            </a:r>
            <a:r>
              <a:rPr lang="en" sz="950">
                <a:solidFill>
                  <a:srgbClr val="AFD7AF"/>
                </a:solidFill>
                <a:highlight>
                  <a:srgbClr val="1C1C1C"/>
                </a:highlight>
                <a:latin typeface="Consolas"/>
                <a:ea typeface="Consolas"/>
                <a:cs typeface="Consolas"/>
                <a:sym typeface="Consolas"/>
              </a:rPr>
              <a:t>Juan'</a:t>
            </a:r>
            <a:r>
              <a:rPr lang="en" sz="950">
                <a:solidFill>
                  <a:srgbClr val="DADADA"/>
                </a:solidFill>
                <a:highlight>
                  <a:srgbClr val="1C1C1C"/>
                </a:highlight>
                <a:latin typeface="Consolas"/>
                <a:ea typeface="Consolas"/>
                <a:cs typeface="Consolas"/>
                <a:sym typeface="Consolas"/>
              </a:rPr>
              <a:t>, </a:t>
            </a:r>
            <a:r>
              <a:rPr lang="en" sz="950">
                <a:solidFill>
                  <a:srgbClr val="9E9E9E"/>
                </a:solidFill>
                <a:highlight>
                  <a:srgbClr val="1C1C1C"/>
                </a:highlight>
                <a:latin typeface="Consolas"/>
                <a:ea typeface="Consolas"/>
                <a:cs typeface="Consolas"/>
                <a:sym typeface="Consolas"/>
              </a:rPr>
              <a:t>'</a:t>
            </a:r>
            <a:r>
              <a:rPr lang="en" sz="950">
                <a:solidFill>
                  <a:srgbClr val="AFD7AF"/>
                </a:solidFill>
                <a:highlight>
                  <a:srgbClr val="1C1C1C"/>
                </a:highlight>
                <a:latin typeface="Consolas"/>
                <a:ea typeface="Consolas"/>
                <a:cs typeface="Consolas"/>
                <a:sym typeface="Consolas"/>
              </a:rPr>
              <a:t>12345678'</a:t>
            </a:r>
            <a:r>
              <a:rPr lang="en" sz="950">
                <a:solidFill>
                  <a:srgbClr val="DADADA"/>
                </a:solidFill>
                <a:highlight>
                  <a:srgbClr val="1C1C1C"/>
                </a:highlight>
                <a:latin typeface="Consolas"/>
                <a:ea typeface="Consolas"/>
                <a:cs typeface="Consolas"/>
                <a:sym typeface="Consolas"/>
              </a:rPr>
              <a:t>);</a:t>
            </a:r>
            <a:endParaRPr sz="950">
              <a:solidFill>
                <a:srgbClr val="DADADA"/>
              </a:solidFill>
              <a:highlight>
                <a:srgbClr val="1C1C1C"/>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DADADA"/>
                </a:solidFill>
                <a:highlight>
                  <a:srgbClr val="1C1C1C"/>
                </a:highlight>
                <a:latin typeface="Consolas"/>
                <a:ea typeface="Consolas"/>
                <a:cs typeface="Consolas"/>
                <a:sym typeface="Consolas"/>
              </a:rPr>
              <a:t> </a:t>
            </a:r>
            <a:r>
              <a:rPr lang="en" sz="950">
                <a:solidFill>
                  <a:srgbClr val="5FAFD7"/>
                </a:solidFill>
                <a:highlight>
                  <a:srgbClr val="1C1C1C"/>
                </a:highlight>
                <a:latin typeface="Consolas"/>
                <a:ea typeface="Consolas"/>
                <a:cs typeface="Consolas"/>
                <a:sym typeface="Consolas"/>
              </a:rPr>
              <a:t>INSERT</a:t>
            </a:r>
            <a:r>
              <a:rPr lang="en" sz="950">
                <a:solidFill>
                  <a:srgbClr val="DADADA"/>
                </a:solidFill>
                <a:highlight>
                  <a:srgbClr val="1C1C1C"/>
                </a:highlight>
                <a:latin typeface="Consolas"/>
                <a:ea typeface="Consolas"/>
                <a:cs typeface="Consolas"/>
                <a:sym typeface="Consolas"/>
              </a:rPr>
              <a:t> </a:t>
            </a:r>
            <a:r>
              <a:rPr lang="en" sz="950">
                <a:solidFill>
                  <a:srgbClr val="5FAFD7"/>
                </a:solidFill>
                <a:highlight>
                  <a:srgbClr val="1C1C1C"/>
                </a:highlight>
                <a:latin typeface="Consolas"/>
                <a:ea typeface="Consolas"/>
                <a:cs typeface="Consolas"/>
                <a:sym typeface="Consolas"/>
              </a:rPr>
              <a:t>INTO</a:t>
            </a:r>
            <a:r>
              <a:rPr lang="en" sz="950">
                <a:solidFill>
                  <a:srgbClr val="DADADA"/>
                </a:solidFill>
                <a:highlight>
                  <a:srgbClr val="1C1C1C"/>
                </a:highlight>
                <a:latin typeface="Consolas"/>
                <a:ea typeface="Consolas"/>
                <a:cs typeface="Consolas"/>
                <a:sym typeface="Consolas"/>
              </a:rPr>
              <a:t> usuario(email, nombre, telefono)</a:t>
            </a:r>
            <a:endParaRPr sz="950">
              <a:solidFill>
                <a:srgbClr val="DADADA"/>
              </a:solidFill>
              <a:highlight>
                <a:srgbClr val="1C1C1C"/>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5FAFD7"/>
                </a:solidFill>
                <a:highlight>
                  <a:srgbClr val="1C1C1C"/>
                </a:highlight>
                <a:latin typeface="Consolas"/>
                <a:ea typeface="Consolas"/>
                <a:cs typeface="Consolas"/>
                <a:sym typeface="Consolas"/>
              </a:rPr>
              <a:t>VALUES</a:t>
            </a:r>
            <a:r>
              <a:rPr lang="en" sz="950">
                <a:solidFill>
                  <a:srgbClr val="DADADA"/>
                </a:solidFill>
                <a:highlight>
                  <a:srgbClr val="1C1C1C"/>
                </a:highlight>
                <a:latin typeface="Consolas"/>
                <a:ea typeface="Consolas"/>
                <a:cs typeface="Consolas"/>
                <a:sym typeface="Consolas"/>
              </a:rPr>
              <a:t> (</a:t>
            </a:r>
            <a:r>
              <a:rPr lang="en" sz="950">
                <a:solidFill>
                  <a:srgbClr val="9E9E9E"/>
                </a:solidFill>
                <a:highlight>
                  <a:srgbClr val="1C1C1C"/>
                </a:highlight>
                <a:latin typeface="Consolas"/>
                <a:ea typeface="Consolas"/>
                <a:cs typeface="Consolas"/>
                <a:sym typeface="Consolas"/>
              </a:rPr>
              <a:t>'</a:t>
            </a:r>
            <a:r>
              <a:rPr lang="en" sz="950">
                <a:solidFill>
                  <a:srgbClr val="AFD7AF"/>
                </a:solidFill>
                <a:highlight>
                  <a:srgbClr val="1C1C1C"/>
                </a:highlight>
                <a:latin typeface="Consolas"/>
                <a:ea typeface="Consolas"/>
                <a:cs typeface="Consolas"/>
                <a:sym typeface="Consolas"/>
              </a:rPr>
              <a:t>usuario2@gmail.com'</a:t>
            </a:r>
            <a:r>
              <a:rPr lang="en" sz="950">
                <a:solidFill>
                  <a:srgbClr val="DADADA"/>
                </a:solidFill>
                <a:highlight>
                  <a:srgbClr val="1C1C1C"/>
                </a:highlight>
                <a:latin typeface="Consolas"/>
                <a:ea typeface="Consolas"/>
                <a:cs typeface="Consolas"/>
                <a:sym typeface="Consolas"/>
              </a:rPr>
              <a:t>,</a:t>
            </a:r>
            <a:endParaRPr sz="950">
              <a:solidFill>
                <a:srgbClr val="DADADA"/>
              </a:solidFill>
              <a:highlight>
                <a:srgbClr val="1C1C1C"/>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DADADA"/>
                </a:solidFill>
                <a:highlight>
                  <a:srgbClr val="1C1C1C"/>
                </a:highlight>
                <a:latin typeface="Consolas"/>
                <a:ea typeface="Consolas"/>
                <a:cs typeface="Consolas"/>
                <a:sym typeface="Consolas"/>
              </a:rPr>
              <a:t> </a:t>
            </a:r>
            <a:r>
              <a:rPr lang="en" sz="950">
                <a:solidFill>
                  <a:srgbClr val="9E9E9E"/>
                </a:solidFill>
                <a:highlight>
                  <a:srgbClr val="1C1C1C"/>
                </a:highlight>
                <a:latin typeface="Consolas"/>
                <a:ea typeface="Consolas"/>
                <a:cs typeface="Consolas"/>
                <a:sym typeface="Consolas"/>
              </a:rPr>
              <a:t>'</a:t>
            </a:r>
            <a:r>
              <a:rPr lang="en" sz="950">
                <a:solidFill>
                  <a:srgbClr val="AFD7AF"/>
                </a:solidFill>
                <a:highlight>
                  <a:srgbClr val="1C1C1C"/>
                </a:highlight>
                <a:latin typeface="Consolas"/>
                <a:ea typeface="Consolas"/>
                <a:cs typeface="Consolas"/>
                <a:sym typeface="Consolas"/>
              </a:rPr>
              <a:t>Francisca'</a:t>
            </a:r>
            <a:r>
              <a:rPr lang="en" sz="950">
                <a:solidFill>
                  <a:srgbClr val="DADADA"/>
                </a:solidFill>
                <a:highlight>
                  <a:srgbClr val="1C1C1C"/>
                </a:highlight>
                <a:latin typeface="Consolas"/>
                <a:ea typeface="Consolas"/>
                <a:cs typeface="Consolas"/>
                <a:sym typeface="Consolas"/>
              </a:rPr>
              <a:t>, </a:t>
            </a:r>
            <a:r>
              <a:rPr lang="en" sz="950">
                <a:solidFill>
                  <a:srgbClr val="9E9E9E"/>
                </a:solidFill>
                <a:highlight>
                  <a:srgbClr val="1C1C1C"/>
                </a:highlight>
                <a:latin typeface="Consolas"/>
                <a:ea typeface="Consolas"/>
                <a:cs typeface="Consolas"/>
                <a:sym typeface="Consolas"/>
              </a:rPr>
              <a:t>'</a:t>
            </a:r>
            <a:r>
              <a:rPr lang="en" sz="950">
                <a:solidFill>
                  <a:srgbClr val="AFD7AF"/>
                </a:solidFill>
                <a:highlight>
                  <a:srgbClr val="1C1C1C"/>
                </a:highlight>
                <a:latin typeface="Consolas"/>
                <a:ea typeface="Consolas"/>
                <a:cs typeface="Consolas"/>
                <a:sym typeface="Consolas"/>
              </a:rPr>
              <a:t>12345679'</a:t>
            </a:r>
            <a:r>
              <a:rPr lang="en" sz="950">
                <a:solidFill>
                  <a:srgbClr val="DADADA"/>
                </a:solidFill>
                <a:highlight>
                  <a:srgbClr val="1C1C1C"/>
                </a:highlight>
                <a:latin typeface="Consolas"/>
                <a:ea typeface="Consolas"/>
                <a:cs typeface="Consolas"/>
                <a:sym typeface="Consolas"/>
              </a:rPr>
              <a:t>);</a:t>
            </a:r>
            <a:endParaRPr sz="950">
              <a:solidFill>
                <a:srgbClr val="DADADA"/>
              </a:solidFill>
              <a:highlight>
                <a:srgbClr val="1C1C1C"/>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DADADA"/>
                </a:solidFill>
                <a:highlight>
                  <a:srgbClr val="1C1C1C"/>
                </a:highlight>
                <a:latin typeface="Consolas"/>
                <a:ea typeface="Consolas"/>
                <a:cs typeface="Consolas"/>
                <a:sym typeface="Consolas"/>
              </a:rPr>
              <a:t> </a:t>
            </a:r>
            <a:r>
              <a:rPr lang="en" sz="950">
                <a:solidFill>
                  <a:srgbClr val="5FAFD7"/>
                </a:solidFill>
                <a:highlight>
                  <a:srgbClr val="1C1C1C"/>
                </a:highlight>
                <a:latin typeface="Consolas"/>
                <a:ea typeface="Consolas"/>
                <a:cs typeface="Consolas"/>
                <a:sym typeface="Consolas"/>
              </a:rPr>
              <a:t>INSERT</a:t>
            </a:r>
            <a:r>
              <a:rPr lang="en" sz="950">
                <a:solidFill>
                  <a:srgbClr val="DADADA"/>
                </a:solidFill>
                <a:highlight>
                  <a:srgbClr val="1C1C1C"/>
                </a:highlight>
                <a:latin typeface="Consolas"/>
                <a:ea typeface="Consolas"/>
                <a:cs typeface="Consolas"/>
                <a:sym typeface="Consolas"/>
              </a:rPr>
              <a:t> </a:t>
            </a:r>
            <a:r>
              <a:rPr lang="en" sz="950">
                <a:solidFill>
                  <a:srgbClr val="5FAFD7"/>
                </a:solidFill>
                <a:highlight>
                  <a:srgbClr val="1C1C1C"/>
                </a:highlight>
                <a:latin typeface="Consolas"/>
                <a:ea typeface="Consolas"/>
                <a:cs typeface="Consolas"/>
                <a:sym typeface="Consolas"/>
              </a:rPr>
              <a:t>INTO</a:t>
            </a:r>
            <a:r>
              <a:rPr lang="en" sz="950">
                <a:solidFill>
                  <a:srgbClr val="DADADA"/>
                </a:solidFill>
                <a:highlight>
                  <a:srgbClr val="1C1C1C"/>
                </a:highlight>
                <a:latin typeface="Consolas"/>
                <a:ea typeface="Consolas"/>
                <a:cs typeface="Consolas"/>
                <a:sym typeface="Consolas"/>
              </a:rPr>
              <a:t> registro (reporte, responsable,</a:t>
            </a:r>
            <a:endParaRPr sz="950">
              <a:solidFill>
                <a:srgbClr val="DADADA"/>
              </a:solidFill>
              <a:highlight>
                <a:srgbClr val="1C1C1C"/>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DADADA"/>
                </a:solidFill>
                <a:highlight>
                  <a:srgbClr val="1C1C1C"/>
                </a:highlight>
                <a:latin typeface="Consolas"/>
                <a:ea typeface="Consolas"/>
                <a:cs typeface="Consolas"/>
                <a:sym typeface="Consolas"/>
              </a:rPr>
              <a:t>usuario_email) </a:t>
            </a:r>
            <a:r>
              <a:rPr lang="en" sz="950">
                <a:solidFill>
                  <a:srgbClr val="5FAFD7"/>
                </a:solidFill>
                <a:highlight>
                  <a:srgbClr val="1C1C1C"/>
                </a:highlight>
                <a:latin typeface="Consolas"/>
                <a:ea typeface="Consolas"/>
                <a:cs typeface="Consolas"/>
                <a:sym typeface="Consolas"/>
              </a:rPr>
              <a:t>values</a:t>
            </a:r>
            <a:r>
              <a:rPr lang="en" sz="950">
                <a:solidFill>
                  <a:srgbClr val="DADADA"/>
                </a:solidFill>
                <a:highlight>
                  <a:srgbClr val="1C1C1C"/>
                </a:highlight>
                <a:latin typeface="Consolas"/>
                <a:ea typeface="Consolas"/>
                <a:cs typeface="Consolas"/>
                <a:sym typeface="Consolas"/>
              </a:rPr>
              <a:t> (</a:t>
            </a:r>
            <a:r>
              <a:rPr lang="en" sz="950">
                <a:solidFill>
                  <a:srgbClr val="9E9E9E"/>
                </a:solidFill>
                <a:highlight>
                  <a:srgbClr val="1C1C1C"/>
                </a:highlight>
                <a:latin typeface="Consolas"/>
                <a:ea typeface="Consolas"/>
                <a:cs typeface="Consolas"/>
                <a:sym typeface="Consolas"/>
              </a:rPr>
              <a:t>'</a:t>
            </a:r>
            <a:r>
              <a:rPr lang="en" sz="950">
                <a:solidFill>
                  <a:srgbClr val="AFD7AF"/>
                </a:solidFill>
                <a:highlight>
                  <a:srgbClr val="1C1C1C"/>
                </a:highlight>
                <a:latin typeface="Consolas"/>
                <a:ea typeface="Consolas"/>
                <a:cs typeface="Consolas"/>
                <a:sym typeface="Consolas"/>
              </a:rPr>
              <a:t>El usuario</a:t>
            </a:r>
            <a:endParaRPr sz="950">
              <a:solidFill>
                <a:srgbClr val="AFD7AF"/>
              </a:solidFill>
              <a:highlight>
                <a:srgbClr val="1C1C1C"/>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AFD7AF"/>
                </a:solidFill>
                <a:highlight>
                  <a:srgbClr val="1C1C1C"/>
                </a:highlight>
                <a:latin typeface="Consolas"/>
                <a:ea typeface="Consolas"/>
                <a:cs typeface="Consolas"/>
                <a:sym typeface="Consolas"/>
              </a:rPr>
              <a:t> presenta problemas para realizar el pago online</a:t>
            </a:r>
            <a:r>
              <a:rPr lang="en" sz="950">
                <a:solidFill>
                  <a:srgbClr val="9E9E9E"/>
                </a:solidFill>
                <a:highlight>
                  <a:srgbClr val="1C1C1C"/>
                </a:highlight>
                <a:latin typeface="Consolas"/>
                <a:ea typeface="Consolas"/>
                <a:cs typeface="Consolas"/>
                <a:sym typeface="Consolas"/>
              </a:rPr>
              <a:t>'</a:t>
            </a:r>
            <a:r>
              <a:rPr lang="en" sz="950">
                <a:solidFill>
                  <a:srgbClr val="DADADA"/>
                </a:solidFill>
                <a:highlight>
                  <a:srgbClr val="1C1C1C"/>
                </a:highlight>
                <a:latin typeface="Consolas"/>
                <a:ea typeface="Consolas"/>
                <a:cs typeface="Consolas"/>
                <a:sym typeface="Consolas"/>
              </a:rPr>
              <a:t>,</a:t>
            </a:r>
            <a:endParaRPr sz="950">
              <a:solidFill>
                <a:srgbClr val="DADADA"/>
              </a:solidFill>
              <a:highlight>
                <a:srgbClr val="1C1C1C"/>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9E9E9E"/>
                </a:solidFill>
                <a:highlight>
                  <a:srgbClr val="1C1C1C"/>
                </a:highlight>
                <a:latin typeface="Consolas"/>
                <a:ea typeface="Consolas"/>
                <a:cs typeface="Consolas"/>
                <a:sym typeface="Consolas"/>
              </a:rPr>
              <a:t>'</a:t>
            </a:r>
            <a:r>
              <a:rPr lang="en" sz="950">
                <a:solidFill>
                  <a:srgbClr val="AFD7AF"/>
                </a:solidFill>
                <a:highlight>
                  <a:srgbClr val="1C1C1C"/>
                </a:highlight>
                <a:latin typeface="Consolas"/>
                <a:ea typeface="Consolas"/>
                <a:cs typeface="Consolas"/>
                <a:sym typeface="Consolas"/>
              </a:rPr>
              <a:t>Javiera'</a:t>
            </a:r>
            <a:r>
              <a:rPr lang="en" sz="950">
                <a:solidFill>
                  <a:srgbClr val="DADADA"/>
                </a:solidFill>
                <a:highlight>
                  <a:srgbClr val="1C1C1C"/>
                </a:highlight>
                <a:latin typeface="Consolas"/>
                <a:ea typeface="Consolas"/>
                <a:cs typeface="Consolas"/>
                <a:sym typeface="Consolas"/>
              </a:rPr>
              <a:t>,</a:t>
            </a:r>
            <a:endParaRPr sz="950">
              <a:solidFill>
                <a:srgbClr val="DADADA"/>
              </a:solidFill>
              <a:highlight>
                <a:srgbClr val="1C1C1C"/>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DADADA"/>
                </a:solidFill>
                <a:highlight>
                  <a:srgbClr val="1C1C1C"/>
                </a:highlight>
                <a:latin typeface="Consolas"/>
                <a:ea typeface="Consolas"/>
                <a:cs typeface="Consolas"/>
                <a:sym typeface="Consolas"/>
              </a:rPr>
              <a:t> </a:t>
            </a:r>
            <a:r>
              <a:rPr lang="en" sz="950">
                <a:solidFill>
                  <a:srgbClr val="9E9E9E"/>
                </a:solidFill>
                <a:highlight>
                  <a:srgbClr val="1C1C1C"/>
                </a:highlight>
                <a:latin typeface="Consolas"/>
                <a:ea typeface="Consolas"/>
                <a:cs typeface="Consolas"/>
                <a:sym typeface="Consolas"/>
              </a:rPr>
              <a:t>'</a:t>
            </a:r>
            <a:r>
              <a:rPr lang="en" sz="950">
                <a:solidFill>
                  <a:srgbClr val="AFD7AF"/>
                </a:solidFill>
                <a:highlight>
                  <a:srgbClr val="1C1C1C"/>
                </a:highlight>
                <a:latin typeface="Consolas"/>
                <a:ea typeface="Consolas"/>
                <a:cs typeface="Consolas"/>
                <a:sym typeface="Consolas"/>
              </a:rPr>
              <a:t>usuario1@gmail.com'</a:t>
            </a:r>
            <a:r>
              <a:rPr lang="en" sz="950">
                <a:solidFill>
                  <a:srgbClr val="DADADA"/>
                </a:solidFill>
                <a:highlight>
                  <a:srgbClr val="1C1C1C"/>
                </a:highlight>
                <a:latin typeface="Consolas"/>
                <a:ea typeface="Consolas"/>
                <a:cs typeface="Consolas"/>
                <a:sym typeface="Consolas"/>
              </a:rPr>
              <a:t>);</a:t>
            </a:r>
            <a:endParaRPr sz="950">
              <a:solidFill>
                <a:srgbClr val="DADADA"/>
              </a:solidFill>
              <a:highlight>
                <a:srgbClr val="1C1C1C"/>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DADADA"/>
                </a:solidFill>
                <a:highlight>
                  <a:srgbClr val="1C1C1C"/>
                </a:highlight>
                <a:latin typeface="Consolas"/>
                <a:ea typeface="Consolas"/>
                <a:cs typeface="Consolas"/>
                <a:sym typeface="Consolas"/>
              </a:rPr>
              <a:t> </a:t>
            </a:r>
            <a:r>
              <a:rPr lang="en" sz="950">
                <a:solidFill>
                  <a:srgbClr val="5FAFD7"/>
                </a:solidFill>
                <a:highlight>
                  <a:srgbClr val="1C1C1C"/>
                </a:highlight>
                <a:latin typeface="Consolas"/>
                <a:ea typeface="Consolas"/>
                <a:cs typeface="Consolas"/>
                <a:sym typeface="Consolas"/>
              </a:rPr>
              <a:t>INSERT</a:t>
            </a:r>
            <a:r>
              <a:rPr lang="en" sz="950">
                <a:solidFill>
                  <a:srgbClr val="DADADA"/>
                </a:solidFill>
                <a:highlight>
                  <a:srgbClr val="1C1C1C"/>
                </a:highlight>
                <a:latin typeface="Consolas"/>
                <a:ea typeface="Consolas"/>
                <a:cs typeface="Consolas"/>
                <a:sym typeface="Consolas"/>
              </a:rPr>
              <a:t> </a:t>
            </a:r>
            <a:r>
              <a:rPr lang="en" sz="950">
                <a:solidFill>
                  <a:srgbClr val="5FAFD7"/>
                </a:solidFill>
                <a:highlight>
                  <a:srgbClr val="1C1C1C"/>
                </a:highlight>
                <a:latin typeface="Consolas"/>
                <a:ea typeface="Consolas"/>
                <a:cs typeface="Consolas"/>
                <a:sym typeface="Consolas"/>
              </a:rPr>
              <a:t>INTO</a:t>
            </a:r>
            <a:r>
              <a:rPr lang="en" sz="950">
                <a:solidFill>
                  <a:srgbClr val="DADADA"/>
                </a:solidFill>
                <a:highlight>
                  <a:srgbClr val="1C1C1C"/>
                </a:highlight>
                <a:latin typeface="Consolas"/>
                <a:ea typeface="Consolas"/>
                <a:cs typeface="Consolas"/>
                <a:sym typeface="Consolas"/>
              </a:rPr>
              <a:t> registro (reporte, responsable,</a:t>
            </a:r>
            <a:endParaRPr sz="950">
              <a:solidFill>
                <a:srgbClr val="DADADA"/>
              </a:solidFill>
              <a:highlight>
                <a:srgbClr val="1C1C1C"/>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DADADA"/>
                </a:solidFill>
                <a:highlight>
                  <a:srgbClr val="1C1C1C"/>
                </a:highlight>
                <a:latin typeface="Consolas"/>
                <a:ea typeface="Consolas"/>
                <a:cs typeface="Consolas"/>
                <a:sym typeface="Consolas"/>
              </a:rPr>
              <a:t>usuario_email) </a:t>
            </a:r>
            <a:r>
              <a:rPr lang="en" sz="950">
                <a:solidFill>
                  <a:srgbClr val="5FAFD7"/>
                </a:solidFill>
                <a:highlight>
                  <a:srgbClr val="1C1C1C"/>
                </a:highlight>
                <a:latin typeface="Consolas"/>
                <a:ea typeface="Consolas"/>
                <a:cs typeface="Consolas"/>
                <a:sym typeface="Consolas"/>
              </a:rPr>
              <a:t>values</a:t>
            </a:r>
            <a:r>
              <a:rPr lang="en" sz="950">
                <a:solidFill>
                  <a:srgbClr val="DADADA"/>
                </a:solidFill>
                <a:highlight>
                  <a:srgbClr val="1C1C1C"/>
                </a:highlight>
                <a:latin typeface="Consolas"/>
                <a:ea typeface="Consolas"/>
                <a:cs typeface="Consolas"/>
                <a:sym typeface="Consolas"/>
              </a:rPr>
              <a:t> (</a:t>
            </a:r>
            <a:r>
              <a:rPr lang="en" sz="950">
                <a:solidFill>
                  <a:srgbClr val="9E9E9E"/>
                </a:solidFill>
                <a:highlight>
                  <a:srgbClr val="1C1C1C"/>
                </a:highlight>
                <a:latin typeface="Consolas"/>
                <a:ea typeface="Consolas"/>
                <a:cs typeface="Consolas"/>
                <a:sym typeface="Consolas"/>
              </a:rPr>
              <a:t>'</a:t>
            </a:r>
            <a:r>
              <a:rPr lang="en" sz="950">
                <a:solidFill>
                  <a:srgbClr val="AFD7AF"/>
                </a:solidFill>
                <a:highlight>
                  <a:srgbClr val="1C1C1C"/>
                </a:highlight>
                <a:latin typeface="Consolas"/>
                <a:ea typeface="Consolas"/>
                <a:cs typeface="Consolas"/>
                <a:sym typeface="Consolas"/>
              </a:rPr>
              <a:t>El usuario</a:t>
            </a:r>
            <a:endParaRPr sz="950">
              <a:solidFill>
                <a:srgbClr val="AFD7AF"/>
              </a:solidFill>
              <a:highlight>
                <a:srgbClr val="1C1C1C"/>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AFD7AF"/>
                </a:solidFill>
                <a:highlight>
                  <a:srgbClr val="1C1C1C"/>
                </a:highlight>
                <a:latin typeface="Consolas"/>
                <a:ea typeface="Consolas"/>
                <a:cs typeface="Consolas"/>
                <a:sym typeface="Consolas"/>
              </a:rPr>
              <a:t> presenta problemas para ingresar a la plataforma</a:t>
            </a:r>
            <a:r>
              <a:rPr lang="en" sz="950">
                <a:solidFill>
                  <a:srgbClr val="9E9E9E"/>
                </a:solidFill>
                <a:highlight>
                  <a:srgbClr val="1C1C1C"/>
                </a:highlight>
                <a:latin typeface="Consolas"/>
                <a:ea typeface="Consolas"/>
                <a:cs typeface="Consolas"/>
                <a:sym typeface="Consolas"/>
              </a:rPr>
              <a:t>'</a:t>
            </a:r>
            <a:r>
              <a:rPr lang="en" sz="950">
                <a:solidFill>
                  <a:srgbClr val="DADADA"/>
                </a:solidFill>
                <a:highlight>
                  <a:srgbClr val="1C1C1C"/>
                </a:highlight>
                <a:latin typeface="Consolas"/>
                <a:ea typeface="Consolas"/>
                <a:cs typeface="Consolas"/>
                <a:sym typeface="Consolas"/>
              </a:rPr>
              <a:t>,</a:t>
            </a:r>
            <a:endParaRPr sz="950">
              <a:solidFill>
                <a:srgbClr val="DADADA"/>
              </a:solidFill>
              <a:highlight>
                <a:srgbClr val="1C1C1C"/>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9E9E9E"/>
                </a:solidFill>
                <a:highlight>
                  <a:srgbClr val="1C1C1C"/>
                </a:highlight>
                <a:latin typeface="Consolas"/>
                <a:ea typeface="Consolas"/>
                <a:cs typeface="Consolas"/>
                <a:sym typeface="Consolas"/>
              </a:rPr>
              <a:t>'</a:t>
            </a:r>
            <a:r>
              <a:rPr lang="en" sz="950">
                <a:solidFill>
                  <a:srgbClr val="AFD7AF"/>
                </a:solidFill>
                <a:highlight>
                  <a:srgbClr val="1C1C1C"/>
                </a:highlight>
                <a:latin typeface="Consolas"/>
                <a:ea typeface="Consolas"/>
                <a:cs typeface="Consolas"/>
                <a:sym typeface="Consolas"/>
              </a:rPr>
              <a:t>Javiera'</a:t>
            </a:r>
            <a:r>
              <a:rPr lang="en" sz="950">
                <a:solidFill>
                  <a:srgbClr val="DADADA"/>
                </a:solidFill>
                <a:highlight>
                  <a:srgbClr val="1C1C1C"/>
                </a:highlight>
                <a:latin typeface="Consolas"/>
                <a:ea typeface="Consolas"/>
                <a:cs typeface="Consolas"/>
                <a:sym typeface="Consolas"/>
              </a:rPr>
              <a:t>,</a:t>
            </a:r>
            <a:endParaRPr sz="950">
              <a:solidFill>
                <a:srgbClr val="DADADA"/>
              </a:solidFill>
              <a:highlight>
                <a:srgbClr val="1C1C1C"/>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DADADA"/>
                </a:solidFill>
                <a:highlight>
                  <a:srgbClr val="1C1C1C"/>
                </a:highlight>
                <a:latin typeface="Consolas"/>
                <a:ea typeface="Consolas"/>
                <a:cs typeface="Consolas"/>
                <a:sym typeface="Consolas"/>
              </a:rPr>
              <a:t> </a:t>
            </a:r>
            <a:r>
              <a:rPr lang="en" sz="950">
                <a:solidFill>
                  <a:srgbClr val="9E9E9E"/>
                </a:solidFill>
                <a:highlight>
                  <a:srgbClr val="1C1C1C"/>
                </a:highlight>
                <a:latin typeface="Consolas"/>
                <a:ea typeface="Consolas"/>
                <a:cs typeface="Consolas"/>
                <a:sym typeface="Consolas"/>
              </a:rPr>
              <a:t>'</a:t>
            </a:r>
            <a:r>
              <a:rPr lang="en" sz="950">
                <a:solidFill>
                  <a:srgbClr val="AFD7AF"/>
                </a:solidFill>
                <a:highlight>
                  <a:srgbClr val="1C1C1C"/>
                </a:highlight>
                <a:latin typeface="Consolas"/>
                <a:ea typeface="Consolas"/>
                <a:cs typeface="Consolas"/>
                <a:sym typeface="Consolas"/>
              </a:rPr>
              <a:t>usuario2@gmail.com'</a:t>
            </a:r>
            <a:r>
              <a:rPr lang="en" sz="950">
                <a:solidFill>
                  <a:srgbClr val="DADADA"/>
                </a:solidFill>
                <a:highlight>
                  <a:srgbClr val="1C1C1C"/>
                </a:highlight>
                <a:latin typeface="Consolas"/>
                <a:ea typeface="Consolas"/>
                <a:cs typeface="Consolas"/>
                <a:sym typeface="Consolas"/>
              </a:rPr>
              <a:t>);</a:t>
            </a:r>
            <a:endParaRPr sz="950">
              <a:solidFill>
                <a:srgbClr val="5FAFD7"/>
              </a:solidFill>
              <a:highlight>
                <a:srgbClr val="1C1C1C"/>
              </a:highlight>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58"/>
          <p:cNvSpPr txBox="1"/>
          <p:nvPr>
            <p:ph idx="1" type="subTitle"/>
          </p:nvPr>
        </p:nvSpPr>
        <p:spPr>
          <a:xfrm>
            <a:off x="1888950" y="1646000"/>
            <a:ext cx="5366100" cy="11352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400"/>
              <a:t>Crear las tablas correspondientes al modelo físico de la siguiente imagen, la cual corresponde a una plataforma que ofrece reseña de películas. Este modelo tiende a tener registros duplicados y redundancia de datos, es decir, no está normalizado pero lo estaremos normalizando en próximos ejercicios propuestos.</a:t>
            </a:r>
            <a:endParaRPr sz="1400"/>
          </a:p>
        </p:txBody>
      </p:sp>
      <p:sp>
        <p:nvSpPr>
          <p:cNvPr id="1103" name="Google Shape;1103;p58"/>
          <p:cNvSpPr txBox="1"/>
          <p:nvPr>
            <p:ph type="title"/>
          </p:nvPr>
        </p:nvSpPr>
        <p:spPr>
          <a:xfrm>
            <a:off x="3023109" y="1104847"/>
            <a:ext cx="3097800" cy="31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#Ejercicio: </a:t>
            </a:r>
            <a:endParaRPr sz="2500"/>
          </a:p>
        </p:txBody>
      </p:sp>
      <p:pic>
        <p:nvPicPr>
          <p:cNvPr id="1104" name="Google Shape;1104;p58"/>
          <p:cNvPicPr preferRelativeResize="0"/>
          <p:nvPr/>
        </p:nvPicPr>
        <p:blipFill>
          <a:blip r:embed="rId3">
            <a:alphaModFix/>
          </a:blip>
          <a:stretch>
            <a:fillRect/>
          </a:stretch>
        </p:blipFill>
        <p:spPr>
          <a:xfrm>
            <a:off x="2024175" y="2932500"/>
            <a:ext cx="5095652" cy="14862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59"/>
          <p:cNvSpPr txBox="1"/>
          <p:nvPr>
            <p:ph type="title"/>
          </p:nvPr>
        </p:nvSpPr>
        <p:spPr>
          <a:xfrm>
            <a:off x="720000" y="608825"/>
            <a:ext cx="7704000" cy="48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Modelo conceptual</a:t>
            </a:r>
            <a:endParaRPr>
              <a:latin typeface="Bebas Neue"/>
              <a:ea typeface="Bebas Neue"/>
              <a:cs typeface="Bebas Neue"/>
              <a:sym typeface="Bebas Neue"/>
            </a:endParaRPr>
          </a:p>
        </p:txBody>
      </p:sp>
      <p:sp>
        <p:nvSpPr>
          <p:cNvPr id="1110" name="Google Shape;1110;p59"/>
          <p:cNvSpPr txBox="1"/>
          <p:nvPr>
            <p:ph idx="1" type="body"/>
          </p:nvPr>
        </p:nvSpPr>
        <p:spPr>
          <a:xfrm>
            <a:off x="720000" y="1223375"/>
            <a:ext cx="7704000" cy="1166100"/>
          </a:xfrm>
          <a:prstGeom prst="rect">
            <a:avLst/>
          </a:prstGeom>
        </p:spPr>
        <p:txBody>
          <a:bodyPr anchorCtr="0" anchor="t" bIns="91425" lIns="274300" spcFirstLastPara="1" rIns="182875" wrap="square" tIns="91425">
            <a:noAutofit/>
          </a:bodyPr>
          <a:lstStyle/>
          <a:p>
            <a:pPr indent="-317500" lvl="0" marL="457200" rtl="0" algn="l">
              <a:spcBef>
                <a:spcPts val="0"/>
              </a:spcBef>
              <a:spcAft>
                <a:spcPts val="0"/>
              </a:spcAft>
              <a:buSzPts val="1400"/>
              <a:buAutoNum type="arabicPeriod"/>
            </a:pPr>
            <a:r>
              <a:rPr lang="en" sz="1400"/>
              <a:t>Identificar entidades </a:t>
            </a:r>
            <a:endParaRPr sz="1400"/>
          </a:p>
          <a:p>
            <a:pPr indent="-317500" lvl="0" marL="457200" rtl="0" algn="l">
              <a:spcBef>
                <a:spcPts val="1000"/>
              </a:spcBef>
              <a:spcAft>
                <a:spcPts val="0"/>
              </a:spcAft>
              <a:buSzPts val="1400"/>
              <a:buAutoNum type="arabicPeriod"/>
            </a:pPr>
            <a:r>
              <a:rPr lang="en" sz="1400"/>
              <a:t>Agrupar entidades con sus atributos </a:t>
            </a:r>
            <a:endParaRPr sz="1400"/>
          </a:p>
          <a:p>
            <a:pPr indent="-317500" lvl="0" marL="457200" rtl="0" algn="l">
              <a:spcBef>
                <a:spcPts val="1000"/>
              </a:spcBef>
              <a:spcAft>
                <a:spcPts val="0"/>
              </a:spcAft>
              <a:buSzPts val="1400"/>
              <a:buAutoNum type="arabicPeriod"/>
            </a:pPr>
            <a:r>
              <a:rPr lang="en" sz="1400"/>
              <a:t>Identificar relaciones y sus cardinalidades </a:t>
            </a:r>
            <a:endParaRPr sz="1400"/>
          </a:p>
          <a:p>
            <a:pPr indent="-317500" lvl="0" marL="457200" rtl="0" algn="l">
              <a:spcBef>
                <a:spcPts val="1000"/>
              </a:spcBef>
              <a:spcAft>
                <a:spcPts val="1000"/>
              </a:spcAft>
              <a:buSzPts val="1400"/>
              <a:buAutoNum type="arabicPeriod"/>
            </a:pPr>
            <a:r>
              <a:rPr lang="en" sz="1400"/>
              <a:t>Identificar candidatos únicos</a:t>
            </a:r>
            <a:endParaRPr sz="1400">
              <a:latin typeface="Roboto"/>
              <a:ea typeface="Roboto"/>
              <a:cs typeface="Roboto"/>
              <a:sym typeface="Roboto"/>
            </a:endParaRPr>
          </a:p>
        </p:txBody>
      </p:sp>
      <p:pic>
        <p:nvPicPr>
          <p:cNvPr id="1111" name="Google Shape;1111;p59"/>
          <p:cNvPicPr preferRelativeResize="0"/>
          <p:nvPr/>
        </p:nvPicPr>
        <p:blipFill>
          <a:blip r:embed="rId3">
            <a:alphaModFix/>
          </a:blip>
          <a:stretch>
            <a:fillRect/>
          </a:stretch>
        </p:blipFill>
        <p:spPr>
          <a:xfrm>
            <a:off x="2372825" y="2702700"/>
            <a:ext cx="5249300" cy="16833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60"/>
          <p:cNvSpPr txBox="1"/>
          <p:nvPr>
            <p:ph type="title"/>
          </p:nvPr>
        </p:nvSpPr>
        <p:spPr>
          <a:xfrm>
            <a:off x="652725" y="400525"/>
            <a:ext cx="7704000" cy="488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rPr>
              <a:t>#Ejemplo (1)</a:t>
            </a:r>
            <a:r>
              <a:rPr lang="en"/>
              <a:t>: Caso con relaciones N a N</a:t>
            </a:r>
            <a:endParaRPr/>
          </a:p>
        </p:txBody>
      </p:sp>
      <p:sp>
        <p:nvSpPr>
          <p:cNvPr id="1117" name="Google Shape;1117;p60"/>
          <p:cNvSpPr txBox="1"/>
          <p:nvPr/>
        </p:nvSpPr>
        <p:spPr>
          <a:xfrm>
            <a:off x="1040400" y="1883475"/>
            <a:ext cx="7063200" cy="1662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solidFill>
                  <a:schemeClr val="dk1"/>
                </a:solidFill>
                <a:latin typeface="Roboto"/>
                <a:ea typeface="Roboto"/>
                <a:cs typeface="Roboto"/>
                <a:sym typeface="Roboto"/>
              </a:rPr>
              <a:t>Un empleado puede trabajar en diversos proyectos de una empresa, los empleados para entrar a la plataforma necesitan identificarse con un correo corporativo, password y su nombre. De cada proyecto se tiene el nombre y una descripción. Se pueden dar situaciones donde en un proyecto no trabaje ningún empleado y un empleado no trabaje en ningún proyecto. Procedamos con la modelación de este caso:</a:t>
            </a:r>
            <a:endParaRPr sz="1600">
              <a:solidFill>
                <a:schemeClr val="dk1"/>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61"/>
          <p:cNvSpPr txBox="1"/>
          <p:nvPr>
            <p:ph type="title"/>
          </p:nvPr>
        </p:nvSpPr>
        <p:spPr>
          <a:xfrm>
            <a:off x="485550" y="120125"/>
            <a:ext cx="6019800" cy="48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rPr>
              <a:t>#Ejemplo (SOLUCIÓN)</a:t>
            </a:r>
            <a:r>
              <a:rPr lang="en" sz="2700"/>
              <a:t>: Caso con relaciones N a N</a:t>
            </a:r>
            <a:endParaRPr sz="2700"/>
          </a:p>
        </p:txBody>
      </p:sp>
      <p:sp>
        <p:nvSpPr>
          <p:cNvPr id="1123" name="Google Shape;1123;p61"/>
          <p:cNvSpPr txBox="1"/>
          <p:nvPr/>
        </p:nvSpPr>
        <p:spPr>
          <a:xfrm>
            <a:off x="417475" y="1085050"/>
            <a:ext cx="4624800" cy="23037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Clr>
                <a:schemeClr val="dk1"/>
              </a:buClr>
              <a:buSzPts val="1600"/>
              <a:buFont typeface="Roboto"/>
              <a:buAutoNum type="arabicPeriod"/>
            </a:pPr>
            <a:r>
              <a:rPr lang="en" sz="1600">
                <a:solidFill>
                  <a:schemeClr val="dk1"/>
                </a:solidFill>
                <a:latin typeface="Roboto"/>
                <a:ea typeface="Roboto"/>
                <a:cs typeface="Roboto"/>
                <a:sym typeface="Roboto"/>
              </a:rPr>
              <a:t>Identificar entidades</a:t>
            </a:r>
            <a:endParaRPr sz="1600">
              <a:solidFill>
                <a:schemeClr val="dk1"/>
              </a:solidFill>
              <a:latin typeface="Roboto"/>
              <a:ea typeface="Roboto"/>
              <a:cs typeface="Roboto"/>
              <a:sym typeface="Roboto"/>
            </a:endParaRPr>
          </a:p>
          <a:p>
            <a:pPr indent="-330200" lvl="0" marL="457200" rtl="0" algn="just">
              <a:spcBef>
                <a:spcPts val="1000"/>
              </a:spcBef>
              <a:spcAft>
                <a:spcPts val="0"/>
              </a:spcAft>
              <a:buClr>
                <a:schemeClr val="dk1"/>
              </a:buClr>
              <a:buSzPts val="1600"/>
              <a:buFont typeface="Roboto"/>
              <a:buAutoNum type="arabicPeriod"/>
            </a:pPr>
            <a:r>
              <a:rPr lang="en" sz="1600">
                <a:solidFill>
                  <a:schemeClr val="dk1"/>
                </a:solidFill>
                <a:latin typeface="Roboto"/>
                <a:ea typeface="Roboto"/>
                <a:cs typeface="Roboto"/>
                <a:sym typeface="Roboto"/>
              </a:rPr>
              <a:t>Agrupar entidades con sus atributos</a:t>
            </a:r>
            <a:endParaRPr sz="1600">
              <a:solidFill>
                <a:schemeClr val="dk1"/>
              </a:solidFill>
              <a:latin typeface="Roboto"/>
              <a:ea typeface="Roboto"/>
              <a:cs typeface="Roboto"/>
              <a:sym typeface="Roboto"/>
            </a:endParaRPr>
          </a:p>
          <a:p>
            <a:pPr indent="0" lvl="0" marL="0" rtl="0" algn="just">
              <a:spcBef>
                <a:spcPts val="1000"/>
              </a:spcBef>
              <a:spcAft>
                <a:spcPts val="0"/>
              </a:spcAft>
              <a:buNone/>
            </a:pPr>
            <a:r>
              <a:t/>
            </a:r>
            <a:endParaRPr sz="1600">
              <a:solidFill>
                <a:schemeClr val="dk1"/>
              </a:solidFill>
              <a:latin typeface="Roboto"/>
              <a:ea typeface="Roboto"/>
              <a:cs typeface="Roboto"/>
              <a:sym typeface="Roboto"/>
            </a:endParaRPr>
          </a:p>
          <a:p>
            <a:pPr indent="0" lvl="0" marL="0" rtl="0" algn="just">
              <a:spcBef>
                <a:spcPts val="1000"/>
              </a:spcBef>
              <a:spcAft>
                <a:spcPts val="0"/>
              </a:spcAft>
              <a:buNone/>
            </a:pPr>
            <a:r>
              <a:t/>
            </a:r>
            <a:endParaRPr sz="1600">
              <a:solidFill>
                <a:schemeClr val="dk1"/>
              </a:solidFill>
              <a:latin typeface="Roboto"/>
              <a:ea typeface="Roboto"/>
              <a:cs typeface="Roboto"/>
              <a:sym typeface="Roboto"/>
            </a:endParaRPr>
          </a:p>
          <a:p>
            <a:pPr indent="-330200" lvl="0" marL="457200" rtl="0" algn="just">
              <a:spcBef>
                <a:spcPts val="1000"/>
              </a:spcBef>
              <a:spcAft>
                <a:spcPts val="0"/>
              </a:spcAft>
              <a:buClr>
                <a:schemeClr val="dk1"/>
              </a:buClr>
              <a:buSzPts val="1600"/>
              <a:buFont typeface="Roboto"/>
              <a:buAutoNum type="arabicPeriod"/>
            </a:pPr>
            <a:r>
              <a:rPr lang="en" sz="1600">
                <a:solidFill>
                  <a:schemeClr val="dk1"/>
                </a:solidFill>
                <a:latin typeface="Roboto"/>
                <a:ea typeface="Roboto"/>
                <a:cs typeface="Roboto"/>
                <a:sym typeface="Roboto"/>
              </a:rPr>
              <a:t>Identificar relaciones y sus cardinalidades</a:t>
            </a:r>
            <a:endParaRPr sz="1600">
              <a:solidFill>
                <a:schemeClr val="dk1"/>
              </a:solidFill>
              <a:latin typeface="Roboto"/>
              <a:ea typeface="Roboto"/>
              <a:cs typeface="Roboto"/>
              <a:sym typeface="Roboto"/>
            </a:endParaRPr>
          </a:p>
          <a:p>
            <a:pPr indent="-330200" lvl="0" marL="457200" rtl="0" algn="just">
              <a:spcBef>
                <a:spcPts val="1000"/>
              </a:spcBef>
              <a:spcAft>
                <a:spcPts val="1000"/>
              </a:spcAft>
              <a:buClr>
                <a:schemeClr val="dk1"/>
              </a:buClr>
              <a:buSzPts val="1600"/>
              <a:buFont typeface="Roboto"/>
              <a:buAutoNum type="arabicPeriod"/>
            </a:pPr>
            <a:r>
              <a:rPr lang="en" sz="1600">
                <a:solidFill>
                  <a:schemeClr val="dk1"/>
                </a:solidFill>
                <a:latin typeface="Roboto"/>
                <a:ea typeface="Roboto"/>
                <a:cs typeface="Roboto"/>
                <a:sym typeface="Roboto"/>
              </a:rPr>
              <a:t>Identificar candidatos únicos</a:t>
            </a:r>
            <a:endParaRPr sz="1600">
              <a:solidFill>
                <a:schemeClr val="dk1"/>
              </a:solidFill>
              <a:latin typeface="Roboto"/>
              <a:ea typeface="Roboto"/>
              <a:cs typeface="Roboto"/>
              <a:sym typeface="Roboto"/>
            </a:endParaRPr>
          </a:p>
        </p:txBody>
      </p:sp>
      <p:sp>
        <p:nvSpPr>
          <p:cNvPr id="1124" name="Google Shape;1124;p61"/>
          <p:cNvSpPr txBox="1"/>
          <p:nvPr/>
        </p:nvSpPr>
        <p:spPr>
          <a:xfrm>
            <a:off x="925175" y="1954150"/>
            <a:ext cx="3000000" cy="565500"/>
          </a:xfrm>
          <a:prstGeom prst="rect">
            <a:avLst/>
          </a:prstGeom>
          <a:solidFill>
            <a:srgbClr val="282C3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BBBBBB"/>
                </a:solidFill>
                <a:highlight>
                  <a:srgbClr val="282C34"/>
                </a:highlight>
                <a:latin typeface="Consolas"/>
                <a:ea typeface="Consolas"/>
                <a:cs typeface="Consolas"/>
                <a:sym typeface="Consolas"/>
              </a:rPr>
              <a:t>Empleado (email, </a:t>
            </a:r>
            <a:r>
              <a:rPr lang="en" sz="1050">
                <a:solidFill>
                  <a:srgbClr val="C5A5C5"/>
                </a:solidFill>
                <a:highlight>
                  <a:srgbClr val="282C34"/>
                </a:highlight>
                <a:latin typeface="Consolas"/>
                <a:ea typeface="Consolas"/>
                <a:cs typeface="Consolas"/>
                <a:sym typeface="Consolas"/>
              </a:rPr>
              <a:t>password</a:t>
            </a:r>
            <a:r>
              <a:rPr lang="en" sz="1050">
                <a:solidFill>
                  <a:srgbClr val="BBBBBB"/>
                </a:solidFill>
                <a:highlight>
                  <a:srgbClr val="282C34"/>
                </a:highlight>
                <a:latin typeface="Consolas"/>
                <a:ea typeface="Consolas"/>
                <a:cs typeface="Consolas"/>
                <a:sym typeface="Consolas"/>
              </a:rPr>
              <a:t>, nombre)</a:t>
            </a:r>
            <a:endParaRPr sz="1050">
              <a:solidFill>
                <a:srgbClr val="BBBBBB"/>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BBBBB"/>
                </a:solidFill>
                <a:highlight>
                  <a:srgbClr val="282C34"/>
                </a:highlight>
                <a:latin typeface="Consolas"/>
                <a:ea typeface="Consolas"/>
                <a:cs typeface="Consolas"/>
                <a:sym typeface="Consolas"/>
              </a:rPr>
              <a:t>Proyecto (nombre, descripción)</a:t>
            </a:r>
            <a:endParaRPr sz="1050">
              <a:solidFill>
                <a:srgbClr val="BBBBBB"/>
              </a:solidFill>
              <a:highlight>
                <a:srgbClr val="282C34"/>
              </a:highlight>
              <a:latin typeface="Consolas"/>
              <a:ea typeface="Consolas"/>
              <a:cs typeface="Consolas"/>
              <a:sym typeface="Consolas"/>
            </a:endParaRPr>
          </a:p>
        </p:txBody>
      </p:sp>
      <p:pic>
        <p:nvPicPr>
          <p:cNvPr id="1125" name="Google Shape;1125;p61"/>
          <p:cNvPicPr preferRelativeResize="0"/>
          <p:nvPr/>
        </p:nvPicPr>
        <p:blipFill>
          <a:blip r:embed="rId3">
            <a:alphaModFix/>
          </a:blip>
          <a:stretch>
            <a:fillRect/>
          </a:stretch>
        </p:blipFill>
        <p:spPr>
          <a:xfrm>
            <a:off x="3925175" y="3388750"/>
            <a:ext cx="5083674" cy="1590400"/>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62"/>
          <p:cNvSpPr txBox="1"/>
          <p:nvPr>
            <p:ph idx="1" type="subTitle"/>
          </p:nvPr>
        </p:nvSpPr>
        <p:spPr>
          <a:xfrm>
            <a:off x="1841700" y="2345025"/>
            <a:ext cx="5366100" cy="11352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700"/>
              <a:t>Continuando con el caso propuesto de la plataforma de reseñas de películas, se debe realizar el diagrama del diseño conceptual, considerando la relación entre ambas entidades.</a:t>
            </a:r>
            <a:endParaRPr sz="1700"/>
          </a:p>
        </p:txBody>
      </p:sp>
      <p:sp>
        <p:nvSpPr>
          <p:cNvPr id="1131" name="Google Shape;1131;p62"/>
          <p:cNvSpPr txBox="1"/>
          <p:nvPr>
            <p:ph type="title"/>
          </p:nvPr>
        </p:nvSpPr>
        <p:spPr>
          <a:xfrm>
            <a:off x="2975859" y="1803872"/>
            <a:ext cx="3097800" cy="31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#Ejercicio: </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5" name="Shape 635"/>
        <p:cNvGrpSpPr/>
        <p:nvPr/>
      </p:nvGrpSpPr>
      <p:grpSpPr>
        <a:xfrm>
          <a:off x="0" y="0"/>
          <a:ext cx="0" cy="0"/>
          <a:chOff x="0" y="0"/>
          <a:chExt cx="0" cy="0"/>
        </a:xfrm>
      </p:grpSpPr>
      <p:sp>
        <p:nvSpPr>
          <p:cNvPr id="636" name="Google Shape;636;p27"/>
          <p:cNvSpPr txBox="1"/>
          <p:nvPr>
            <p:ph type="title"/>
          </p:nvPr>
        </p:nvSpPr>
        <p:spPr>
          <a:xfrm>
            <a:off x="693325" y="796850"/>
            <a:ext cx="79239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Elementos básicos de una base de datos</a:t>
            </a:r>
            <a:endParaRPr sz="2500"/>
          </a:p>
        </p:txBody>
      </p:sp>
      <p:pic>
        <p:nvPicPr>
          <p:cNvPr id="637" name="Google Shape;637;p27"/>
          <p:cNvPicPr preferRelativeResize="0"/>
          <p:nvPr/>
        </p:nvPicPr>
        <p:blipFill>
          <a:blip r:embed="rId3">
            <a:alphaModFix/>
          </a:blip>
          <a:stretch>
            <a:fillRect/>
          </a:stretch>
        </p:blipFill>
        <p:spPr>
          <a:xfrm>
            <a:off x="776962" y="1887999"/>
            <a:ext cx="7590074" cy="19178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63"/>
          <p:cNvSpPr txBox="1"/>
          <p:nvPr>
            <p:ph type="title"/>
          </p:nvPr>
        </p:nvSpPr>
        <p:spPr>
          <a:xfrm>
            <a:off x="720000" y="953475"/>
            <a:ext cx="7704000" cy="48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Modelo lógico</a:t>
            </a:r>
            <a:endParaRPr>
              <a:latin typeface="Bebas Neue"/>
              <a:ea typeface="Bebas Neue"/>
              <a:cs typeface="Bebas Neue"/>
              <a:sym typeface="Bebas Neue"/>
            </a:endParaRPr>
          </a:p>
        </p:txBody>
      </p:sp>
      <p:sp>
        <p:nvSpPr>
          <p:cNvPr id="1137" name="Google Shape;1137;p63"/>
          <p:cNvSpPr txBox="1"/>
          <p:nvPr>
            <p:ph idx="1" type="body"/>
          </p:nvPr>
        </p:nvSpPr>
        <p:spPr>
          <a:xfrm>
            <a:off x="720000" y="1532000"/>
            <a:ext cx="7704000" cy="1166100"/>
          </a:xfrm>
          <a:prstGeom prst="rect">
            <a:avLst/>
          </a:prstGeom>
        </p:spPr>
        <p:txBody>
          <a:bodyPr anchorCtr="0" anchor="t" bIns="91425" lIns="274300" spcFirstLastPara="1" rIns="182875" wrap="square" tIns="91425">
            <a:noAutofit/>
          </a:bodyPr>
          <a:lstStyle/>
          <a:p>
            <a:pPr indent="-317500" lvl="0" marL="457200" rtl="0" algn="l">
              <a:spcBef>
                <a:spcPts val="0"/>
              </a:spcBef>
              <a:spcAft>
                <a:spcPts val="0"/>
              </a:spcAft>
              <a:buSzPts val="1400"/>
              <a:buAutoNum type="arabicPeriod"/>
            </a:pPr>
            <a:r>
              <a:rPr lang="en" sz="1400"/>
              <a:t>Transformar todas las entidades en tablas y agregar los atributos como columnas de la tabla. </a:t>
            </a:r>
            <a:endParaRPr sz="1400"/>
          </a:p>
          <a:p>
            <a:pPr indent="-317500" lvl="0" marL="457200" rtl="0" algn="l">
              <a:spcBef>
                <a:spcPts val="1000"/>
              </a:spcBef>
              <a:spcAft>
                <a:spcPts val="0"/>
              </a:spcAft>
              <a:buSzPts val="1400"/>
              <a:buAutoNum type="arabicPeriod"/>
            </a:pPr>
            <a:r>
              <a:rPr lang="en" sz="1400"/>
              <a:t>Transformar todas las relaciones del tipo N:N en tablas. </a:t>
            </a:r>
            <a:endParaRPr sz="1400"/>
          </a:p>
          <a:p>
            <a:pPr indent="-317500" lvl="0" marL="457200" rtl="0" algn="l">
              <a:spcBef>
                <a:spcPts val="1000"/>
              </a:spcBef>
              <a:spcAft>
                <a:spcPts val="1000"/>
              </a:spcAft>
              <a:buSzPts val="1400"/>
              <a:buAutoNum type="arabicPeriod"/>
            </a:pPr>
            <a:r>
              <a:rPr lang="en" sz="1400"/>
              <a:t>Propagar la clave primaria de las tablas en las relaciones 1:N desde el lado de las 1 al lado de las N.</a:t>
            </a:r>
            <a:endParaRPr sz="1400">
              <a:latin typeface="Roboto"/>
              <a:ea typeface="Roboto"/>
              <a:cs typeface="Roboto"/>
              <a:sym typeface="Roboto"/>
            </a:endParaRPr>
          </a:p>
        </p:txBody>
      </p:sp>
      <p:pic>
        <p:nvPicPr>
          <p:cNvPr id="1138" name="Google Shape;1138;p63"/>
          <p:cNvPicPr preferRelativeResize="0"/>
          <p:nvPr/>
        </p:nvPicPr>
        <p:blipFill>
          <a:blip r:embed="rId3">
            <a:alphaModFix/>
          </a:blip>
          <a:stretch>
            <a:fillRect/>
          </a:stretch>
        </p:blipFill>
        <p:spPr>
          <a:xfrm>
            <a:off x="1327838" y="3149600"/>
            <a:ext cx="6488325" cy="12165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sp>
        <p:nvSpPr>
          <p:cNvPr id="1143" name="Google Shape;1143;p64"/>
          <p:cNvSpPr txBox="1"/>
          <p:nvPr>
            <p:ph type="title"/>
          </p:nvPr>
        </p:nvSpPr>
        <p:spPr>
          <a:xfrm>
            <a:off x="720000" y="953475"/>
            <a:ext cx="7704000" cy="48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Modelo físico</a:t>
            </a:r>
            <a:endParaRPr>
              <a:latin typeface="Bebas Neue"/>
              <a:ea typeface="Bebas Neue"/>
              <a:cs typeface="Bebas Neue"/>
              <a:sym typeface="Bebas Neue"/>
            </a:endParaRPr>
          </a:p>
        </p:txBody>
      </p:sp>
      <p:sp>
        <p:nvSpPr>
          <p:cNvPr id="1144" name="Google Shape;1144;p64"/>
          <p:cNvSpPr txBox="1"/>
          <p:nvPr>
            <p:ph idx="1" type="body"/>
          </p:nvPr>
        </p:nvSpPr>
        <p:spPr>
          <a:xfrm>
            <a:off x="720000" y="1634188"/>
            <a:ext cx="7704000" cy="1063800"/>
          </a:xfrm>
          <a:prstGeom prst="rect">
            <a:avLst/>
          </a:prstGeom>
        </p:spPr>
        <p:txBody>
          <a:bodyPr anchorCtr="0" anchor="t" bIns="91425" lIns="274300" spcFirstLastPara="1" rIns="182875" wrap="square" tIns="91425">
            <a:noAutofit/>
          </a:bodyPr>
          <a:lstStyle/>
          <a:p>
            <a:pPr indent="0" lvl="0" marL="0" rtl="0" algn="just">
              <a:spcBef>
                <a:spcPts val="0"/>
              </a:spcBef>
              <a:spcAft>
                <a:spcPts val="1000"/>
              </a:spcAft>
              <a:buNone/>
            </a:pPr>
            <a:r>
              <a:rPr lang="en" sz="1400"/>
              <a:t>Una vez teniendo el modelo lógico, el único cambio que debemos hacer es incluir en los atributos el tipo de dato y la longitud de este para pasarlo a un modelo físico pues este será el último dato necesario para pasar a la construcción de las tablas.</a:t>
            </a:r>
            <a:endParaRPr sz="1400">
              <a:latin typeface="Roboto"/>
              <a:ea typeface="Roboto"/>
              <a:cs typeface="Roboto"/>
              <a:sym typeface="Roboto"/>
            </a:endParaRPr>
          </a:p>
        </p:txBody>
      </p:sp>
      <p:pic>
        <p:nvPicPr>
          <p:cNvPr id="1145" name="Google Shape;1145;p64"/>
          <p:cNvPicPr preferRelativeResize="0"/>
          <p:nvPr/>
        </p:nvPicPr>
        <p:blipFill>
          <a:blip r:embed="rId3">
            <a:alphaModFix/>
          </a:blip>
          <a:stretch>
            <a:fillRect/>
          </a:stretch>
        </p:blipFill>
        <p:spPr>
          <a:xfrm>
            <a:off x="852125" y="2862049"/>
            <a:ext cx="7439744" cy="11661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65"/>
          <p:cNvSpPr txBox="1"/>
          <p:nvPr>
            <p:ph idx="1" type="subTitle"/>
          </p:nvPr>
        </p:nvSpPr>
        <p:spPr>
          <a:xfrm>
            <a:off x="1841700" y="2345025"/>
            <a:ext cx="5366100" cy="11352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700"/>
              <a:t>Continuando con el caso propuesto de la plataforma de reseñas de películas, diseñar el modelo lógico y el modelo físico. </a:t>
            </a:r>
            <a:endParaRPr sz="1700"/>
          </a:p>
        </p:txBody>
      </p:sp>
      <p:sp>
        <p:nvSpPr>
          <p:cNvPr id="1151" name="Google Shape;1151;p65"/>
          <p:cNvSpPr txBox="1"/>
          <p:nvPr>
            <p:ph type="title"/>
          </p:nvPr>
        </p:nvSpPr>
        <p:spPr>
          <a:xfrm>
            <a:off x="2975859" y="1803872"/>
            <a:ext cx="3097800" cy="31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#Ejercicio: </a:t>
            </a:r>
            <a:endParaRPr sz="2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66"/>
          <p:cNvSpPr txBox="1"/>
          <p:nvPr>
            <p:ph idx="2" type="title"/>
          </p:nvPr>
        </p:nvSpPr>
        <p:spPr>
          <a:xfrm>
            <a:off x="3647325" y="1212825"/>
            <a:ext cx="1926600" cy="75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7" name="Google Shape;1157;p66"/>
          <p:cNvSpPr txBox="1"/>
          <p:nvPr>
            <p:ph type="title"/>
          </p:nvPr>
        </p:nvSpPr>
        <p:spPr>
          <a:xfrm>
            <a:off x="2588025" y="2489750"/>
            <a:ext cx="4045200" cy="75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Normalización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pic>
        <p:nvPicPr>
          <p:cNvPr id="1162" name="Google Shape;1162;p67"/>
          <p:cNvPicPr preferRelativeResize="0"/>
          <p:nvPr/>
        </p:nvPicPr>
        <p:blipFill>
          <a:blip r:embed="rId3">
            <a:alphaModFix/>
          </a:blip>
          <a:stretch>
            <a:fillRect/>
          </a:stretch>
        </p:blipFill>
        <p:spPr>
          <a:xfrm>
            <a:off x="1543288" y="2183500"/>
            <a:ext cx="6057425" cy="1793925"/>
          </a:xfrm>
          <a:prstGeom prst="rect">
            <a:avLst/>
          </a:prstGeom>
          <a:noFill/>
          <a:ln>
            <a:noFill/>
          </a:ln>
        </p:spPr>
      </p:pic>
      <p:sp>
        <p:nvSpPr>
          <p:cNvPr id="1163" name="Google Shape;1163;p67"/>
          <p:cNvSpPr txBox="1"/>
          <p:nvPr/>
        </p:nvSpPr>
        <p:spPr>
          <a:xfrm>
            <a:off x="2307607" y="1284700"/>
            <a:ext cx="452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Roboto"/>
                <a:ea typeface="Roboto"/>
                <a:cs typeface="Roboto"/>
                <a:sym typeface="Roboto"/>
              </a:rPr>
              <a:t>¿Para qué sirve la normalización?</a:t>
            </a:r>
            <a:endParaRPr sz="1800">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sp>
        <p:nvSpPr>
          <p:cNvPr id="1168" name="Google Shape;1168;p68"/>
          <p:cNvSpPr txBox="1"/>
          <p:nvPr>
            <p:ph type="title"/>
          </p:nvPr>
        </p:nvSpPr>
        <p:spPr>
          <a:xfrm>
            <a:off x="720000" y="953475"/>
            <a:ext cx="7704000" cy="48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Notación</a:t>
            </a:r>
            <a:endParaRPr>
              <a:latin typeface="Bebas Neue"/>
              <a:ea typeface="Bebas Neue"/>
              <a:cs typeface="Bebas Neue"/>
              <a:sym typeface="Bebas Neue"/>
            </a:endParaRPr>
          </a:p>
        </p:txBody>
      </p:sp>
      <p:sp>
        <p:nvSpPr>
          <p:cNvPr id="1169" name="Google Shape;1169;p68"/>
          <p:cNvSpPr txBox="1"/>
          <p:nvPr>
            <p:ph idx="1" type="body"/>
          </p:nvPr>
        </p:nvSpPr>
        <p:spPr>
          <a:xfrm>
            <a:off x="720000" y="1532000"/>
            <a:ext cx="7704000" cy="2206200"/>
          </a:xfrm>
          <a:prstGeom prst="rect">
            <a:avLst/>
          </a:prstGeom>
        </p:spPr>
        <p:txBody>
          <a:bodyPr anchorCtr="0" anchor="t" bIns="91425" lIns="274300" spcFirstLastPara="1" rIns="182875" wrap="square" tIns="91425">
            <a:spAutoFit/>
          </a:bodyPr>
          <a:lstStyle/>
          <a:p>
            <a:pPr indent="-317500" lvl="0" marL="457200" rtl="0" algn="l">
              <a:spcBef>
                <a:spcPts val="0"/>
              </a:spcBef>
              <a:spcAft>
                <a:spcPts val="0"/>
              </a:spcAft>
              <a:buSzPts val="1400"/>
              <a:buChar char="➔"/>
            </a:pPr>
            <a:r>
              <a:rPr lang="en" sz="1400"/>
              <a:t>Utilizaremos la siguiente notación para detallar la normalización de una tabla: </a:t>
            </a:r>
            <a:endParaRPr sz="1400"/>
          </a:p>
          <a:p>
            <a:pPr indent="0" lvl="0" marL="0" rtl="0" algn="l">
              <a:spcBef>
                <a:spcPts val="1000"/>
              </a:spcBef>
              <a:spcAft>
                <a:spcPts val="0"/>
              </a:spcAft>
              <a:buNone/>
            </a:pPr>
            <a:r>
              <a:t/>
            </a:r>
            <a:endParaRPr sz="1400"/>
          </a:p>
          <a:p>
            <a:pPr indent="-317500" lvl="0" marL="457200" rtl="0" algn="l">
              <a:spcBef>
                <a:spcPts val="1000"/>
              </a:spcBef>
              <a:spcAft>
                <a:spcPts val="0"/>
              </a:spcAft>
              <a:buSzPts val="1400"/>
              <a:buChar char="➔"/>
            </a:pPr>
            <a:r>
              <a:rPr lang="en" sz="1400"/>
              <a:t>Fuera de los paréntesis se tiene el nombre de la tabla con la que se trabajará.</a:t>
            </a:r>
            <a:endParaRPr sz="1400"/>
          </a:p>
          <a:p>
            <a:pPr indent="-317500" lvl="0" marL="457200" rtl="0" algn="l">
              <a:spcBef>
                <a:spcPts val="1000"/>
              </a:spcBef>
              <a:spcAft>
                <a:spcPts val="0"/>
              </a:spcAft>
              <a:buSzPts val="1400"/>
              <a:buChar char="➔"/>
            </a:pPr>
            <a:r>
              <a:rPr lang="en" sz="1400"/>
              <a:t>Dentro de los paréntesis se encuentran los atributos existentes. </a:t>
            </a:r>
            <a:endParaRPr sz="1400"/>
          </a:p>
          <a:p>
            <a:pPr indent="-317500" lvl="0" marL="457200" rtl="0" algn="l">
              <a:spcBef>
                <a:spcPts val="1000"/>
              </a:spcBef>
              <a:spcAft>
                <a:spcPts val="1000"/>
              </a:spcAft>
              <a:buSzPts val="1400"/>
              <a:buChar char="➔"/>
            </a:pPr>
            <a:r>
              <a:rPr lang="en" sz="1400"/>
              <a:t>Hay casos en que dentro de una tabla pueden existir atributos repetidos. Para definirlos de forma explícita, se deben encapsular entre llaves { } de la siguiente forma:</a:t>
            </a:r>
            <a:endParaRPr sz="1400">
              <a:latin typeface="Roboto"/>
              <a:ea typeface="Roboto"/>
              <a:cs typeface="Roboto"/>
              <a:sym typeface="Roboto"/>
            </a:endParaRPr>
          </a:p>
        </p:txBody>
      </p:sp>
      <p:sp>
        <p:nvSpPr>
          <p:cNvPr id="1170" name="Google Shape;1170;p68"/>
          <p:cNvSpPr txBox="1"/>
          <p:nvPr/>
        </p:nvSpPr>
        <p:spPr>
          <a:xfrm>
            <a:off x="1454725" y="1898725"/>
            <a:ext cx="6262800" cy="346200"/>
          </a:xfrm>
          <a:prstGeom prst="rect">
            <a:avLst/>
          </a:prstGeom>
          <a:solidFill>
            <a:srgbClr val="282C3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BBBBBB"/>
                </a:solidFill>
                <a:highlight>
                  <a:srgbClr val="282C34"/>
                </a:highlight>
                <a:latin typeface="Consolas"/>
                <a:ea typeface="Consolas"/>
                <a:cs typeface="Consolas"/>
                <a:sym typeface="Consolas"/>
              </a:rPr>
              <a:t>nombre_tabla(atributo_1, atributo_2, ..., atributo_n)</a:t>
            </a:r>
            <a:endParaRPr sz="1050">
              <a:solidFill>
                <a:srgbClr val="BBBBBB"/>
              </a:solidFill>
              <a:highlight>
                <a:srgbClr val="282C34"/>
              </a:highlight>
              <a:latin typeface="Consolas"/>
              <a:ea typeface="Consolas"/>
              <a:cs typeface="Consolas"/>
              <a:sym typeface="Consolas"/>
            </a:endParaRPr>
          </a:p>
        </p:txBody>
      </p:sp>
      <p:sp>
        <p:nvSpPr>
          <p:cNvPr id="1171" name="Google Shape;1171;p68"/>
          <p:cNvSpPr txBox="1"/>
          <p:nvPr/>
        </p:nvSpPr>
        <p:spPr>
          <a:xfrm>
            <a:off x="1454725" y="3738200"/>
            <a:ext cx="6262800" cy="346200"/>
          </a:xfrm>
          <a:prstGeom prst="rect">
            <a:avLst/>
          </a:prstGeom>
          <a:solidFill>
            <a:srgbClr val="282C3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BBBBBB"/>
                </a:solidFill>
                <a:highlight>
                  <a:srgbClr val="282C34"/>
                </a:highlight>
                <a:latin typeface="Consolas"/>
                <a:ea typeface="Consolas"/>
                <a:cs typeface="Consolas"/>
                <a:sym typeface="Consolas"/>
              </a:rPr>
              <a:t>nombre_tabla(atributo_1, atributo_2, ..., atributo_n,{atributo_repetido})</a:t>
            </a:r>
            <a:endParaRPr sz="1050">
              <a:solidFill>
                <a:srgbClr val="BBBBBB"/>
              </a:solidFill>
              <a:highlight>
                <a:srgbClr val="282C34"/>
              </a:highlight>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69"/>
          <p:cNvSpPr txBox="1"/>
          <p:nvPr>
            <p:ph type="title"/>
          </p:nvPr>
        </p:nvSpPr>
        <p:spPr>
          <a:xfrm>
            <a:off x="765375" y="365550"/>
            <a:ext cx="7704000" cy="48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¿Qué es un grupo repetitivo?</a:t>
            </a:r>
            <a:endParaRPr>
              <a:latin typeface="Bebas Neue"/>
              <a:ea typeface="Bebas Neue"/>
              <a:cs typeface="Bebas Neue"/>
              <a:sym typeface="Bebas Neue"/>
            </a:endParaRPr>
          </a:p>
        </p:txBody>
      </p:sp>
      <p:sp>
        <p:nvSpPr>
          <p:cNvPr id="1177" name="Google Shape;1177;p69"/>
          <p:cNvSpPr txBox="1"/>
          <p:nvPr>
            <p:ph idx="1" type="body"/>
          </p:nvPr>
        </p:nvSpPr>
        <p:spPr>
          <a:xfrm>
            <a:off x="568850" y="1617025"/>
            <a:ext cx="3776400" cy="615600"/>
          </a:xfrm>
          <a:prstGeom prst="rect">
            <a:avLst/>
          </a:prstGeom>
        </p:spPr>
        <p:txBody>
          <a:bodyPr anchorCtr="0" anchor="t" bIns="91425" lIns="274300" spcFirstLastPara="1" rIns="182875" wrap="square" tIns="91425">
            <a:spAutoFit/>
          </a:bodyPr>
          <a:lstStyle/>
          <a:p>
            <a:pPr indent="0" lvl="0" marL="0" rtl="0" algn="just">
              <a:spcBef>
                <a:spcPts val="0"/>
              </a:spcBef>
              <a:spcAft>
                <a:spcPts val="1000"/>
              </a:spcAft>
              <a:buNone/>
            </a:pPr>
            <a:r>
              <a:rPr lang="en" sz="1400"/>
              <a:t>Lo más fácil es verlo con un ejemplo, tenemos la siguiente tabla Cliente:</a:t>
            </a:r>
            <a:endParaRPr sz="1400">
              <a:latin typeface="Roboto"/>
              <a:ea typeface="Roboto"/>
              <a:cs typeface="Roboto"/>
              <a:sym typeface="Roboto"/>
            </a:endParaRPr>
          </a:p>
        </p:txBody>
      </p:sp>
      <p:pic>
        <p:nvPicPr>
          <p:cNvPr id="1178" name="Google Shape;1178;p69"/>
          <p:cNvPicPr preferRelativeResize="0"/>
          <p:nvPr/>
        </p:nvPicPr>
        <p:blipFill>
          <a:blip r:embed="rId3">
            <a:alphaModFix/>
          </a:blip>
          <a:stretch>
            <a:fillRect/>
          </a:stretch>
        </p:blipFill>
        <p:spPr>
          <a:xfrm>
            <a:off x="833350" y="2995700"/>
            <a:ext cx="3380525" cy="1084075"/>
          </a:xfrm>
          <a:prstGeom prst="rect">
            <a:avLst/>
          </a:prstGeom>
          <a:noFill/>
          <a:ln>
            <a:noFill/>
          </a:ln>
        </p:spPr>
      </p:pic>
      <p:sp>
        <p:nvSpPr>
          <p:cNvPr id="1179" name="Google Shape;1179;p69"/>
          <p:cNvSpPr txBox="1"/>
          <p:nvPr>
            <p:ph idx="1" type="body"/>
          </p:nvPr>
        </p:nvSpPr>
        <p:spPr>
          <a:xfrm>
            <a:off x="4392475" y="1617025"/>
            <a:ext cx="3776400" cy="1262100"/>
          </a:xfrm>
          <a:prstGeom prst="rect">
            <a:avLst/>
          </a:prstGeom>
        </p:spPr>
        <p:txBody>
          <a:bodyPr anchorCtr="0" anchor="t" bIns="91425" lIns="274300" spcFirstLastPara="1" rIns="182875" wrap="square" tIns="91425">
            <a:spAutoFit/>
          </a:bodyPr>
          <a:lstStyle/>
          <a:p>
            <a:pPr indent="0" lvl="0" marL="0" rtl="0" algn="just">
              <a:spcBef>
                <a:spcPts val="0"/>
              </a:spcBef>
              <a:spcAft>
                <a:spcPts val="1000"/>
              </a:spcAft>
              <a:buNone/>
            </a:pPr>
            <a:r>
              <a:rPr lang="en" sz="1400"/>
              <a:t>En este caso, puede haber más de un teléfono asociado. Por eso es un atributo (o grupo de atributos) repetitivo, lo anterior es muy similar a esta nueva tabla:</a:t>
            </a:r>
            <a:endParaRPr sz="1400">
              <a:latin typeface="Roboto"/>
              <a:ea typeface="Roboto"/>
              <a:cs typeface="Roboto"/>
              <a:sym typeface="Roboto"/>
            </a:endParaRPr>
          </a:p>
        </p:txBody>
      </p:sp>
      <p:pic>
        <p:nvPicPr>
          <p:cNvPr id="1180" name="Google Shape;1180;p69"/>
          <p:cNvPicPr preferRelativeResize="0"/>
          <p:nvPr/>
        </p:nvPicPr>
        <p:blipFill>
          <a:blip r:embed="rId4">
            <a:alphaModFix/>
          </a:blip>
          <a:stretch>
            <a:fillRect/>
          </a:stretch>
        </p:blipFill>
        <p:spPr>
          <a:xfrm>
            <a:off x="4505875" y="2995700"/>
            <a:ext cx="3536474" cy="10840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sp>
        <p:nvSpPr>
          <p:cNvPr id="1185" name="Google Shape;1185;p70"/>
          <p:cNvSpPr txBox="1"/>
          <p:nvPr>
            <p:ph type="title"/>
          </p:nvPr>
        </p:nvSpPr>
        <p:spPr>
          <a:xfrm>
            <a:off x="720000" y="182075"/>
            <a:ext cx="7704000" cy="48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Identificando las claves primarias y foráneas</a:t>
            </a:r>
            <a:endParaRPr sz="2900">
              <a:latin typeface="Bebas Neue"/>
              <a:ea typeface="Bebas Neue"/>
              <a:cs typeface="Bebas Neue"/>
              <a:sym typeface="Bebas Neue"/>
            </a:endParaRPr>
          </a:p>
        </p:txBody>
      </p:sp>
      <p:sp>
        <p:nvSpPr>
          <p:cNvPr id="1186" name="Google Shape;1186;p70"/>
          <p:cNvSpPr txBox="1"/>
          <p:nvPr>
            <p:ph idx="1" type="body"/>
          </p:nvPr>
        </p:nvSpPr>
        <p:spPr>
          <a:xfrm>
            <a:off x="720000" y="1390300"/>
            <a:ext cx="7704000" cy="2462700"/>
          </a:xfrm>
          <a:prstGeom prst="rect">
            <a:avLst/>
          </a:prstGeom>
        </p:spPr>
        <p:txBody>
          <a:bodyPr anchorCtr="0" anchor="t" bIns="91425" lIns="274300" spcFirstLastPara="1" rIns="182875" wrap="square" tIns="91425">
            <a:spAutoFit/>
          </a:bodyPr>
          <a:lstStyle/>
          <a:p>
            <a:pPr indent="-317500" lvl="0" marL="457200" rtl="0" algn="l">
              <a:spcBef>
                <a:spcPts val="0"/>
              </a:spcBef>
              <a:spcAft>
                <a:spcPts val="0"/>
              </a:spcAft>
              <a:buSzPts val="1400"/>
              <a:buChar char="➔"/>
            </a:pPr>
            <a:r>
              <a:rPr lang="en" sz="1400"/>
              <a:t>Clave primaria con el símbolo # y letras en negrita. </a:t>
            </a:r>
            <a:endParaRPr sz="1400"/>
          </a:p>
          <a:p>
            <a:pPr indent="0" lvl="0" marL="457200" rtl="0" algn="l">
              <a:spcBef>
                <a:spcPts val="1000"/>
              </a:spcBef>
              <a:spcAft>
                <a:spcPts val="0"/>
              </a:spcAft>
              <a:buNone/>
            </a:pPr>
            <a:r>
              <a:t/>
            </a:r>
            <a:endParaRPr sz="1400"/>
          </a:p>
          <a:p>
            <a:pPr indent="0" lvl="0" marL="0" rtl="0" algn="l">
              <a:spcBef>
                <a:spcPts val="1000"/>
              </a:spcBef>
              <a:spcAft>
                <a:spcPts val="0"/>
              </a:spcAft>
              <a:buNone/>
            </a:pPr>
            <a:r>
              <a:t/>
            </a:r>
            <a:endParaRPr sz="1400"/>
          </a:p>
          <a:p>
            <a:pPr indent="-317500" lvl="0" marL="457200" rtl="0" algn="l">
              <a:spcBef>
                <a:spcPts val="1000"/>
              </a:spcBef>
              <a:spcAft>
                <a:spcPts val="0"/>
              </a:spcAft>
              <a:buSzPts val="1400"/>
              <a:buChar char="➔"/>
            </a:pPr>
            <a:r>
              <a:rPr lang="en" sz="1400"/>
              <a:t>Clave foránea con letras cursivas.</a:t>
            </a:r>
            <a:endParaRPr sz="1400"/>
          </a:p>
          <a:p>
            <a:pPr indent="0" lvl="0" marL="457200" rtl="0" algn="l">
              <a:spcBef>
                <a:spcPts val="1000"/>
              </a:spcBef>
              <a:spcAft>
                <a:spcPts val="0"/>
              </a:spcAft>
              <a:buNone/>
            </a:pPr>
            <a:r>
              <a:t/>
            </a:r>
            <a:endParaRPr sz="1400"/>
          </a:p>
          <a:p>
            <a:pPr indent="0" lvl="0" marL="0" rtl="0" algn="l">
              <a:spcBef>
                <a:spcPts val="1000"/>
              </a:spcBef>
              <a:spcAft>
                <a:spcPts val="0"/>
              </a:spcAft>
              <a:buNone/>
            </a:pPr>
            <a:r>
              <a:t/>
            </a:r>
            <a:endParaRPr sz="1400"/>
          </a:p>
          <a:p>
            <a:pPr indent="-317500" lvl="0" marL="457200" rtl="0" algn="l">
              <a:spcBef>
                <a:spcPts val="1000"/>
              </a:spcBef>
              <a:spcAft>
                <a:spcPts val="1000"/>
              </a:spcAft>
              <a:buSzPts val="1400"/>
              <a:buChar char="➔"/>
            </a:pPr>
            <a:r>
              <a:rPr lang="en" sz="1400"/>
              <a:t>Claves primarias compuestas con letra negrita y signo #. </a:t>
            </a:r>
            <a:endParaRPr sz="1400"/>
          </a:p>
        </p:txBody>
      </p:sp>
      <p:sp>
        <p:nvSpPr>
          <p:cNvPr id="1187" name="Google Shape;1187;p70"/>
          <p:cNvSpPr txBox="1"/>
          <p:nvPr/>
        </p:nvSpPr>
        <p:spPr>
          <a:xfrm>
            <a:off x="1435825" y="1898700"/>
            <a:ext cx="6706800" cy="346200"/>
          </a:xfrm>
          <a:prstGeom prst="rect">
            <a:avLst/>
          </a:prstGeom>
          <a:solidFill>
            <a:srgbClr val="282C3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BBBBBB"/>
                </a:solidFill>
                <a:highlight>
                  <a:srgbClr val="282C34"/>
                </a:highlight>
                <a:latin typeface="Consolas"/>
                <a:ea typeface="Consolas"/>
                <a:cs typeface="Consolas"/>
                <a:sym typeface="Consolas"/>
              </a:rPr>
              <a:t>Tabla1(#clavePrimaria, atributo_1, ...,atributo_n)</a:t>
            </a:r>
            <a:endParaRPr sz="1050">
              <a:solidFill>
                <a:srgbClr val="BBBBBB"/>
              </a:solidFill>
              <a:highlight>
                <a:srgbClr val="282C34"/>
              </a:highlight>
              <a:latin typeface="Consolas"/>
              <a:ea typeface="Consolas"/>
              <a:cs typeface="Consolas"/>
              <a:sym typeface="Consolas"/>
            </a:endParaRPr>
          </a:p>
        </p:txBody>
      </p:sp>
      <p:sp>
        <p:nvSpPr>
          <p:cNvPr id="1188" name="Google Shape;1188;p70"/>
          <p:cNvSpPr txBox="1"/>
          <p:nvPr/>
        </p:nvSpPr>
        <p:spPr>
          <a:xfrm>
            <a:off x="1435825" y="2955250"/>
            <a:ext cx="6706800" cy="346200"/>
          </a:xfrm>
          <a:prstGeom prst="rect">
            <a:avLst/>
          </a:prstGeom>
          <a:solidFill>
            <a:srgbClr val="282C3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BBBBBB"/>
                </a:solidFill>
                <a:highlight>
                  <a:srgbClr val="282C34"/>
                </a:highlight>
                <a:latin typeface="Consolas"/>
                <a:ea typeface="Consolas"/>
                <a:cs typeface="Consolas"/>
                <a:sym typeface="Consolas"/>
              </a:rPr>
              <a:t>Tabla2(#clavePrimaria, claveForánea, ...,atributo_n)</a:t>
            </a:r>
            <a:endParaRPr sz="1050">
              <a:solidFill>
                <a:srgbClr val="BBBBBB"/>
              </a:solidFill>
              <a:highlight>
                <a:srgbClr val="282C34"/>
              </a:highlight>
              <a:latin typeface="Consolas"/>
              <a:ea typeface="Consolas"/>
              <a:cs typeface="Consolas"/>
              <a:sym typeface="Consolas"/>
            </a:endParaRPr>
          </a:p>
        </p:txBody>
      </p:sp>
      <p:sp>
        <p:nvSpPr>
          <p:cNvPr id="1189" name="Google Shape;1189;p70"/>
          <p:cNvSpPr txBox="1"/>
          <p:nvPr/>
        </p:nvSpPr>
        <p:spPr>
          <a:xfrm>
            <a:off x="1435825" y="3943125"/>
            <a:ext cx="6706800" cy="346200"/>
          </a:xfrm>
          <a:prstGeom prst="rect">
            <a:avLst/>
          </a:prstGeom>
          <a:solidFill>
            <a:srgbClr val="282C3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BBBBBB"/>
                </a:solidFill>
                <a:highlight>
                  <a:srgbClr val="282C34"/>
                </a:highlight>
                <a:latin typeface="Consolas"/>
                <a:ea typeface="Consolas"/>
                <a:cs typeface="Consolas"/>
                <a:sym typeface="Consolas"/>
              </a:rPr>
              <a:t>Tabla3(#atributoPrimario, claveForánea, #otroAtributoPrimarioCompuesto, ..., atributo_n)</a:t>
            </a:r>
            <a:endParaRPr sz="1050">
              <a:solidFill>
                <a:srgbClr val="BBBBBB"/>
              </a:solidFill>
              <a:highlight>
                <a:srgbClr val="282C34"/>
              </a:highlight>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71"/>
          <p:cNvSpPr txBox="1"/>
          <p:nvPr>
            <p:ph type="title"/>
          </p:nvPr>
        </p:nvSpPr>
        <p:spPr>
          <a:xfrm>
            <a:off x="2900025" y="922025"/>
            <a:ext cx="3967500" cy="50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2500"/>
              <a:t>Implementación de formas normales</a:t>
            </a:r>
            <a:endParaRPr sz="2500"/>
          </a:p>
        </p:txBody>
      </p:sp>
      <p:sp>
        <p:nvSpPr>
          <p:cNvPr id="1195" name="Google Shape;1195;p71"/>
          <p:cNvSpPr txBox="1"/>
          <p:nvPr>
            <p:ph idx="1" type="subTitle"/>
          </p:nvPr>
        </p:nvSpPr>
        <p:spPr>
          <a:xfrm>
            <a:off x="842800" y="2164150"/>
            <a:ext cx="3572400" cy="1585500"/>
          </a:xfrm>
          <a:prstGeom prst="rect">
            <a:avLst/>
          </a:prstGeom>
        </p:spPr>
        <p:txBody>
          <a:bodyPr anchorCtr="0" anchor="ctr" bIns="91425" lIns="91425" spcFirstLastPara="1" rIns="91425" wrap="square" tIns="91425">
            <a:spAutoFit/>
          </a:bodyPr>
          <a:lstStyle/>
          <a:p>
            <a:pPr indent="0" lvl="0" marL="0" rtl="0" algn="just">
              <a:spcBef>
                <a:spcPts val="0"/>
              </a:spcBef>
              <a:spcAft>
                <a:spcPts val="0"/>
              </a:spcAft>
              <a:buNone/>
            </a:pPr>
            <a:r>
              <a:rPr lang="en" sz="1300"/>
              <a:t>Para ejemplificar el uso de las formas normales, utilizaremos el siguiente ejemplo, que corresponde a la factura de un paciente en un hospital, donde se muestran los datos del paciente y los ítems que consumió. </a:t>
            </a:r>
            <a:endParaRPr sz="1300"/>
          </a:p>
          <a:p>
            <a:pPr indent="0" lvl="0" marL="0" rtl="0" algn="just">
              <a:spcBef>
                <a:spcPts val="0"/>
              </a:spcBef>
              <a:spcAft>
                <a:spcPts val="0"/>
              </a:spcAft>
              <a:buNone/>
            </a:pPr>
            <a:r>
              <a:t/>
            </a:r>
            <a:endParaRPr sz="1300"/>
          </a:p>
          <a:p>
            <a:pPr indent="0" lvl="0" marL="0" rtl="0" algn="just">
              <a:spcBef>
                <a:spcPts val="0"/>
              </a:spcBef>
              <a:spcAft>
                <a:spcPts val="0"/>
              </a:spcAft>
              <a:buNone/>
            </a:pPr>
            <a:r>
              <a:rPr lang="en" sz="1300"/>
              <a:t>Resolvamos el ejemplo en conjunto:</a:t>
            </a:r>
            <a:endParaRPr sz="1300"/>
          </a:p>
        </p:txBody>
      </p:sp>
      <p:pic>
        <p:nvPicPr>
          <p:cNvPr id="1196" name="Google Shape;1196;p71"/>
          <p:cNvPicPr preferRelativeResize="0"/>
          <p:nvPr/>
        </p:nvPicPr>
        <p:blipFill>
          <a:blip r:embed="rId3">
            <a:alphaModFix/>
          </a:blip>
          <a:stretch>
            <a:fillRect/>
          </a:stretch>
        </p:blipFill>
        <p:spPr>
          <a:xfrm>
            <a:off x="4827050" y="1810152"/>
            <a:ext cx="3276600" cy="21087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p72"/>
          <p:cNvSpPr txBox="1"/>
          <p:nvPr>
            <p:ph type="title"/>
          </p:nvPr>
        </p:nvSpPr>
        <p:spPr>
          <a:xfrm>
            <a:off x="720000" y="888088"/>
            <a:ext cx="7704000" cy="488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Primera Forma Normal (1FN)</a:t>
            </a:r>
            <a:endParaRPr>
              <a:latin typeface="Bebas Neue"/>
              <a:ea typeface="Bebas Neue"/>
              <a:cs typeface="Bebas Neue"/>
              <a:sym typeface="Bebas Neue"/>
            </a:endParaRPr>
          </a:p>
        </p:txBody>
      </p:sp>
      <p:sp>
        <p:nvSpPr>
          <p:cNvPr id="1202" name="Google Shape;1202;p72"/>
          <p:cNvSpPr txBox="1"/>
          <p:nvPr>
            <p:ph idx="4294967295" type="body"/>
          </p:nvPr>
        </p:nvSpPr>
        <p:spPr>
          <a:xfrm>
            <a:off x="720000" y="1542588"/>
            <a:ext cx="7704000" cy="1166100"/>
          </a:xfrm>
          <a:prstGeom prst="rect">
            <a:avLst/>
          </a:prstGeom>
          <a:noFill/>
          <a:ln>
            <a:noFill/>
          </a:ln>
        </p:spPr>
        <p:txBody>
          <a:bodyPr anchorCtr="0" anchor="t" bIns="91425" lIns="274300" spcFirstLastPara="1" rIns="182875" wrap="square" tIns="91425">
            <a:noAutofit/>
          </a:bodyPr>
          <a:lstStyle/>
          <a:p>
            <a:pPr indent="0" lvl="0" marL="0" rtl="0" algn="l">
              <a:spcBef>
                <a:spcPts val="0"/>
              </a:spcBef>
              <a:spcAft>
                <a:spcPts val="0"/>
              </a:spcAft>
              <a:buNone/>
            </a:pPr>
            <a:r>
              <a:rPr lang="en" sz="1400"/>
              <a:t>La tabla debe cumplir las siguientes condiciones: </a:t>
            </a:r>
            <a:endParaRPr sz="1400"/>
          </a:p>
          <a:p>
            <a:pPr indent="-317500" lvl="0" marL="457200" rtl="0" algn="l">
              <a:spcBef>
                <a:spcPts val="1000"/>
              </a:spcBef>
              <a:spcAft>
                <a:spcPts val="0"/>
              </a:spcAft>
              <a:buClr>
                <a:schemeClr val="dk2"/>
              </a:buClr>
              <a:buSzPts val="1400"/>
              <a:buChar char="➔"/>
            </a:pPr>
            <a:r>
              <a:rPr lang="en" sz="1400"/>
              <a:t>Cada campo o atributo deben ser atómicos, es decir debe contener un único valor. </a:t>
            </a:r>
            <a:endParaRPr sz="1400"/>
          </a:p>
          <a:p>
            <a:pPr indent="-317500" lvl="0" marL="457200" rtl="0" algn="l">
              <a:spcBef>
                <a:spcPts val="1000"/>
              </a:spcBef>
              <a:spcAft>
                <a:spcPts val="0"/>
              </a:spcAft>
              <a:buClr>
                <a:schemeClr val="dk2"/>
              </a:buClr>
              <a:buSzPts val="1400"/>
              <a:buChar char="➔"/>
            </a:pPr>
            <a:r>
              <a:rPr lang="en" sz="1400"/>
              <a:t>No pueden haber grupos repetitivos. </a:t>
            </a:r>
            <a:endParaRPr sz="1400"/>
          </a:p>
          <a:p>
            <a:pPr indent="0" lvl="0" marL="0" rtl="0" algn="l">
              <a:spcBef>
                <a:spcPts val="1000"/>
              </a:spcBef>
              <a:spcAft>
                <a:spcPts val="1000"/>
              </a:spcAft>
              <a:buNone/>
            </a:pPr>
            <a:r>
              <a:rPr lang="en" sz="1400"/>
              <a:t>Resultado:</a:t>
            </a:r>
            <a:endParaRPr sz="1400"/>
          </a:p>
        </p:txBody>
      </p:sp>
      <p:pic>
        <p:nvPicPr>
          <p:cNvPr id="1203" name="Google Shape;1203;p72"/>
          <p:cNvPicPr preferRelativeResize="0"/>
          <p:nvPr/>
        </p:nvPicPr>
        <p:blipFill>
          <a:blip r:embed="rId3">
            <a:alphaModFix/>
          </a:blip>
          <a:stretch>
            <a:fillRect/>
          </a:stretch>
        </p:blipFill>
        <p:spPr>
          <a:xfrm>
            <a:off x="2089438" y="2755913"/>
            <a:ext cx="4483212" cy="1801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28"/>
          <p:cNvSpPr txBox="1"/>
          <p:nvPr>
            <p:ph type="title"/>
          </p:nvPr>
        </p:nvSpPr>
        <p:spPr>
          <a:xfrm>
            <a:off x="700400" y="704875"/>
            <a:ext cx="79239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¿Cómo hacemos un modelo de datos?</a:t>
            </a:r>
            <a:endParaRPr sz="2500"/>
          </a:p>
        </p:txBody>
      </p:sp>
      <p:sp>
        <p:nvSpPr>
          <p:cNvPr id="643" name="Google Shape;643;p28"/>
          <p:cNvSpPr txBox="1"/>
          <p:nvPr>
            <p:ph idx="1" type="body"/>
          </p:nvPr>
        </p:nvSpPr>
        <p:spPr>
          <a:xfrm>
            <a:off x="700400" y="1750925"/>
            <a:ext cx="3861300" cy="1493100"/>
          </a:xfrm>
          <a:prstGeom prst="rect">
            <a:avLst/>
          </a:prstGeom>
        </p:spPr>
        <p:txBody>
          <a:bodyPr anchorCtr="0" anchor="t" bIns="91425" lIns="91425" spcFirstLastPara="1" rIns="91425" wrap="square" tIns="91425">
            <a:spAutoFit/>
          </a:bodyPr>
          <a:lstStyle/>
          <a:p>
            <a:pPr indent="0" lvl="0" marL="0" rtl="0" algn="just">
              <a:spcBef>
                <a:spcPts val="0"/>
              </a:spcBef>
              <a:spcAft>
                <a:spcPts val="1000"/>
              </a:spcAft>
              <a:buNone/>
            </a:pPr>
            <a:r>
              <a:rPr lang="en" sz="1700"/>
              <a:t>El proceso de modelado de datos es una serie de 3 pasos que permiten identificar los elementos que son importantes para la creación de la base de datos.</a:t>
            </a:r>
            <a:endParaRPr sz="1700"/>
          </a:p>
        </p:txBody>
      </p:sp>
      <p:pic>
        <p:nvPicPr>
          <p:cNvPr id="644" name="Google Shape;644;p28"/>
          <p:cNvPicPr preferRelativeResize="0"/>
          <p:nvPr/>
        </p:nvPicPr>
        <p:blipFill>
          <a:blip r:embed="rId3">
            <a:alphaModFix/>
          </a:blip>
          <a:stretch>
            <a:fillRect/>
          </a:stretch>
        </p:blipFill>
        <p:spPr>
          <a:xfrm>
            <a:off x="5183550" y="1317775"/>
            <a:ext cx="3241733" cy="35209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73"/>
          <p:cNvSpPr txBox="1"/>
          <p:nvPr>
            <p:ph type="title"/>
          </p:nvPr>
        </p:nvSpPr>
        <p:spPr>
          <a:xfrm>
            <a:off x="810750" y="154775"/>
            <a:ext cx="5013900" cy="488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000"/>
              <a:t>Segunda Forma Normal (2FN)</a:t>
            </a:r>
            <a:endParaRPr sz="3000">
              <a:latin typeface="Bebas Neue"/>
              <a:ea typeface="Bebas Neue"/>
              <a:cs typeface="Bebas Neue"/>
              <a:sym typeface="Bebas Neue"/>
            </a:endParaRPr>
          </a:p>
        </p:txBody>
      </p:sp>
      <p:sp>
        <p:nvSpPr>
          <p:cNvPr id="1209" name="Google Shape;1209;p73"/>
          <p:cNvSpPr txBox="1"/>
          <p:nvPr>
            <p:ph idx="4294967295" type="body"/>
          </p:nvPr>
        </p:nvSpPr>
        <p:spPr>
          <a:xfrm>
            <a:off x="720000" y="1041913"/>
            <a:ext cx="7704000" cy="1166100"/>
          </a:xfrm>
          <a:prstGeom prst="rect">
            <a:avLst/>
          </a:prstGeom>
          <a:noFill/>
          <a:ln>
            <a:noFill/>
          </a:ln>
        </p:spPr>
        <p:txBody>
          <a:bodyPr anchorCtr="0" anchor="t" bIns="91425" lIns="274300" spcFirstLastPara="1" rIns="182875" wrap="square" tIns="91425">
            <a:noAutofit/>
          </a:bodyPr>
          <a:lstStyle/>
          <a:p>
            <a:pPr indent="0" lvl="0" marL="0" rtl="0" algn="l">
              <a:spcBef>
                <a:spcPts val="0"/>
              </a:spcBef>
              <a:spcAft>
                <a:spcPts val="0"/>
              </a:spcAft>
              <a:buNone/>
            </a:pPr>
            <a:r>
              <a:rPr lang="en" sz="1400"/>
              <a:t>Esta forma debe cumplir las siguientes condiciones: </a:t>
            </a:r>
            <a:endParaRPr sz="1400"/>
          </a:p>
          <a:p>
            <a:pPr indent="-317500" lvl="0" marL="457200" rtl="0" algn="l">
              <a:spcBef>
                <a:spcPts val="1000"/>
              </a:spcBef>
              <a:spcAft>
                <a:spcPts val="0"/>
              </a:spcAft>
              <a:buClr>
                <a:schemeClr val="dk2"/>
              </a:buClr>
              <a:buSzPts val="1400"/>
              <a:buChar char="➔"/>
            </a:pPr>
            <a:r>
              <a:rPr lang="en" sz="1400"/>
              <a:t>Debe satisfacer la 1FN. </a:t>
            </a:r>
            <a:endParaRPr sz="1400"/>
          </a:p>
          <a:p>
            <a:pPr indent="-317500" lvl="0" marL="457200" rtl="0" algn="l">
              <a:spcBef>
                <a:spcPts val="1000"/>
              </a:spcBef>
              <a:spcAft>
                <a:spcPts val="0"/>
              </a:spcAft>
              <a:buClr>
                <a:schemeClr val="dk2"/>
              </a:buClr>
              <a:buSzPts val="1400"/>
              <a:buChar char="➔"/>
            </a:pPr>
            <a:r>
              <a:rPr lang="en" sz="1400"/>
              <a:t>Cada atributo debe depender de la clave primaria, y no solo una parte de ella. </a:t>
            </a:r>
            <a:endParaRPr sz="1400"/>
          </a:p>
          <a:p>
            <a:pPr indent="-317500" lvl="0" marL="457200" rtl="0" algn="l">
              <a:spcBef>
                <a:spcPts val="1000"/>
              </a:spcBef>
              <a:spcAft>
                <a:spcPts val="0"/>
              </a:spcAft>
              <a:buClr>
                <a:schemeClr val="dk2"/>
              </a:buClr>
              <a:buSzPts val="1400"/>
              <a:buChar char="➔"/>
            </a:pPr>
            <a:r>
              <a:rPr lang="en" sz="1400"/>
              <a:t>Los atributos que dependen de manera parcial de la clave primaria deben ser eliminados o almacenados en una nueva entidad. </a:t>
            </a:r>
            <a:endParaRPr sz="1400"/>
          </a:p>
          <a:p>
            <a:pPr indent="0" lvl="0" marL="0" rtl="0" algn="l">
              <a:spcBef>
                <a:spcPts val="1000"/>
              </a:spcBef>
              <a:spcAft>
                <a:spcPts val="1000"/>
              </a:spcAft>
              <a:buNone/>
            </a:pPr>
            <a:r>
              <a:rPr lang="en" sz="1400"/>
              <a:t>Resultado:</a:t>
            </a:r>
            <a:endParaRPr sz="1400"/>
          </a:p>
        </p:txBody>
      </p:sp>
      <p:pic>
        <p:nvPicPr>
          <p:cNvPr id="1210" name="Google Shape;1210;p73"/>
          <p:cNvPicPr preferRelativeResize="0"/>
          <p:nvPr/>
        </p:nvPicPr>
        <p:blipFill>
          <a:blip r:embed="rId3">
            <a:alphaModFix/>
          </a:blip>
          <a:stretch>
            <a:fillRect/>
          </a:stretch>
        </p:blipFill>
        <p:spPr>
          <a:xfrm>
            <a:off x="2049850" y="2851326"/>
            <a:ext cx="4633351" cy="17584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sp>
        <p:nvSpPr>
          <p:cNvPr id="1215" name="Google Shape;1215;p74"/>
          <p:cNvSpPr txBox="1"/>
          <p:nvPr>
            <p:ph type="title"/>
          </p:nvPr>
        </p:nvSpPr>
        <p:spPr>
          <a:xfrm>
            <a:off x="742700" y="215300"/>
            <a:ext cx="5013900" cy="488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000"/>
              <a:t>Tercera Forma Normal (3FN)</a:t>
            </a:r>
            <a:endParaRPr sz="3000">
              <a:latin typeface="Bebas Neue"/>
              <a:ea typeface="Bebas Neue"/>
              <a:cs typeface="Bebas Neue"/>
              <a:sym typeface="Bebas Neue"/>
            </a:endParaRPr>
          </a:p>
        </p:txBody>
      </p:sp>
      <p:sp>
        <p:nvSpPr>
          <p:cNvPr id="1216" name="Google Shape;1216;p74"/>
          <p:cNvSpPr txBox="1"/>
          <p:nvPr>
            <p:ph idx="4294967295" type="body"/>
          </p:nvPr>
        </p:nvSpPr>
        <p:spPr>
          <a:xfrm>
            <a:off x="483825" y="1844875"/>
            <a:ext cx="3719700" cy="1862400"/>
          </a:xfrm>
          <a:prstGeom prst="rect">
            <a:avLst/>
          </a:prstGeom>
          <a:noFill/>
          <a:ln>
            <a:noFill/>
          </a:ln>
        </p:spPr>
        <p:txBody>
          <a:bodyPr anchorCtr="0" anchor="t" bIns="91425" lIns="274300" spcFirstLastPara="1" rIns="182875" wrap="square" tIns="91425">
            <a:spAutoFit/>
          </a:bodyPr>
          <a:lstStyle/>
          <a:p>
            <a:pPr indent="0" lvl="0" marL="0" rtl="0" algn="l">
              <a:spcBef>
                <a:spcPts val="0"/>
              </a:spcBef>
              <a:spcAft>
                <a:spcPts val="0"/>
              </a:spcAft>
              <a:buNone/>
            </a:pPr>
            <a:r>
              <a:rPr lang="en" sz="1400"/>
              <a:t>Esta forma debe cumplir las siguientes condiciones: </a:t>
            </a:r>
            <a:endParaRPr sz="1400"/>
          </a:p>
          <a:p>
            <a:pPr indent="-317500" lvl="0" marL="457200" rtl="0" algn="l">
              <a:spcBef>
                <a:spcPts val="1000"/>
              </a:spcBef>
              <a:spcAft>
                <a:spcPts val="0"/>
              </a:spcAft>
              <a:buClr>
                <a:schemeClr val="dk2"/>
              </a:buClr>
              <a:buSzPts val="1400"/>
              <a:buChar char="➔"/>
            </a:pPr>
            <a:r>
              <a:rPr lang="en" sz="1400"/>
              <a:t>Debe satisfacer 2FN. </a:t>
            </a:r>
            <a:endParaRPr sz="1400"/>
          </a:p>
          <a:p>
            <a:pPr indent="-317500" lvl="0" marL="457200" rtl="0" algn="l">
              <a:spcBef>
                <a:spcPts val="1000"/>
              </a:spcBef>
              <a:spcAft>
                <a:spcPts val="0"/>
              </a:spcAft>
              <a:buClr>
                <a:schemeClr val="dk2"/>
              </a:buClr>
              <a:buSzPts val="1400"/>
              <a:buChar char="➔"/>
            </a:pPr>
            <a:r>
              <a:rPr lang="en" sz="1400"/>
              <a:t>Toda entidad debe depender directamente de la clave primaria.</a:t>
            </a:r>
            <a:endParaRPr sz="1400"/>
          </a:p>
          <a:p>
            <a:pPr indent="0" lvl="0" marL="0" rtl="0" algn="l">
              <a:spcBef>
                <a:spcPts val="1000"/>
              </a:spcBef>
              <a:spcAft>
                <a:spcPts val="1000"/>
              </a:spcAft>
              <a:buNone/>
            </a:pPr>
            <a:r>
              <a:rPr lang="en" sz="1400"/>
              <a:t>Resultado </a:t>
            </a:r>
            <a:r>
              <a:rPr lang="en" sz="1400">
                <a:solidFill>
                  <a:schemeClr val="dk2"/>
                </a:solidFill>
              </a:rPr>
              <a:t>➡</a:t>
            </a:r>
            <a:endParaRPr sz="1400">
              <a:solidFill>
                <a:schemeClr val="dk2"/>
              </a:solidFill>
            </a:endParaRPr>
          </a:p>
        </p:txBody>
      </p:sp>
      <p:pic>
        <p:nvPicPr>
          <p:cNvPr id="1217" name="Google Shape;1217;p74"/>
          <p:cNvPicPr preferRelativeResize="0"/>
          <p:nvPr/>
        </p:nvPicPr>
        <p:blipFill>
          <a:blip r:embed="rId3">
            <a:alphaModFix/>
          </a:blip>
          <a:stretch>
            <a:fillRect/>
          </a:stretch>
        </p:blipFill>
        <p:spPr>
          <a:xfrm>
            <a:off x="4242725" y="1341677"/>
            <a:ext cx="4287250" cy="30305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75"/>
          <p:cNvSpPr txBox="1"/>
          <p:nvPr/>
        </p:nvSpPr>
        <p:spPr>
          <a:xfrm>
            <a:off x="2734919" y="812400"/>
            <a:ext cx="452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Roboto"/>
                <a:ea typeface="Roboto"/>
                <a:cs typeface="Roboto"/>
                <a:sym typeface="Roboto"/>
              </a:rPr>
              <a:t>Resumen de la normalización</a:t>
            </a:r>
            <a:endParaRPr sz="1800">
              <a:latin typeface="Roboto"/>
              <a:ea typeface="Roboto"/>
              <a:cs typeface="Roboto"/>
              <a:sym typeface="Roboto"/>
            </a:endParaRPr>
          </a:p>
        </p:txBody>
      </p:sp>
      <p:pic>
        <p:nvPicPr>
          <p:cNvPr id="1223" name="Google Shape;1223;p75"/>
          <p:cNvPicPr preferRelativeResize="0"/>
          <p:nvPr/>
        </p:nvPicPr>
        <p:blipFill>
          <a:blip r:embed="rId3">
            <a:alphaModFix/>
          </a:blip>
          <a:stretch>
            <a:fillRect/>
          </a:stretch>
        </p:blipFill>
        <p:spPr>
          <a:xfrm>
            <a:off x="2353375" y="1467050"/>
            <a:ext cx="5140726" cy="26106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76"/>
          <p:cNvSpPr txBox="1"/>
          <p:nvPr>
            <p:ph idx="1" type="subTitle"/>
          </p:nvPr>
        </p:nvSpPr>
        <p:spPr>
          <a:xfrm>
            <a:off x="1841700" y="1834925"/>
            <a:ext cx="5366100" cy="2519100"/>
          </a:xfrm>
          <a:prstGeom prst="rect">
            <a:avLst/>
          </a:prstGeom>
        </p:spPr>
        <p:txBody>
          <a:bodyPr anchorCtr="0" anchor="ctr" bIns="91425" lIns="91425" spcFirstLastPara="1" rIns="91425" wrap="square" tIns="91425">
            <a:spAutoFit/>
          </a:bodyPr>
          <a:lstStyle/>
          <a:p>
            <a:pPr indent="-323850" lvl="0" marL="457200" rtl="0" algn="just">
              <a:spcBef>
                <a:spcPts val="0"/>
              </a:spcBef>
              <a:spcAft>
                <a:spcPts val="0"/>
              </a:spcAft>
              <a:buSzPts val="1500"/>
              <a:buChar char="➔"/>
            </a:pPr>
            <a:r>
              <a:rPr lang="en" sz="1500"/>
              <a:t>Es el proceso de añadir redundancia en las tablas de manera deliberada. </a:t>
            </a:r>
            <a:endParaRPr sz="1500"/>
          </a:p>
          <a:p>
            <a:pPr indent="-323850" lvl="0" marL="457200" rtl="0" algn="just">
              <a:spcBef>
                <a:spcPts val="1000"/>
              </a:spcBef>
              <a:spcAft>
                <a:spcPts val="0"/>
              </a:spcAft>
              <a:buSzPts val="1500"/>
              <a:buChar char="➔"/>
            </a:pPr>
            <a:r>
              <a:rPr lang="en" sz="1500"/>
              <a:t>Una de las motivaciones para desnormalizar tablas en una base de datos es el reducir el tiempo de consulta al implementar joins en múltiples tablas. </a:t>
            </a:r>
            <a:endParaRPr sz="1500"/>
          </a:p>
          <a:p>
            <a:pPr indent="-323850" lvl="0" marL="457200" rtl="0" algn="just">
              <a:spcBef>
                <a:spcPts val="1000"/>
              </a:spcBef>
              <a:spcAft>
                <a:spcPts val="1000"/>
              </a:spcAft>
              <a:buSzPts val="1500"/>
              <a:buChar char="➔"/>
            </a:pPr>
            <a:r>
              <a:rPr lang="en" sz="1500"/>
              <a:t>Es un paso posterior a la normalización, donde se busca maximizar la eficiencia y representación de los datos, a expensas de hacer más compleja la mantención de una tabla específica.</a:t>
            </a:r>
            <a:endParaRPr sz="1500"/>
          </a:p>
        </p:txBody>
      </p:sp>
      <p:sp>
        <p:nvSpPr>
          <p:cNvPr id="1229" name="Google Shape;1229;p76"/>
          <p:cNvSpPr txBox="1"/>
          <p:nvPr>
            <p:ph type="title"/>
          </p:nvPr>
        </p:nvSpPr>
        <p:spPr>
          <a:xfrm>
            <a:off x="2460897" y="1246550"/>
            <a:ext cx="4127700" cy="31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Desnormalización y sus usos</a:t>
            </a:r>
            <a:endParaRPr sz="28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sp>
        <p:nvSpPr>
          <p:cNvPr id="1234" name="Google Shape;1234;p77"/>
          <p:cNvSpPr txBox="1"/>
          <p:nvPr>
            <p:ph idx="1" type="subTitle"/>
          </p:nvPr>
        </p:nvSpPr>
        <p:spPr>
          <a:xfrm>
            <a:off x="1095450" y="2061625"/>
            <a:ext cx="3646500" cy="2252400"/>
          </a:xfrm>
          <a:prstGeom prst="rect">
            <a:avLst/>
          </a:prstGeom>
        </p:spPr>
        <p:txBody>
          <a:bodyPr anchorCtr="0" anchor="ctr" bIns="91425" lIns="91425" spcFirstLastPara="1" rIns="91425" wrap="square" tIns="91425">
            <a:spAutoFit/>
          </a:bodyPr>
          <a:lstStyle/>
          <a:p>
            <a:pPr indent="0" lvl="0" marL="0" rtl="0" algn="just">
              <a:spcBef>
                <a:spcPts val="0"/>
              </a:spcBef>
              <a:spcAft>
                <a:spcPts val="0"/>
              </a:spcAft>
              <a:buNone/>
            </a:pPr>
            <a:r>
              <a:rPr lang="en" sz="1400"/>
              <a:t>Tenemos una base de datos sobre pacientes en un hospital, la cual está compuesta por tres tablas: </a:t>
            </a:r>
            <a:endParaRPr sz="1400"/>
          </a:p>
          <a:p>
            <a:pPr indent="-317500" lvl="0" marL="457200" rtl="0" algn="just">
              <a:spcBef>
                <a:spcPts val="1000"/>
              </a:spcBef>
              <a:spcAft>
                <a:spcPts val="1000"/>
              </a:spcAft>
              <a:buSzPts val="1400"/>
              <a:buChar char="➔"/>
            </a:pPr>
            <a:r>
              <a:rPr lang="en" sz="1400"/>
              <a:t>Una tabla Paciente, que registra el nombre del paciente, el tipo de tratamiento y el doctor con el que se atendió, éstas últimas dos columnas están registradas como claves foráneas.</a:t>
            </a:r>
            <a:endParaRPr sz="1400"/>
          </a:p>
        </p:txBody>
      </p:sp>
      <p:sp>
        <p:nvSpPr>
          <p:cNvPr id="1235" name="Google Shape;1235;p77"/>
          <p:cNvSpPr txBox="1"/>
          <p:nvPr>
            <p:ph type="title"/>
          </p:nvPr>
        </p:nvSpPr>
        <p:spPr>
          <a:xfrm>
            <a:off x="3023109" y="1397672"/>
            <a:ext cx="3097800" cy="31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#EjeMPLO: </a:t>
            </a:r>
            <a:endParaRPr sz="3500"/>
          </a:p>
        </p:txBody>
      </p:sp>
      <p:pic>
        <p:nvPicPr>
          <p:cNvPr id="1236" name="Google Shape;1236;p77"/>
          <p:cNvPicPr preferRelativeResize="0"/>
          <p:nvPr/>
        </p:nvPicPr>
        <p:blipFill>
          <a:blip r:embed="rId3">
            <a:alphaModFix/>
          </a:blip>
          <a:stretch>
            <a:fillRect/>
          </a:stretch>
        </p:blipFill>
        <p:spPr>
          <a:xfrm>
            <a:off x="4979350" y="2049535"/>
            <a:ext cx="3747750" cy="2091767"/>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0" name="Shape 1240"/>
        <p:cNvGrpSpPr/>
        <p:nvPr/>
      </p:nvGrpSpPr>
      <p:grpSpPr>
        <a:xfrm>
          <a:off x="0" y="0"/>
          <a:ext cx="0" cy="0"/>
          <a:chOff x="0" y="0"/>
          <a:chExt cx="0" cy="0"/>
        </a:xfrm>
      </p:grpSpPr>
      <p:sp>
        <p:nvSpPr>
          <p:cNvPr id="1241" name="Google Shape;1241;p78"/>
          <p:cNvSpPr txBox="1"/>
          <p:nvPr>
            <p:ph idx="1" type="body"/>
          </p:nvPr>
        </p:nvSpPr>
        <p:spPr>
          <a:xfrm>
            <a:off x="568850" y="1617025"/>
            <a:ext cx="3776400" cy="831300"/>
          </a:xfrm>
          <a:prstGeom prst="rect">
            <a:avLst/>
          </a:prstGeom>
        </p:spPr>
        <p:txBody>
          <a:bodyPr anchorCtr="0" anchor="t" bIns="91425" lIns="274300" spcFirstLastPara="1" rIns="182875" wrap="square" tIns="91425">
            <a:spAutoFit/>
          </a:bodyPr>
          <a:lstStyle/>
          <a:p>
            <a:pPr indent="0" lvl="0" marL="0" rtl="0" algn="just">
              <a:spcBef>
                <a:spcPts val="0"/>
              </a:spcBef>
              <a:spcAft>
                <a:spcPts val="1000"/>
              </a:spcAft>
              <a:buNone/>
            </a:pPr>
            <a:r>
              <a:rPr lang="en" sz="1400"/>
              <a:t>Una tabla Doctores que vincula la clave primaria con el nombre del doctor tratante.</a:t>
            </a:r>
            <a:endParaRPr sz="1400">
              <a:latin typeface="Roboto"/>
              <a:ea typeface="Roboto"/>
              <a:cs typeface="Roboto"/>
              <a:sym typeface="Roboto"/>
            </a:endParaRPr>
          </a:p>
        </p:txBody>
      </p:sp>
      <p:sp>
        <p:nvSpPr>
          <p:cNvPr id="1242" name="Google Shape;1242;p78"/>
          <p:cNvSpPr txBox="1"/>
          <p:nvPr>
            <p:ph idx="1" type="body"/>
          </p:nvPr>
        </p:nvSpPr>
        <p:spPr>
          <a:xfrm>
            <a:off x="4392475" y="1617025"/>
            <a:ext cx="3776400" cy="831300"/>
          </a:xfrm>
          <a:prstGeom prst="rect">
            <a:avLst/>
          </a:prstGeom>
        </p:spPr>
        <p:txBody>
          <a:bodyPr anchorCtr="0" anchor="t" bIns="91425" lIns="274300" spcFirstLastPara="1" rIns="182875" wrap="square" tIns="91425">
            <a:spAutoFit/>
          </a:bodyPr>
          <a:lstStyle/>
          <a:p>
            <a:pPr indent="0" lvl="0" marL="0" rtl="0" algn="just">
              <a:spcBef>
                <a:spcPts val="0"/>
              </a:spcBef>
              <a:spcAft>
                <a:spcPts val="1000"/>
              </a:spcAft>
              <a:buNone/>
            </a:pPr>
            <a:r>
              <a:rPr lang="en" sz="1400"/>
              <a:t>Una tabla Tratamiento que vincula la clave primaria con el nombre del tratamiento asignado al paciente.</a:t>
            </a:r>
            <a:endParaRPr sz="1400">
              <a:latin typeface="Roboto"/>
              <a:ea typeface="Roboto"/>
              <a:cs typeface="Roboto"/>
              <a:sym typeface="Roboto"/>
            </a:endParaRPr>
          </a:p>
        </p:txBody>
      </p:sp>
      <p:pic>
        <p:nvPicPr>
          <p:cNvPr id="1243" name="Google Shape;1243;p78"/>
          <p:cNvPicPr preferRelativeResize="0"/>
          <p:nvPr/>
        </p:nvPicPr>
        <p:blipFill>
          <a:blip r:embed="rId3">
            <a:alphaModFix/>
          </a:blip>
          <a:stretch>
            <a:fillRect/>
          </a:stretch>
        </p:blipFill>
        <p:spPr>
          <a:xfrm>
            <a:off x="1285475" y="2797350"/>
            <a:ext cx="2343150" cy="866775"/>
          </a:xfrm>
          <a:prstGeom prst="rect">
            <a:avLst/>
          </a:prstGeom>
          <a:noFill/>
          <a:ln>
            <a:noFill/>
          </a:ln>
        </p:spPr>
      </p:pic>
      <p:pic>
        <p:nvPicPr>
          <p:cNvPr id="1244" name="Google Shape;1244;p78"/>
          <p:cNvPicPr preferRelativeResize="0"/>
          <p:nvPr/>
        </p:nvPicPr>
        <p:blipFill>
          <a:blip r:embed="rId4">
            <a:alphaModFix/>
          </a:blip>
          <a:stretch>
            <a:fillRect/>
          </a:stretch>
        </p:blipFill>
        <p:spPr>
          <a:xfrm>
            <a:off x="5104338" y="2797350"/>
            <a:ext cx="2352675" cy="8667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79"/>
          <p:cNvSpPr txBox="1"/>
          <p:nvPr>
            <p:ph idx="4294967295" type="subTitle"/>
          </p:nvPr>
        </p:nvSpPr>
        <p:spPr>
          <a:xfrm>
            <a:off x="784050" y="984750"/>
            <a:ext cx="8001000" cy="1262100"/>
          </a:xfrm>
          <a:prstGeom prst="rect">
            <a:avLst/>
          </a:prstGeom>
        </p:spPr>
        <p:txBody>
          <a:bodyPr anchorCtr="0" anchor="t" bIns="91425" lIns="182875" spcFirstLastPara="1" rIns="182875" wrap="square" tIns="91425">
            <a:spAutoFit/>
          </a:bodyPr>
          <a:lstStyle/>
          <a:p>
            <a:pPr indent="0" lvl="0" marL="0" rtl="0" algn="just">
              <a:spcBef>
                <a:spcPts val="0"/>
              </a:spcBef>
              <a:spcAft>
                <a:spcPts val="0"/>
              </a:spcAft>
              <a:buNone/>
            </a:pPr>
            <a:r>
              <a:rPr lang="en" sz="1400"/>
              <a:t>Una tienda de remates tiene vendedores que manejan diferentes almacenes en diferentes direcciones y ciudades. Tienen una base de datos normalizada, sin embargo, consideran que las consultas están tardando mucho porque son consultas muy procesadas con diferentes comandos y subquerys, por lo que se ven en la necesidad de desnormalizar las siguientes 3 tablas.</a:t>
            </a:r>
            <a:endParaRPr sz="1400"/>
          </a:p>
        </p:txBody>
      </p:sp>
      <p:sp>
        <p:nvSpPr>
          <p:cNvPr id="1250" name="Google Shape;1250;p79"/>
          <p:cNvSpPr txBox="1"/>
          <p:nvPr>
            <p:ph idx="4294967295" type="title"/>
          </p:nvPr>
        </p:nvSpPr>
        <p:spPr>
          <a:xfrm>
            <a:off x="3164784" y="381597"/>
            <a:ext cx="3097800" cy="31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#Ejercicio: </a:t>
            </a:r>
            <a:endParaRPr sz="2800"/>
          </a:p>
        </p:txBody>
      </p:sp>
      <p:pic>
        <p:nvPicPr>
          <p:cNvPr id="1251" name="Google Shape;1251;p79"/>
          <p:cNvPicPr preferRelativeResize="0"/>
          <p:nvPr/>
        </p:nvPicPr>
        <p:blipFill>
          <a:blip r:embed="rId3">
            <a:alphaModFix/>
          </a:blip>
          <a:stretch>
            <a:fillRect/>
          </a:stretch>
        </p:blipFill>
        <p:spPr>
          <a:xfrm>
            <a:off x="1717063" y="2571750"/>
            <a:ext cx="5993224" cy="21833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grpSp>
        <p:nvGrpSpPr>
          <p:cNvPr id="1256" name="Google Shape;1256;p80"/>
          <p:cNvGrpSpPr/>
          <p:nvPr/>
        </p:nvGrpSpPr>
        <p:grpSpPr>
          <a:xfrm>
            <a:off x="5127953" y="1036346"/>
            <a:ext cx="3076275" cy="3065100"/>
            <a:chOff x="4719552" y="1173638"/>
            <a:chExt cx="3076275" cy="3065100"/>
          </a:xfrm>
        </p:grpSpPr>
        <p:sp>
          <p:nvSpPr>
            <p:cNvPr id="1257" name="Google Shape;1257;p80"/>
            <p:cNvSpPr/>
            <p:nvPr/>
          </p:nvSpPr>
          <p:spPr>
            <a:xfrm>
              <a:off x="4841427" y="1173638"/>
              <a:ext cx="2954400" cy="3065100"/>
            </a:xfrm>
            <a:prstGeom prst="arc">
              <a:avLst>
                <a:gd fmla="val 13424731" name="adj1"/>
                <a:gd fmla="val 12455965" name="adj2"/>
              </a:avLst>
            </a:prstGeom>
            <a:noFill/>
            <a:ln cap="flat" cmpd="sng" w="9525">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80"/>
            <p:cNvSpPr/>
            <p:nvPr/>
          </p:nvSpPr>
          <p:spPr>
            <a:xfrm>
              <a:off x="4719552" y="1531025"/>
              <a:ext cx="815572" cy="486373"/>
            </a:xfrm>
            <a:custGeom>
              <a:rect b="b" l="l" r="r" t="t"/>
              <a:pathLst>
                <a:path extrusionOk="0" fill="none" h="33659" w="56441">
                  <a:moveTo>
                    <a:pt x="49936" y="20315"/>
                  </a:moveTo>
                  <a:cubicBezTo>
                    <a:pt x="51637" y="11275"/>
                    <a:pt x="41596" y="4637"/>
                    <a:pt x="33958" y="9774"/>
                  </a:cubicBezTo>
                  <a:cubicBezTo>
                    <a:pt x="31389" y="3537"/>
                    <a:pt x="24818" y="1"/>
                    <a:pt x="18246" y="1302"/>
                  </a:cubicBezTo>
                  <a:cubicBezTo>
                    <a:pt x="11642" y="2603"/>
                    <a:pt x="6905" y="8373"/>
                    <a:pt x="6938" y="15112"/>
                  </a:cubicBezTo>
                  <a:lnTo>
                    <a:pt x="6938" y="15612"/>
                  </a:lnTo>
                  <a:cubicBezTo>
                    <a:pt x="2769" y="16779"/>
                    <a:pt x="0" y="20716"/>
                    <a:pt x="300" y="25052"/>
                  </a:cubicBezTo>
                  <a:cubicBezTo>
                    <a:pt x="600" y="29355"/>
                    <a:pt x="3903" y="32858"/>
                    <a:pt x="8173" y="33458"/>
                  </a:cubicBezTo>
                  <a:lnTo>
                    <a:pt x="8173" y="33558"/>
                  </a:lnTo>
                  <a:lnTo>
                    <a:pt x="49502" y="33558"/>
                  </a:lnTo>
                  <a:cubicBezTo>
                    <a:pt x="53138" y="33658"/>
                    <a:pt x="56207" y="30823"/>
                    <a:pt x="56340" y="27154"/>
                  </a:cubicBezTo>
                  <a:cubicBezTo>
                    <a:pt x="56440" y="23484"/>
                    <a:pt x="53605" y="20449"/>
                    <a:pt x="49936" y="20315"/>
                  </a:cubicBezTo>
                  <a:close/>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1259" name="Google Shape;1259;p80"/>
          <p:cNvGrpSpPr/>
          <p:nvPr/>
        </p:nvGrpSpPr>
        <p:grpSpPr>
          <a:xfrm>
            <a:off x="6217149" y="3334763"/>
            <a:ext cx="1019777" cy="929576"/>
            <a:chOff x="6217149" y="3334763"/>
            <a:chExt cx="1019777" cy="929576"/>
          </a:xfrm>
        </p:grpSpPr>
        <p:sp>
          <p:nvSpPr>
            <p:cNvPr id="1260" name="Google Shape;1260;p80"/>
            <p:cNvSpPr/>
            <p:nvPr/>
          </p:nvSpPr>
          <p:spPr>
            <a:xfrm>
              <a:off x="6563134" y="4072042"/>
              <a:ext cx="329327" cy="177909"/>
            </a:xfrm>
            <a:custGeom>
              <a:rect b="b" l="l" r="r" t="t"/>
              <a:pathLst>
                <a:path extrusionOk="0" h="7840" w="14511">
                  <a:moveTo>
                    <a:pt x="1668" y="1"/>
                  </a:moveTo>
                  <a:lnTo>
                    <a:pt x="1668" y="3803"/>
                  </a:lnTo>
                  <a:cubicBezTo>
                    <a:pt x="1668" y="5037"/>
                    <a:pt x="1234" y="6272"/>
                    <a:pt x="501" y="7206"/>
                  </a:cubicBezTo>
                  <a:lnTo>
                    <a:pt x="0" y="7839"/>
                  </a:lnTo>
                  <a:lnTo>
                    <a:pt x="14511" y="7839"/>
                  </a:lnTo>
                  <a:lnTo>
                    <a:pt x="14010" y="7206"/>
                  </a:lnTo>
                  <a:cubicBezTo>
                    <a:pt x="13243" y="6205"/>
                    <a:pt x="12843" y="5004"/>
                    <a:pt x="12843" y="3803"/>
                  </a:cubicBezTo>
                  <a:lnTo>
                    <a:pt x="12843"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80"/>
            <p:cNvSpPr/>
            <p:nvPr/>
          </p:nvSpPr>
          <p:spPr>
            <a:xfrm>
              <a:off x="6585080" y="4072042"/>
              <a:ext cx="284663" cy="146866"/>
            </a:xfrm>
            <a:custGeom>
              <a:rect b="b" l="l" r="r" t="t"/>
              <a:pathLst>
                <a:path extrusionOk="0" h="6472" w="12543">
                  <a:moveTo>
                    <a:pt x="701" y="1"/>
                  </a:moveTo>
                  <a:lnTo>
                    <a:pt x="701" y="3803"/>
                  </a:lnTo>
                  <a:cubicBezTo>
                    <a:pt x="701" y="4704"/>
                    <a:pt x="434" y="5638"/>
                    <a:pt x="1" y="6472"/>
                  </a:cubicBezTo>
                  <a:lnTo>
                    <a:pt x="12543" y="6472"/>
                  </a:lnTo>
                  <a:cubicBezTo>
                    <a:pt x="12076" y="5638"/>
                    <a:pt x="11842" y="4737"/>
                    <a:pt x="11876" y="3803"/>
                  </a:cubicBezTo>
                  <a:lnTo>
                    <a:pt x="11876" y="1"/>
                  </a:lnTo>
                  <a:close/>
                </a:path>
              </a:pathLst>
            </a:custGeom>
            <a:solidFill>
              <a:srgbClr val="B04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80"/>
            <p:cNvSpPr/>
            <p:nvPr/>
          </p:nvSpPr>
          <p:spPr>
            <a:xfrm>
              <a:off x="6600990" y="4084909"/>
              <a:ext cx="253617" cy="36353"/>
            </a:xfrm>
            <a:custGeom>
              <a:rect b="b" l="l" r="r" t="t"/>
              <a:pathLst>
                <a:path extrusionOk="0" h="1602" w="11175">
                  <a:moveTo>
                    <a:pt x="0" y="1"/>
                  </a:moveTo>
                  <a:lnTo>
                    <a:pt x="0" y="1602"/>
                  </a:lnTo>
                  <a:lnTo>
                    <a:pt x="11175" y="1602"/>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80"/>
            <p:cNvSpPr/>
            <p:nvPr/>
          </p:nvSpPr>
          <p:spPr>
            <a:xfrm>
              <a:off x="6217149" y="3334763"/>
              <a:ext cx="1019777" cy="764556"/>
            </a:xfrm>
            <a:custGeom>
              <a:rect b="b" l="l" r="r" t="t"/>
              <a:pathLst>
                <a:path extrusionOk="0" h="33692" w="44934">
                  <a:moveTo>
                    <a:pt x="3904" y="1"/>
                  </a:moveTo>
                  <a:cubicBezTo>
                    <a:pt x="1769" y="1"/>
                    <a:pt x="34" y="1735"/>
                    <a:pt x="1" y="3903"/>
                  </a:cubicBezTo>
                  <a:lnTo>
                    <a:pt x="1" y="29822"/>
                  </a:lnTo>
                  <a:cubicBezTo>
                    <a:pt x="1" y="31957"/>
                    <a:pt x="1769" y="33691"/>
                    <a:pt x="3904" y="33691"/>
                  </a:cubicBezTo>
                  <a:lnTo>
                    <a:pt x="41030" y="33691"/>
                  </a:lnTo>
                  <a:cubicBezTo>
                    <a:pt x="43165" y="33691"/>
                    <a:pt x="44933" y="31957"/>
                    <a:pt x="44933" y="29822"/>
                  </a:cubicBezTo>
                  <a:lnTo>
                    <a:pt x="44933" y="3903"/>
                  </a:lnTo>
                  <a:cubicBezTo>
                    <a:pt x="44933"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80"/>
            <p:cNvSpPr/>
            <p:nvPr/>
          </p:nvSpPr>
          <p:spPr>
            <a:xfrm>
              <a:off x="6217921" y="3980455"/>
              <a:ext cx="1019006" cy="118863"/>
            </a:xfrm>
            <a:custGeom>
              <a:rect b="b" l="l" r="r" t="t"/>
              <a:pathLst>
                <a:path extrusionOk="0" h="5238" w="44900">
                  <a:moveTo>
                    <a:pt x="0" y="0"/>
                  </a:moveTo>
                  <a:lnTo>
                    <a:pt x="0" y="1368"/>
                  </a:lnTo>
                  <a:cubicBezTo>
                    <a:pt x="0" y="3503"/>
                    <a:pt x="1735" y="5237"/>
                    <a:pt x="3870" y="5237"/>
                  </a:cubicBezTo>
                  <a:lnTo>
                    <a:pt x="41030" y="5237"/>
                  </a:lnTo>
                  <a:cubicBezTo>
                    <a:pt x="43131"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80"/>
            <p:cNvSpPr/>
            <p:nvPr/>
          </p:nvSpPr>
          <p:spPr>
            <a:xfrm>
              <a:off x="6708473" y="4021325"/>
              <a:ext cx="37878" cy="37874"/>
            </a:xfrm>
            <a:custGeom>
              <a:rect b="b" l="l" r="r" t="t"/>
              <a:pathLst>
                <a:path extrusionOk="0" h="1669" w="1669">
                  <a:moveTo>
                    <a:pt x="835" y="1"/>
                  </a:moveTo>
                  <a:cubicBezTo>
                    <a:pt x="401" y="1"/>
                    <a:pt x="1" y="367"/>
                    <a:pt x="1" y="834"/>
                  </a:cubicBezTo>
                  <a:cubicBezTo>
                    <a:pt x="1" y="1268"/>
                    <a:pt x="401" y="1668"/>
                    <a:pt x="835" y="1668"/>
                  </a:cubicBezTo>
                  <a:cubicBezTo>
                    <a:pt x="1302" y="1668"/>
                    <a:pt x="1669" y="1268"/>
                    <a:pt x="1669" y="834"/>
                  </a:cubicBezTo>
                  <a:cubicBezTo>
                    <a:pt x="1669" y="367"/>
                    <a:pt x="1302" y="1"/>
                    <a:pt x="835"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80"/>
            <p:cNvSpPr/>
            <p:nvPr/>
          </p:nvSpPr>
          <p:spPr>
            <a:xfrm>
              <a:off x="6563147" y="4249180"/>
              <a:ext cx="329327" cy="15159"/>
            </a:xfrm>
            <a:custGeom>
              <a:rect b="b" l="l" r="r" t="t"/>
              <a:pathLst>
                <a:path extrusionOk="0" h="668" w="14511">
                  <a:moveTo>
                    <a:pt x="0" y="0"/>
                  </a:moveTo>
                  <a:lnTo>
                    <a:pt x="0" y="667"/>
                  </a:lnTo>
                  <a:lnTo>
                    <a:pt x="14511" y="667"/>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7" name="Google Shape;1267;p80"/>
          <p:cNvSpPr txBox="1"/>
          <p:nvPr>
            <p:ph type="ctrTitle"/>
          </p:nvPr>
        </p:nvSpPr>
        <p:spPr>
          <a:xfrm>
            <a:off x="247975" y="867300"/>
            <a:ext cx="4493100" cy="261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latin typeface="Source Code Pro"/>
                <a:ea typeface="Source Code Pro"/>
                <a:cs typeface="Source Code Pro"/>
                <a:sym typeface="Source Code Pro"/>
              </a:rPr>
              <a:t>Día 1</a:t>
            </a:r>
            <a:r>
              <a:rPr lang="en" sz="3400"/>
              <a:t> </a:t>
            </a:r>
            <a:endParaRPr sz="3400"/>
          </a:p>
          <a:p>
            <a:pPr indent="0" lvl="0" marL="0" rtl="0" algn="l">
              <a:spcBef>
                <a:spcPts val="0"/>
              </a:spcBef>
              <a:spcAft>
                <a:spcPts val="0"/>
              </a:spcAft>
              <a:buNone/>
            </a:pPr>
            <a:r>
              <a:rPr i="1" lang="en" sz="3400">
                <a:solidFill>
                  <a:schemeClr val="accent6"/>
                </a:solidFill>
              </a:rPr>
              <a:t>Modelamiento y Normalización de datos</a:t>
            </a:r>
            <a:r>
              <a:rPr lang="en" sz="3400"/>
              <a:t> _</a:t>
            </a:r>
            <a:endParaRPr sz="3400"/>
          </a:p>
        </p:txBody>
      </p:sp>
      <p:sp>
        <p:nvSpPr>
          <p:cNvPr id="1268" name="Google Shape;1268;p80"/>
          <p:cNvSpPr txBox="1"/>
          <p:nvPr>
            <p:ph idx="1" type="subTitle"/>
          </p:nvPr>
        </p:nvSpPr>
        <p:spPr>
          <a:xfrm>
            <a:off x="312925" y="3483000"/>
            <a:ext cx="3012900" cy="54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por Angeri Martinez 👩🏽‍💻</a:t>
            </a:r>
            <a:endParaRPr>
              <a:solidFill>
                <a:schemeClr val="dk2"/>
              </a:solidFill>
            </a:endParaRPr>
          </a:p>
        </p:txBody>
      </p:sp>
      <p:sp>
        <p:nvSpPr>
          <p:cNvPr id="1269" name="Google Shape;1269;p80"/>
          <p:cNvSpPr/>
          <p:nvPr/>
        </p:nvSpPr>
        <p:spPr>
          <a:xfrm rot="-5400000">
            <a:off x="6667190" y="2478431"/>
            <a:ext cx="119700" cy="119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270" name="Google Shape;1270;p80"/>
          <p:cNvSpPr/>
          <p:nvPr/>
        </p:nvSpPr>
        <p:spPr>
          <a:xfrm rot="-5400000">
            <a:off x="6847729" y="2478431"/>
            <a:ext cx="119700" cy="119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271" name="Google Shape;1271;p80"/>
          <p:cNvSpPr/>
          <p:nvPr/>
        </p:nvSpPr>
        <p:spPr>
          <a:xfrm rot="-5400000">
            <a:off x="6486651" y="2478431"/>
            <a:ext cx="119700" cy="119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272" name="Google Shape;1272;p80"/>
          <p:cNvSpPr/>
          <p:nvPr/>
        </p:nvSpPr>
        <p:spPr>
          <a:xfrm>
            <a:off x="6269393" y="3382463"/>
            <a:ext cx="916810" cy="539718"/>
          </a:xfrm>
          <a:custGeom>
            <a:rect b="b" l="l" r="r" t="t"/>
            <a:pathLst>
              <a:path extrusionOk="0" h="23784" w="40397">
                <a:moveTo>
                  <a:pt x="1" y="0"/>
                </a:moveTo>
                <a:lnTo>
                  <a:pt x="1" y="23784"/>
                </a:lnTo>
                <a:lnTo>
                  <a:pt x="40396" y="23784"/>
                </a:lnTo>
                <a:lnTo>
                  <a:pt x="40396" y="0"/>
                </a:lnTo>
                <a:close/>
              </a:path>
            </a:pathLst>
          </a:custGeom>
          <a:solidFill>
            <a:schemeClr val="accent1"/>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3" name="Google Shape;1273;p80"/>
          <p:cNvGrpSpPr/>
          <p:nvPr/>
        </p:nvGrpSpPr>
        <p:grpSpPr>
          <a:xfrm>
            <a:off x="6407174" y="3235256"/>
            <a:ext cx="640476" cy="678597"/>
            <a:chOff x="6407174" y="3235256"/>
            <a:chExt cx="640476" cy="678597"/>
          </a:xfrm>
        </p:grpSpPr>
        <p:sp>
          <p:nvSpPr>
            <p:cNvPr id="1274" name="Google Shape;1274;p80"/>
            <p:cNvSpPr/>
            <p:nvPr/>
          </p:nvSpPr>
          <p:spPr>
            <a:xfrm>
              <a:off x="6472286" y="3370776"/>
              <a:ext cx="269526" cy="382732"/>
            </a:xfrm>
            <a:custGeom>
              <a:rect b="b" l="l" r="r" t="t"/>
              <a:pathLst>
                <a:path extrusionOk="0" h="16866" w="11876">
                  <a:moveTo>
                    <a:pt x="7344" y="1"/>
                  </a:moveTo>
                  <a:cubicBezTo>
                    <a:pt x="6644" y="1"/>
                    <a:pt x="6138" y="148"/>
                    <a:pt x="6138" y="148"/>
                  </a:cubicBezTo>
                  <a:cubicBezTo>
                    <a:pt x="6138" y="148"/>
                    <a:pt x="5631" y="2"/>
                    <a:pt x="4945" y="2"/>
                  </a:cubicBezTo>
                  <a:cubicBezTo>
                    <a:pt x="4278" y="2"/>
                    <a:pt x="3442" y="140"/>
                    <a:pt x="2736" y="682"/>
                  </a:cubicBezTo>
                  <a:cubicBezTo>
                    <a:pt x="1335" y="1749"/>
                    <a:pt x="1201" y="4585"/>
                    <a:pt x="2068" y="6019"/>
                  </a:cubicBezTo>
                  <a:cubicBezTo>
                    <a:pt x="2969" y="7420"/>
                    <a:pt x="4170" y="8321"/>
                    <a:pt x="2636" y="9321"/>
                  </a:cubicBezTo>
                  <a:cubicBezTo>
                    <a:pt x="1068" y="10322"/>
                    <a:pt x="0" y="10923"/>
                    <a:pt x="200" y="12690"/>
                  </a:cubicBezTo>
                  <a:cubicBezTo>
                    <a:pt x="401" y="14425"/>
                    <a:pt x="2035" y="16727"/>
                    <a:pt x="4670" y="16860"/>
                  </a:cubicBezTo>
                  <a:cubicBezTo>
                    <a:pt x="4743" y="16864"/>
                    <a:pt x="4817" y="16866"/>
                    <a:pt x="4891" y="16866"/>
                  </a:cubicBezTo>
                  <a:cubicBezTo>
                    <a:pt x="7479" y="16866"/>
                    <a:pt x="10474" y="14622"/>
                    <a:pt x="10474" y="12190"/>
                  </a:cubicBezTo>
                  <a:cubicBezTo>
                    <a:pt x="10474" y="9688"/>
                    <a:pt x="8640" y="8020"/>
                    <a:pt x="9240" y="6586"/>
                  </a:cubicBezTo>
                  <a:cubicBezTo>
                    <a:pt x="9874" y="5185"/>
                    <a:pt x="11875" y="3317"/>
                    <a:pt x="10341" y="1349"/>
                  </a:cubicBezTo>
                  <a:cubicBezTo>
                    <a:pt x="9460" y="243"/>
                    <a:pt x="8242" y="1"/>
                    <a:pt x="7344"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80"/>
            <p:cNvSpPr/>
            <p:nvPr/>
          </p:nvSpPr>
          <p:spPr>
            <a:xfrm>
              <a:off x="6407174" y="3700385"/>
              <a:ext cx="640476" cy="213468"/>
            </a:xfrm>
            <a:custGeom>
              <a:rect b="b" l="l" r="r" t="t"/>
              <a:pathLst>
                <a:path extrusionOk="0" h="9407" w="28221">
                  <a:moveTo>
                    <a:pt x="3737" y="0"/>
                  </a:moveTo>
                  <a:lnTo>
                    <a:pt x="1" y="9407"/>
                  </a:lnTo>
                  <a:lnTo>
                    <a:pt x="28221" y="9407"/>
                  </a:lnTo>
                  <a:lnTo>
                    <a:pt x="23784"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80"/>
            <p:cNvSpPr/>
            <p:nvPr/>
          </p:nvSpPr>
          <p:spPr>
            <a:xfrm>
              <a:off x="6491963" y="3575485"/>
              <a:ext cx="455012" cy="338368"/>
            </a:xfrm>
            <a:custGeom>
              <a:rect b="b" l="l" r="r" t="t"/>
              <a:pathLst>
                <a:path extrusionOk="0" h="14911" w="20049">
                  <a:moveTo>
                    <a:pt x="10008" y="0"/>
                  </a:moveTo>
                  <a:lnTo>
                    <a:pt x="1" y="5504"/>
                  </a:lnTo>
                  <a:lnTo>
                    <a:pt x="2369" y="14911"/>
                  </a:lnTo>
                  <a:lnTo>
                    <a:pt x="17013" y="14911"/>
                  </a:lnTo>
                  <a:lnTo>
                    <a:pt x="20048" y="5504"/>
                  </a:lnTo>
                  <a:lnTo>
                    <a:pt x="10008"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80"/>
            <p:cNvSpPr/>
            <p:nvPr/>
          </p:nvSpPr>
          <p:spPr>
            <a:xfrm>
              <a:off x="6591140" y="3590621"/>
              <a:ext cx="259676" cy="156192"/>
            </a:xfrm>
            <a:custGeom>
              <a:rect b="b" l="l" r="r" t="t"/>
              <a:pathLst>
                <a:path extrusionOk="0" h="6883" w="11442">
                  <a:moveTo>
                    <a:pt x="6839" y="0"/>
                  </a:moveTo>
                  <a:lnTo>
                    <a:pt x="3903" y="301"/>
                  </a:lnTo>
                  <a:lnTo>
                    <a:pt x="1001" y="1868"/>
                  </a:lnTo>
                  <a:cubicBezTo>
                    <a:pt x="467" y="3303"/>
                    <a:pt x="0" y="5471"/>
                    <a:pt x="1435" y="6705"/>
                  </a:cubicBezTo>
                  <a:cubicBezTo>
                    <a:pt x="1553" y="6814"/>
                    <a:pt x="1718" y="6861"/>
                    <a:pt x="1914" y="6861"/>
                  </a:cubicBezTo>
                  <a:cubicBezTo>
                    <a:pt x="3158" y="6861"/>
                    <a:pt x="5671" y="4971"/>
                    <a:pt x="5671" y="4971"/>
                  </a:cubicBezTo>
                  <a:cubicBezTo>
                    <a:pt x="5671" y="4971"/>
                    <a:pt x="7460" y="6882"/>
                    <a:pt x="9211" y="6882"/>
                  </a:cubicBezTo>
                  <a:cubicBezTo>
                    <a:pt x="9502" y="6882"/>
                    <a:pt x="9793" y="6829"/>
                    <a:pt x="10074" y="6705"/>
                  </a:cubicBezTo>
                  <a:cubicBezTo>
                    <a:pt x="11442" y="6071"/>
                    <a:pt x="10808" y="3636"/>
                    <a:pt x="9974" y="1702"/>
                  </a:cubicBezTo>
                  <a:lnTo>
                    <a:pt x="683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80"/>
            <p:cNvSpPr/>
            <p:nvPr/>
          </p:nvSpPr>
          <p:spPr>
            <a:xfrm>
              <a:off x="6657001" y="3512650"/>
              <a:ext cx="115858" cy="194066"/>
            </a:xfrm>
            <a:custGeom>
              <a:rect b="b" l="l" r="r" t="t"/>
              <a:pathLst>
                <a:path extrusionOk="0" h="8552" w="5105">
                  <a:moveTo>
                    <a:pt x="5104" y="1"/>
                  </a:moveTo>
                  <a:lnTo>
                    <a:pt x="0" y="234"/>
                  </a:lnTo>
                  <a:lnTo>
                    <a:pt x="0" y="4404"/>
                  </a:lnTo>
                  <a:lnTo>
                    <a:pt x="1068" y="7473"/>
                  </a:lnTo>
                  <a:cubicBezTo>
                    <a:pt x="1308" y="8141"/>
                    <a:pt x="1913" y="8552"/>
                    <a:pt x="2572" y="8552"/>
                  </a:cubicBezTo>
                  <a:cubicBezTo>
                    <a:pt x="2736" y="8552"/>
                    <a:pt x="2903" y="8526"/>
                    <a:pt x="3069" y="8473"/>
                  </a:cubicBezTo>
                  <a:cubicBezTo>
                    <a:pt x="3536" y="8306"/>
                    <a:pt x="3903" y="7940"/>
                    <a:pt x="4070" y="7473"/>
                  </a:cubicBezTo>
                  <a:lnTo>
                    <a:pt x="5104" y="4337"/>
                  </a:lnTo>
                  <a:lnTo>
                    <a:pt x="5104"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80"/>
            <p:cNvSpPr/>
            <p:nvPr/>
          </p:nvSpPr>
          <p:spPr>
            <a:xfrm>
              <a:off x="6581290" y="3384460"/>
              <a:ext cx="49997" cy="98395"/>
            </a:xfrm>
            <a:custGeom>
              <a:rect b="b" l="l" r="r" t="t"/>
              <a:pathLst>
                <a:path extrusionOk="0" h="4336" w="2203">
                  <a:moveTo>
                    <a:pt x="1005" y="0"/>
                  </a:moveTo>
                  <a:cubicBezTo>
                    <a:pt x="849" y="0"/>
                    <a:pt x="698" y="88"/>
                    <a:pt x="568" y="312"/>
                  </a:cubicBezTo>
                  <a:cubicBezTo>
                    <a:pt x="1" y="1380"/>
                    <a:pt x="835" y="3615"/>
                    <a:pt x="1168" y="4148"/>
                  </a:cubicBezTo>
                  <a:cubicBezTo>
                    <a:pt x="1248" y="4284"/>
                    <a:pt x="1341" y="4336"/>
                    <a:pt x="1437" y="4336"/>
                  </a:cubicBezTo>
                  <a:cubicBezTo>
                    <a:pt x="1741" y="4336"/>
                    <a:pt x="2069" y="3815"/>
                    <a:pt x="2069" y="3815"/>
                  </a:cubicBezTo>
                  <a:lnTo>
                    <a:pt x="2202" y="1146"/>
                  </a:lnTo>
                  <a:cubicBezTo>
                    <a:pt x="2202" y="1146"/>
                    <a:pt x="1568" y="0"/>
                    <a:pt x="10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80"/>
            <p:cNvSpPr/>
            <p:nvPr/>
          </p:nvSpPr>
          <p:spPr>
            <a:xfrm>
              <a:off x="6581290" y="3368076"/>
              <a:ext cx="49997" cy="123402"/>
            </a:xfrm>
            <a:custGeom>
              <a:rect b="b" l="l" r="r" t="t"/>
              <a:pathLst>
                <a:path extrusionOk="0" fill="none" h="5438" w="2203">
                  <a:moveTo>
                    <a:pt x="2202" y="1868"/>
                  </a:moveTo>
                  <a:cubicBezTo>
                    <a:pt x="2202" y="1868"/>
                    <a:pt x="1168" y="0"/>
                    <a:pt x="568" y="1034"/>
                  </a:cubicBezTo>
                  <a:cubicBezTo>
                    <a:pt x="1" y="2102"/>
                    <a:pt x="835" y="4337"/>
                    <a:pt x="1168" y="4870"/>
                  </a:cubicBezTo>
                  <a:cubicBezTo>
                    <a:pt x="1502" y="5438"/>
                    <a:pt x="2069" y="4537"/>
                    <a:pt x="2069"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80"/>
            <p:cNvSpPr/>
            <p:nvPr/>
          </p:nvSpPr>
          <p:spPr>
            <a:xfrm>
              <a:off x="6802362" y="3384460"/>
              <a:ext cx="49974" cy="98395"/>
            </a:xfrm>
            <a:custGeom>
              <a:rect b="b" l="l" r="r" t="t"/>
              <a:pathLst>
                <a:path extrusionOk="0" h="4336" w="2202">
                  <a:moveTo>
                    <a:pt x="1198" y="0"/>
                  </a:moveTo>
                  <a:cubicBezTo>
                    <a:pt x="634" y="0"/>
                    <a:pt x="0" y="1146"/>
                    <a:pt x="0" y="1146"/>
                  </a:cubicBezTo>
                  <a:lnTo>
                    <a:pt x="133" y="3815"/>
                  </a:lnTo>
                  <a:cubicBezTo>
                    <a:pt x="133" y="3815"/>
                    <a:pt x="462" y="4336"/>
                    <a:pt x="765" y="4336"/>
                  </a:cubicBezTo>
                  <a:cubicBezTo>
                    <a:pt x="861" y="4336"/>
                    <a:pt x="954" y="4284"/>
                    <a:pt x="1034" y="4148"/>
                  </a:cubicBezTo>
                  <a:cubicBezTo>
                    <a:pt x="1368" y="3615"/>
                    <a:pt x="2202" y="1380"/>
                    <a:pt x="1635" y="312"/>
                  </a:cubicBezTo>
                  <a:cubicBezTo>
                    <a:pt x="1504" y="88"/>
                    <a:pt x="1354" y="0"/>
                    <a:pt x="11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80"/>
            <p:cNvSpPr/>
            <p:nvPr/>
          </p:nvSpPr>
          <p:spPr>
            <a:xfrm>
              <a:off x="6802362" y="3368076"/>
              <a:ext cx="49974" cy="123402"/>
            </a:xfrm>
            <a:custGeom>
              <a:rect b="b" l="l" r="r" t="t"/>
              <a:pathLst>
                <a:path extrusionOk="0" fill="none" h="5438" w="2202">
                  <a:moveTo>
                    <a:pt x="0" y="1868"/>
                  </a:moveTo>
                  <a:cubicBezTo>
                    <a:pt x="0" y="1868"/>
                    <a:pt x="1034" y="0"/>
                    <a:pt x="1635" y="1034"/>
                  </a:cubicBezTo>
                  <a:cubicBezTo>
                    <a:pt x="2202" y="2102"/>
                    <a:pt x="1368" y="4337"/>
                    <a:pt x="1034" y="4870"/>
                  </a:cubicBezTo>
                  <a:cubicBezTo>
                    <a:pt x="701" y="5438"/>
                    <a:pt x="133" y="4537"/>
                    <a:pt x="133"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80"/>
            <p:cNvSpPr/>
            <p:nvPr/>
          </p:nvSpPr>
          <p:spPr>
            <a:xfrm>
              <a:off x="6617625" y="3267389"/>
              <a:ext cx="196856" cy="313406"/>
            </a:xfrm>
            <a:custGeom>
              <a:rect b="b" l="l" r="r" t="t"/>
              <a:pathLst>
                <a:path extrusionOk="0" h="13811" w="8674">
                  <a:moveTo>
                    <a:pt x="4337" y="1"/>
                  </a:moveTo>
                  <a:cubicBezTo>
                    <a:pt x="1936" y="1"/>
                    <a:pt x="1" y="2669"/>
                    <a:pt x="1" y="5972"/>
                  </a:cubicBezTo>
                  <a:cubicBezTo>
                    <a:pt x="1" y="9274"/>
                    <a:pt x="1936" y="13811"/>
                    <a:pt x="4337" y="13811"/>
                  </a:cubicBezTo>
                  <a:cubicBezTo>
                    <a:pt x="6772" y="13811"/>
                    <a:pt x="8674" y="9274"/>
                    <a:pt x="8674" y="5972"/>
                  </a:cubicBezTo>
                  <a:cubicBezTo>
                    <a:pt x="8674" y="2703"/>
                    <a:pt x="6772" y="1"/>
                    <a:pt x="4337" y="1"/>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80"/>
            <p:cNvSpPr/>
            <p:nvPr/>
          </p:nvSpPr>
          <p:spPr>
            <a:xfrm>
              <a:off x="6598561" y="3235256"/>
              <a:ext cx="293151" cy="199240"/>
            </a:xfrm>
            <a:custGeom>
              <a:rect b="b" l="l" r="r" t="t"/>
              <a:pathLst>
                <a:path extrusionOk="0" h="8780" w="12917">
                  <a:moveTo>
                    <a:pt x="4723" y="1"/>
                  </a:moveTo>
                  <a:cubicBezTo>
                    <a:pt x="4575" y="1"/>
                    <a:pt x="4426" y="6"/>
                    <a:pt x="4277" y="16"/>
                  </a:cubicBezTo>
                  <a:cubicBezTo>
                    <a:pt x="2509" y="149"/>
                    <a:pt x="2309" y="2317"/>
                    <a:pt x="2309" y="2317"/>
                  </a:cubicBezTo>
                  <a:cubicBezTo>
                    <a:pt x="2309" y="2317"/>
                    <a:pt x="2189" y="2287"/>
                    <a:pt x="2008" y="2287"/>
                  </a:cubicBezTo>
                  <a:cubicBezTo>
                    <a:pt x="1591" y="2287"/>
                    <a:pt x="846" y="2449"/>
                    <a:pt x="474" y="3518"/>
                  </a:cubicBezTo>
                  <a:cubicBezTo>
                    <a:pt x="0" y="4881"/>
                    <a:pt x="789" y="8401"/>
                    <a:pt x="971" y="8401"/>
                  </a:cubicBezTo>
                  <a:cubicBezTo>
                    <a:pt x="994" y="8401"/>
                    <a:pt x="1008" y="8345"/>
                    <a:pt x="1008" y="8222"/>
                  </a:cubicBezTo>
                  <a:cubicBezTo>
                    <a:pt x="1008" y="7301"/>
                    <a:pt x="2074" y="4594"/>
                    <a:pt x="3053" y="4594"/>
                  </a:cubicBezTo>
                  <a:cubicBezTo>
                    <a:pt x="3209" y="4594"/>
                    <a:pt x="3363" y="4663"/>
                    <a:pt x="3509" y="4819"/>
                  </a:cubicBezTo>
                  <a:cubicBezTo>
                    <a:pt x="3509" y="4819"/>
                    <a:pt x="3910" y="3945"/>
                    <a:pt x="4592" y="3945"/>
                  </a:cubicBezTo>
                  <a:cubicBezTo>
                    <a:pt x="4933" y="3945"/>
                    <a:pt x="5344" y="4163"/>
                    <a:pt x="5811" y="4819"/>
                  </a:cubicBezTo>
                  <a:cubicBezTo>
                    <a:pt x="7245" y="6787"/>
                    <a:pt x="6545" y="8188"/>
                    <a:pt x="7779" y="8655"/>
                  </a:cubicBezTo>
                  <a:cubicBezTo>
                    <a:pt x="7959" y="8740"/>
                    <a:pt x="8147" y="8780"/>
                    <a:pt x="8332" y="8780"/>
                  </a:cubicBezTo>
                  <a:cubicBezTo>
                    <a:pt x="8800" y="8780"/>
                    <a:pt x="9251" y="8528"/>
                    <a:pt x="9514" y="8122"/>
                  </a:cubicBezTo>
                  <a:cubicBezTo>
                    <a:pt x="9514" y="8122"/>
                    <a:pt x="12916" y="5820"/>
                    <a:pt x="9514" y="2117"/>
                  </a:cubicBezTo>
                  <a:cubicBezTo>
                    <a:pt x="8279" y="759"/>
                    <a:pt x="6559" y="1"/>
                    <a:pt x="4723"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5" name="Google Shape;1285;p80"/>
          <p:cNvSpPr/>
          <p:nvPr/>
        </p:nvSpPr>
        <p:spPr>
          <a:xfrm>
            <a:off x="7756233" y="2868478"/>
            <a:ext cx="329327" cy="177909"/>
          </a:xfrm>
          <a:custGeom>
            <a:rect b="b" l="l" r="r" t="t"/>
            <a:pathLst>
              <a:path extrusionOk="0" h="7840" w="14511">
                <a:moveTo>
                  <a:pt x="1701" y="1"/>
                </a:moveTo>
                <a:lnTo>
                  <a:pt x="1701" y="3803"/>
                </a:lnTo>
                <a:cubicBezTo>
                  <a:pt x="1701" y="5037"/>
                  <a:pt x="1301" y="6272"/>
                  <a:pt x="500" y="7206"/>
                </a:cubicBezTo>
                <a:lnTo>
                  <a:pt x="0" y="7839"/>
                </a:lnTo>
                <a:lnTo>
                  <a:pt x="14510" y="7839"/>
                </a:lnTo>
                <a:lnTo>
                  <a:pt x="14010" y="7206"/>
                </a:lnTo>
                <a:cubicBezTo>
                  <a:pt x="13310" y="6272"/>
                  <a:pt x="12876" y="5037"/>
                  <a:pt x="12876" y="3803"/>
                </a:cubicBezTo>
                <a:lnTo>
                  <a:pt x="12876"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80"/>
          <p:cNvSpPr/>
          <p:nvPr/>
        </p:nvSpPr>
        <p:spPr>
          <a:xfrm>
            <a:off x="7779700" y="2868478"/>
            <a:ext cx="285412" cy="146866"/>
          </a:xfrm>
          <a:custGeom>
            <a:rect b="b" l="l" r="r" t="t"/>
            <a:pathLst>
              <a:path extrusionOk="0" h="6472" w="12576">
                <a:moveTo>
                  <a:pt x="734" y="1"/>
                </a:moveTo>
                <a:lnTo>
                  <a:pt x="734" y="3803"/>
                </a:lnTo>
                <a:cubicBezTo>
                  <a:pt x="667" y="4704"/>
                  <a:pt x="434" y="5638"/>
                  <a:pt x="0" y="6472"/>
                </a:cubicBezTo>
                <a:lnTo>
                  <a:pt x="12576" y="6472"/>
                </a:lnTo>
                <a:cubicBezTo>
                  <a:pt x="12109" y="5638"/>
                  <a:pt x="11909" y="4737"/>
                  <a:pt x="11909" y="3803"/>
                </a:cubicBezTo>
                <a:lnTo>
                  <a:pt x="11909" y="1"/>
                </a:lnTo>
                <a:close/>
              </a:path>
            </a:pathLst>
          </a:custGeom>
          <a:solidFill>
            <a:srgbClr val="B04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80"/>
          <p:cNvSpPr/>
          <p:nvPr/>
        </p:nvSpPr>
        <p:spPr>
          <a:xfrm>
            <a:off x="7794837" y="2882093"/>
            <a:ext cx="253617" cy="35605"/>
          </a:xfrm>
          <a:custGeom>
            <a:rect b="b" l="l" r="r" t="t"/>
            <a:pathLst>
              <a:path extrusionOk="0" h="1569" w="11175">
                <a:moveTo>
                  <a:pt x="0" y="1"/>
                </a:moveTo>
                <a:lnTo>
                  <a:pt x="0" y="1569"/>
                </a:lnTo>
                <a:lnTo>
                  <a:pt x="11175" y="1569"/>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80"/>
          <p:cNvSpPr/>
          <p:nvPr/>
        </p:nvSpPr>
        <p:spPr>
          <a:xfrm>
            <a:off x="7411769" y="2131198"/>
            <a:ext cx="1019005" cy="764556"/>
          </a:xfrm>
          <a:custGeom>
            <a:rect b="b" l="l" r="r" t="t"/>
            <a:pathLst>
              <a:path extrusionOk="0" h="33692" w="44900">
                <a:moveTo>
                  <a:pt x="3870" y="1"/>
                </a:moveTo>
                <a:cubicBezTo>
                  <a:pt x="1768" y="1"/>
                  <a:pt x="1" y="1735"/>
                  <a:pt x="1" y="3903"/>
                </a:cubicBezTo>
                <a:lnTo>
                  <a:pt x="1" y="29822"/>
                </a:lnTo>
                <a:cubicBezTo>
                  <a:pt x="1" y="31957"/>
                  <a:pt x="1735" y="33691"/>
                  <a:pt x="3870" y="33691"/>
                </a:cubicBezTo>
                <a:lnTo>
                  <a:pt x="41030" y="33691"/>
                </a:lnTo>
                <a:cubicBezTo>
                  <a:pt x="43165" y="33691"/>
                  <a:pt x="44899" y="31957"/>
                  <a:pt x="44899" y="29822"/>
                </a:cubicBezTo>
                <a:lnTo>
                  <a:pt x="44899" y="3903"/>
                </a:lnTo>
                <a:cubicBezTo>
                  <a:pt x="44899"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80"/>
          <p:cNvSpPr/>
          <p:nvPr/>
        </p:nvSpPr>
        <p:spPr>
          <a:xfrm>
            <a:off x="7411769" y="2776891"/>
            <a:ext cx="1019005" cy="118863"/>
          </a:xfrm>
          <a:custGeom>
            <a:rect b="b" l="l" r="r" t="t"/>
            <a:pathLst>
              <a:path extrusionOk="0" h="5238" w="44900">
                <a:moveTo>
                  <a:pt x="1" y="0"/>
                </a:moveTo>
                <a:lnTo>
                  <a:pt x="1" y="1368"/>
                </a:lnTo>
                <a:cubicBezTo>
                  <a:pt x="1" y="3503"/>
                  <a:pt x="1735" y="5237"/>
                  <a:pt x="3870" y="5237"/>
                </a:cubicBezTo>
                <a:lnTo>
                  <a:pt x="41030" y="5237"/>
                </a:lnTo>
                <a:cubicBezTo>
                  <a:pt x="43165"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80"/>
          <p:cNvSpPr/>
          <p:nvPr/>
        </p:nvSpPr>
        <p:spPr>
          <a:xfrm>
            <a:off x="7464012" y="2178898"/>
            <a:ext cx="916787" cy="540490"/>
          </a:xfrm>
          <a:custGeom>
            <a:rect b="b" l="l" r="r" t="t"/>
            <a:pathLst>
              <a:path extrusionOk="0" h="23818" w="40396">
                <a:moveTo>
                  <a:pt x="0" y="0"/>
                </a:moveTo>
                <a:lnTo>
                  <a:pt x="0" y="23817"/>
                </a:lnTo>
                <a:lnTo>
                  <a:pt x="40396" y="23817"/>
                </a:lnTo>
                <a:lnTo>
                  <a:pt x="40396" y="0"/>
                </a:lnTo>
                <a:close/>
              </a:path>
            </a:pathLst>
          </a:custGeom>
          <a:solidFill>
            <a:schemeClr val="accent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80"/>
          <p:cNvSpPr/>
          <p:nvPr/>
        </p:nvSpPr>
        <p:spPr>
          <a:xfrm>
            <a:off x="7903093" y="2817760"/>
            <a:ext cx="37878" cy="37874"/>
          </a:xfrm>
          <a:custGeom>
            <a:rect b="b" l="l" r="r" t="t"/>
            <a:pathLst>
              <a:path extrusionOk="0" h="1669" w="1669">
                <a:moveTo>
                  <a:pt x="834" y="1"/>
                </a:moveTo>
                <a:cubicBezTo>
                  <a:pt x="367" y="1"/>
                  <a:pt x="0" y="368"/>
                  <a:pt x="0" y="835"/>
                </a:cubicBezTo>
                <a:cubicBezTo>
                  <a:pt x="0" y="1268"/>
                  <a:pt x="367" y="1668"/>
                  <a:pt x="834" y="1668"/>
                </a:cubicBezTo>
                <a:cubicBezTo>
                  <a:pt x="1301" y="1668"/>
                  <a:pt x="1668" y="1268"/>
                  <a:pt x="1668" y="835"/>
                </a:cubicBezTo>
                <a:cubicBezTo>
                  <a:pt x="1668" y="368"/>
                  <a:pt x="1301" y="1"/>
                  <a:pt x="834"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80"/>
          <p:cNvSpPr/>
          <p:nvPr/>
        </p:nvSpPr>
        <p:spPr>
          <a:xfrm>
            <a:off x="7756982" y="3046364"/>
            <a:ext cx="329327" cy="15159"/>
          </a:xfrm>
          <a:custGeom>
            <a:rect b="b" l="l" r="r" t="t"/>
            <a:pathLst>
              <a:path extrusionOk="0" h="668" w="14511">
                <a:moveTo>
                  <a:pt x="0" y="0"/>
                </a:moveTo>
                <a:lnTo>
                  <a:pt x="0" y="668"/>
                </a:lnTo>
                <a:lnTo>
                  <a:pt x="14511" y="668"/>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3" name="Google Shape;1293;p80"/>
          <p:cNvGrpSpPr/>
          <p:nvPr/>
        </p:nvGrpSpPr>
        <p:grpSpPr>
          <a:xfrm>
            <a:off x="7603292" y="2033167"/>
            <a:ext cx="636708" cy="682432"/>
            <a:chOff x="7603292" y="2033167"/>
            <a:chExt cx="636708" cy="682432"/>
          </a:xfrm>
        </p:grpSpPr>
        <p:sp>
          <p:nvSpPr>
            <p:cNvPr id="1294" name="Google Shape;1294;p80"/>
            <p:cNvSpPr/>
            <p:nvPr/>
          </p:nvSpPr>
          <p:spPr>
            <a:xfrm>
              <a:off x="7603292" y="2504376"/>
              <a:ext cx="636708" cy="211222"/>
            </a:xfrm>
            <a:custGeom>
              <a:rect b="b" l="l" r="r" t="t"/>
              <a:pathLst>
                <a:path extrusionOk="0" h="9308" w="28055">
                  <a:moveTo>
                    <a:pt x="3670" y="1"/>
                  </a:moveTo>
                  <a:lnTo>
                    <a:pt x="1" y="9307"/>
                  </a:lnTo>
                  <a:lnTo>
                    <a:pt x="28054" y="9307"/>
                  </a:lnTo>
                  <a:lnTo>
                    <a:pt x="23718"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80"/>
            <p:cNvSpPr/>
            <p:nvPr/>
          </p:nvSpPr>
          <p:spPr>
            <a:xfrm>
              <a:off x="7686582" y="2380248"/>
              <a:ext cx="454989" cy="335350"/>
            </a:xfrm>
            <a:custGeom>
              <a:rect b="b" l="l" r="r" t="t"/>
              <a:pathLst>
                <a:path extrusionOk="0" h="14778" w="20048">
                  <a:moveTo>
                    <a:pt x="10007" y="0"/>
                  </a:moveTo>
                  <a:lnTo>
                    <a:pt x="7405" y="1034"/>
                  </a:lnTo>
                  <a:lnTo>
                    <a:pt x="0" y="5471"/>
                  </a:lnTo>
                  <a:lnTo>
                    <a:pt x="0" y="14777"/>
                  </a:lnTo>
                  <a:lnTo>
                    <a:pt x="20048" y="14777"/>
                  </a:lnTo>
                  <a:lnTo>
                    <a:pt x="20048" y="5471"/>
                  </a:lnTo>
                  <a:lnTo>
                    <a:pt x="12276" y="1034"/>
                  </a:lnTo>
                  <a:lnTo>
                    <a:pt x="10007"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80"/>
            <p:cNvSpPr/>
            <p:nvPr/>
          </p:nvSpPr>
          <p:spPr>
            <a:xfrm>
              <a:off x="7872046" y="2479392"/>
              <a:ext cx="80272" cy="233937"/>
            </a:xfrm>
            <a:custGeom>
              <a:rect b="b" l="l" r="r" t="t"/>
              <a:pathLst>
                <a:path extrusionOk="0" h="10309" w="3537">
                  <a:moveTo>
                    <a:pt x="1502" y="1"/>
                  </a:moveTo>
                  <a:lnTo>
                    <a:pt x="1" y="2469"/>
                  </a:lnTo>
                  <a:lnTo>
                    <a:pt x="1368" y="4638"/>
                  </a:lnTo>
                  <a:lnTo>
                    <a:pt x="701" y="10308"/>
                  </a:lnTo>
                  <a:lnTo>
                    <a:pt x="3170" y="10308"/>
                  </a:lnTo>
                  <a:lnTo>
                    <a:pt x="1935" y="4638"/>
                  </a:lnTo>
                  <a:lnTo>
                    <a:pt x="3537" y="2403"/>
                  </a:lnTo>
                  <a:lnTo>
                    <a:pt x="1502" y="1"/>
                  </a:ln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80"/>
            <p:cNvSpPr/>
            <p:nvPr/>
          </p:nvSpPr>
          <p:spPr>
            <a:xfrm>
              <a:off x="7825113" y="2403712"/>
              <a:ext cx="165061" cy="158212"/>
            </a:xfrm>
            <a:custGeom>
              <a:rect b="b" l="l" r="r" t="t"/>
              <a:pathLst>
                <a:path extrusionOk="0" h="6972" w="7273">
                  <a:moveTo>
                    <a:pt x="1301" y="0"/>
                  </a:moveTo>
                  <a:lnTo>
                    <a:pt x="1" y="934"/>
                  </a:lnTo>
                  <a:lnTo>
                    <a:pt x="1602" y="6905"/>
                  </a:lnTo>
                  <a:lnTo>
                    <a:pt x="3737" y="5237"/>
                  </a:lnTo>
                  <a:lnTo>
                    <a:pt x="6405" y="6972"/>
                  </a:lnTo>
                  <a:lnTo>
                    <a:pt x="7272" y="734"/>
                  </a:lnTo>
                  <a:lnTo>
                    <a:pt x="6172"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80"/>
            <p:cNvSpPr/>
            <p:nvPr/>
          </p:nvSpPr>
          <p:spPr>
            <a:xfrm>
              <a:off x="7850849" y="2316664"/>
              <a:ext cx="115858" cy="205912"/>
            </a:xfrm>
            <a:custGeom>
              <a:rect b="b" l="l" r="r" t="t"/>
              <a:pathLst>
                <a:path extrusionOk="0" h="9074" w="5105">
                  <a:moveTo>
                    <a:pt x="5104" y="0"/>
                  </a:moveTo>
                  <a:lnTo>
                    <a:pt x="1" y="267"/>
                  </a:lnTo>
                  <a:lnTo>
                    <a:pt x="1" y="4437"/>
                  </a:lnTo>
                  <a:lnTo>
                    <a:pt x="2603" y="9073"/>
                  </a:lnTo>
                  <a:lnTo>
                    <a:pt x="5104" y="4403"/>
                  </a:lnTo>
                  <a:lnTo>
                    <a:pt x="5104"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80"/>
            <p:cNvSpPr/>
            <p:nvPr/>
          </p:nvSpPr>
          <p:spPr>
            <a:xfrm>
              <a:off x="7775910" y="2189677"/>
              <a:ext cx="50746" cy="98259"/>
            </a:xfrm>
            <a:custGeom>
              <a:rect b="b" l="l" r="r" t="t"/>
              <a:pathLst>
                <a:path extrusionOk="0" h="4330" w="2236">
                  <a:moveTo>
                    <a:pt x="1029" y="0"/>
                  </a:moveTo>
                  <a:cubicBezTo>
                    <a:pt x="873" y="0"/>
                    <a:pt x="725" y="92"/>
                    <a:pt x="601" y="326"/>
                  </a:cubicBezTo>
                  <a:cubicBezTo>
                    <a:pt x="0" y="1360"/>
                    <a:pt x="834" y="3561"/>
                    <a:pt x="1168" y="4128"/>
                  </a:cubicBezTo>
                  <a:cubicBezTo>
                    <a:pt x="1249" y="4274"/>
                    <a:pt x="1346" y="4330"/>
                    <a:pt x="1446" y="4330"/>
                  </a:cubicBezTo>
                  <a:cubicBezTo>
                    <a:pt x="1758" y="4330"/>
                    <a:pt x="2102" y="3795"/>
                    <a:pt x="2102" y="3795"/>
                  </a:cubicBezTo>
                  <a:lnTo>
                    <a:pt x="2235" y="1160"/>
                  </a:lnTo>
                  <a:cubicBezTo>
                    <a:pt x="2235" y="1160"/>
                    <a:pt x="1584" y="0"/>
                    <a:pt x="10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80"/>
            <p:cNvSpPr/>
            <p:nvPr/>
          </p:nvSpPr>
          <p:spPr>
            <a:xfrm>
              <a:off x="7775910" y="2172839"/>
              <a:ext cx="50746" cy="124151"/>
            </a:xfrm>
            <a:custGeom>
              <a:rect b="b" l="l" r="r" t="t"/>
              <a:pathLst>
                <a:path extrusionOk="0" fill="none" h="5471" w="2236">
                  <a:moveTo>
                    <a:pt x="2235" y="1902"/>
                  </a:moveTo>
                  <a:cubicBezTo>
                    <a:pt x="2235" y="1902"/>
                    <a:pt x="1168" y="0"/>
                    <a:pt x="601" y="1068"/>
                  </a:cubicBezTo>
                  <a:cubicBezTo>
                    <a:pt x="0" y="2102"/>
                    <a:pt x="834" y="4303"/>
                    <a:pt x="1168" y="4870"/>
                  </a:cubicBezTo>
                  <a:cubicBezTo>
                    <a:pt x="1501" y="5471"/>
                    <a:pt x="2102" y="4537"/>
                    <a:pt x="2102"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80"/>
            <p:cNvSpPr/>
            <p:nvPr/>
          </p:nvSpPr>
          <p:spPr>
            <a:xfrm>
              <a:off x="7996959" y="2189677"/>
              <a:ext cx="49997" cy="98259"/>
            </a:xfrm>
            <a:custGeom>
              <a:rect b="b" l="l" r="r" t="t"/>
              <a:pathLst>
                <a:path extrusionOk="0" h="4330" w="2203">
                  <a:moveTo>
                    <a:pt x="1177" y="0"/>
                  </a:moveTo>
                  <a:cubicBezTo>
                    <a:pt x="631" y="0"/>
                    <a:pt x="1" y="1160"/>
                    <a:pt x="1" y="1160"/>
                  </a:cubicBezTo>
                  <a:lnTo>
                    <a:pt x="101" y="3795"/>
                  </a:lnTo>
                  <a:cubicBezTo>
                    <a:pt x="101" y="3795"/>
                    <a:pt x="445" y="4330"/>
                    <a:pt x="756" y="4330"/>
                  </a:cubicBezTo>
                  <a:cubicBezTo>
                    <a:pt x="857" y="4330"/>
                    <a:pt x="954" y="4274"/>
                    <a:pt x="1035" y="4128"/>
                  </a:cubicBezTo>
                  <a:cubicBezTo>
                    <a:pt x="1368" y="3561"/>
                    <a:pt x="2202" y="1360"/>
                    <a:pt x="1602" y="326"/>
                  </a:cubicBezTo>
                  <a:cubicBezTo>
                    <a:pt x="1477" y="92"/>
                    <a:pt x="1331" y="0"/>
                    <a:pt x="11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80"/>
            <p:cNvSpPr/>
            <p:nvPr/>
          </p:nvSpPr>
          <p:spPr>
            <a:xfrm>
              <a:off x="7996959" y="2172839"/>
              <a:ext cx="49997" cy="124151"/>
            </a:xfrm>
            <a:custGeom>
              <a:rect b="b" l="l" r="r" t="t"/>
              <a:pathLst>
                <a:path extrusionOk="0" fill="none" h="5471" w="2203">
                  <a:moveTo>
                    <a:pt x="1" y="1902"/>
                  </a:moveTo>
                  <a:cubicBezTo>
                    <a:pt x="1" y="1902"/>
                    <a:pt x="1035" y="0"/>
                    <a:pt x="1602" y="1068"/>
                  </a:cubicBezTo>
                  <a:cubicBezTo>
                    <a:pt x="2202" y="2102"/>
                    <a:pt x="1368" y="4303"/>
                    <a:pt x="1035" y="4870"/>
                  </a:cubicBezTo>
                  <a:cubicBezTo>
                    <a:pt x="701" y="5471"/>
                    <a:pt x="101" y="4537"/>
                    <a:pt x="101"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80"/>
            <p:cNvSpPr/>
            <p:nvPr/>
          </p:nvSpPr>
          <p:spPr>
            <a:xfrm>
              <a:off x="7812993" y="2072924"/>
              <a:ext cx="196107" cy="313383"/>
            </a:xfrm>
            <a:custGeom>
              <a:rect b="b" l="l" r="r" t="t"/>
              <a:pathLst>
                <a:path extrusionOk="0" h="13810" w="8641">
                  <a:moveTo>
                    <a:pt x="4337" y="0"/>
                  </a:moveTo>
                  <a:cubicBezTo>
                    <a:pt x="1936" y="0"/>
                    <a:pt x="1" y="2702"/>
                    <a:pt x="1" y="5971"/>
                  </a:cubicBezTo>
                  <a:cubicBezTo>
                    <a:pt x="1" y="9207"/>
                    <a:pt x="1869" y="13810"/>
                    <a:pt x="4304" y="13810"/>
                  </a:cubicBezTo>
                  <a:cubicBezTo>
                    <a:pt x="6706" y="13810"/>
                    <a:pt x="8640" y="9240"/>
                    <a:pt x="8640" y="5971"/>
                  </a:cubicBezTo>
                  <a:cubicBezTo>
                    <a:pt x="8640" y="2635"/>
                    <a:pt x="6739" y="0"/>
                    <a:pt x="4337" y="0"/>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80"/>
            <p:cNvSpPr/>
            <p:nvPr/>
          </p:nvSpPr>
          <p:spPr>
            <a:xfrm>
              <a:off x="7770599" y="2420369"/>
              <a:ext cx="274088" cy="295229"/>
            </a:xfrm>
            <a:custGeom>
              <a:rect b="b" l="l" r="r" t="t"/>
              <a:pathLst>
                <a:path extrusionOk="0" h="13010" w="12077">
                  <a:moveTo>
                    <a:pt x="9674" y="0"/>
                  </a:moveTo>
                  <a:lnTo>
                    <a:pt x="6038" y="12909"/>
                  </a:lnTo>
                  <a:lnTo>
                    <a:pt x="2403" y="200"/>
                  </a:lnTo>
                  <a:lnTo>
                    <a:pt x="668" y="1268"/>
                  </a:lnTo>
                  <a:lnTo>
                    <a:pt x="1" y="6371"/>
                  </a:lnTo>
                  <a:lnTo>
                    <a:pt x="2136" y="6738"/>
                  </a:lnTo>
                  <a:lnTo>
                    <a:pt x="968" y="8506"/>
                  </a:lnTo>
                  <a:lnTo>
                    <a:pt x="4037" y="13009"/>
                  </a:lnTo>
                  <a:lnTo>
                    <a:pt x="8373" y="13009"/>
                  </a:lnTo>
                  <a:lnTo>
                    <a:pt x="11642" y="9674"/>
                  </a:lnTo>
                  <a:lnTo>
                    <a:pt x="9541" y="7105"/>
                  </a:lnTo>
                  <a:lnTo>
                    <a:pt x="12076" y="6905"/>
                  </a:lnTo>
                  <a:lnTo>
                    <a:pt x="11809" y="1268"/>
                  </a:lnTo>
                  <a:lnTo>
                    <a:pt x="9674"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80"/>
            <p:cNvSpPr/>
            <p:nvPr/>
          </p:nvSpPr>
          <p:spPr>
            <a:xfrm>
              <a:off x="7794837" y="2033167"/>
              <a:ext cx="229401" cy="217666"/>
            </a:xfrm>
            <a:custGeom>
              <a:rect b="b" l="l" r="r" t="t"/>
              <a:pathLst>
                <a:path extrusionOk="0" h="9592" w="10108">
                  <a:moveTo>
                    <a:pt x="5004" y="1"/>
                  </a:moveTo>
                  <a:cubicBezTo>
                    <a:pt x="3895" y="1"/>
                    <a:pt x="2802" y="151"/>
                    <a:pt x="2168" y="485"/>
                  </a:cubicBezTo>
                  <a:cubicBezTo>
                    <a:pt x="934" y="1152"/>
                    <a:pt x="0" y="4287"/>
                    <a:pt x="300" y="5388"/>
                  </a:cubicBezTo>
                  <a:cubicBezTo>
                    <a:pt x="601" y="6422"/>
                    <a:pt x="734" y="7456"/>
                    <a:pt x="767" y="8557"/>
                  </a:cubicBezTo>
                  <a:cubicBezTo>
                    <a:pt x="767" y="8557"/>
                    <a:pt x="904" y="8571"/>
                    <a:pt x="1063" y="8571"/>
                  </a:cubicBezTo>
                  <a:cubicBezTo>
                    <a:pt x="1329" y="8571"/>
                    <a:pt x="1660" y="8532"/>
                    <a:pt x="1535" y="8323"/>
                  </a:cubicBezTo>
                  <a:cubicBezTo>
                    <a:pt x="1368" y="7990"/>
                    <a:pt x="1535" y="6889"/>
                    <a:pt x="1535" y="6889"/>
                  </a:cubicBezTo>
                  <a:cubicBezTo>
                    <a:pt x="1768" y="6722"/>
                    <a:pt x="1935" y="6455"/>
                    <a:pt x="2035" y="6222"/>
                  </a:cubicBezTo>
                  <a:cubicBezTo>
                    <a:pt x="2269" y="5722"/>
                    <a:pt x="1768" y="5054"/>
                    <a:pt x="1768" y="4454"/>
                  </a:cubicBezTo>
                  <a:cubicBezTo>
                    <a:pt x="1768" y="4343"/>
                    <a:pt x="1884" y="4299"/>
                    <a:pt x="2074" y="4299"/>
                  </a:cubicBezTo>
                  <a:cubicBezTo>
                    <a:pt x="2856" y="4299"/>
                    <a:pt x="4895" y="5054"/>
                    <a:pt x="5271" y="5054"/>
                  </a:cubicBezTo>
                  <a:cubicBezTo>
                    <a:pt x="5704" y="5054"/>
                    <a:pt x="8473" y="4387"/>
                    <a:pt x="8473" y="4387"/>
                  </a:cubicBezTo>
                  <a:lnTo>
                    <a:pt x="8473" y="4387"/>
                  </a:lnTo>
                  <a:cubicBezTo>
                    <a:pt x="8473" y="4387"/>
                    <a:pt x="7973" y="6122"/>
                    <a:pt x="8273" y="6322"/>
                  </a:cubicBezTo>
                  <a:cubicBezTo>
                    <a:pt x="8540" y="6556"/>
                    <a:pt x="8773" y="7423"/>
                    <a:pt x="8773" y="7423"/>
                  </a:cubicBezTo>
                  <a:cubicBezTo>
                    <a:pt x="8773" y="7423"/>
                    <a:pt x="8473" y="8991"/>
                    <a:pt x="8540" y="9257"/>
                  </a:cubicBezTo>
                  <a:cubicBezTo>
                    <a:pt x="8608" y="9417"/>
                    <a:pt x="8893" y="9591"/>
                    <a:pt x="9110" y="9591"/>
                  </a:cubicBezTo>
                  <a:cubicBezTo>
                    <a:pt x="9211" y="9591"/>
                    <a:pt x="9298" y="9553"/>
                    <a:pt x="9340" y="9458"/>
                  </a:cubicBezTo>
                  <a:cubicBezTo>
                    <a:pt x="9474" y="9157"/>
                    <a:pt x="9440" y="6622"/>
                    <a:pt x="9440" y="6622"/>
                  </a:cubicBezTo>
                  <a:lnTo>
                    <a:pt x="9440" y="6622"/>
                  </a:lnTo>
                  <a:cubicBezTo>
                    <a:pt x="9440" y="6622"/>
                    <a:pt x="9452" y="6624"/>
                    <a:pt x="9471" y="6624"/>
                  </a:cubicBezTo>
                  <a:cubicBezTo>
                    <a:pt x="9603" y="6624"/>
                    <a:pt x="10107" y="6548"/>
                    <a:pt x="10107" y="5388"/>
                  </a:cubicBezTo>
                  <a:cubicBezTo>
                    <a:pt x="10107" y="4054"/>
                    <a:pt x="9307" y="952"/>
                    <a:pt x="7939" y="418"/>
                  </a:cubicBezTo>
                  <a:cubicBezTo>
                    <a:pt x="7239" y="151"/>
                    <a:pt x="6113" y="1"/>
                    <a:pt x="5004"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6" name="Google Shape;1306;p80"/>
          <p:cNvSpPr/>
          <p:nvPr/>
        </p:nvSpPr>
        <p:spPr>
          <a:xfrm>
            <a:off x="6563134" y="1694436"/>
            <a:ext cx="329327" cy="177909"/>
          </a:xfrm>
          <a:custGeom>
            <a:rect b="b" l="l" r="r" t="t"/>
            <a:pathLst>
              <a:path extrusionOk="0" h="7840" w="14511">
                <a:moveTo>
                  <a:pt x="1668" y="0"/>
                </a:moveTo>
                <a:lnTo>
                  <a:pt x="1668" y="3803"/>
                </a:lnTo>
                <a:cubicBezTo>
                  <a:pt x="1668" y="5037"/>
                  <a:pt x="1234" y="6205"/>
                  <a:pt x="501" y="7206"/>
                </a:cubicBezTo>
                <a:lnTo>
                  <a:pt x="0" y="7839"/>
                </a:lnTo>
                <a:lnTo>
                  <a:pt x="14511" y="7839"/>
                </a:lnTo>
                <a:lnTo>
                  <a:pt x="14010" y="7206"/>
                </a:lnTo>
                <a:cubicBezTo>
                  <a:pt x="13243" y="6205"/>
                  <a:pt x="12843" y="5037"/>
                  <a:pt x="12843" y="3803"/>
                </a:cubicBezTo>
                <a:lnTo>
                  <a:pt x="12843"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80"/>
          <p:cNvSpPr/>
          <p:nvPr/>
        </p:nvSpPr>
        <p:spPr>
          <a:xfrm>
            <a:off x="6585080" y="1694436"/>
            <a:ext cx="284663" cy="146866"/>
          </a:xfrm>
          <a:custGeom>
            <a:rect b="b" l="l" r="r" t="t"/>
            <a:pathLst>
              <a:path extrusionOk="0" h="6472" w="12543">
                <a:moveTo>
                  <a:pt x="701" y="0"/>
                </a:moveTo>
                <a:lnTo>
                  <a:pt x="701" y="3803"/>
                </a:lnTo>
                <a:cubicBezTo>
                  <a:pt x="701" y="4704"/>
                  <a:pt x="434" y="5638"/>
                  <a:pt x="1" y="6472"/>
                </a:cubicBezTo>
                <a:lnTo>
                  <a:pt x="12543" y="6472"/>
                </a:lnTo>
                <a:cubicBezTo>
                  <a:pt x="12076" y="5671"/>
                  <a:pt x="11842" y="4737"/>
                  <a:pt x="11876" y="3803"/>
                </a:cubicBezTo>
                <a:lnTo>
                  <a:pt x="11876" y="0"/>
                </a:lnTo>
                <a:close/>
              </a:path>
            </a:pathLst>
          </a:custGeom>
          <a:solidFill>
            <a:srgbClr val="B04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80"/>
          <p:cNvSpPr/>
          <p:nvPr/>
        </p:nvSpPr>
        <p:spPr>
          <a:xfrm>
            <a:off x="6600990" y="1707302"/>
            <a:ext cx="253617" cy="36353"/>
          </a:xfrm>
          <a:custGeom>
            <a:rect b="b" l="l" r="r" t="t"/>
            <a:pathLst>
              <a:path extrusionOk="0" h="1602" w="11175">
                <a:moveTo>
                  <a:pt x="0" y="1"/>
                </a:moveTo>
                <a:lnTo>
                  <a:pt x="0" y="1602"/>
                </a:lnTo>
                <a:lnTo>
                  <a:pt x="11175" y="1602"/>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80"/>
          <p:cNvSpPr/>
          <p:nvPr/>
        </p:nvSpPr>
        <p:spPr>
          <a:xfrm>
            <a:off x="6217149" y="957156"/>
            <a:ext cx="1019777" cy="764556"/>
          </a:xfrm>
          <a:custGeom>
            <a:rect b="b" l="l" r="r" t="t"/>
            <a:pathLst>
              <a:path extrusionOk="0" h="33692" w="44934">
                <a:moveTo>
                  <a:pt x="3904" y="1"/>
                </a:moveTo>
                <a:cubicBezTo>
                  <a:pt x="1769" y="1"/>
                  <a:pt x="34" y="1702"/>
                  <a:pt x="1" y="3870"/>
                </a:cubicBezTo>
                <a:lnTo>
                  <a:pt x="1" y="29822"/>
                </a:lnTo>
                <a:cubicBezTo>
                  <a:pt x="1" y="31957"/>
                  <a:pt x="1769" y="33691"/>
                  <a:pt x="3904" y="33691"/>
                </a:cubicBezTo>
                <a:lnTo>
                  <a:pt x="41030" y="33691"/>
                </a:lnTo>
                <a:cubicBezTo>
                  <a:pt x="43165" y="33691"/>
                  <a:pt x="44933" y="31923"/>
                  <a:pt x="44933" y="29822"/>
                </a:cubicBezTo>
                <a:lnTo>
                  <a:pt x="44933" y="3870"/>
                </a:lnTo>
                <a:cubicBezTo>
                  <a:pt x="44933"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80"/>
          <p:cNvSpPr/>
          <p:nvPr/>
        </p:nvSpPr>
        <p:spPr>
          <a:xfrm>
            <a:off x="6217921" y="1602849"/>
            <a:ext cx="1019006" cy="118863"/>
          </a:xfrm>
          <a:custGeom>
            <a:rect b="b" l="l" r="r" t="t"/>
            <a:pathLst>
              <a:path extrusionOk="0" h="5238" w="44900">
                <a:moveTo>
                  <a:pt x="0" y="0"/>
                </a:moveTo>
                <a:lnTo>
                  <a:pt x="0" y="1368"/>
                </a:lnTo>
                <a:cubicBezTo>
                  <a:pt x="0" y="3503"/>
                  <a:pt x="1735" y="5237"/>
                  <a:pt x="3870" y="5237"/>
                </a:cubicBezTo>
                <a:lnTo>
                  <a:pt x="41030" y="5237"/>
                </a:lnTo>
                <a:cubicBezTo>
                  <a:pt x="43131"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80"/>
          <p:cNvSpPr/>
          <p:nvPr/>
        </p:nvSpPr>
        <p:spPr>
          <a:xfrm>
            <a:off x="6269393" y="1004084"/>
            <a:ext cx="916810" cy="540490"/>
          </a:xfrm>
          <a:custGeom>
            <a:rect b="b" l="l" r="r" t="t"/>
            <a:pathLst>
              <a:path extrusionOk="0" h="23818" w="40397">
                <a:moveTo>
                  <a:pt x="1" y="1"/>
                </a:moveTo>
                <a:lnTo>
                  <a:pt x="1" y="23818"/>
                </a:lnTo>
                <a:lnTo>
                  <a:pt x="40396" y="23818"/>
                </a:lnTo>
                <a:lnTo>
                  <a:pt x="40396" y="1"/>
                </a:lnTo>
                <a:close/>
              </a:path>
            </a:pathLst>
          </a:custGeom>
          <a:solidFill>
            <a:schemeClr val="accent4"/>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80"/>
          <p:cNvSpPr/>
          <p:nvPr/>
        </p:nvSpPr>
        <p:spPr>
          <a:xfrm>
            <a:off x="6706975" y="1642742"/>
            <a:ext cx="40896" cy="38305"/>
          </a:xfrm>
          <a:custGeom>
            <a:rect b="b" l="l" r="r" t="t"/>
            <a:pathLst>
              <a:path extrusionOk="0" h="1688" w="1802">
                <a:moveTo>
                  <a:pt x="913" y="1"/>
                </a:moveTo>
                <a:cubicBezTo>
                  <a:pt x="523" y="1"/>
                  <a:pt x="161" y="287"/>
                  <a:pt x="100" y="711"/>
                </a:cubicBezTo>
                <a:cubicBezTo>
                  <a:pt x="0" y="1178"/>
                  <a:pt x="334" y="1578"/>
                  <a:pt x="767" y="1678"/>
                </a:cubicBezTo>
                <a:cubicBezTo>
                  <a:pt x="811" y="1684"/>
                  <a:pt x="854" y="1687"/>
                  <a:pt x="897" y="1687"/>
                </a:cubicBezTo>
                <a:cubicBezTo>
                  <a:pt x="1312" y="1687"/>
                  <a:pt x="1674" y="1401"/>
                  <a:pt x="1735" y="978"/>
                </a:cubicBezTo>
                <a:cubicBezTo>
                  <a:pt x="1801" y="511"/>
                  <a:pt x="1501" y="77"/>
                  <a:pt x="1034" y="10"/>
                </a:cubicBezTo>
                <a:cubicBezTo>
                  <a:pt x="994" y="4"/>
                  <a:pt x="953" y="1"/>
                  <a:pt x="913"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80"/>
          <p:cNvSpPr/>
          <p:nvPr/>
        </p:nvSpPr>
        <p:spPr>
          <a:xfrm>
            <a:off x="6563134" y="1872322"/>
            <a:ext cx="329327" cy="15159"/>
          </a:xfrm>
          <a:custGeom>
            <a:rect b="b" l="l" r="r" t="t"/>
            <a:pathLst>
              <a:path extrusionOk="0" h="668" w="14511">
                <a:moveTo>
                  <a:pt x="0" y="0"/>
                </a:moveTo>
                <a:lnTo>
                  <a:pt x="0" y="668"/>
                </a:lnTo>
                <a:lnTo>
                  <a:pt x="14511" y="668"/>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4" name="Google Shape;1314;p80"/>
          <p:cNvGrpSpPr/>
          <p:nvPr/>
        </p:nvGrpSpPr>
        <p:grpSpPr>
          <a:xfrm>
            <a:off x="6407174" y="873466"/>
            <a:ext cx="640476" cy="668839"/>
            <a:chOff x="6407174" y="873466"/>
            <a:chExt cx="640476" cy="668839"/>
          </a:xfrm>
        </p:grpSpPr>
        <p:sp>
          <p:nvSpPr>
            <p:cNvPr id="1315" name="Google Shape;1315;p80"/>
            <p:cNvSpPr/>
            <p:nvPr/>
          </p:nvSpPr>
          <p:spPr>
            <a:xfrm>
              <a:off x="6407174" y="1328065"/>
              <a:ext cx="640476" cy="214240"/>
            </a:xfrm>
            <a:custGeom>
              <a:rect b="b" l="l" r="r" t="t"/>
              <a:pathLst>
                <a:path extrusionOk="0" h="9441" w="28221">
                  <a:moveTo>
                    <a:pt x="3737" y="1"/>
                  </a:moveTo>
                  <a:lnTo>
                    <a:pt x="1" y="9441"/>
                  </a:lnTo>
                  <a:lnTo>
                    <a:pt x="28221" y="9441"/>
                  </a:lnTo>
                  <a:lnTo>
                    <a:pt x="23784"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80"/>
            <p:cNvSpPr/>
            <p:nvPr/>
          </p:nvSpPr>
          <p:spPr>
            <a:xfrm>
              <a:off x="6551015" y="927679"/>
              <a:ext cx="339177" cy="566949"/>
            </a:xfrm>
            <a:custGeom>
              <a:rect b="b" l="l" r="r" t="t"/>
              <a:pathLst>
                <a:path extrusionOk="0" h="24984" w="14945">
                  <a:moveTo>
                    <a:pt x="6546" y="1"/>
                  </a:moveTo>
                  <a:cubicBezTo>
                    <a:pt x="4833" y="1"/>
                    <a:pt x="3649" y="1061"/>
                    <a:pt x="2903" y="2400"/>
                  </a:cubicBezTo>
                  <a:cubicBezTo>
                    <a:pt x="1935" y="4102"/>
                    <a:pt x="868" y="5136"/>
                    <a:pt x="701" y="5836"/>
                  </a:cubicBezTo>
                  <a:cubicBezTo>
                    <a:pt x="701" y="5836"/>
                    <a:pt x="0" y="9205"/>
                    <a:pt x="701" y="10606"/>
                  </a:cubicBezTo>
                  <a:cubicBezTo>
                    <a:pt x="1401" y="11974"/>
                    <a:pt x="2436" y="13608"/>
                    <a:pt x="1902" y="14809"/>
                  </a:cubicBezTo>
                  <a:cubicBezTo>
                    <a:pt x="1368" y="16010"/>
                    <a:pt x="834" y="16277"/>
                    <a:pt x="601" y="18579"/>
                  </a:cubicBezTo>
                  <a:cubicBezTo>
                    <a:pt x="410" y="20738"/>
                    <a:pt x="3726" y="24983"/>
                    <a:pt x="7671" y="24983"/>
                  </a:cubicBezTo>
                  <a:cubicBezTo>
                    <a:pt x="7870" y="24983"/>
                    <a:pt x="8071" y="24972"/>
                    <a:pt x="8273" y="24950"/>
                  </a:cubicBezTo>
                  <a:cubicBezTo>
                    <a:pt x="12476" y="24483"/>
                    <a:pt x="14944" y="21014"/>
                    <a:pt x="14211" y="18178"/>
                  </a:cubicBezTo>
                  <a:cubicBezTo>
                    <a:pt x="13443" y="15343"/>
                    <a:pt x="12276" y="14976"/>
                    <a:pt x="12676" y="13175"/>
                  </a:cubicBezTo>
                  <a:cubicBezTo>
                    <a:pt x="13043" y="11407"/>
                    <a:pt x="13944" y="10173"/>
                    <a:pt x="13510" y="7738"/>
                  </a:cubicBezTo>
                  <a:cubicBezTo>
                    <a:pt x="13043" y="5269"/>
                    <a:pt x="10842" y="1233"/>
                    <a:pt x="8206" y="299"/>
                  </a:cubicBezTo>
                  <a:cubicBezTo>
                    <a:pt x="7605" y="93"/>
                    <a:pt x="7053" y="1"/>
                    <a:pt x="6546"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80"/>
            <p:cNvSpPr/>
            <p:nvPr/>
          </p:nvSpPr>
          <p:spPr>
            <a:xfrm>
              <a:off x="6491963" y="1203937"/>
              <a:ext cx="455012" cy="338368"/>
            </a:xfrm>
            <a:custGeom>
              <a:rect b="b" l="l" r="r" t="t"/>
              <a:pathLst>
                <a:path extrusionOk="0" h="14911" w="20049">
                  <a:moveTo>
                    <a:pt x="10008" y="0"/>
                  </a:moveTo>
                  <a:lnTo>
                    <a:pt x="1" y="5471"/>
                  </a:lnTo>
                  <a:lnTo>
                    <a:pt x="2369" y="14911"/>
                  </a:lnTo>
                  <a:lnTo>
                    <a:pt x="17013" y="14911"/>
                  </a:lnTo>
                  <a:lnTo>
                    <a:pt x="20048" y="5471"/>
                  </a:lnTo>
                  <a:lnTo>
                    <a:pt x="10008"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80"/>
            <p:cNvSpPr/>
            <p:nvPr/>
          </p:nvSpPr>
          <p:spPr>
            <a:xfrm>
              <a:off x="6606278" y="1203937"/>
              <a:ext cx="218054" cy="267976"/>
            </a:xfrm>
            <a:custGeom>
              <a:rect b="b" l="l" r="r" t="t"/>
              <a:pathLst>
                <a:path extrusionOk="0" h="11809" w="9608">
                  <a:moveTo>
                    <a:pt x="4971" y="0"/>
                  </a:moveTo>
                  <a:lnTo>
                    <a:pt x="1068" y="2135"/>
                  </a:lnTo>
                  <a:lnTo>
                    <a:pt x="1" y="5337"/>
                  </a:lnTo>
                  <a:lnTo>
                    <a:pt x="2402" y="5971"/>
                  </a:lnTo>
                  <a:lnTo>
                    <a:pt x="267" y="7572"/>
                  </a:lnTo>
                  <a:lnTo>
                    <a:pt x="4637" y="11808"/>
                  </a:lnTo>
                  <a:lnTo>
                    <a:pt x="8773" y="7972"/>
                  </a:lnTo>
                  <a:lnTo>
                    <a:pt x="6772" y="6071"/>
                  </a:lnTo>
                  <a:lnTo>
                    <a:pt x="9607" y="5337"/>
                  </a:lnTo>
                  <a:lnTo>
                    <a:pt x="8840" y="2135"/>
                  </a:lnTo>
                  <a:lnTo>
                    <a:pt x="497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80"/>
            <p:cNvSpPr/>
            <p:nvPr/>
          </p:nvSpPr>
          <p:spPr>
            <a:xfrm>
              <a:off x="6657001" y="1141102"/>
              <a:ext cx="115086" cy="271017"/>
            </a:xfrm>
            <a:custGeom>
              <a:rect b="b" l="l" r="r" t="t"/>
              <a:pathLst>
                <a:path extrusionOk="0" h="11943" w="5071">
                  <a:moveTo>
                    <a:pt x="5071" y="0"/>
                  </a:moveTo>
                  <a:lnTo>
                    <a:pt x="0" y="201"/>
                  </a:lnTo>
                  <a:lnTo>
                    <a:pt x="0" y="4404"/>
                  </a:lnTo>
                  <a:lnTo>
                    <a:pt x="2569" y="11942"/>
                  </a:lnTo>
                  <a:lnTo>
                    <a:pt x="5071" y="4337"/>
                  </a:lnTo>
                  <a:lnTo>
                    <a:pt x="507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0" name="Google Shape;1320;p80"/>
            <p:cNvGrpSpPr/>
            <p:nvPr/>
          </p:nvGrpSpPr>
          <p:grpSpPr>
            <a:xfrm>
              <a:off x="6550636" y="873466"/>
              <a:ext cx="354314" cy="471369"/>
              <a:chOff x="6368674" y="873466"/>
              <a:chExt cx="354314" cy="471369"/>
            </a:xfrm>
          </p:grpSpPr>
          <p:sp>
            <p:nvSpPr>
              <p:cNvPr id="1321" name="Google Shape;1321;p80"/>
              <p:cNvSpPr/>
              <p:nvPr/>
            </p:nvSpPr>
            <p:spPr>
              <a:xfrm>
                <a:off x="6392140" y="1012594"/>
                <a:ext cx="49997" cy="98712"/>
              </a:xfrm>
              <a:custGeom>
                <a:rect b="b" l="l" r="r" t="t"/>
                <a:pathLst>
                  <a:path extrusionOk="0" h="4350" w="2203">
                    <a:moveTo>
                      <a:pt x="1010" y="1"/>
                    </a:moveTo>
                    <a:cubicBezTo>
                      <a:pt x="852" y="1"/>
                      <a:pt x="699" y="92"/>
                      <a:pt x="568" y="326"/>
                    </a:cubicBezTo>
                    <a:cubicBezTo>
                      <a:pt x="1" y="1360"/>
                      <a:pt x="835" y="3562"/>
                      <a:pt x="1168" y="4162"/>
                    </a:cubicBezTo>
                    <a:cubicBezTo>
                      <a:pt x="1248" y="4298"/>
                      <a:pt x="1341" y="4350"/>
                      <a:pt x="1437" y="4350"/>
                    </a:cubicBezTo>
                    <a:cubicBezTo>
                      <a:pt x="1741" y="4350"/>
                      <a:pt x="2069" y="3829"/>
                      <a:pt x="2069" y="3829"/>
                    </a:cubicBezTo>
                    <a:lnTo>
                      <a:pt x="2202" y="1160"/>
                    </a:lnTo>
                    <a:cubicBezTo>
                      <a:pt x="2202" y="1160"/>
                      <a:pt x="1572" y="1"/>
                      <a:pt x="10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80"/>
              <p:cNvSpPr/>
              <p:nvPr/>
            </p:nvSpPr>
            <p:spPr>
              <a:xfrm>
                <a:off x="6392140" y="995756"/>
                <a:ext cx="49997" cy="124173"/>
              </a:xfrm>
              <a:custGeom>
                <a:rect b="b" l="l" r="r" t="t"/>
                <a:pathLst>
                  <a:path extrusionOk="0" fill="none" h="5472" w="2203">
                    <a:moveTo>
                      <a:pt x="2202" y="1902"/>
                    </a:moveTo>
                    <a:cubicBezTo>
                      <a:pt x="2202" y="1902"/>
                      <a:pt x="1168" y="1"/>
                      <a:pt x="568" y="1068"/>
                    </a:cubicBezTo>
                    <a:cubicBezTo>
                      <a:pt x="1" y="2102"/>
                      <a:pt x="835" y="4304"/>
                      <a:pt x="1168" y="4904"/>
                    </a:cubicBezTo>
                    <a:cubicBezTo>
                      <a:pt x="1502" y="5471"/>
                      <a:pt x="2069" y="4571"/>
                      <a:pt x="2069" y="4571"/>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80"/>
              <p:cNvSpPr/>
              <p:nvPr/>
            </p:nvSpPr>
            <p:spPr>
              <a:xfrm>
                <a:off x="6613212" y="1012594"/>
                <a:ext cx="49974" cy="98712"/>
              </a:xfrm>
              <a:custGeom>
                <a:rect b="b" l="l" r="r" t="t"/>
                <a:pathLst>
                  <a:path extrusionOk="0" h="4350" w="2202">
                    <a:moveTo>
                      <a:pt x="1193" y="1"/>
                    </a:moveTo>
                    <a:cubicBezTo>
                      <a:pt x="631" y="1"/>
                      <a:pt x="0" y="1160"/>
                      <a:pt x="0" y="1160"/>
                    </a:cubicBezTo>
                    <a:lnTo>
                      <a:pt x="133" y="3829"/>
                    </a:lnTo>
                    <a:cubicBezTo>
                      <a:pt x="133" y="3829"/>
                      <a:pt x="462" y="4350"/>
                      <a:pt x="765" y="4350"/>
                    </a:cubicBezTo>
                    <a:cubicBezTo>
                      <a:pt x="861" y="4350"/>
                      <a:pt x="954" y="4298"/>
                      <a:pt x="1034" y="4162"/>
                    </a:cubicBezTo>
                    <a:cubicBezTo>
                      <a:pt x="1368" y="3562"/>
                      <a:pt x="2202" y="1360"/>
                      <a:pt x="1635" y="326"/>
                    </a:cubicBezTo>
                    <a:cubicBezTo>
                      <a:pt x="1503" y="92"/>
                      <a:pt x="1351" y="1"/>
                      <a:pt x="11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80"/>
              <p:cNvSpPr/>
              <p:nvPr/>
            </p:nvSpPr>
            <p:spPr>
              <a:xfrm>
                <a:off x="6613212" y="995756"/>
                <a:ext cx="49974" cy="124173"/>
              </a:xfrm>
              <a:custGeom>
                <a:rect b="b" l="l" r="r" t="t"/>
                <a:pathLst>
                  <a:path extrusionOk="0" fill="none" h="5472" w="2202">
                    <a:moveTo>
                      <a:pt x="0" y="1902"/>
                    </a:moveTo>
                    <a:cubicBezTo>
                      <a:pt x="0" y="1902"/>
                      <a:pt x="1034" y="1"/>
                      <a:pt x="1635" y="1068"/>
                    </a:cubicBezTo>
                    <a:cubicBezTo>
                      <a:pt x="2202" y="2102"/>
                      <a:pt x="1368" y="4304"/>
                      <a:pt x="1034" y="4904"/>
                    </a:cubicBezTo>
                    <a:cubicBezTo>
                      <a:pt x="701" y="5471"/>
                      <a:pt x="133" y="4571"/>
                      <a:pt x="133" y="4571"/>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80"/>
              <p:cNvSpPr/>
              <p:nvPr/>
            </p:nvSpPr>
            <p:spPr>
              <a:xfrm>
                <a:off x="6428475" y="895841"/>
                <a:ext cx="196856" cy="313406"/>
              </a:xfrm>
              <a:custGeom>
                <a:rect b="b" l="l" r="r" t="t"/>
                <a:pathLst>
                  <a:path extrusionOk="0" h="13811" w="8674">
                    <a:moveTo>
                      <a:pt x="4337" y="1"/>
                    </a:moveTo>
                    <a:cubicBezTo>
                      <a:pt x="1936" y="1"/>
                      <a:pt x="1" y="2669"/>
                      <a:pt x="1" y="5972"/>
                    </a:cubicBezTo>
                    <a:cubicBezTo>
                      <a:pt x="1" y="9241"/>
                      <a:pt x="1936" y="13811"/>
                      <a:pt x="4337" y="13811"/>
                    </a:cubicBezTo>
                    <a:cubicBezTo>
                      <a:pt x="6772" y="13811"/>
                      <a:pt x="8674" y="9241"/>
                      <a:pt x="8674" y="5972"/>
                    </a:cubicBezTo>
                    <a:cubicBezTo>
                      <a:pt x="8674" y="2669"/>
                      <a:pt x="6739" y="1"/>
                      <a:pt x="4337" y="1"/>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80"/>
              <p:cNvSpPr/>
              <p:nvPr/>
            </p:nvSpPr>
            <p:spPr>
              <a:xfrm>
                <a:off x="6368674" y="890100"/>
                <a:ext cx="139325" cy="267681"/>
              </a:xfrm>
              <a:custGeom>
                <a:rect b="b" l="l" r="r" t="t"/>
                <a:pathLst>
                  <a:path extrusionOk="0" h="11796" w="6139">
                    <a:moveTo>
                      <a:pt x="5025" y="1"/>
                    </a:moveTo>
                    <a:cubicBezTo>
                      <a:pt x="4881" y="1"/>
                      <a:pt x="4719" y="28"/>
                      <a:pt x="4537" y="87"/>
                    </a:cubicBezTo>
                    <a:cubicBezTo>
                      <a:pt x="2936" y="621"/>
                      <a:pt x="1902" y="3990"/>
                      <a:pt x="1135" y="5391"/>
                    </a:cubicBezTo>
                    <a:cubicBezTo>
                      <a:pt x="768" y="5991"/>
                      <a:pt x="534" y="6758"/>
                      <a:pt x="401" y="7492"/>
                    </a:cubicBezTo>
                    <a:cubicBezTo>
                      <a:pt x="1" y="9827"/>
                      <a:pt x="1969" y="11795"/>
                      <a:pt x="1969" y="11795"/>
                    </a:cubicBezTo>
                    <a:cubicBezTo>
                      <a:pt x="1969" y="11795"/>
                      <a:pt x="1535" y="9327"/>
                      <a:pt x="1802" y="7659"/>
                    </a:cubicBezTo>
                    <a:cubicBezTo>
                      <a:pt x="1969" y="6758"/>
                      <a:pt x="2436" y="6425"/>
                      <a:pt x="3236" y="6091"/>
                    </a:cubicBezTo>
                    <a:cubicBezTo>
                      <a:pt x="5071" y="5391"/>
                      <a:pt x="6138" y="3990"/>
                      <a:pt x="6138" y="1921"/>
                    </a:cubicBezTo>
                    <a:cubicBezTo>
                      <a:pt x="6138" y="1086"/>
                      <a:pt x="5939" y="1"/>
                      <a:pt x="5025"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80"/>
              <p:cNvSpPr/>
              <p:nvPr/>
            </p:nvSpPr>
            <p:spPr>
              <a:xfrm>
                <a:off x="6487891" y="873466"/>
                <a:ext cx="235098" cy="471369"/>
              </a:xfrm>
              <a:custGeom>
                <a:rect b="b" l="l" r="r" t="t"/>
                <a:pathLst>
                  <a:path extrusionOk="0" h="20772" w="10359">
                    <a:moveTo>
                      <a:pt x="1874" y="1"/>
                    </a:moveTo>
                    <a:cubicBezTo>
                      <a:pt x="573" y="1"/>
                      <a:pt x="0" y="938"/>
                      <a:pt x="51" y="2187"/>
                    </a:cubicBezTo>
                    <a:cubicBezTo>
                      <a:pt x="51" y="2421"/>
                      <a:pt x="118" y="2721"/>
                      <a:pt x="152" y="2988"/>
                    </a:cubicBezTo>
                    <a:lnTo>
                      <a:pt x="152" y="3021"/>
                    </a:lnTo>
                    <a:cubicBezTo>
                      <a:pt x="152" y="3021"/>
                      <a:pt x="152" y="3055"/>
                      <a:pt x="185" y="3155"/>
                    </a:cubicBezTo>
                    <a:cubicBezTo>
                      <a:pt x="285" y="3588"/>
                      <a:pt x="485" y="3989"/>
                      <a:pt x="785" y="4322"/>
                    </a:cubicBezTo>
                    <a:lnTo>
                      <a:pt x="819" y="4356"/>
                    </a:lnTo>
                    <a:cubicBezTo>
                      <a:pt x="1286" y="5023"/>
                      <a:pt x="1819" y="5657"/>
                      <a:pt x="2386" y="6224"/>
                    </a:cubicBezTo>
                    <a:cubicBezTo>
                      <a:pt x="4321" y="8158"/>
                      <a:pt x="6690" y="9893"/>
                      <a:pt x="6790" y="11894"/>
                    </a:cubicBezTo>
                    <a:cubicBezTo>
                      <a:pt x="6856" y="13529"/>
                      <a:pt x="6289" y="14830"/>
                      <a:pt x="5956" y="16498"/>
                    </a:cubicBezTo>
                    <a:lnTo>
                      <a:pt x="5856" y="16498"/>
                    </a:lnTo>
                    <a:cubicBezTo>
                      <a:pt x="5689" y="17365"/>
                      <a:pt x="5322" y="18232"/>
                      <a:pt x="4788" y="18933"/>
                    </a:cubicBezTo>
                    <a:cubicBezTo>
                      <a:pt x="3954" y="19934"/>
                      <a:pt x="3854" y="20701"/>
                      <a:pt x="5789" y="20767"/>
                    </a:cubicBezTo>
                    <a:cubicBezTo>
                      <a:pt x="5838" y="20770"/>
                      <a:pt x="5887" y="20771"/>
                      <a:pt x="5935" y="20771"/>
                    </a:cubicBezTo>
                    <a:cubicBezTo>
                      <a:pt x="8406" y="20771"/>
                      <a:pt x="9632" y="17460"/>
                      <a:pt x="9992" y="15464"/>
                    </a:cubicBezTo>
                    <a:cubicBezTo>
                      <a:pt x="10325" y="13529"/>
                      <a:pt x="10359" y="11561"/>
                      <a:pt x="10025" y="9660"/>
                    </a:cubicBezTo>
                    <a:cubicBezTo>
                      <a:pt x="9959" y="8792"/>
                      <a:pt x="9692" y="7992"/>
                      <a:pt x="9291" y="7224"/>
                    </a:cubicBezTo>
                    <a:cubicBezTo>
                      <a:pt x="8691" y="6224"/>
                      <a:pt x="7957" y="5356"/>
                      <a:pt x="7123" y="4556"/>
                    </a:cubicBezTo>
                    <a:cubicBezTo>
                      <a:pt x="6122" y="3555"/>
                      <a:pt x="5555" y="1120"/>
                      <a:pt x="3287" y="286"/>
                    </a:cubicBezTo>
                    <a:cubicBezTo>
                      <a:pt x="2745" y="90"/>
                      <a:pt x="2275" y="1"/>
                      <a:pt x="1874"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28" name="Google Shape;1328;p80"/>
          <p:cNvSpPr/>
          <p:nvPr/>
        </p:nvSpPr>
        <p:spPr>
          <a:xfrm>
            <a:off x="5368515" y="2868478"/>
            <a:ext cx="329327" cy="177909"/>
          </a:xfrm>
          <a:custGeom>
            <a:rect b="b" l="l" r="r" t="t"/>
            <a:pathLst>
              <a:path extrusionOk="0" h="7840" w="14511">
                <a:moveTo>
                  <a:pt x="1668" y="1"/>
                </a:moveTo>
                <a:lnTo>
                  <a:pt x="1668" y="3803"/>
                </a:lnTo>
                <a:cubicBezTo>
                  <a:pt x="1668" y="5037"/>
                  <a:pt x="1268" y="6272"/>
                  <a:pt x="501" y="7206"/>
                </a:cubicBezTo>
                <a:lnTo>
                  <a:pt x="1" y="7839"/>
                </a:lnTo>
                <a:lnTo>
                  <a:pt x="14511" y="7839"/>
                </a:lnTo>
                <a:lnTo>
                  <a:pt x="14011" y="7206"/>
                </a:lnTo>
                <a:cubicBezTo>
                  <a:pt x="13277" y="6272"/>
                  <a:pt x="12843" y="5037"/>
                  <a:pt x="12843" y="3803"/>
                </a:cubicBezTo>
                <a:lnTo>
                  <a:pt x="12843"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80"/>
          <p:cNvSpPr/>
          <p:nvPr/>
        </p:nvSpPr>
        <p:spPr>
          <a:xfrm>
            <a:off x="5390461" y="2868478"/>
            <a:ext cx="284686" cy="146866"/>
          </a:xfrm>
          <a:custGeom>
            <a:rect b="b" l="l" r="r" t="t"/>
            <a:pathLst>
              <a:path extrusionOk="0" h="6472" w="12544">
                <a:moveTo>
                  <a:pt x="701" y="1"/>
                </a:moveTo>
                <a:lnTo>
                  <a:pt x="701" y="3803"/>
                </a:lnTo>
                <a:cubicBezTo>
                  <a:pt x="668" y="4704"/>
                  <a:pt x="468" y="5638"/>
                  <a:pt x="1" y="6472"/>
                </a:cubicBezTo>
                <a:lnTo>
                  <a:pt x="12543" y="6472"/>
                </a:lnTo>
                <a:cubicBezTo>
                  <a:pt x="12110" y="5638"/>
                  <a:pt x="11876" y="4737"/>
                  <a:pt x="11876" y="3803"/>
                </a:cubicBezTo>
                <a:lnTo>
                  <a:pt x="11876" y="1"/>
                </a:lnTo>
                <a:close/>
              </a:path>
            </a:pathLst>
          </a:custGeom>
          <a:solidFill>
            <a:srgbClr val="B04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80"/>
          <p:cNvSpPr/>
          <p:nvPr/>
        </p:nvSpPr>
        <p:spPr>
          <a:xfrm>
            <a:off x="5406370" y="2882093"/>
            <a:ext cx="253639" cy="35605"/>
          </a:xfrm>
          <a:custGeom>
            <a:rect b="b" l="l" r="r" t="t"/>
            <a:pathLst>
              <a:path extrusionOk="0" h="1569" w="11176">
                <a:moveTo>
                  <a:pt x="0" y="1"/>
                </a:moveTo>
                <a:lnTo>
                  <a:pt x="0" y="1569"/>
                </a:lnTo>
                <a:lnTo>
                  <a:pt x="11175" y="1569"/>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80"/>
          <p:cNvSpPr/>
          <p:nvPr/>
        </p:nvSpPr>
        <p:spPr>
          <a:xfrm>
            <a:off x="5023301" y="2131198"/>
            <a:ext cx="1019006" cy="764556"/>
          </a:xfrm>
          <a:custGeom>
            <a:rect b="b" l="l" r="r" t="t"/>
            <a:pathLst>
              <a:path extrusionOk="0" h="33692" w="44900">
                <a:moveTo>
                  <a:pt x="3870" y="1"/>
                </a:moveTo>
                <a:cubicBezTo>
                  <a:pt x="1769" y="1"/>
                  <a:pt x="1" y="1735"/>
                  <a:pt x="1" y="3903"/>
                </a:cubicBezTo>
                <a:lnTo>
                  <a:pt x="1" y="29822"/>
                </a:lnTo>
                <a:cubicBezTo>
                  <a:pt x="1" y="31957"/>
                  <a:pt x="1769" y="33691"/>
                  <a:pt x="3870" y="33691"/>
                </a:cubicBezTo>
                <a:lnTo>
                  <a:pt x="41030" y="33691"/>
                </a:lnTo>
                <a:cubicBezTo>
                  <a:pt x="43165" y="33691"/>
                  <a:pt x="44899" y="31957"/>
                  <a:pt x="44899" y="29822"/>
                </a:cubicBezTo>
                <a:lnTo>
                  <a:pt x="44899" y="3903"/>
                </a:lnTo>
                <a:cubicBezTo>
                  <a:pt x="44899"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80"/>
          <p:cNvSpPr/>
          <p:nvPr/>
        </p:nvSpPr>
        <p:spPr>
          <a:xfrm>
            <a:off x="5023301" y="2776891"/>
            <a:ext cx="1019006" cy="118863"/>
          </a:xfrm>
          <a:custGeom>
            <a:rect b="b" l="l" r="r" t="t"/>
            <a:pathLst>
              <a:path extrusionOk="0" h="5238" w="44900">
                <a:moveTo>
                  <a:pt x="1" y="0"/>
                </a:moveTo>
                <a:lnTo>
                  <a:pt x="1" y="1368"/>
                </a:lnTo>
                <a:cubicBezTo>
                  <a:pt x="1" y="3503"/>
                  <a:pt x="1769" y="5237"/>
                  <a:pt x="3870" y="5237"/>
                </a:cubicBezTo>
                <a:lnTo>
                  <a:pt x="41030" y="5237"/>
                </a:lnTo>
                <a:cubicBezTo>
                  <a:pt x="43165"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80"/>
          <p:cNvSpPr/>
          <p:nvPr/>
        </p:nvSpPr>
        <p:spPr>
          <a:xfrm>
            <a:off x="5074025" y="2178898"/>
            <a:ext cx="917559" cy="540490"/>
          </a:xfrm>
          <a:custGeom>
            <a:rect b="b" l="l" r="r" t="t"/>
            <a:pathLst>
              <a:path extrusionOk="0" h="23818" w="40430">
                <a:moveTo>
                  <a:pt x="1" y="0"/>
                </a:moveTo>
                <a:lnTo>
                  <a:pt x="1" y="23817"/>
                </a:lnTo>
                <a:lnTo>
                  <a:pt x="40430" y="23817"/>
                </a:lnTo>
                <a:lnTo>
                  <a:pt x="40430" y="0"/>
                </a:lnTo>
                <a:close/>
              </a:path>
            </a:pathLst>
          </a:custGeom>
          <a:solidFill>
            <a:srgbClr val="B04C7A"/>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80"/>
          <p:cNvSpPr/>
          <p:nvPr/>
        </p:nvSpPr>
        <p:spPr>
          <a:xfrm>
            <a:off x="5514625" y="2817760"/>
            <a:ext cx="37878" cy="37874"/>
          </a:xfrm>
          <a:custGeom>
            <a:rect b="b" l="l" r="r" t="t"/>
            <a:pathLst>
              <a:path extrusionOk="0" h="1669" w="1669">
                <a:moveTo>
                  <a:pt x="834" y="1"/>
                </a:moveTo>
                <a:cubicBezTo>
                  <a:pt x="367" y="1"/>
                  <a:pt x="1" y="368"/>
                  <a:pt x="1" y="835"/>
                </a:cubicBezTo>
                <a:cubicBezTo>
                  <a:pt x="1" y="1268"/>
                  <a:pt x="367" y="1668"/>
                  <a:pt x="834" y="1668"/>
                </a:cubicBezTo>
                <a:cubicBezTo>
                  <a:pt x="1268" y="1668"/>
                  <a:pt x="1668" y="1268"/>
                  <a:pt x="1668" y="835"/>
                </a:cubicBezTo>
                <a:cubicBezTo>
                  <a:pt x="1668" y="368"/>
                  <a:pt x="1268" y="1"/>
                  <a:pt x="834"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80"/>
          <p:cNvSpPr/>
          <p:nvPr/>
        </p:nvSpPr>
        <p:spPr>
          <a:xfrm>
            <a:off x="5368515" y="3046364"/>
            <a:ext cx="329327" cy="15159"/>
          </a:xfrm>
          <a:custGeom>
            <a:rect b="b" l="l" r="r" t="t"/>
            <a:pathLst>
              <a:path extrusionOk="0" h="668" w="14511">
                <a:moveTo>
                  <a:pt x="1" y="0"/>
                </a:moveTo>
                <a:lnTo>
                  <a:pt x="1" y="668"/>
                </a:lnTo>
                <a:lnTo>
                  <a:pt x="14511" y="668"/>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6" name="Google Shape;1336;p80"/>
          <p:cNvGrpSpPr/>
          <p:nvPr/>
        </p:nvGrpSpPr>
        <p:grpSpPr>
          <a:xfrm>
            <a:off x="5212578" y="2037161"/>
            <a:ext cx="640476" cy="679187"/>
            <a:chOff x="5212578" y="2037161"/>
            <a:chExt cx="640476" cy="679187"/>
          </a:xfrm>
        </p:grpSpPr>
        <p:sp>
          <p:nvSpPr>
            <p:cNvPr id="1337" name="Google Shape;1337;p80"/>
            <p:cNvSpPr/>
            <p:nvPr/>
          </p:nvSpPr>
          <p:spPr>
            <a:xfrm>
              <a:off x="5212578" y="2502107"/>
              <a:ext cx="640476" cy="214240"/>
            </a:xfrm>
            <a:custGeom>
              <a:rect b="b" l="l" r="r" t="t"/>
              <a:pathLst>
                <a:path extrusionOk="0" h="9441" w="28221">
                  <a:moveTo>
                    <a:pt x="3769" y="1"/>
                  </a:moveTo>
                  <a:lnTo>
                    <a:pt x="0" y="9441"/>
                  </a:lnTo>
                  <a:lnTo>
                    <a:pt x="28220" y="9441"/>
                  </a:lnTo>
                  <a:lnTo>
                    <a:pt x="23817"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80"/>
            <p:cNvSpPr/>
            <p:nvPr/>
          </p:nvSpPr>
          <p:spPr>
            <a:xfrm>
              <a:off x="5298115" y="2378728"/>
              <a:ext cx="455012" cy="337619"/>
            </a:xfrm>
            <a:custGeom>
              <a:rect b="b" l="l" r="r" t="t"/>
              <a:pathLst>
                <a:path extrusionOk="0" h="14878" w="20049">
                  <a:moveTo>
                    <a:pt x="9941" y="0"/>
                  </a:moveTo>
                  <a:lnTo>
                    <a:pt x="6405" y="1001"/>
                  </a:lnTo>
                  <a:lnTo>
                    <a:pt x="0" y="5438"/>
                  </a:lnTo>
                  <a:lnTo>
                    <a:pt x="0" y="14878"/>
                  </a:lnTo>
                  <a:lnTo>
                    <a:pt x="20048" y="14878"/>
                  </a:lnTo>
                  <a:lnTo>
                    <a:pt x="20048" y="5438"/>
                  </a:lnTo>
                  <a:lnTo>
                    <a:pt x="13543" y="1001"/>
                  </a:lnTo>
                  <a:lnTo>
                    <a:pt x="994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80"/>
            <p:cNvSpPr/>
            <p:nvPr/>
          </p:nvSpPr>
          <p:spPr>
            <a:xfrm>
              <a:off x="5391233" y="2359802"/>
              <a:ext cx="244539" cy="171101"/>
            </a:xfrm>
            <a:custGeom>
              <a:rect b="b" l="l" r="r" t="t"/>
              <a:pathLst>
                <a:path extrusionOk="0" h="7540" w="10775">
                  <a:moveTo>
                    <a:pt x="3736" y="0"/>
                  </a:moveTo>
                  <a:cubicBezTo>
                    <a:pt x="3736" y="0"/>
                    <a:pt x="2302" y="401"/>
                    <a:pt x="2002" y="701"/>
                  </a:cubicBezTo>
                  <a:cubicBezTo>
                    <a:pt x="1735" y="1001"/>
                    <a:pt x="1501" y="2502"/>
                    <a:pt x="1235" y="3269"/>
                  </a:cubicBezTo>
                  <a:cubicBezTo>
                    <a:pt x="934" y="4070"/>
                    <a:pt x="0" y="5404"/>
                    <a:pt x="301" y="5504"/>
                  </a:cubicBezTo>
                  <a:cubicBezTo>
                    <a:pt x="309" y="5506"/>
                    <a:pt x="318" y="5507"/>
                    <a:pt x="329" y="5507"/>
                  </a:cubicBezTo>
                  <a:cubicBezTo>
                    <a:pt x="729" y="5507"/>
                    <a:pt x="3002" y="4370"/>
                    <a:pt x="3002" y="4370"/>
                  </a:cubicBezTo>
                  <a:lnTo>
                    <a:pt x="5804" y="7539"/>
                  </a:lnTo>
                  <a:lnTo>
                    <a:pt x="8440" y="4237"/>
                  </a:lnTo>
                  <a:cubicBezTo>
                    <a:pt x="8440" y="4237"/>
                    <a:pt x="10202" y="5601"/>
                    <a:pt x="10578" y="5601"/>
                  </a:cubicBezTo>
                  <a:cubicBezTo>
                    <a:pt x="10609" y="5601"/>
                    <a:pt x="10631" y="5592"/>
                    <a:pt x="10641" y="5571"/>
                  </a:cubicBezTo>
                  <a:cubicBezTo>
                    <a:pt x="10775" y="5304"/>
                    <a:pt x="9741" y="2769"/>
                    <a:pt x="9641" y="1735"/>
                  </a:cubicBezTo>
                  <a:cubicBezTo>
                    <a:pt x="9574" y="701"/>
                    <a:pt x="8006" y="334"/>
                    <a:pt x="7072" y="234"/>
                  </a:cubicBezTo>
                  <a:cubicBezTo>
                    <a:pt x="6105" y="167"/>
                    <a:pt x="3736" y="0"/>
                    <a:pt x="3736" y="0"/>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80"/>
            <p:cNvSpPr/>
            <p:nvPr/>
          </p:nvSpPr>
          <p:spPr>
            <a:xfrm>
              <a:off x="5462382" y="2315144"/>
              <a:ext cx="114337" cy="208181"/>
            </a:xfrm>
            <a:custGeom>
              <a:rect b="b" l="l" r="r" t="t"/>
              <a:pathLst>
                <a:path extrusionOk="0" h="9174" w="5038">
                  <a:moveTo>
                    <a:pt x="5038" y="0"/>
                  </a:moveTo>
                  <a:lnTo>
                    <a:pt x="1" y="201"/>
                  </a:lnTo>
                  <a:lnTo>
                    <a:pt x="1" y="4370"/>
                  </a:lnTo>
                  <a:lnTo>
                    <a:pt x="2603" y="9174"/>
                  </a:lnTo>
                  <a:lnTo>
                    <a:pt x="5038" y="4337"/>
                  </a:lnTo>
                  <a:lnTo>
                    <a:pt x="5038"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80"/>
            <p:cNvSpPr/>
            <p:nvPr/>
          </p:nvSpPr>
          <p:spPr>
            <a:xfrm>
              <a:off x="5386694" y="2187703"/>
              <a:ext cx="49974" cy="98100"/>
            </a:xfrm>
            <a:custGeom>
              <a:rect b="b" l="l" r="r" t="t"/>
              <a:pathLst>
                <a:path extrusionOk="0" h="4323" w="2202">
                  <a:moveTo>
                    <a:pt x="1020" y="1"/>
                  </a:moveTo>
                  <a:cubicBezTo>
                    <a:pt x="868" y="1"/>
                    <a:pt x="724" y="88"/>
                    <a:pt x="601" y="313"/>
                  </a:cubicBezTo>
                  <a:cubicBezTo>
                    <a:pt x="0" y="1347"/>
                    <a:pt x="834" y="3615"/>
                    <a:pt x="1168" y="4149"/>
                  </a:cubicBezTo>
                  <a:cubicBezTo>
                    <a:pt x="1246" y="4274"/>
                    <a:pt x="1339" y="4322"/>
                    <a:pt x="1436" y="4322"/>
                  </a:cubicBezTo>
                  <a:cubicBezTo>
                    <a:pt x="1751" y="4322"/>
                    <a:pt x="2102" y="3815"/>
                    <a:pt x="2102" y="3815"/>
                  </a:cubicBezTo>
                  <a:lnTo>
                    <a:pt x="2202" y="1147"/>
                  </a:lnTo>
                  <a:cubicBezTo>
                    <a:pt x="2202" y="1147"/>
                    <a:pt x="1567" y="1"/>
                    <a:pt x="10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80"/>
            <p:cNvSpPr/>
            <p:nvPr/>
          </p:nvSpPr>
          <p:spPr>
            <a:xfrm>
              <a:off x="5386694" y="2171319"/>
              <a:ext cx="49974" cy="122653"/>
            </a:xfrm>
            <a:custGeom>
              <a:rect b="b" l="l" r="r" t="t"/>
              <a:pathLst>
                <a:path extrusionOk="0" fill="none" h="5405" w="2202">
                  <a:moveTo>
                    <a:pt x="2202" y="1869"/>
                  </a:moveTo>
                  <a:cubicBezTo>
                    <a:pt x="2202" y="1869"/>
                    <a:pt x="1168" y="1"/>
                    <a:pt x="601" y="1035"/>
                  </a:cubicBezTo>
                  <a:cubicBezTo>
                    <a:pt x="0" y="2069"/>
                    <a:pt x="834" y="4337"/>
                    <a:pt x="1168" y="4871"/>
                  </a:cubicBezTo>
                  <a:cubicBezTo>
                    <a:pt x="1501" y="5404"/>
                    <a:pt x="2102" y="4537"/>
                    <a:pt x="2102"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80"/>
            <p:cNvSpPr/>
            <p:nvPr/>
          </p:nvSpPr>
          <p:spPr>
            <a:xfrm>
              <a:off x="5608492" y="2187703"/>
              <a:ext cx="49997" cy="98100"/>
            </a:xfrm>
            <a:custGeom>
              <a:rect b="b" l="l" r="r" t="t"/>
              <a:pathLst>
                <a:path extrusionOk="0" h="4323" w="2203">
                  <a:moveTo>
                    <a:pt x="1183" y="1"/>
                  </a:moveTo>
                  <a:cubicBezTo>
                    <a:pt x="635" y="1"/>
                    <a:pt x="1" y="1147"/>
                    <a:pt x="1" y="1147"/>
                  </a:cubicBezTo>
                  <a:lnTo>
                    <a:pt x="101" y="3815"/>
                  </a:lnTo>
                  <a:cubicBezTo>
                    <a:pt x="101" y="3815"/>
                    <a:pt x="452" y="4322"/>
                    <a:pt x="766" y="4322"/>
                  </a:cubicBezTo>
                  <a:cubicBezTo>
                    <a:pt x="863" y="4322"/>
                    <a:pt x="956" y="4274"/>
                    <a:pt x="1035" y="4149"/>
                  </a:cubicBezTo>
                  <a:cubicBezTo>
                    <a:pt x="1368" y="3615"/>
                    <a:pt x="2202" y="1347"/>
                    <a:pt x="1602" y="313"/>
                  </a:cubicBezTo>
                  <a:cubicBezTo>
                    <a:pt x="1479" y="88"/>
                    <a:pt x="1334" y="1"/>
                    <a:pt x="11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80"/>
            <p:cNvSpPr/>
            <p:nvPr/>
          </p:nvSpPr>
          <p:spPr>
            <a:xfrm>
              <a:off x="5608492" y="2171319"/>
              <a:ext cx="49997" cy="122653"/>
            </a:xfrm>
            <a:custGeom>
              <a:rect b="b" l="l" r="r" t="t"/>
              <a:pathLst>
                <a:path extrusionOk="0" fill="none" h="5405" w="2203">
                  <a:moveTo>
                    <a:pt x="1" y="1869"/>
                  </a:moveTo>
                  <a:cubicBezTo>
                    <a:pt x="1" y="1869"/>
                    <a:pt x="1035" y="1"/>
                    <a:pt x="1602" y="1035"/>
                  </a:cubicBezTo>
                  <a:cubicBezTo>
                    <a:pt x="2202" y="2069"/>
                    <a:pt x="1368" y="4337"/>
                    <a:pt x="1035" y="4871"/>
                  </a:cubicBezTo>
                  <a:cubicBezTo>
                    <a:pt x="701" y="5404"/>
                    <a:pt x="101" y="4537"/>
                    <a:pt x="101"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80"/>
            <p:cNvSpPr/>
            <p:nvPr/>
          </p:nvSpPr>
          <p:spPr>
            <a:xfrm>
              <a:off x="5423777" y="2069883"/>
              <a:ext cx="196856" cy="313406"/>
            </a:xfrm>
            <a:custGeom>
              <a:rect b="b" l="l" r="r" t="t"/>
              <a:pathLst>
                <a:path extrusionOk="0" h="13811" w="8674">
                  <a:moveTo>
                    <a:pt x="4337" y="1"/>
                  </a:moveTo>
                  <a:cubicBezTo>
                    <a:pt x="1902" y="1"/>
                    <a:pt x="1" y="2669"/>
                    <a:pt x="1" y="5972"/>
                  </a:cubicBezTo>
                  <a:cubicBezTo>
                    <a:pt x="1" y="9274"/>
                    <a:pt x="1902" y="13811"/>
                    <a:pt x="4337" y="13811"/>
                  </a:cubicBezTo>
                  <a:cubicBezTo>
                    <a:pt x="6739" y="13811"/>
                    <a:pt x="8674" y="9274"/>
                    <a:pt x="8674" y="5972"/>
                  </a:cubicBezTo>
                  <a:cubicBezTo>
                    <a:pt x="8674" y="2669"/>
                    <a:pt x="6705" y="1"/>
                    <a:pt x="4337" y="1"/>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80"/>
            <p:cNvSpPr/>
            <p:nvPr/>
          </p:nvSpPr>
          <p:spPr>
            <a:xfrm>
              <a:off x="5593354" y="2162423"/>
              <a:ext cx="32590" cy="91632"/>
            </a:xfrm>
            <a:custGeom>
              <a:rect b="b" l="l" r="r" t="t"/>
              <a:pathLst>
                <a:path extrusionOk="0" h="4038" w="1436">
                  <a:moveTo>
                    <a:pt x="1253" y="1"/>
                  </a:moveTo>
                  <a:cubicBezTo>
                    <a:pt x="924" y="1"/>
                    <a:pt x="268" y="226"/>
                    <a:pt x="268" y="226"/>
                  </a:cubicBezTo>
                  <a:cubicBezTo>
                    <a:pt x="268" y="226"/>
                    <a:pt x="1" y="1060"/>
                    <a:pt x="301" y="1427"/>
                  </a:cubicBezTo>
                  <a:cubicBezTo>
                    <a:pt x="634" y="1794"/>
                    <a:pt x="601" y="2361"/>
                    <a:pt x="568" y="3061"/>
                  </a:cubicBezTo>
                  <a:cubicBezTo>
                    <a:pt x="541" y="3625"/>
                    <a:pt x="644" y="4038"/>
                    <a:pt x="807" y="4038"/>
                  </a:cubicBezTo>
                  <a:cubicBezTo>
                    <a:pt x="846" y="4038"/>
                    <a:pt x="889" y="4014"/>
                    <a:pt x="935" y="3962"/>
                  </a:cubicBezTo>
                  <a:cubicBezTo>
                    <a:pt x="1202" y="3728"/>
                    <a:pt x="1435" y="359"/>
                    <a:pt x="1435" y="92"/>
                  </a:cubicBezTo>
                  <a:cubicBezTo>
                    <a:pt x="1435" y="26"/>
                    <a:pt x="1362" y="1"/>
                    <a:pt x="1253"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80"/>
            <p:cNvSpPr/>
            <p:nvPr/>
          </p:nvSpPr>
          <p:spPr>
            <a:xfrm>
              <a:off x="5398790" y="2037161"/>
              <a:ext cx="264987" cy="200057"/>
            </a:xfrm>
            <a:custGeom>
              <a:rect b="b" l="l" r="r" t="t"/>
              <a:pathLst>
                <a:path extrusionOk="0" h="8816" w="11676">
                  <a:moveTo>
                    <a:pt x="6279" y="0"/>
                  </a:moveTo>
                  <a:cubicBezTo>
                    <a:pt x="5553" y="0"/>
                    <a:pt x="4777" y="124"/>
                    <a:pt x="4004" y="409"/>
                  </a:cubicBezTo>
                  <a:cubicBezTo>
                    <a:pt x="1469" y="1309"/>
                    <a:pt x="1" y="2577"/>
                    <a:pt x="368" y="3878"/>
                  </a:cubicBezTo>
                  <a:cubicBezTo>
                    <a:pt x="768" y="5145"/>
                    <a:pt x="1135" y="6913"/>
                    <a:pt x="1135" y="6913"/>
                  </a:cubicBezTo>
                  <a:lnTo>
                    <a:pt x="1268" y="8781"/>
                  </a:lnTo>
                  <a:cubicBezTo>
                    <a:pt x="1316" y="8805"/>
                    <a:pt x="1364" y="8816"/>
                    <a:pt x="1410" y="8816"/>
                  </a:cubicBezTo>
                  <a:cubicBezTo>
                    <a:pt x="1555" y="8816"/>
                    <a:pt x="1677" y="8708"/>
                    <a:pt x="1702" y="8581"/>
                  </a:cubicBezTo>
                  <a:cubicBezTo>
                    <a:pt x="1836" y="8214"/>
                    <a:pt x="1535" y="7080"/>
                    <a:pt x="1836" y="6446"/>
                  </a:cubicBezTo>
                  <a:cubicBezTo>
                    <a:pt x="2136" y="5812"/>
                    <a:pt x="3303" y="5546"/>
                    <a:pt x="3337" y="5112"/>
                  </a:cubicBezTo>
                  <a:cubicBezTo>
                    <a:pt x="3370" y="4712"/>
                    <a:pt x="2770" y="3911"/>
                    <a:pt x="2770" y="3611"/>
                  </a:cubicBezTo>
                  <a:cubicBezTo>
                    <a:pt x="2770" y="3488"/>
                    <a:pt x="2797" y="3371"/>
                    <a:pt x="2935" y="3371"/>
                  </a:cubicBezTo>
                  <a:cubicBezTo>
                    <a:pt x="3134" y="3371"/>
                    <a:pt x="3563" y="3616"/>
                    <a:pt x="4471" y="4445"/>
                  </a:cubicBezTo>
                  <a:cubicBezTo>
                    <a:pt x="5587" y="5512"/>
                    <a:pt x="7423" y="5969"/>
                    <a:pt x="8881" y="5969"/>
                  </a:cubicBezTo>
                  <a:cubicBezTo>
                    <a:pt x="9383" y="5969"/>
                    <a:pt x="9841" y="5915"/>
                    <a:pt x="10208" y="5812"/>
                  </a:cubicBezTo>
                  <a:cubicBezTo>
                    <a:pt x="11676" y="5446"/>
                    <a:pt x="9941" y="3277"/>
                    <a:pt x="9541" y="2810"/>
                  </a:cubicBezTo>
                  <a:cubicBezTo>
                    <a:pt x="9174" y="2377"/>
                    <a:pt x="10508" y="2710"/>
                    <a:pt x="9808" y="1476"/>
                  </a:cubicBezTo>
                  <a:cubicBezTo>
                    <a:pt x="9321" y="641"/>
                    <a:pt x="7932" y="0"/>
                    <a:pt x="6279" y="0"/>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8" name="Google Shape;1348;p80"/>
          <p:cNvSpPr txBox="1"/>
          <p:nvPr/>
        </p:nvSpPr>
        <p:spPr>
          <a:xfrm>
            <a:off x="5556450" y="4410850"/>
            <a:ext cx="2342700" cy="21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solidFill>
                <a:srgbClr val="6AA84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271"/>
                                        </p:tgtEl>
                                        <p:attrNameLst>
                                          <p:attrName>style.visibility</p:attrName>
                                        </p:attrNameLst>
                                      </p:cBhvr>
                                      <p:to>
                                        <p:strVal val="visible"/>
                                      </p:to>
                                    </p:set>
                                    <p:anim calcmode="lin" valueType="num">
                                      <p:cBhvr additive="base">
                                        <p:cTn dur="300"/>
                                        <p:tgtEl>
                                          <p:spTgt spid="1271"/>
                                        </p:tgtEl>
                                        <p:attrNameLst>
                                          <p:attrName>ppt_w</p:attrName>
                                        </p:attrNameLst>
                                      </p:cBhvr>
                                      <p:tavLst>
                                        <p:tav fmla="" tm="0">
                                          <p:val>
                                            <p:strVal val="0"/>
                                          </p:val>
                                        </p:tav>
                                        <p:tav fmla="" tm="100000">
                                          <p:val>
                                            <p:strVal val="#ppt_w"/>
                                          </p:val>
                                        </p:tav>
                                      </p:tavLst>
                                    </p:anim>
                                    <p:anim calcmode="lin" valueType="num">
                                      <p:cBhvr additive="base">
                                        <p:cTn dur="300"/>
                                        <p:tgtEl>
                                          <p:spTgt spid="1271"/>
                                        </p:tgtEl>
                                        <p:attrNameLst>
                                          <p:attrName>ppt_h</p:attrName>
                                        </p:attrNameLst>
                                      </p:cBhvr>
                                      <p:tavLst>
                                        <p:tav fmla="" tm="0">
                                          <p:val>
                                            <p:strVal val="0"/>
                                          </p:val>
                                        </p:tav>
                                        <p:tav fmla="" tm="100000">
                                          <p:val>
                                            <p:strVal val="#ppt_h"/>
                                          </p:val>
                                        </p:tav>
                                      </p:tavLst>
                                    </p:anim>
                                  </p:childTnLst>
                                </p:cTn>
                              </p:par>
                            </p:childTnLst>
                          </p:cTn>
                        </p:par>
                        <p:par>
                          <p:cTn fill="hold">
                            <p:stCondLst>
                              <p:cond delay="300"/>
                            </p:stCondLst>
                            <p:childTnLst>
                              <p:par>
                                <p:cTn fill="hold" nodeType="afterEffect" presetClass="entr" presetID="23" presetSubtype="16">
                                  <p:stCondLst>
                                    <p:cond delay="0"/>
                                  </p:stCondLst>
                                  <p:childTnLst>
                                    <p:set>
                                      <p:cBhvr>
                                        <p:cTn dur="1" fill="hold">
                                          <p:stCondLst>
                                            <p:cond delay="0"/>
                                          </p:stCondLst>
                                        </p:cTn>
                                        <p:tgtEl>
                                          <p:spTgt spid="1269"/>
                                        </p:tgtEl>
                                        <p:attrNameLst>
                                          <p:attrName>style.visibility</p:attrName>
                                        </p:attrNameLst>
                                      </p:cBhvr>
                                      <p:to>
                                        <p:strVal val="visible"/>
                                      </p:to>
                                    </p:set>
                                    <p:anim calcmode="lin" valueType="num">
                                      <p:cBhvr additive="base">
                                        <p:cTn dur="300"/>
                                        <p:tgtEl>
                                          <p:spTgt spid="1269"/>
                                        </p:tgtEl>
                                        <p:attrNameLst>
                                          <p:attrName>ppt_w</p:attrName>
                                        </p:attrNameLst>
                                      </p:cBhvr>
                                      <p:tavLst>
                                        <p:tav fmla="" tm="0">
                                          <p:val>
                                            <p:strVal val="0"/>
                                          </p:val>
                                        </p:tav>
                                        <p:tav fmla="" tm="100000">
                                          <p:val>
                                            <p:strVal val="#ppt_w"/>
                                          </p:val>
                                        </p:tav>
                                      </p:tavLst>
                                    </p:anim>
                                    <p:anim calcmode="lin" valueType="num">
                                      <p:cBhvr additive="base">
                                        <p:cTn dur="300"/>
                                        <p:tgtEl>
                                          <p:spTgt spid="1269"/>
                                        </p:tgtEl>
                                        <p:attrNameLst>
                                          <p:attrName>ppt_h</p:attrName>
                                        </p:attrNameLst>
                                      </p:cBhvr>
                                      <p:tavLst>
                                        <p:tav fmla="" tm="0">
                                          <p:val>
                                            <p:strVal val="0"/>
                                          </p:val>
                                        </p:tav>
                                        <p:tav fmla="" tm="100000">
                                          <p:val>
                                            <p:strVal val="#ppt_h"/>
                                          </p:val>
                                        </p:tav>
                                      </p:tavLst>
                                    </p:anim>
                                  </p:childTnLst>
                                </p:cTn>
                              </p:par>
                            </p:childTnLst>
                          </p:cTn>
                        </p:par>
                        <p:par>
                          <p:cTn fill="hold">
                            <p:stCondLst>
                              <p:cond delay="600"/>
                            </p:stCondLst>
                            <p:childTnLst>
                              <p:par>
                                <p:cTn fill="hold" nodeType="afterEffect" presetClass="entr" presetID="23" presetSubtype="16">
                                  <p:stCondLst>
                                    <p:cond delay="0"/>
                                  </p:stCondLst>
                                  <p:childTnLst>
                                    <p:set>
                                      <p:cBhvr>
                                        <p:cTn dur="1" fill="hold">
                                          <p:stCondLst>
                                            <p:cond delay="0"/>
                                          </p:stCondLst>
                                        </p:cTn>
                                        <p:tgtEl>
                                          <p:spTgt spid="1270"/>
                                        </p:tgtEl>
                                        <p:attrNameLst>
                                          <p:attrName>style.visibility</p:attrName>
                                        </p:attrNameLst>
                                      </p:cBhvr>
                                      <p:to>
                                        <p:strVal val="visible"/>
                                      </p:to>
                                    </p:set>
                                    <p:anim calcmode="lin" valueType="num">
                                      <p:cBhvr additive="base">
                                        <p:cTn dur="300"/>
                                        <p:tgtEl>
                                          <p:spTgt spid="1270"/>
                                        </p:tgtEl>
                                        <p:attrNameLst>
                                          <p:attrName>ppt_w</p:attrName>
                                        </p:attrNameLst>
                                      </p:cBhvr>
                                      <p:tavLst>
                                        <p:tav fmla="" tm="0">
                                          <p:val>
                                            <p:strVal val="0"/>
                                          </p:val>
                                        </p:tav>
                                        <p:tav fmla="" tm="100000">
                                          <p:val>
                                            <p:strVal val="#ppt_w"/>
                                          </p:val>
                                        </p:tav>
                                      </p:tavLst>
                                    </p:anim>
                                    <p:anim calcmode="lin" valueType="num">
                                      <p:cBhvr additive="base">
                                        <p:cTn dur="300"/>
                                        <p:tgtEl>
                                          <p:spTgt spid="1270"/>
                                        </p:tgtEl>
                                        <p:attrNameLst>
                                          <p:attrName>ppt_h</p:attrName>
                                        </p:attrNameLst>
                                      </p:cBhvr>
                                      <p:tavLst>
                                        <p:tav fmla="" tm="0">
                                          <p:val>
                                            <p:strVal val="0"/>
                                          </p:val>
                                        </p:tav>
                                        <p:tav fmla="" tm="100000">
                                          <p:val>
                                            <p:strVal val="#ppt_h"/>
                                          </p:val>
                                        </p:tav>
                                      </p:tavLst>
                                    </p:anim>
                                  </p:childTnLst>
                                </p:cTn>
                              </p:par>
                            </p:childTnLst>
                          </p:cTn>
                        </p:par>
                        <p:par>
                          <p:cTn fill="hold">
                            <p:stCondLst>
                              <p:cond delay="900"/>
                            </p:stCondLst>
                            <p:childTnLst>
                              <p:par>
                                <p:cTn fill="hold" nodeType="afterEffect" presetClass="emph" presetID="8" presetSubtype="0">
                                  <p:stCondLst>
                                    <p:cond delay="0"/>
                                  </p:stCondLst>
                                  <p:childTnLst>
                                    <p:animRot by="-21600000">
                                      <p:cBhvr>
                                        <p:cTn dur="500" fill="hold"/>
                                        <p:tgtEl>
                                          <p:spTgt spid="1270"/>
                                        </p:tgtEl>
                                        <p:attrNameLst>
                                          <p:attrName>r</p:attrName>
                                        </p:attrNameLst>
                                      </p:cBhvr>
                                    </p:animRot>
                                  </p:childTnLst>
                                </p:cTn>
                              </p:par>
                            </p:childTnLst>
                          </p:cTn>
                        </p:par>
                        <p:par>
                          <p:cTn fill="hold">
                            <p:stCondLst>
                              <p:cond delay="1400"/>
                            </p:stCondLst>
                            <p:childTnLst>
                              <p:par>
                                <p:cTn fill="hold" nodeType="afterEffect" presetClass="exit" presetID="23" presetSubtype="32">
                                  <p:stCondLst>
                                    <p:cond delay="0"/>
                                  </p:stCondLst>
                                  <p:childTnLst>
                                    <p:anim calcmode="lin" valueType="num">
                                      <p:cBhvr additive="base">
                                        <p:cTn dur="300"/>
                                        <p:tgtEl>
                                          <p:spTgt spid="1270"/>
                                        </p:tgtEl>
                                        <p:attrNameLst>
                                          <p:attrName>ppt_w</p:attrName>
                                        </p:attrNameLst>
                                      </p:cBhvr>
                                      <p:tavLst>
                                        <p:tav fmla="" tm="0">
                                          <p:val>
                                            <p:strVal val="#ppt_w"/>
                                          </p:val>
                                        </p:tav>
                                        <p:tav fmla="" tm="100000">
                                          <p:val>
                                            <p:strVal val="0"/>
                                          </p:val>
                                        </p:tav>
                                      </p:tavLst>
                                    </p:anim>
                                    <p:anim calcmode="lin" valueType="num">
                                      <p:cBhvr additive="base">
                                        <p:cTn dur="300"/>
                                        <p:tgtEl>
                                          <p:spTgt spid="1270"/>
                                        </p:tgtEl>
                                        <p:attrNameLst>
                                          <p:attrName>ppt_h</p:attrName>
                                        </p:attrNameLst>
                                      </p:cBhvr>
                                      <p:tavLst>
                                        <p:tav fmla="" tm="0">
                                          <p:val>
                                            <p:strVal val="#ppt_h"/>
                                          </p:val>
                                        </p:tav>
                                        <p:tav fmla="" tm="100000">
                                          <p:val>
                                            <p:strVal val="0"/>
                                          </p:val>
                                        </p:tav>
                                      </p:tavLst>
                                    </p:anim>
                                    <p:set>
                                      <p:cBhvr>
                                        <p:cTn dur="1" fill="hold">
                                          <p:stCondLst>
                                            <p:cond delay="300"/>
                                          </p:stCondLst>
                                        </p:cTn>
                                        <p:tgtEl>
                                          <p:spTgt spid="1270"/>
                                        </p:tgtEl>
                                        <p:attrNameLst>
                                          <p:attrName>style.visibility</p:attrName>
                                        </p:attrNameLst>
                                      </p:cBhvr>
                                      <p:to>
                                        <p:strVal val="hidden"/>
                                      </p:to>
                                    </p:set>
                                  </p:childTnLst>
                                </p:cTn>
                              </p:par>
                            </p:childTnLst>
                          </p:cTn>
                        </p:par>
                        <p:par>
                          <p:cTn fill="hold">
                            <p:stCondLst>
                              <p:cond delay="1700"/>
                            </p:stCondLst>
                            <p:childTnLst>
                              <p:par>
                                <p:cTn fill="hold" nodeType="afterEffect" presetClass="exit" presetID="23" presetSubtype="32">
                                  <p:stCondLst>
                                    <p:cond delay="0"/>
                                  </p:stCondLst>
                                  <p:childTnLst>
                                    <p:anim calcmode="lin" valueType="num">
                                      <p:cBhvr additive="base">
                                        <p:cTn dur="300"/>
                                        <p:tgtEl>
                                          <p:spTgt spid="1269"/>
                                        </p:tgtEl>
                                        <p:attrNameLst>
                                          <p:attrName>ppt_w</p:attrName>
                                        </p:attrNameLst>
                                      </p:cBhvr>
                                      <p:tavLst>
                                        <p:tav fmla="" tm="0">
                                          <p:val>
                                            <p:strVal val="#ppt_w"/>
                                          </p:val>
                                        </p:tav>
                                        <p:tav fmla="" tm="100000">
                                          <p:val>
                                            <p:strVal val="0"/>
                                          </p:val>
                                        </p:tav>
                                      </p:tavLst>
                                    </p:anim>
                                    <p:anim calcmode="lin" valueType="num">
                                      <p:cBhvr additive="base">
                                        <p:cTn dur="300"/>
                                        <p:tgtEl>
                                          <p:spTgt spid="1269"/>
                                        </p:tgtEl>
                                        <p:attrNameLst>
                                          <p:attrName>ppt_h</p:attrName>
                                        </p:attrNameLst>
                                      </p:cBhvr>
                                      <p:tavLst>
                                        <p:tav fmla="" tm="0">
                                          <p:val>
                                            <p:strVal val="#ppt_h"/>
                                          </p:val>
                                        </p:tav>
                                        <p:tav fmla="" tm="100000">
                                          <p:val>
                                            <p:strVal val="0"/>
                                          </p:val>
                                        </p:tav>
                                      </p:tavLst>
                                    </p:anim>
                                    <p:set>
                                      <p:cBhvr>
                                        <p:cTn dur="1" fill="hold">
                                          <p:stCondLst>
                                            <p:cond delay="300"/>
                                          </p:stCondLst>
                                        </p:cTn>
                                        <p:tgtEl>
                                          <p:spTgt spid="1269"/>
                                        </p:tgtEl>
                                        <p:attrNameLst>
                                          <p:attrName>style.visibility</p:attrName>
                                        </p:attrNameLst>
                                      </p:cBhvr>
                                      <p:to>
                                        <p:strVal val="hidden"/>
                                      </p:to>
                                    </p:set>
                                  </p:childTnLst>
                                </p:cTn>
                              </p:par>
                            </p:childTnLst>
                          </p:cTn>
                        </p:par>
                        <p:par>
                          <p:cTn fill="hold">
                            <p:stCondLst>
                              <p:cond delay="2000"/>
                            </p:stCondLst>
                            <p:childTnLst>
                              <p:par>
                                <p:cTn fill="hold" nodeType="afterEffect" presetClass="exit" presetID="23" presetSubtype="32">
                                  <p:stCondLst>
                                    <p:cond delay="0"/>
                                  </p:stCondLst>
                                  <p:childTnLst>
                                    <p:anim calcmode="lin" valueType="num">
                                      <p:cBhvr additive="base">
                                        <p:cTn dur="300"/>
                                        <p:tgtEl>
                                          <p:spTgt spid="1271"/>
                                        </p:tgtEl>
                                        <p:attrNameLst>
                                          <p:attrName>ppt_w</p:attrName>
                                        </p:attrNameLst>
                                      </p:cBhvr>
                                      <p:tavLst>
                                        <p:tav fmla="" tm="0">
                                          <p:val>
                                            <p:strVal val="#ppt_w"/>
                                          </p:val>
                                        </p:tav>
                                        <p:tav fmla="" tm="100000">
                                          <p:val>
                                            <p:strVal val="0"/>
                                          </p:val>
                                        </p:tav>
                                      </p:tavLst>
                                    </p:anim>
                                    <p:anim calcmode="lin" valueType="num">
                                      <p:cBhvr additive="base">
                                        <p:cTn dur="300"/>
                                        <p:tgtEl>
                                          <p:spTgt spid="1271"/>
                                        </p:tgtEl>
                                        <p:attrNameLst>
                                          <p:attrName>ppt_h</p:attrName>
                                        </p:attrNameLst>
                                      </p:cBhvr>
                                      <p:tavLst>
                                        <p:tav fmla="" tm="0">
                                          <p:val>
                                            <p:strVal val="#ppt_h"/>
                                          </p:val>
                                        </p:tav>
                                        <p:tav fmla="" tm="100000">
                                          <p:val>
                                            <p:strVal val="0"/>
                                          </p:val>
                                        </p:tav>
                                      </p:tavLst>
                                    </p:anim>
                                    <p:set>
                                      <p:cBhvr>
                                        <p:cTn dur="1" fill="hold">
                                          <p:stCondLst>
                                            <p:cond delay="300"/>
                                          </p:stCondLst>
                                        </p:cTn>
                                        <p:tgtEl>
                                          <p:spTgt spid="1271"/>
                                        </p:tgtEl>
                                        <p:attrNameLst>
                                          <p:attrName>style.visibility</p:attrName>
                                        </p:attrNameLst>
                                      </p:cBhvr>
                                      <p:to>
                                        <p:strVal val="hidden"/>
                                      </p:to>
                                    </p:set>
                                  </p:childTnLst>
                                </p:cTn>
                              </p:par>
                            </p:childTnLst>
                          </p:cTn>
                        </p:par>
                        <p:par>
                          <p:cTn fill="hold">
                            <p:stCondLst>
                              <p:cond delay="2300"/>
                            </p:stCondLst>
                            <p:childTnLst>
                              <p:par>
                                <p:cTn fill="hold" nodeType="afterEffect" presetClass="entr" presetID="10" presetSubtype="0">
                                  <p:stCondLst>
                                    <p:cond delay="0"/>
                                  </p:stCondLst>
                                  <p:childTnLst>
                                    <p:set>
                                      <p:cBhvr>
                                        <p:cTn dur="1" fill="hold">
                                          <p:stCondLst>
                                            <p:cond delay="0"/>
                                          </p:stCondLst>
                                        </p:cTn>
                                        <p:tgtEl>
                                          <p:spTgt spid="1311"/>
                                        </p:tgtEl>
                                        <p:attrNameLst>
                                          <p:attrName>style.visibility</p:attrName>
                                        </p:attrNameLst>
                                      </p:cBhvr>
                                      <p:to>
                                        <p:strVal val="visible"/>
                                      </p:to>
                                    </p:set>
                                    <p:animEffect filter="fade" transition="in">
                                      <p:cBhvr>
                                        <p:cTn dur="500"/>
                                        <p:tgtEl>
                                          <p:spTgt spid="1311"/>
                                        </p:tgtEl>
                                      </p:cBhvr>
                                    </p:animEffect>
                                  </p:childTnLst>
                                </p:cTn>
                              </p:par>
                            </p:childTnLst>
                          </p:cTn>
                        </p:par>
                        <p:par>
                          <p:cTn fill="hold">
                            <p:stCondLst>
                              <p:cond delay="2800"/>
                            </p:stCondLst>
                            <p:childTnLst>
                              <p:par>
                                <p:cTn fill="hold" nodeType="afterEffect" presetClass="entr" presetID="10" presetSubtype="0">
                                  <p:stCondLst>
                                    <p:cond delay="0"/>
                                  </p:stCondLst>
                                  <p:childTnLst>
                                    <p:set>
                                      <p:cBhvr>
                                        <p:cTn dur="1" fill="hold">
                                          <p:stCondLst>
                                            <p:cond delay="0"/>
                                          </p:stCondLst>
                                        </p:cTn>
                                        <p:tgtEl>
                                          <p:spTgt spid="1290"/>
                                        </p:tgtEl>
                                        <p:attrNameLst>
                                          <p:attrName>style.visibility</p:attrName>
                                        </p:attrNameLst>
                                      </p:cBhvr>
                                      <p:to>
                                        <p:strVal val="visible"/>
                                      </p:to>
                                    </p:set>
                                    <p:animEffect filter="fade" transition="in">
                                      <p:cBhvr>
                                        <p:cTn dur="500"/>
                                        <p:tgtEl>
                                          <p:spTgt spid="1290"/>
                                        </p:tgtEl>
                                      </p:cBhvr>
                                    </p:animEffect>
                                  </p:childTnLst>
                                </p:cTn>
                              </p:par>
                            </p:childTnLst>
                          </p:cTn>
                        </p:par>
                        <p:par>
                          <p:cTn fill="hold">
                            <p:stCondLst>
                              <p:cond delay="3300"/>
                            </p:stCondLst>
                            <p:childTnLst>
                              <p:par>
                                <p:cTn fill="hold" nodeType="afterEffect" presetClass="entr" presetID="10" presetSubtype="0">
                                  <p:stCondLst>
                                    <p:cond delay="0"/>
                                  </p:stCondLst>
                                  <p:childTnLst>
                                    <p:set>
                                      <p:cBhvr>
                                        <p:cTn dur="1" fill="hold">
                                          <p:stCondLst>
                                            <p:cond delay="0"/>
                                          </p:stCondLst>
                                        </p:cTn>
                                        <p:tgtEl>
                                          <p:spTgt spid="1272"/>
                                        </p:tgtEl>
                                        <p:attrNameLst>
                                          <p:attrName>style.visibility</p:attrName>
                                        </p:attrNameLst>
                                      </p:cBhvr>
                                      <p:to>
                                        <p:strVal val="visible"/>
                                      </p:to>
                                    </p:set>
                                    <p:animEffect filter="fade" transition="in">
                                      <p:cBhvr>
                                        <p:cTn dur="500"/>
                                        <p:tgtEl>
                                          <p:spTgt spid="1272"/>
                                        </p:tgtEl>
                                      </p:cBhvr>
                                    </p:animEffect>
                                  </p:childTnLst>
                                </p:cTn>
                              </p:par>
                            </p:childTnLst>
                          </p:cTn>
                        </p:par>
                        <p:par>
                          <p:cTn fill="hold">
                            <p:stCondLst>
                              <p:cond delay="3800"/>
                            </p:stCondLst>
                            <p:childTnLst>
                              <p:par>
                                <p:cTn fill="hold" nodeType="afterEffect" presetClass="entr" presetID="10" presetSubtype="0">
                                  <p:stCondLst>
                                    <p:cond delay="0"/>
                                  </p:stCondLst>
                                  <p:childTnLst>
                                    <p:set>
                                      <p:cBhvr>
                                        <p:cTn dur="1" fill="hold">
                                          <p:stCondLst>
                                            <p:cond delay="0"/>
                                          </p:stCondLst>
                                        </p:cTn>
                                        <p:tgtEl>
                                          <p:spTgt spid="1333"/>
                                        </p:tgtEl>
                                        <p:attrNameLst>
                                          <p:attrName>style.visibility</p:attrName>
                                        </p:attrNameLst>
                                      </p:cBhvr>
                                      <p:to>
                                        <p:strVal val="visible"/>
                                      </p:to>
                                    </p:set>
                                    <p:animEffect filter="fade" transition="in">
                                      <p:cBhvr>
                                        <p:cTn dur="500"/>
                                        <p:tgtEl>
                                          <p:spTgt spid="13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29"/>
          <p:cNvSpPr txBox="1"/>
          <p:nvPr>
            <p:ph type="title"/>
          </p:nvPr>
        </p:nvSpPr>
        <p:spPr>
          <a:xfrm>
            <a:off x="863675" y="470150"/>
            <a:ext cx="79239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El modelo conceptual</a:t>
            </a:r>
            <a:endParaRPr sz="2500"/>
          </a:p>
        </p:txBody>
      </p:sp>
      <p:sp>
        <p:nvSpPr>
          <p:cNvPr id="650" name="Google Shape;650;p29"/>
          <p:cNvSpPr txBox="1"/>
          <p:nvPr>
            <p:ph idx="1" type="body"/>
          </p:nvPr>
        </p:nvSpPr>
        <p:spPr>
          <a:xfrm>
            <a:off x="639175" y="1317775"/>
            <a:ext cx="7474200" cy="1621200"/>
          </a:xfrm>
          <a:prstGeom prst="rect">
            <a:avLst/>
          </a:prstGeom>
        </p:spPr>
        <p:txBody>
          <a:bodyPr anchorCtr="0" anchor="t" bIns="91425" lIns="91425" spcFirstLastPara="1" rIns="91425" wrap="square" tIns="91425">
            <a:spAutoFit/>
          </a:bodyPr>
          <a:lstStyle/>
          <a:p>
            <a:pPr indent="-336550" lvl="0" marL="457200" rtl="0" algn="just">
              <a:spcBef>
                <a:spcPts val="0"/>
              </a:spcBef>
              <a:spcAft>
                <a:spcPts val="0"/>
              </a:spcAft>
              <a:buSzPts val="1700"/>
              <a:buChar char="➔"/>
            </a:pPr>
            <a:r>
              <a:rPr lang="en" sz="1700"/>
              <a:t>Antes de comenzar a crear el modelo, está la etapa que se denomina toma de requerimientos, en la cual se entabla una conversación con el cliente para saber qué es lo que necesitan. </a:t>
            </a:r>
            <a:endParaRPr sz="1700"/>
          </a:p>
          <a:p>
            <a:pPr indent="-336550" lvl="0" marL="457200" rtl="0" algn="just">
              <a:spcBef>
                <a:spcPts val="1000"/>
              </a:spcBef>
              <a:spcAft>
                <a:spcPts val="1000"/>
              </a:spcAft>
              <a:buSzPts val="1700"/>
              <a:buChar char="➔"/>
            </a:pPr>
            <a:r>
              <a:rPr lang="en" sz="1700"/>
              <a:t>Se deben identificar las entidades y atributos, siguiendo los siguientes pasos:</a:t>
            </a:r>
            <a:endParaRPr sz="1700"/>
          </a:p>
        </p:txBody>
      </p:sp>
      <p:pic>
        <p:nvPicPr>
          <p:cNvPr id="651" name="Google Shape;651;p29"/>
          <p:cNvPicPr preferRelativeResize="0"/>
          <p:nvPr/>
        </p:nvPicPr>
        <p:blipFill>
          <a:blip r:embed="rId3">
            <a:alphaModFix/>
          </a:blip>
          <a:stretch>
            <a:fillRect/>
          </a:stretch>
        </p:blipFill>
        <p:spPr>
          <a:xfrm>
            <a:off x="1152863" y="3243827"/>
            <a:ext cx="6838275" cy="1044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30"/>
          <p:cNvSpPr txBox="1"/>
          <p:nvPr>
            <p:ph type="title"/>
          </p:nvPr>
        </p:nvSpPr>
        <p:spPr>
          <a:xfrm>
            <a:off x="863675" y="470150"/>
            <a:ext cx="79239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El modelo conceptual</a:t>
            </a:r>
            <a:endParaRPr sz="2500"/>
          </a:p>
        </p:txBody>
      </p:sp>
      <p:sp>
        <p:nvSpPr>
          <p:cNvPr id="657" name="Google Shape;657;p30"/>
          <p:cNvSpPr txBox="1"/>
          <p:nvPr>
            <p:ph idx="1" type="body"/>
          </p:nvPr>
        </p:nvSpPr>
        <p:spPr>
          <a:xfrm>
            <a:off x="639175" y="1317775"/>
            <a:ext cx="7474200" cy="1359600"/>
          </a:xfrm>
          <a:prstGeom prst="rect">
            <a:avLst/>
          </a:prstGeom>
        </p:spPr>
        <p:txBody>
          <a:bodyPr anchorCtr="0" anchor="t" bIns="91425" lIns="91425" spcFirstLastPara="1" rIns="91425" wrap="square" tIns="91425">
            <a:spAutoFit/>
          </a:bodyPr>
          <a:lstStyle/>
          <a:p>
            <a:pPr indent="-336550" lvl="0" marL="457200" rtl="0" algn="just">
              <a:spcBef>
                <a:spcPts val="0"/>
              </a:spcBef>
              <a:spcAft>
                <a:spcPts val="0"/>
              </a:spcAft>
              <a:buSzPts val="1700"/>
              <a:buChar char="➔"/>
            </a:pPr>
            <a:r>
              <a:rPr lang="en" sz="1700"/>
              <a:t>Es importante saber que la cantidad de pasos a seguir es subjetivo, más adelante se sumará el paso de Cardinalidad. </a:t>
            </a:r>
            <a:endParaRPr sz="1700"/>
          </a:p>
          <a:p>
            <a:pPr indent="-336550" lvl="0" marL="457200" rtl="0" algn="just">
              <a:spcBef>
                <a:spcPts val="1000"/>
              </a:spcBef>
              <a:spcAft>
                <a:spcPts val="1000"/>
              </a:spcAft>
              <a:buSzPts val="1700"/>
              <a:buChar char="➔"/>
            </a:pPr>
            <a:r>
              <a:rPr lang="en" sz="1700"/>
              <a:t>Luego de la conversación con el cliente se debe crear un diagrama con la siguiente simbología:</a:t>
            </a:r>
            <a:endParaRPr sz="1700"/>
          </a:p>
        </p:txBody>
      </p:sp>
      <p:pic>
        <p:nvPicPr>
          <p:cNvPr id="658" name="Google Shape;658;p30"/>
          <p:cNvPicPr preferRelativeResize="0"/>
          <p:nvPr/>
        </p:nvPicPr>
        <p:blipFill>
          <a:blip r:embed="rId3">
            <a:alphaModFix/>
          </a:blip>
          <a:stretch>
            <a:fillRect/>
          </a:stretch>
        </p:blipFill>
        <p:spPr>
          <a:xfrm>
            <a:off x="1682375" y="3023675"/>
            <a:ext cx="6286500" cy="1076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31"/>
          <p:cNvSpPr txBox="1"/>
          <p:nvPr>
            <p:ph type="title"/>
          </p:nvPr>
        </p:nvSpPr>
        <p:spPr>
          <a:xfrm>
            <a:off x="792525" y="34775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a:t>
            </a:r>
            <a:r>
              <a:rPr lang="en" sz="3000">
                <a:latin typeface="Source Code Pro"/>
                <a:ea typeface="Source Code Pro"/>
                <a:cs typeface="Source Code Pro"/>
                <a:sym typeface="Source Code Pro"/>
              </a:rPr>
              <a:t>Ejemplo 1</a:t>
            </a:r>
            <a:r>
              <a:rPr lang="en" sz="3000"/>
              <a:t>: </a:t>
            </a:r>
            <a:endParaRPr sz="3000"/>
          </a:p>
        </p:txBody>
      </p:sp>
      <p:sp>
        <p:nvSpPr>
          <p:cNvPr id="664" name="Google Shape;664;p31"/>
          <p:cNvSpPr txBox="1"/>
          <p:nvPr>
            <p:ph idx="14" type="subTitle"/>
          </p:nvPr>
        </p:nvSpPr>
        <p:spPr>
          <a:xfrm>
            <a:off x="1166625" y="1381100"/>
            <a:ext cx="6969300" cy="2216400"/>
          </a:xfrm>
          <a:prstGeom prst="rect">
            <a:avLst/>
          </a:prstGeom>
        </p:spPr>
        <p:txBody>
          <a:bodyPr anchorCtr="0" anchor="t" bIns="182875" lIns="274300" spcFirstLastPara="1" rIns="274300" wrap="square" tIns="182875">
            <a:spAutoFit/>
          </a:bodyPr>
          <a:lstStyle/>
          <a:p>
            <a:pPr indent="0" lvl="0" marL="0" rtl="0" algn="just">
              <a:spcBef>
                <a:spcPts val="0"/>
              </a:spcBef>
              <a:spcAft>
                <a:spcPts val="1000"/>
              </a:spcAft>
              <a:buNone/>
            </a:pPr>
            <a:r>
              <a:rPr lang="en" sz="1500"/>
              <a:t>Una empresa vende productos a varios clientes, luego de una breve conversación con él, se concluye que se necesita conocer los datos personales de los clientes (nombre, apellido, dni y dirección) y llevar el registro de los productos, no obstante, fue lo único que se rescato de la reunión por el tiempo acotado que se tuvo para el levantamiento de requerimientos. De cualquier manera ya tenemos algunos datos para proceder con la ejecución de los pasos para el diagrama del modelo conceptual.</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32"/>
          <p:cNvSpPr txBox="1"/>
          <p:nvPr>
            <p:ph type="title"/>
          </p:nvPr>
        </p:nvSpPr>
        <p:spPr>
          <a:xfrm>
            <a:off x="792525" y="34775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a:t>
            </a:r>
            <a:r>
              <a:rPr lang="en" sz="3000">
                <a:latin typeface="Source Code Pro"/>
                <a:ea typeface="Source Code Pro"/>
                <a:cs typeface="Source Code Pro"/>
                <a:sym typeface="Source Code Pro"/>
              </a:rPr>
              <a:t>Ejemplo 1</a:t>
            </a:r>
            <a:r>
              <a:rPr lang="en" sz="3000"/>
              <a:t>: Solución </a:t>
            </a:r>
            <a:endParaRPr sz="3000"/>
          </a:p>
        </p:txBody>
      </p:sp>
      <p:pic>
        <p:nvPicPr>
          <p:cNvPr id="670" name="Google Shape;670;p32"/>
          <p:cNvPicPr preferRelativeResize="0"/>
          <p:nvPr/>
        </p:nvPicPr>
        <p:blipFill>
          <a:blip r:embed="rId3">
            <a:alphaModFix/>
          </a:blip>
          <a:stretch>
            <a:fillRect/>
          </a:stretch>
        </p:blipFill>
        <p:spPr>
          <a:xfrm>
            <a:off x="366700" y="1598863"/>
            <a:ext cx="4011374" cy="1945775"/>
          </a:xfrm>
          <a:prstGeom prst="rect">
            <a:avLst/>
          </a:prstGeom>
          <a:noFill/>
          <a:ln>
            <a:noFill/>
          </a:ln>
        </p:spPr>
      </p:pic>
      <p:sp>
        <p:nvSpPr>
          <p:cNvPr id="671" name="Google Shape;671;p32"/>
          <p:cNvSpPr txBox="1"/>
          <p:nvPr>
            <p:ph idx="4294967295" type="subTitle"/>
          </p:nvPr>
        </p:nvSpPr>
        <p:spPr>
          <a:xfrm>
            <a:off x="5287250" y="1598850"/>
            <a:ext cx="2896200" cy="1945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t>Pasos</a:t>
            </a:r>
            <a:endParaRPr b="1"/>
          </a:p>
          <a:p>
            <a:pPr indent="-330200" lvl="0" marL="457200" rtl="0" algn="l">
              <a:spcBef>
                <a:spcPts val="1000"/>
              </a:spcBef>
              <a:spcAft>
                <a:spcPts val="0"/>
              </a:spcAft>
              <a:buSzPts val="1600"/>
              <a:buAutoNum type="arabicPeriod"/>
            </a:pPr>
            <a:r>
              <a:rPr lang="en"/>
              <a:t>Identificar las entidades</a:t>
            </a:r>
            <a:endParaRPr/>
          </a:p>
          <a:p>
            <a:pPr indent="-330200" lvl="0" marL="457200" rtl="0" algn="l">
              <a:spcBef>
                <a:spcPts val="1000"/>
              </a:spcBef>
              <a:spcAft>
                <a:spcPts val="0"/>
              </a:spcAft>
              <a:buSzPts val="1600"/>
              <a:buAutoNum type="arabicPeriod"/>
            </a:pPr>
            <a:r>
              <a:rPr lang="en"/>
              <a:t>Identificar los atributos</a:t>
            </a:r>
            <a:endParaRPr/>
          </a:p>
          <a:p>
            <a:pPr indent="-330200" lvl="0" marL="457200" rtl="0" algn="l">
              <a:spcBef>
                <a:spcPts val="1000"/>
              </a:spcBef>
              <a:spcAft>
                <a:spcPts val="1000"/>
              </a:spcAft>
              <a:buSzPts val="1600"/>
              <a:buAutoNum type="arabicPeriod"/>
            </a:pPr>
            <a:r>
              <a:rPr lang="en"/>
              <a:t>Nombrar la relación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rtual office meeting by Slidesgo">
  <a:themeElements>
    <a:clrScheme name="Simple Light">
      <a:dk1>
        <a:srgbClr val="313445"/>
      </a:dk1>
      <a:lt1>
        <a:srgbClr val="FFFFFF"/>
      </a:lt1>
      <a:dk2>
        <a:srgbClr val="545E66"/>
      </a:dk2>
      <a:lt2>
        <a:srgbClr val="F0F3F4"/>
      </a:lt2>
      <a:accent1>
        <a:srgbClr val="623A6C"/>
      </a:accent1>
      <a:accent2>
        <a:srgbClr val="545E66"/>
      </a:accent2>
      <a:accent3>
        <a:srgbClr val="879EAF"/>
      </a:accent3>
      <a:accent4>
        <a:srgbClr val="E79C82"/>
      </a:accent4>
      <a:accent5>
        <a:srgbClr val="E06F85"/>
      </a:accent5>
      <a:accent6>
        <a:srgbClr val="B04C7A"/>
      </a:accent6>
      <a:hlink>
        <a:srgbClr val="545E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F9F35E55D2BD43AB0BF46A7F7C7208" ma:contentTypeVersion="12" ma:contentTypeDescription="Create a new document." ma:contentTypeScope="" ma:versionID="b586d549c08fb2c5ccac13ec35ca28f5">
  <xsd:schema xmlns:xsd="http://www.w3.org/2001/XMLSchema" xmlns:xs="http://www.w3.org/2001/XMLSchema" xmlns:p="http://schemas.microsoft.com/office/2006/metadata/properties" xmlns:ns2="3065d16d-8c0f-4d78-a5b7-1a85ab13f5a1" xmlns:ns3="68de436f-caba-42f4-9d44-8dd240517248" targetNamespace="http://schemas.microsoft.com/office/2006/metadata/properties" ma:root="true" ma:fieldsID="9aa87f6448cae2aec7bb63aa18e454f7" ns2:_="" ns3:_="">
    <xsd:import namespace="3065d16d-8c0f-4d78-a5b7-1a85ab13f5a1"/>
    <xsd:import namespace="68de436f-caba-42f4-9d44-8dd24051724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65d16d-8c0f-4d78-a5b7-1a85ab13f5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35f420e-76a7-4267-a51a-d48cf00ef83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de436f-caba-42f4-9d44-8dd24051724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c9dcf2c-7d30-4277-860b-d180506e4ce4}" ma:internalName="TaxCatchAll" ma:showField="CatchAllData" ma:web="68de436f-caba-42f4-9d44-8dd24051724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8de436f-caba-42f4-9d44-8dd240517248" xsi:nil="true"/>
    <lcf76f155ced4ddcb4097134ff3c332f xmlns="3065d16d-8c0f-4d78-a5b7-1a85ab13f5a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BF848B8-4146-459C-9254-7EC994DC770B}"/>
</file>

<file path=customXml/itemProps2.xml><?xml version="1.0" encoding="utf-8"?>
<ds:datastoreItem xmlns:ds="http://schemas.openxmlformats.org/officeDocument/2006/customXml" ds:itemID="{3E3B218C-DB93-46BA-BE37-212FF6221D02}"/>
</file>

<file path=customXml/itemProps3.xml><?xml version="1.0" encoding="utf-8"?>
<ds:datastoreItem xmlns:ds="http://schemas.openxmlformats.org/officeDocument/2006/customXml" ds:itemID="{CAC2A69F-072B-40B8-BF43-3D11E6411C25}"/>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0x0101002BF9F35E55D2BD43AB0BF46A7F7C7208</vt:lpwstr>
  </property>
</Properties>
</file>