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Source Code Pro"/>
      <p:regular r:id="rId30"/>
      <p:bold r:id="rId31"/>
      <p:italic r:id="rId32"/>
      <p:boldItalic r:id="rId33"/>
    </p:embeddedFont>
    <p:embeddedFont>
      <p:font typeface="Source Code Pro Black"/>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oboto-regular.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slide" Target="slides/slide17.xml"/><Relationship Id="rId34" Type="http://schemas.openxmlformats.org/officeDocument/2006/relationships/font" Target="fonts/SourceCodeProBlack-bold.fntdata"/><Relationship Id="rId25" Type="http://schemas.openxmlformats.org/officeDocument/2006/relationships/font" Target="fonts/RobotoBlack-boldItalic.fntdata"/><Relationship Id="rId7" Type="http://schemas.openxmlformats.org/officeDocument/2006/relationships/slide" Target="slides/slide3.xml"/><Relationship Id="rId33" Type="http://schemas.openxmlformats.org/officeDocument/2006/relationships/font" Target="fonts/SourceCodePro-boldItalic.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customXml" Target="../customXml/item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Roboto-boldItalic.fntdata"/><Relationship Id="rId16" Type="http://schemas.openxmlformats.org/officeDocument/2006/relationships/slide" Target="slides/slide12.xml"/><Relationship Id="rId24" Type="http://schemas.openxmlformats.org/officeDocument/2006/relationships/font" Target="fonts/RobotoBlack-bold.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SourceCodePro-italic.fntdata"/><Relationship Id="rId37" Type="http://schemas.openxmlformats.org/officeDocument/2006/relationships/customXml" Target="../customXml/item2.xml"/><Relationship Id="rId23" Type="http://schemas.openxmlformats.org/officeDocument/2006/relationships/slide" Target="slides/slide19.xml"/><Relationship Id="rId28" Type="http://schemas.openxmlformats.org/officeDocument/2006/relationships/font" Target="fonts/Roboto-italic.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1.xml"/><Relationship Id="rId31" Type="http://schemas.openxmlformats.org/officeDocument/2006/relationships/font" Target="fonts/SourceCodePro-bold.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slide" Target="slides/slide18.xml"/><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Roboto-bold.fntdata"/><Relationship Id="rId30" Type="http://schemas.openxmlformats.org/officeDocument/2006/relationships/font" Target="fonts/SourceCodePro-regular.fntdata"/><Relationship Id="rId35" Type="http://schemas.openxmlformats.org/officeDocument/2006/relationships/font" Target="fonts/SourceCodeProBlack-boldItalic.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ad87fa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ad87fa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b8ba0c18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b8ba0c18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b8ba0c18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b8ba0c18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b8ba0c18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b8ba0c18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b8ba0c18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b8ba0c18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b8ba0c187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b8ba0c187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8ba0c18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b8ba0c18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b8ba0c187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b8ba0c187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b8ba0c18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b8ba0c18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b8ba0c187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b8ba0c187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b8ba0c1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b8ba0c1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b8ba0c18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b8ba0c18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b8ba0c18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b8ba0c18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b8ba0c18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b8ba0c18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b8ba0c18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b8ba0c18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b8ba0c18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b8ba0c18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b8ba0c18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b8ba0c18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b8ba0c18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b8ba0c18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b8ba0c18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b8ba0c18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p:txBody>
      </p:sp>
      <p:sp>
        <p:nvSpPr>
          <p:cNvPr id="10" name="Google Shape;10;p2"/>
          <p:cNvSpPr txBox="1"/>
          <p:nvPr>
            <p:ph idx="1" type="subTitle"/>
          </p:nvPr>
        </p:nvSpPr>
        <p:spPr>
          <a:xfrm>
            <a:off x="902375" y="3707647"/>
            <a:ext cx="2805300" cy="540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713225" y="788250"/>
            <a:ext cx="7717500" cy="9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6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4" name="Google Shape;44;p11"/>
          <p:cNvSpPr txBox="1"/>
          <p:nvPr>
            <p:ph idx="1" type="subTitle"/>
          </p:nvPr>
        </p:nvSpPr>
        <p:spPr>
          <a:xfrm>
            <a:off x="2039538" y="1886137"/>
            <a:ext cx="5074200" cy="38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46" name="Shape 46"/>
        <p:cNvGrpSpPr/>
        <p:nvPr/>
      </p:nvGrpSpPr>
      <p:grpSpPr>
        <a:xfrm>
          <a:off x="0" y="0"/>
          <a:ext cx="0" cy="0"/>
          <a:chOff x="0" y="0"/>
          <a:chExt cx="0" cy="0"/>
        </a:xfrm>
      </p:grpSpPr>
      <p:sp>
        <p:nvSpPr>
          <p:cNvPr id="47" name="Google Shape;47;p13"/>
          <p:cNvSpPr txBox="1"/>
          <p:nvPr>
            <p:ph type="title"/>
          </p:nvPr>
        </p:nvSpPr>
        <p:spPr>
          <a:xfrm>
            <a:off x="3366150" y="539500"/>
            <a:ext cx="24117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13"/>
          <p:cNvSpPr txBox="1"/>
          <p:nvPr>
            <p:ph hasCustomPrompt="1" idx="2" type="title"/>
          </p:nvPr>
        </p:nvSpPr>
        <p:spPr>
          <a:xfrm>
            <a:off x="744713"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1" type="subTitle"/>
          </p:nvPr>
        </p:nvSpPr>
        <p:spPr>
          <a:xfrm>
            <a:off x="1381733"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0" name="Google Shape;50;p13"/>
          <p:cNvSpPr txBox="1"/>
          <p:nvPr>
            <p:ph idx="3" type="subTitle"/>
          </p:nvPr>
        </p:nvSpPr>
        <p:spPr>
          <a:xfrm>
            <a:off x="1381767"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1" name="Google Shape;51;p13"/>
          <p:cNvSpPr txBox="1"/>
          <p:nvPr>
            <p:ph hasCustomPrompt="1" idx="4" type="title"/>
          </p:nvPr>
        </p:nvSpPr>
        <p:spPr>
          <a:xfrm>
            <a:off x="5063217"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2" name="Google Shape;52;p13"/>
          <p:cNvSpPr txBox="1"/>
          <p:nvPr>
            <p:ph idx="5" type="subTitle"/>
          </p:nvPr>
        </p:nvSpPr>
        <p:spPr>
          <a:xfrm>
            <a:off x="5700230"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3" name="Google Shape;53;p13"/>
          <p:cNvSpPr txBox="1"/>
          <p:nvPr>
            <p:ph idx="6" type="subTitle"/>
          </p:nvPr>
        </p:nvSpPr>
        <p:spPr>
          <a:xfrm>
            <a:off x="5700253"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4" name="Google Shape;54;p13"/>
          <p:cNvSpPr txBox="1"/>
          <p:nvPr>
            <p:ph hasCustomPrompt="1" idx="7" type="title"/>
          </p:nvPr>
        </p:nvSpPr>
        <p:spPr>
          <a:xfrm>
            <a:off x="744733" y="3704000"/>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 name="Google Shape;55;p13"/>
          <p:cNvSpPr txBox="1"/>
          <p:nvPr>
            <p:ph idx="8" type="subTitle"/>
          </p:nvPr>
        </p:nvSpPr>
        <p:spPr>
          <a:xfrm>
            <a:off x="1381740"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6" name="Google Shape;56;p13"/>
          <p:cNvSpPr txBox="1"/>
          <p:nvPr>
            <p:ph idx="9" type="subTitle"/>
          </p:nvPr>
        </p:nvSpPr>
        <p:spPr>
          <a:xfrm>
            <a:off x="1381751"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7" name="Google Shape;57;p13"/>
          <p:cNvSpPr txBox="1"/>
          <p:nvPr>
            <p:ph hasCustomPrompt="1" idx="13" type="title"/>
          </p:nvPr>
        </p:nvSpPr>
        <p:spPr>
          <a:xfrm>
            <a:off x="5063237" y="3714388"/>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 name="Google Shape;58;p13"/>
          <p:cNvSpPr txBox="1"/>
          <p:nvPr>
            <p:ph idx="14" type="subTitle"/>
          </p:nvPr>
        </p:nvSpPr>
        <p:spPr>
          <a:xfrm>
            <a:off x="5700237"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9" name="Google Shape;59;p13"/>
          <p:cNvSpPr txBox="1"/>
          <p:nvPr>
            <p:ph idx="15" type="subTitle"/>
          </p:nvPr>
        </p:nvSpPr>
        <p:spPr>
          <a:xfrm>
            <a:off x="5700237"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60" name="Shape 60"/>
        <p:cNvGrpSpPr/>
        <p:nvPr/>
      </p:nvGrpSpPr>
      <p:grpSpPr>
        <a:xfrm>
          <a:off x="0" y="0"/>
          <a:ext cx="0" cy="0"/>
          <a:chOff x="0" y="0"/>
          <a:chExt cx="0" cy="0"/>
        </a:xfrm>
      </p:grpSpPr>
      <p:sp>
        <p:nvSpPr>
          <p:cNvPr id="61" name="Google Shape;61;p1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4"/>
          <p:cNvSpPr txBox="1"/>
          <p:nvPr>
            <p:ph idx="1" type="subTitle"/>
          </p:nvPr>
        </p:nvSpPr>
        <p:spPr>
          <a:xfrm>
            <a:off x="1388900"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3" name="Google Shape;63;p14"/>
          <p:cNvSpPr txBox="1"/>
          <p:nvPr>
            <p:ph idx="2" type="subTitle"/>
          </p:nvPr>
        </p:nvSpPr>
        <p:spPr>
          <a:xfrm>
            <a:off x="1388900"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4" name="Google Shape;64;p14"/>
          <p:cNvSpPr txBox="1"/>
          <p:nvPr>
            <p:ph idx="3" type="subTitle"/>
          </p:nvPr>
        </p:nvSpPr>
        <p:spPr>
          <a:xfrm>
            <a:off x="419292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5" name="Google Shape;65;p14"/>
          <p:cNvSpPr txBox="1"/>
          <p:nvPr>
            <p:ph idx="4" type="subTitle"/>
          </p:nvPr>
        </p:nvSpPr>
        <p:spPr>
          <a:xfrm>
            <a:off x="419292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 name="Google Shape;66;p14"/>
          <p:cNvSpPr txBox="1"/>
          <p:nvPr>
            <p:ph idx="5" type="subTitle"/>
          </p:nvPr>
        </p:nvSpPr>
        <p:spPr>
          <a:xfrm>
            <a:off x="692547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7" name="Google Shape;67;p14"/>
          <p:cNvSpPr txBox="1"/>
          <p:nvPr>
            <p:ph idx="6" type="subTitle"/>
          </p:nvPr>
        </p:nvSpPr>
        <p:spPr>
          <a:xfrm>
            <a:off x="692547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4"/>
          <p:cNvSpPr txBox="1"/>
          <p:nvPr>
            <p:ph idx="7" type="subTitle"/>
          </p:nvPr>
        </p:nvSpPr>
        <p:spPr>
          <a:xfrm>
            <a:off x="1388900"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9" name="Google Shape;69;p14"/>
          <p:cNvSpPr txBox="1"/>
          <p:nvPr>
            <p:ph idx="8" type="subTitle"/>
          </p:nvPr>
        </p:nvSpPr>
        <p:spPr>
          <a:xfrm>
            <a:off x="1388900"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0" name="Google Shape;70;p14"/>
          <p:cNvSpPr txBox="1"/>
          <p:nvPr>
            <p:ph idx="9" type="subTitle"/>
          </p:nvPr>
        </p:nvSpPr>
        <p:spPr>
          <a:xfrm>
            <a:off x="4192925"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1" name="Google Shape;71;p14"/>
          <p:cNvSpPr txBox="1"/>
          <p:nvPr>
            <p:ph idx="13" type="subTitle"/>
          </p:nvPr>
        </p:nvSpPr>
        <p:spPr>
          <a:xfrm>
            <a:off x="4192925"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2" name="Google Shape;72;p14"/>
          <p:cNvSpPr txBox="1"/>
          <p:nvPr>
            <p:ph idx="14" type="subTitle"/>
          </p:nvPr>
        </p:nvSpPr>
        <p:spPr>
          <a:xfrm>
            <a:off x="6925475" y="376727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3" name="Google Shape;73;p14"/>
          <p:cNvSpPr txBox="1"/>
          <p:nvPr>
            <p:ph idx="15" type="subTitle"/>
          </p:nvPr>
        </p:nvSpPr>
        <p:spPr>
          <a:xfrm>
            <a:off x="6925475" y="338927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4"/>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5" name="Shape 75"/>
        <p:cNvGrpSpPr/>
        <p:nvPr/>
      </p:nvGrpSpPr>
      <p:grpSpPr>
        <a:xfrm>
          <a:off x="0" y="0"/>
          <a:ext cx="0" cy="0"/>
          <a:chOff x="0" y="0"/>
          <a:chExt cx="0" cy="0"/>
        </a:xfrm>
      </p:grpSpPr>
      <p:sp>
        <p:nvSpPr>
          <p:cNvPr id="76" name="Google Shape;76;p1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5"/>
          <p:cNvSpPr txBox="1"/>
          <p:nvPr>
            <p:ph idx="1" type="subTitle"/>
          </p:nvPr>
        </p:nvSpPr>
        <p:spPr>
          <a:xfrm>
            <a:off x="168401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8" name="Google Shape;78;p15"/>
          <p:cNvSpPr txBox="1"/>
          <p:nvPr>
            <p:ph idx="2" type="subTitle"/>
          </p:nvPr>
        </p:nvSpPr>
        <p:spPr>
          <a:xfrm>
            <a:off x="1578713" y="145860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15"/>
          <p:cNvSpPr txBox="1"/>
          <p:nvPr>
            <p:ph idx="3" type="subTitle"/>
          </p:nvPr>
        </p:nvSpPr>
        <p:spPr>
          <a:xfrm>
            <a:off x="4108938"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0" name="Google Shape;80;p15"/>
          <p:cNvSpPr txBox="1"/>
          <p:nvPr>
            <p:ph idx="4" type="subTitle"/>
          </p:nvPr>
        </p:nvSpPr>
        <p:spPr>
          <a:xfrm>
            <a:off x="4003638"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1" name="Google Shape;81;p15"/>
          <p:cNvSpPr txBox="1"/>
          <p:nvPr>
            <p:ph idx="5" type="subTitle"/>
          </p:nvPr>
        </p:nvSpPr>
        <p:spPr>
          <a:xfrm>
            <a:off x="653386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 name="Google Shape;82;p15"/>
          <p:cNvSpPr txBox="1"/>
          <p:nvPr>
            <p:ph idx="6" type="subTitle"/>
          </p:nvPr>
        </p:nvSpPr>
        <p:spPr>
          <a:xfrm>
            <a:off x="6428563"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3" name="Shape 83"/>
        <p:cNvGrpSpPr/>
        <p:nvPr/>
      </p:nvGrpSpPr>
      <p:grpSpPr>
        <a:xfrm>
          <a:off x="0" y="0"/>
          <a:ext cx="0" cy="0"/>
          <a:chOff x="0" y="0"/>
          <a:chExt cx="0" cy="0"/>
        </a:xfrm>
      </p:grpSpPr>
      <p:sp>
        <p:nvSpPr>
          <p:cNvPr id="84" name="Google Shape;84;p16"/>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713225" y="1939438"/>
            <a:ext cx="2624400" cy="127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6"/>
          <p:cNvSpPr txBox="1"/>
          <p:nvPr>
            <p:ph idx="1" type="subTitle"/>
          </p:nvPr>
        </p:nvSpPr>
        <p:spPr>
          <a:xfrm>
            <a:off x="6100806" y="172427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0" name="Google Shape;90;p16"/>
          <p:cNvSpPr txBox="1"/>
          <p:nvPr>
            <p:ph idx="2" type="subTitle"/>
          </p:nvPr>
        </p:nvSpPr>
        <p:spPr>
          <a:xfrm>
            <a:off x="6032057" y="78310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6"/>
          <p:cNvSpPr txBox="1"/>
          <p:nvPr>
            <p:ph idx="3" type="subTitle"/>
          </p:nvPr>
        </p:nvSpPr>
        <p:spPr>
          <a:xfrm>
            <a:off x="3426610" y="384086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2" name="Google Shape;92;p16"/>
          <p:cNvSpPr txBox="1"/>
          <p:nvPr>
            <p:ph idx="4" type="subTitle"/>
          </p:nvPr>
        </p:nvSpPr>
        <p:spPr>
          <a:xfrm>
            <a:off x="3357849" y="289314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6"/>
          <p:cNvSpPr txBox="1"/>
          <p:nvPr>
            <p:ph idx="5" type="subTitle"/>
          </p:nvPr>
        </p:nvSpPr>
        <p:spPr>
          <a:xfrm>
            <a:off x="6100816" y="384086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4" name="Google Shape;94;p16"/>
          <p:cNvSpPr txBox="1"/>
          <p:nvPr>
            <p:ph idx="6" type="subTitle"/>
          </p:nvPr>
        </p:nvSpPr>
        <p:spPr>
          <a:xfrm>
            <a:off x="6032057" y="289314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5" name="Google Shape;95;p16"/>
          <p:cNvSpPr txBox="1"/>
          <p:nvPr>
            <p:ph idx="7" type="subTitle"/>
          </p:nvPr>
        </p:nvSpPr>
        <p:spPr>
          <a:xfrm>
            <a:off x="3426599" y="172427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6"/>
          <p:cNvSpPr txBox="1"/>
          <p:nvPr>
            <p:ph idx="8" type="subTitle"/>
          </p:nvPr>
        </p:nvSpPr>
        <p:spPr>
          <a:xfrm>
            <a:off x="3357849" y="78310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97" name="Shape 97"/>
        <p:cNvGrpSpPr/>
        <p:nvPr/>
      </p:nvGrpSpPr>
      <p:grpSpPr>
        <a:xfrm>
          <a:off x="0" y="0"/>
          <a:ext cx="0" cy="0"/>
          <a:chOff x="0" y="0"/>
          <a:chExt cx="0" cy="0"/>
        </a:xfrm>
      </p:grpSpPr>
      <p:sp>
        <p:nvSpPr>
          <p:cNvPr id="98" name="Google Shape;98;p17"/>
          <p:cNvSpPr txBox="1"/>
          <p:nvPr>
            <p:ph idx="1" type="subTitle"/>
          </p:nvPr>
        </p:nvSpPr>
        <p:spPr>
          <a:xfrm>
            <a:off x="713225" y="2103783"/>
            <a:ext cx="3723000" cy="122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99" name="Google Shape;99;p17"/>
          <p:cNvSpPr txBox="1"/>
          <p:nvPr>
            <p:ph type="title"/>
          </p:nvPr>
        </p:nvSpPr>
        <p:spPr>
          <a:xfrm>
            <a:off x="713225" y="565375"/>
            <a:ext cx="37908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01" name="Shape 101"/>
        <p:cNvGrpSpPr/>
        <p:nvPr/>
      </p:nvGrpSpPr>
      <p:grpSpPr>
        <a:xfrm>
          <a:off x="0" y="0"/>
          <a:ext cx="0" cy="0"/>
          <a:chOff x="0" y="0"/>
          <a:chExt cx="0" cy="0"/>
        </a:xfrm>
      </p:grpSpPr>
      <p:sp>
        <p:nvSpPr>
          <p:cNvPr id="102" name="Google Shape;102;p18"/>
          <p:cNvSpPr txBox="1"/>
          <p:nvPr>
            <p:ph idx="1" type="subTitle"/>
          </p:nvPr>
        </p:nvSpPr>
        <p:spPr>
          <a:xfrm>
            <a:off x="5502175" y="3355050"/>
            <a:ext cx="2928600" cy="96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0"/>
              </a:spcBef>
              <a:spcAft>
                <a:spcPts val="0"/>
              </a:spcAft>
              <a:buSzPts val="1600"/>
              <a:buChar char="○"/>
              <a:defRPr sz="1600"/>
            </a:lvl2pPr>
            <a:lvl3pPr lvl="2" rtl="0" algn="r">
              <a:spcBef>
                <a:spcPts val="0"/>
              </a:spcBef>
              <a:spcAft>
                <a:spcPts val="0"/>
              </a:spcAft>
              <a:buSzPts val="1600"/>
              <a:buChar char="■"/>
              <a:defRPr sz="1600"/>
            </a:lvl3pPr>
            <a:lvl4pPr lvl="3" rtl="0" algn="r">
              <a:spcBef>
                <a:spcPts val="0"/>
              </a:spcBef>
              <a:spcAft>
                <a:spcPts val="0"/>
              </a:spcAft>
              <a:buSzPts val="1600"/>
              <a:buChar char="●"/>
              <a:defRPr sz="1600"/>
            </a:lvl4pPr>
            <a:lvl5pPr lvl="4" rtl="0" algn="r">
              <a:spcBef>
                <a:spcPts val="0"/>
              </a:spcBef>
              <a:spcAft>
                <a:spcPts val="0"/>
              </a:spcAft>
              <a:buSzPts val="1600"/>
              <a:buChar char="○"/>
              <a:defRPr sz="1600"/>
            </a:lvl5pPr>
            <a:lvl6pPr lvl="5" rtl="0" algn="r">
              <a:spcBef>
                <a:spcPts val="0"/>
              </a:spcBef>
              <a:spcAft>
                <a:spcPts val="0"/>
              </a:spcAft>
              <a:buSzPts val="1600"/>
              <a:buChar char="■"/>
              <a:defRPr sz="1600"/>
            </a:lvl6pPr>
            <a:lvl7pPr lvl="6" rtl="0" algn="r">
              <a:spcBef>
                <a:spcPts val="0"/>
              </a:spcBef>
              <a:spcAft>
                <a:spcPts val="0"/>
              </a:spcAft>
              <a:buSzPts val="1600"/>
              <a:buChar char="●"/>
              <a:defRPr sz="1600"/>
            </a:lvl7pPr>
            <a:lvl8pPr lvl="7" rtl="0" algn="r">
              <a:spcBef>
                <a:spcPts val="0"/>
              </a:spcBef>
              <a:spcAft>
                <a:spcPts val="0"/>
              </a:spcAft>
              <a:buSzPts val="1600"/>
              <a:buChar char="○"/>
              <a:defRPr sz="1600"/>
            </a:lvl8pPr>
            <a:lvl9pPr lvl="8" rtl="0" algn="r">
              <a:spcBef>
                <a:spcPts val="0"/>
              </a:spcBef>
              <a:spcAft>
                <a:spcPts val="0"/>
              </a:spcAft>
              <a:buSzPts val="1600"/>
              <a:buChar char="■"/>
              <a:defRPr sz="1600"/>
            </a:lvl9pPr>
          </a:lstStyle>
          <a:p/>
        </p:txBody>
      </p:sp>
      <p:sp>
        <p:nvSpPr>
          <p:cNvPr id="103" name="Google Shape;103;p18"/>
          <p:cNvSpPr txBox="1"/>
          <p:nvPr>
            <p:ph type="title"/>
          </p:nvPr>
        </p:nvSpPr>
        <p:spPr>
          <a:xfrm>
            <a:off x="5003925" y="909325"/>
            <a:ext cx="3426900" cy="235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b="1" sz="3600">
                <a:latin typeface="Source Code Pro"/>
                <a:ea typeface="Source Code Pro"/>
                <a:cs typeface="Source Code Pro"/>
                <a:sym typeface="Source Code Pro"/>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04" name="Google Shape;104;p18"/>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05" name="Shape 105"/>
        <p:cNvGrpSpPr/>
        <p:nvPr/>
      </p:nvGrpSpPr>
      <p:grpSpPr>
        <a:xfrm>
          <a:off x="0" y="0"/>
          <a:ext cx="0" cy="0"/>
          <a:chOff x="0" y="0"/>
          <a:chExt cx="0" cy="0"/>
        </a:xfrm>
      </p:grpSpPr>
      <p:sp>
        <p:nvSpPr>
          <p:cNvPr id="106" name="Google Shape;106;p19"/>
          <p:cNvSpPr txBox="1"/>
          <p:nvPr>
            <p:ph type="title"/>
          </p:nvPr>
        </p:nvSpPr>
        <p:spPr>
          <a:xfrm>
            <a:off x="2334300" y="563150"/>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7" name="Google Shape;107;p19"/>
          <p:cNvSpPr txBox="1"/>
          <p:nvPr>
            <p:ph idx="1" type="subTitle"/>
          </p:nvPr>
        </p:nvSpPr>
        <p:spPr>
          <a:xfrm>
            <a:off x="2334675" y="2236925"/>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08" name="Google Shape;108;p19"/>
          <p:cNvSpPr txBox="1"/>
          <p:nvPr>
            <p:ph idx="2" type="subTitle"/>
          </p:nvPr>
        </p:nvSpPr>
        <p:spPr>
          <a:xfrm>
            <a:off x="2945550" y="1530900"/>
            <a:ext cx="3252900" cy="7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9"/>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accent2"/>
                </a:solidFill>
                <a:latin typeface="Roboto"/>
                <a:ea typeface="Roboto"/>
                <a:cs typeface="Roboto"/>
                <a:sym typeface="Roboto"/>
              </a:rPr>
              <a:t>CREDITS: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and illustrations by</a:t>
            </a:r>
            <a:r>
              <a:rPr b="1" lang="en" sz="1200">
                <a:solidFill>
                  <a:schemeClr val="accent2"/>
                </a:solidFill>
                <a:latin typeface="Roboto"/>
                <a:ea typeface="Roboto"/>
                <a:cs typeface="Roboto"/>
                <a:sym typeface="Roboto"/>
              </a:rPr>
              <a:t> Stories</a:t>
            </a:r>
            <a:endParaRPr b="1" sz="1200">
              <a:solidFill>
                <a:schemeClr val="accent2"/>
              </a:solidFill>
              <a:latin typeface="Roboto"/>
              <a:ea typeface="Roboto"/>
              <a:cs typeface="Roboto"/>
              <a:sym typeface="Roboto"/>
            </a:endParaRPr>
          </a:p>
        </p:txBody>
      </p:sp>
      <p:sp>
        <p:nvSpPr>
          <p:cNvPr id="110" name="Google Shape;110;p19"/>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15" name="Shape 115"/>
        <p:cNvGrpSpPr/>
        <p:nvPr/>
      </p:nvGrpSpPr>
      <p:grpSpPr>
        <a:xfrm>
          <a:off x="0" y="0"/>
          <a:ext cx="0" cy="0"/>
          <a:chOff x="0" y="0"/>
          <a:chExt cx="0" cy="0"/>
        </a:xfrm>
      </p:grpSpPr>
      <p:sp>
        <p:nvSpPr>
          <p:cNvPr id="116" name="Google Shape;116;p2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20"/>
          <p:cNvSpPr txBox="1"/>
          <p:nvPr>
            <p:ph idx="1" type="body"/>
          </p:nvPr>
        </p:nvSpPr>
        <p:spPr>
          <a:xfrm>
            <a:off x="713225" y="1294404"/>
            <a:ext cx="64998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2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
        <p:nvSpPr>
          <p:cNvPr id="118" name="Google Shape;118;p20"/>
          <p:cNvSpPr txBox="1"/>
          <p:nvPr>
            <p:ph idx="2" type="body"/>
          </p:nvPr>
        </p:nvSpPr>
        <p:spPr>
          <a:xfrm>
            <a:off x="4741675" y="1380650"/>
            <a:ext cx="36891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4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170450" y="1960188"/>
            <a:ext cx="3118500" cy="115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atin typeface="Source Code Pro Black"/>
                <a:ea typeface="Source Code Pro Black"/>
                <a:cs typeface="Source Code Pro Black"/>
                <a:sym typeface="Source Code Pr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170450" y="832334"/>
            <a:ext cx="2067600" cy="6639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 name="Google Shape;14;p3"/>
          <p:cNvSpPr txBox="1"/>
          <p:nvPr>
            <p:ph idx="1" type="subTitle"/>
          </p:nvPr>
        </p:nvSpPr>
        <p:spPr>
          <a:xfrm>
            <a:off x="1170450" y="3531125"/>
            <a:ext cx="2960100" cy="7785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 name="Google Shape;15;p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64813" y="2500875"/>
            <a:ext cx="3130200" cy="127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5"/>
          <p:cNvSpPr txBox="1"/>
          <p:nvPr>
            <p:ph idx="1" type="subTitle"/>
          </p:nvPr>
        </p:nvSpPr>
        <p:spPr>
          <a:xfrm>
            <a:off x="764838"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2" name="Google Shape;22;p5"/>
          <p:cNvSpPr txBox="1"/>
          <p:nvPr>
            <p:ph idx="2" type="subTitle"/>
          </p:nvPr>
        </p:nvSpPr>
        <p:spPr>
          <a:xfrm>
            <a:off x="5401387"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 name="Google Shape;23;p5"/>
          <p:cNvSpPr txBox="1"/>
          <p:nvPr>
            <p:ph idx="3" type="title"/>
          </p:nvPr>
        </p:nvSpPr>
        <p:spPr>
          <a:xfrm>
            <a:off x="5401387" y="2500875"/>
            <a:ext cx="3130200" cy="12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idx="1" type="subTitle"/>
          </p:nvPr>
        </p:nvSpPr>
        <p:spPr>
          <a:xfrm>
            <a:off x="713225" y="2526750"/>
            <a:ext cx="2574600" cy="14199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p:txBody>
      </p:sp>
      <p:sp>
        <p:nvSpPr>
          <p:cNvPr id="29" name="Google Shape;29;p7"/>
          <p:cNvSpPr txBox="1"/>
          <p:nvPr>
            <p:ph type="title"/>
          </p:nvPr>
        </p:nvSpPr>
        <p:spPr>
          <a:xfrm>
            <a:off x="713225" y="1196850"/>
            <a:ext cx="29286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750863" y="3761075"/>
            <a:ext cx="3799800" cy="42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 type="subTitle"/>
          </p:nvPr>
        </p:nvSpPr>
        <p:spPr>
          <a:xfrm>
            <a:off x="1787550" y="2498075"/>
            <a:ext cx="5568900" cy="1263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4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1098000" y="875375"/>
            <a:ext cx="3075900" cy="1347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1098000" y="2205275"/>
            <a:ext cx="3075900" cy="113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5350675" y="539500"/>
            <a:ext cx="3080400" cy="25233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a:solidFill>
                  <a:schemeClr val="lt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10"/>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1"/>
          <p:cNvGrpSpPr/>
          <p:nvPr/>
        </p:nvGrpSpPr>
        <p:grpSpPr>
          <a:xfrm>
            <a:off x="5127953" y="1036346"/>
            <a:ext cx="3076275" cy="3065100"/>
            <a:chOff x="4719552" y="1173638"/>
            <a:chExt cx="3076275" cy="3065100"/>
          </a:xfrm>
        </p:grpSpPr>
        <p:sp>
          <p:nvSpPr>
            <p:cNvPr id="124" name="Google Shape;124;p21"/>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126" name="Google Shape;126;p21"/>
          <p:cNvGrpSpPr/>
          <p:nvPr/>
        </p:nvGrpSpPr>
        <p:grpSpPr>
          <a:xfrm>
            <a:off x="6217149" y="3334763"/>
            <a:ext cx="1019777" cy="929576"/>
            <a:chOff x="6217149" y="3334763"/>
            <a:chExt cx="1019777" cy="929576"/>
          </a:xfrm>
        </p:grpSpPr>
        <p:sp>
          <p:nvSpPr>
            <p:cNvPr id="127" name="Google Shape;127;p21"/>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txBox="1"/>
          <p:nvPr>
            <p:ph type="ctrTitle"/>
          </p:nvPr>
        </p:nvSpPr>
        <p:spPr>
          <a:xfrm>
            <a:off x="406825" y="99900"/>
            <a:ext cx="44931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 </a:t>
            </a:r>
            <a:endParaRPr sz="3400"/>
          </a:p>
          <a:p>
            <a:pPr indent="0" lvl="0" marL="0" rtl="0" algn="l">
              <a:spcBef>
                <a:spcPts val="0"/>
              </a:spcBef>
              <a:spcAft>
                <a:spcPts val="0"/>
              </a:spcAft>
              <a:buNone/>
            </a:pPr>
            <a:r>
              <a:rPr i="1" lang="en" sz="3400">
                <a:solidFill>
                  <a:schemeClr val="accent6"/>
                </a:solidFill>
              </a:rPr>
              <a:t>Transacciones</a:t>
            </a:r>
            <a:r>
              <a:rPr lang="en" sz="3400"/>
              <a:t>_</a:t>
            </a:r>
            <a:endParaRPr sz="3400"/>
          </a:p>
        </p:txBody>
      </p:sp>
      <p:sp>
        <p:nvSpPr>
          <p:cNvPr id="135" name="Google Shape;135;p21"/>
          <p:cNvSpPr txBox="1"/>
          <p:nvPr>
            <p:ph idx="1" type="subTitle"/>
          </p:nvPr>
        </p:nvSpPr>
        <p:spPr>
          <a:xfrm>
            <a:off x="312925"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136" name="Google Shape;136;p21"/>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7" name="Google Shape;137;p21"/>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8" name="Google Shape;138;p21"/>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39" name="Google Shape;139;p21"/>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6407174" y="3235256"/>
            <a:ext cx="640476" cy="678597"/>
            <a:chOff x="6407174" y="3235256"/>
            <a:chExt cx="640476" cy="678597"/>
          </a:xfrm>
        </p:grpSpPr>
        <p:sp>
          <p:nvSpPr>
            <p:cNvPr id="141" name="Google Shape;141;p21"/>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1"/>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1"/>
          <p:cNvGrpSpPr/>
          <p:nvPr/>
        </p:nvGrpSpPr>
        <p:grpSpPr>
          <a:xfrm>
            <a:off x="7603292" y="2033167"/>
            <a:ext cx="636708" cy="682432"/>
            <a:chOff x="7603292" y="2033167"/>
            <a:chExt cx="636708" cy="682432"/>
          </a:xfrm>
        </p:grpSpPr>
        <p:sp>
          <p:nvSpPr>
            <p:cNvPr id="161" name="Google Shape;161;p21"/>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1"/>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21"/>
          <p:cNvGrpSpPr/>
          <p:nvPr/>
        </p:nvGrpSpPr>
        <p:grpSpPr>
          <a:xfrm>
            <a:off x="6407174" y="873466"/>
            <a:ext cx="640476" cy="668839"/>
            <a:chOff x="6407174" y="873466"/>
            <a:chExt cx="640476" cy="668839"/>
          </a:xfrm>
        </p:grpSpPr>
        <p:sp>
          <p:nvSpPr>
            <p:cNvPr id="182" name="Google Shape;182;p21"/>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1"/>
            <p:cNvGrpSpPr/>
            <p:nvPr/>
          </p:nvGrpSpPr>
          <p:grpSpPr>
            <a:xfrm>
              <a:off x="6550636" y="873466"/>
              <a:ext cx="354314" cy="471369"/>
              <a:chOff x="6368674" y="873466"/>
              <a:chExt cx="354314" cy="471369"/>
            </a:xfrm>
          </p:grpSpPr>
          <p:sp>
            <p:nvSpPr>
              <p:cNvPr id="188" name="Google Shape;188;p21"/>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 name="Google Shape;195;p21"/>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1"/>
          <p:cNvGrpSpPr/>
          <p:nvPr/>
        </p:nvGrpSpPr>
        <p:grpSpPr>
          <a:xfrm>
            <a:off x="5212578" y="2037161"/>
            <a:ext cx="640476" cy="679187"/>
            <a:chOff x="5212578" y="2037161"/>
            <a:chExt cx="640476" cy="679187"/>
          </a:xfrm>
        </p:grpSpPr>
        <p:sp>
          <p:nvSpPr>
            <p:cNvPr id="204" name="Google Shape;204;p21"/>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1"/>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300"/>
                                        <p:tgtEl>
                                          <p:spTgt spid="138"/>
                                        </p:tgtEl>
                                        <p:attrNameLst>
                                          <p:attrName>ppt_w</p:attrName>
                                        </p:attrNameLst>
                                      </p:cBhvr>
                                      <p:tavLst>
                                        <p:tav fmla="" tm="0">
                                          <p:val>
                                            <p:strVal val="0"/>
                                          </p:val>
                                        </p:tav>
                                        <p:tav fmla="" tm="100000">
                                          <p:val>
                                            <p:strVal val="#ppt_w"/>
                                          </p:val>
                                        </p:tav>
                                      </p:tavLst>
                                    </p:anim>
                                    <p:anim calcmode="lin" valueType="num">
                                      <p:cBhvr additive="base">
                                        <p:cTn dur="300"/>
                                        <p:tgtEl>
                                          <p:spTgt spid="138"/>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300"/>
                                        <p:tgtEl>
                                          <p:spTgt spid="136"/>
                                        </p:tgtEl>
                                        <p:attrNameLst>
                                          <p:attrName>ppt_w</p:attrName>
                                        </p:attrNameLst>
                                      </p:cBhvr>
                                      <p:tavLst>
                                        <p:tav fmla="" tm="0">
                                          <p:val>
                                            <p:strVal val="0"/>
                                          </p:val>
                                        </p:tav>
                                        <p:tav fmla="" tm="100000">
                                          <p:val>
                                            <p:strVal val="#ppt_w"/>
                                          </p:val>
                                        </p:tav>
                                      </p:tavLst>
                                    </p:anim>
                                    <p:anim calcmode="lin" valueType="num">
                                      <p:cBhvr additive="base">
                                        <p:cTn dur="300"/>
                                        <p:tgtEl>
                                          <p:spTgt spid="136"/>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300"/>
                                        <p:tgtEl>
                                          <p:spTgt spid="137"/>
                                        </p:tgtEl>
                                        <p:attrNameLst>
                                          <p:attrName>ppt_w</p:attrName>
                                        </p:attrNameLst>
                                      </p:cBhvr>
                                      <p:tavLst>
                                        <p:tav fmla="" tm="0">
                                          <p:val>
                                            <p:strVal val="0"/>
                                          </p:val>
                                        </p:tav>
                                        <p:tav fmla="" tm="100000">
                                          <p:val>
                                            <p:strVal val="#ppt_w"/>
                                          </p:val>
                                        </p:tav>
                                      </p:tavLst>
                                    </p:anim>
                                    <p:anim calcmode="lin" valueType="num">
                                      <p:cBhvr additive="base">
                                        <p:cTn dur="300"/>
                                        <p:tgtEl>
                                          <p:spTgt spid="137"/>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137"/>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137"/>
                                        </p:tgtEl>
                                        <p:attrNameLst>
                                          <p:attrName>ppt_w</p:attrName>
                                        </p:attrNameLst>
                                      </p:cBhvr>
                                      <p:tavLst>
                                        <p:tav fmla="" tm="0">
                                          <p:val>
                                            <p:strVal val="#ppt_w"/>
                                          </p:val>
                                        </p:tav>
                                        <p:tav fmla="" tm="100000">
                                          <p:val>
                                            <p:strVal val="0"/>
                                          </p:val>
                                        </p:tav>
                                      </p:tavLst>
                                    </p:anim>
                                    <p:anim calcmode="lin" valueType="num">
                                      <p:cBhvr additive="base">
                                        <p:cTn dur="300"/>
                                        <p:tgtEl>
                                          <p:spTgt spid="137"/>
                                        </p:tgtEl>
                                        <p:attrNameLst>
                                          <p:attrName>ppt_h</p:attrName>
                                        </p:attrNameLst>
                                      </p:cBhvr>
                                      <p:tavLst>
                                        <p:tav fmla="" tm="0">
                                          <p:val>
                                            <p:strVal val="#ppt_h"/>
                                          </p:val>
                                        </p:tav>
                                        <p:tav fmla="" tm="100000">
                                          <p:val>
                                            <p:strVal val="0"/>
                                          </p:val>
                                        </p:tav>
                                      </p:tavLst>
                                    </p:anim>
                                    <p:set>
                                      <p:cBhvr>
                                        <p:cTn dur="1" fill="hold">
                                          <p:stCondLst>
                                            <p:cond delay="300"/>
                                          </p:stCondLst>
                                        </p:cTn>
                                        <p:tgtEl>
                                          <p:spTgt spid="137"/>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136"/>
                                        </p:tgtEl>
                                        <p:attrNameLst>
                                          <p:attrName>ppt_w</p:attrName>
                                        </p:attrNameLst>
                                      </p:cBhvr>
                                      <p:tavLst>
                                        <p:tav fmla="" tm="0">
                                          <p:val>
                                            <p:strVal val="#ppt_w"/>
                                          </p:val>
                                        </p:tav>
                                        <p:tav fmla="" tm="100000">
                                          <p:val>
                                            <p:strVal val="0"/>
                                          </p:val>
                                        </p:tav>
                                      </p:tavLst>
                                    </p:anim>
                                    <p:anim calcmode="lin" valueType="num">
                                      <p:cBhvr additive="base">
                                        <p:cTn dur="300"/>
                                        <p:tgtEl>
                                          <p:spTgt spid="136"/>
                                        </p:tgtEl>
                                        <p:attrNameLst>
                                          <p:attrName>ppt_h</p:attrName>
                                        </p:attrNameLst>
                                      </p:cBhvr>
                                      <p:tavLst>
                                        <p:tav fmla="" tm="0">
                                          <p:val>
                                            <p:strVal val="#ppt_h"/>
                                          </p:val>
                                        </p:tav>
                                        <p:tav fmla="" tm="100000">
                                          <p:val>
                                            <p:strVal val="0"/>
                                          </p:val>
                                        </p:tav>
                                      </p:tavLst>
                                    </p:anim>
                                    <p:set>
                                      <p:cBhvr>
                                        <p:cTn dur="1" fill="hold">
                                          <p:stCondLst>
                                            <p:cond delay="300"/>
                                          </p:stCondLst>
                                        </p:cTn>
                                        <p:tgtEl>
                                          <p:spTgt spid="136"/>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138"/>
                                        </p:tgtEl>
                                        <p:attrNameLst>
                                          <p:attrName>ppt_w</p:attrName>
                                        </p:attrNameLst>
                                      </p:cBhvr>
                                      <p:tavLst>
                                        <p:tav fmla="" tm="0">
                                          <p:val>
                                            <p:strVal val="#ppt_w"/>
                                          </p:val>
                                        </p:tav>
                                        <p:tav fmla="" tm="100000">
                                          <p:val>
                                            <p:strVal val="0"/>
                                          </p:val>
                                        </p:tav>
                                      </p:tavLst>
                                    </p:anim>
                                    <p:anim calcmode="lin" valueType="num">
                                      <p:cBhvr additive="base">
                                        <p:cTn dur="300"/>
                                        <p:tgtEl>
                                          <p:spTgt spid="138"/>
                                        </p:tgtEl>
                                        <p:attrNameLst>
                                          <p:attrName>ppt_h</p:attrName>
                                        </p:attrNameLst>
                                      </p:cBhvr>
                                      <p:tavLst>
                                        <p:tav fmla="" tm="0">
                                          <p:val>
                                            <p:strVal val="#ppt_h"/>
                                          </p:val>
                                        </p:tav>
                                        <p:tav fmla="" tm="100000">
                                          <p:val>
                                            <p:strVal val="0"/>
                                          </p:val>
                                        </p:tav>
                                      </p:tavLst>
                                    </p:anim>
                                    <p:set>
                                      <p:cBhvr>
                                        <p:cTn dur="1" fill="hold">
                                          <p:stCondLst>
                                            <p:cond delay="300"/>
                                          </p:stCondLst>
                                        </p:cTn>
                                        <p:tgtEl>
                                          <p:spTgt spid="138"/>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1</a:t>
            </a:r>
            <a:r>
              <a:rPr lang="en" sz="3000"/>
              <a:t>: Commit </a:t>
            </a:r>
            <a:r>
              <a:rPr lang="en" sz="3000">
                <a:latin typeface="Source Code Pro"/>
                <a:ea typeface="Source Code Pro"/>
                <a:cs typeface="Source Code Pro"/>
                <a:sym typeface="Source Code Pro"/>
              </a:rPr>
              <a:t>Parte 2</a:t>
            </a:r>
            <a:endParaRPr sz="3000">
              <a:latin typeface="Source Code Pro"/>
              <a:ea typeface="Source Code Pro"/>
              <a:cs typeface="Source Code Pro"/>
              <a:sym typeface="Source Code Pro"/>
            </a:endParaRPr>
          </a:p>
        </p:txBody>
      </p:sp>
      <p:sp>
        <p:nvSpPr>
          <p:cNvPr id="376" name="Google Shape;376;p30"/>
          <p:cNvSpPr txBox="1"/>
          <p:nvPr>
            <p:ph idx="14" type="subTitle"/>
          </p:nvPr>
        </p:nvSpPr>
        <p:spPr>
          <a:xfrm>
            <a:off x="91250" y="1126775"/>
            <a:ext cx="6969300" cy="1959900"/>
          </a:xfrm>
          <a:prstGeom prst="rect">
            <a:avLst/>
          </a:prstGeom>
        </p:spPr>
        <p:txBody>
          <a:bodyPr anchorCtr="0" anchor="t" bIns="182875" lIns="274300" spcFirstLastPara="1" rIns="274300" wrap="square" tIns="182875">
            <a:spAutoFit/>
          </a:bodyPr>
          <a:lstStyle/>
          <a:p>
            <a:pPr indent="-317500" lvl="0" marL="457200" rtl="0" algn="just">
              <a:spcBef>
                <a:spcPts val="0"/>
              </a:spcBef>
              <a:spcAft>
                <a:spcPts val="0"/>
              </a:spcAft>
              <a:buSzPts val="1400"/>
              <a:buAutoNum type="arabicPeriod"/>
            </a:pPr>
            <a:r>
              <a:rPr lang="en" sz="1400"/>
              <a:t>Data</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317500" lvl="0" marL="457200" rtl="0" algn="just">
              <a:spcBef>
                <a:spcPts val="1000"/>
              </a:spcBef>
              <a:spcAft>
                <a:spcPts val="0"/>
              </a:spcAft>
              <a:buSzPts val="1400"/>
              <a:buAutoNum type="arabicPeriod" startAt="2"/>
            </a:pPr>
            <a:r>
              <a:rPr lang="en" sz="1400"/>
              <a:t>Transacción</a:t>
            </a:r>
            <a:endParaRPr sz="1400"/>
          </a:p>
        </p:txBody>
      </p:sp>
      <p:sp>
        <p:nvSpPr>
          <p:cNvPr id="377" name="Google Shape;377;p30"/>
          <p:cNvSpPr txBox="1"/>
          <p:nvPr/>
        </p:nvSpPr>
        <p:spPr>
          <a:xfrm>
            <a:off x="438700" y="1633388"/>
            <a:ext cx="4591500" cy="6777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INSERT</a:t>
            </a:r>
            <a:r>
              <a:rPr lang="en" sz="850">
                <a:solidFill>
                  <a:srgbClr val="ABB2BF"/>
                </a:solidFill>
                <a:highlight>
                  <a:srgbClr val="282C34"/>
                </a:highlight>
                <a:latin typeface="Consolas"/>
                <a:ea typeface="Consolas"/>
                <a:cs typeface="Consolas"/>
                <a:sym typeface="Consolas"/>
              </a:rPr>
              <a:t> </a:t>
            </a:r>
            <a:r>
              <a:rPr lang="en" sz="850">
                <a:solidFill>
                  <a:srgbClr val="C678DD"/>
                </a:solidFill>
                <a:highlight>
                  <a:srgbClr val="282C34"/>
                </a:highlight>
                <a:latin typeface="Consolas"/>
                <a:ea typeface="Consolas"/>
                <a:cs typeface="Consolas"/>
                <a:sym typeface="Consolas"/>
              </a:rPr>
              <a:t>INTO</a:t>
            </a:r>
            <a:r>
              <a:rPr lang="en" sz="850">
                <a:solidFill>
                  <a:srgbClr val="ABB2BF"/>
                </a:solidFill>
                <a:highlight>
                  <a:srgbClr val="282C34"/>
                </a:highlight>
                <a:latin typeface="Consolas"/>
                <a:ea typeface="Consolas"/>
                <a:cs typeface="Consolas"/>
                <a:sym typeface="Consolas"/>
              </a:rPr>
              <a:t> cuentas (numero_cuenta, balance) </a:t>
            </a:r>
            <a:r>
              <a:rPr lang="en" sz="850">
                <a:solidFill>
                  <a:srgbClr val="C678DD"/>
                </a:solidFill>
                <a:highlight>
                  <a:srgbClr val="282C34"/>
                </a:highlight>
                <a:latin typeface="Consolas"/>
                <a:ea typeface="Consolas"/>
                <a:cs typeface="Consolas"/>
                <a:sym typeface="Consolas"/>
              </a:rPr>
              <a:t>VALUES</a:t>
            </a:r>
            <a:r>
              <a:rPr lang="en" sz="850">
                <a:solidFill>
                  <a:srgbClr val="ABB2BF"/>
                </a:solidFill>
                <a:highlight>
                  <a:srgbClr val="282C34"/>
                </a:highlight>
                <a:latin typeface="Consolas"/>
                <a:ea typeface="Consolas"/>
                <a:cs typeface="Consolas"/>
                <a:sym typeface="Consolas"/>
              </a:rPr>
              <a:t> (</a:t>
            </a:r>
            <a:r>
              <a:rPr lang="en" sz="850">
                <a:solidFill>
                  <a:srgbClr val="D19A66"/>
                </a:solidFill>
                <a:highlight>
                  <a:srgbClr val="282C34"/>
                </a:highlight>
                <a:latin typeface="Consolas"/>
                <a:ea typeface="Consolas"/>
                <a:cs typeface="Consolas"/>
                <a:sym typeface="Consolas"/>
              </a:rPr>
              <a:t>1</a:t>
            </a:r>
            <a:r>
              <a:rPr lang="en" sz="850">
                <a:solidFill>
                  <a:srgbClr val="ABB2BF"/>
                </a:solidFill>
                <a:highlight>
                  <a:srgbClr val="282C34"/>
                </a:highlight>
                <a:latin typeface="Consolas"/>
                <a:ea typeface="Consolas"/>
                <a:cs typeface="Consolas"/>
                <a:sym typeface="Consolas"/>
              </a:rPr>
              <a:t>,</a:t>
            </a:r>
            <a:r>
              <a:rPr lang="en" sz="850">
                <a:solidFill>
                  <a:srgbClr val="D19A66"/>
                </a:solidFill>
                <a:highlight>
                  <a:srgbClr val="282C34"/>
                </a:highlight>
                <a:latin typeface="Consolas"/>
                <a:ea typeface="Consolas"/>
                <a:cs typeface="Consolas"/>
                <a:sym typeface="Consolas"/>
              </a:rPr>
              <a:t>1000</a:t>
            </a:r>
            <a:r>
              <a:rPr lang="en" sz="850">
                <a:solidFill>
                  <a:srgbClr val="ABB2BF"/>
                </a:solidFill>
                <a:highlight>
                  <a:srgbClr val="282C34"/>
                </a:highlight>
                <a:latin typeface="Consolas"/>
                <a:ea typeface="Consolas"/>
                <a:cs typeface="Consolas"/>
                <a:sym typeface="Consolas"/>
              </a:rPr>
              <a:t>);</a:t>
            </a:r>
            <a:endParaRPr sz="8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INSERT</a:t>
            </a:r>
            <a:r>
              <a:rPr lang="en" sz="850">
                <a:solidFill>
                  <a:srgbClr val="ABB2BF"/>
                </a:solidFill>
                <a:highlight>
                  <a:srgbClr val="282C34"/>
                </a:highlight>
                <a:latin typeface="Consolas"/>
                <a:ea typeface="Consolas"/>
                <a:cs typeface="Consolas"/>
                <a:sym typeface="Consolas"/>
              </a:rPr>
              <a:t> </a:t>
            </a:r>
            <a:r>
              <a:rPr lang="en" sz="850">
                <a:solidFill>
                  <a:srgbClr val="C678DD"/>
                </a:solidFill>
                <a:highlight>
                  <a:srgbClr val="282C34"/>
                </a:highlight>
                <a:latin typeface="Consolas"/>
                <a:ea typeface="Consolas"/>
                <a:cs typeface="Consolas"/>
                <a:sym typeface="Consolas"/>
              </a:rPr>
              <a:t>INTO</a:t>
            </a:r>
            <a:r>
              <a:rPr lang="en" sz="850">
                <a:solidFill>
                  <a:srgbClr val="ABB2BF"/>
                </a:solidFill>
                <a:highlight>
                  <a:srgbClr val="282C34"/>
                </a:highlight>
                <a:latin typeface="Consolas"/>
                <a:ea typeface="Consolas"/>
                <a:cs typeface="Consolas"/>
                <a:sym typeface="Consolas"/>
              </a:rPr>
              <a:t> cuentas (numero_cuenta, balance) </a:t>
            </a:r>
            <a:r>
              <a:rPr lang="en" sz="850">
                <a:solidFill>
                  <a:srgbClr val="C678DD"/>
                </a:solidFill>
                <a:highlight>
                  <a:srgbClr val="282C34"/>
                </a:highlight>
                <a:latin typeface="Consolas"/>
                <a:ea typeface="Consolas"/>
                <a:cs typeface="Consolas"/>
                <a:sym typeface="Consolas"/>
              </a:rPr>
              <a:t>VALUES</a:t>
            </a:r>
            <a:r>
              <a:rPr lang="en" sz="850">
                <a:solidFill>
                  <a:srgbClr val="ABB2BF"/>
                </a:solidFill>
                <a:highlight>
                  <a:srgbClr val="282C34"/>
                </a:highlight>
                <a:latin typeface="Consolas"/>
                <a:ea typeface="Consolas"/>
                <a:cs typeface="Consolas"/>
                <a:sym typeface="Consolas"/>
              </a:rPr>
              <a:t> (</a:t>
            </a:r>
            <a:r>
              <a:rPr lang="en" sz="850">
                <a:solidFill>
                  <a:srgbClr val="D19A66"/>
                </a:solidFill>
                <a:highlight>
                  <a:srgbClr val="282C34"/>
                </a:highlight>
                <a:latin typeface="Consolas"/>
                <a:ea typeface="Consolas"/>
                <a:cs typeface="Consolas"/>
                <a:sym typeface="Consolas"/>
              </a:rPr>
              <a:t>2</a:t>
            </a:r>
            <a:r>
              <a:rPr lang="en" sz="850">
                <a:solidFill>
                  <a:srgbClr val="ABB2BF"/>
                </a:solidFill>
                <a:highlight>
                  <a:srgbClr val="282C34"/>
                </a:highlight>
                <a:latin typeface="Consolas"/>
                <a:ea typeface="Consolas"/>
                <a:cs typeface="Consolas"/>
                <a:sym typeface="Consolas"/>
              </a:rPr>
              <a:t>,</a:t>
            </a:r>
            <a:r>
              <a:rPr lang="en" sz="850">
                <a:solidFill>
                  <a:srgbClr val="D19A66"/>
                </a:solidFill>
                <a:highlight>
                  <a:srgbClr val="282C34"/>
                </a:highlight>
                <a:latin typeface="Consolas"/>
                <a:ea typeface="Consolas"/>
                <a:cs typeface="Consolas"/>
                <a:sym typeface="Consolas"/>
              </a:rPr>
              <a:t>1000</a:t>
            </a:r>
            <a:r>
              <a:rPr lang="en" sz="850">
                <a:solidFill>
                  <a:srgbClr val="ABB2BF"/>
                </a:solidFill>
                <a:highlight>
                  <a:srgbClr val="282C34"/>
                </a:highlight>
                <a:latin typeface="Consolas"/>
                <a:ea typeface="Consolas"/>
                <a:cs typeface="Consolas"/>
                <a:sym typeface="Consolas"/>
              </a:rPr>
              <a:t>);</a:t>
            </a:r>
            <a:endParaRPr sz="850">
              <a:solidFill>
                <a:srgbClr val="C678DD"/>
              </a:solidFill>
              <a:highlight>
                <a:srgbClr val="282C34"/>
              </a:highlight>
              <a:latin typeface="Consolas"/>
              <a:ea typeface="Consolas"/>
              <a:cs typeface="Consolas"/>
              <a:sym typeface="Consolas"/>
            </a:endParaRPr>
          </a:p>
        </p:txBody>
      </p:sp>
      <p:sp>
        <p:nvSpPr>
          <p:cNvPr id="378" name="Google Shape;378;p30"/>
          <p:cNvSpPr txBox="1"/>
          <p:nvPr/>
        </p:nvSpPr>
        <p:spPr>
          <a:xfrm>
            <a:off x="438700" y="2983813"/>
            <a:ext cx="4591500" cy="10329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BEGIN</a:t>
            </a:r>
            <a:r>
              <a:rPr lang="en" sz="850">
                <a:solidFill>
                  <a:srgbClr val="ABB2BF"/>
                </a:solidFill>
                <a:highlight>
                  <a:srgbClr val="282C34"/>
                </a:highlight>
                <a:latin typeface="Consolas"/>
                <a:ea typeface="Consolas"/>
                <a:cs typeface="Consolas"/>
                <a:sym typeface="Consolas"/>
              </a:rPr>
              <a:t> </a:t>
            </a:r>
            <a:r>
              <a:rPr lang="en" sz="850">
                <a:solidFill>
                  <a:srgbClr val="C678DD"/>
                </a:solidFill>
                <a:highlight>
                  <a:srgbClr val="282C34"/>
                </a:highlight>
                <a:latin typeface="Consolas"/>
                <a:ea typeface="Consolas"/>
                <a:cs typeface="Consolas"/>
                <a:sym typeface="Consolas"/>
              </a:rPr>
              <a:t>TRANSACTION</a:t>
            </a:r>
            <a:r>
              <a:rPr lang="en" sz="850">
                <a:solidFill>
                  <a:srgbClr val="ABB2BF"/>
                </a:solidFill>
                <a:highlight>
                  <a:srgbClr val="282C34"/>
                </a:highlight>
                <a:latin typeface="Consolas"/>
                <a:ea typeface="Consolas"/>
                <a:cs typeface="Consolas"/>
                <a:sym typeface="Consolas"/>
              </a:rPr>
              <a:t>;</a:t>
            </a:r>
            <a:endParaRPr sz="8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UPDATE</a:t>
            </a:r>
            <a:r>
              <a:rPr lang="en" sz="850">
                <a:solidFill>
                  <a:srgbClr val="ABB2BF"/>
                </a:solidFill>
                <a:highlight>
                  <a:srgbClr val="282C34"/>
                </a:highlight>
                <a:latin typeface="Consolas"/>
                <a:ea typeface="Consolas"/>
                <a:cs typeface="Consolas"/>
                <a:sym typeface="Consolas"/>
              </a:rPr>
              <a:t> cuentas </a:t>
            </a:r>
            <a:r>
              <a:rPr lang="en" sz="850">
                <a:solidFill>
                  <a:srgbClr val="C678DD"/>
                </a:solidFill>
                <a:highlight>
                  <a:srgbClr val="282C34"/>
                </a:highlight>
                <a:latin typeface="Consolas"/>
                <a:ea typeface="Consolas"/>
                <a:cs typeface="Consolas"/>
                <a:sym typeface="Consolas"/>
              </a:rPr>
              <a:t>SET</a:t>
            </a:r>
            <a:r>
              <a:rPr lang="en" sz="850">
                <a:solidFill>
                  <a:srgbClr val="ABB2BF"/>
                </a:solidFill>
                <a:highlight>
                  <a:srgbClr val="282C34"/>
                </a:highlight>
                <a:latin typeface="Consolas"/>
                <a:ea typeface="Consolas"/>
                <a:cs typeface="Consolas"/>
                <a:sym typeface="Consolas"/>
              </a:rPr>
              <a:t> balance </a:t>
            </a:r>
            <a:r>
              <a:rPr lang="en" sz="850">
                <a:solidFill>
                  <a:srgbClr val="56B6C2"/>
                </a:solidFill>
                <a:highlight>
                  <a:srgbClr val="282C34"/>
                </a:highlight>
                <a:latin typeface="Consolas"/>
                <a:ea typeface="Consolas"/>
                <a:cs typeface="Consolas"/>
                <a:sym typeface="Consolas"/>
              </a:rPr>
              <a:t>=</a:t>
            </a:r>
            <a:r>
              <a:rPr lang="en" sz="850">
                <a:solidFill>
                  <a:srgbClr val="ABB2BF"/>
                </a:solidFill>
                <a:highlight>
                  <a:srgbClr val="282C34"/>
                </a:highlight>
                <a:latin typeface="Consolas"/>
                <a:ea typeface="Consolas"/>
                <a:cs typeface="Consolas"/>
                <a:sym typeface="Consolas"/>
              </a:rPr>
              <a:t> balance - </a:t>
            </a:r>
            <a:r>
              <a:rPr lang="en" sz="850">
                <a:solidFill>
                  <a:srgbClr val="D19A66"/>
                </a:solidFill>
                <a:highlight>
                  <a:srgbClr val="282C34"/>
                </a:highlight>
                <a:latin typeface="Consolas"/>
                <a:ea typeface="Consolas"/>
                <a:cs typeface="Consolas"/>
                <a:sym typeface="Consolas"/>
              </a:rPr>
              <a:t>1000</a:t>
            </a:r>
            <a:r>
              <a:rPr lang="en" sz="850">
                <a:solidFill>
                  <a:srgbClr val="ABB2BF"/>
                </a:solidFill>
                <a:highlight>
                  <a:srgbClr val="282C34"/>
                </a:highlight>
                <a:latin typeface="Consolas"/>
                <a:ea typeface="Consolas"/>
                <a:cs typeface="Consolas"/>
                <a:sym typeface="Consolas"/>
              </a:rPr>
              <a:t> </a:t>
            </a:r>
            <a:r>
              <a:rPr lang="en" sz="850">
                <a:solidFill>
                  <a:srgbClr val="C678DD"/>
                </a:solidFill>
                <a:highlight>
                  <a:srgbClr val="282C34"/>
                </a:highlight>
                <a:latin typeface="Consolas"/>
                <a:ea typeface="Consolas"/>
                <a:cs typeface="Consolas"/>
                <a:sym typeface="Consolas"/>
              </a:rPr>
              <a:t>WHERE</a:t>
            </a:r>
            <a:r>
              <a:rPr lang="en" sz="850">
                <a:solidFill>
                  <a:srgbClr val="ABB2BF"/>
                </a:solidFill>
                <a:highlight>
                  <a:srgbClr val="282C34"/>
                </a:highlight>
                <a:latin typeface="Consolas"/>
                <a:ea typeface="Consolas"/>
                <a:cs typeface="Consolas"/>
                <a:sym typeface="Consolas"/>
              </a:rPr>
              <a:t> numero_cuenta </a:t>
            </a:r>
            <a:r>
              <a:rPr lang="en" sz="850">
                <a:solidFill>
                  <a:srgbClr val="56B6C2"/>
                </a:solidFill>
                <a:highlight>
                  <a:srgbClr val="282C34"/>
                </a:highlight>
                <a:latin typeface="Consolas"/>
                <a:ea typeface="Consolas"/>
                <a:cs typeface="Consolas"/>
                <a:sym typeface="Consolas"/>
              </a:rPr>
              <a:t>=</a:t>
            </a:r>
            <a:r>
              <a:rPr lang="en" sz="850">
                <a:solidFill>
                  <a:srgbClr val="ABB2BF"/>
                </a:solidFill>
                <a:highlight>
                  <a:srgbClr val="282C34"/>
                </a:highlight>
                <a:latin typeface="Consolas"/>
                <a:ea typeface="Consolas"/>
                <a:cs typeface="Consolas"/>
                <a:sym typeface="Consolas"/>
              </a:rPr>
              <a:t> </a:t>
            </a:r>
            <a:r>
              <a:rPr lang="en" sz="850">
                <a:solidFill>
                  <a:srgbClr val="D19A66"/>
                </a:solidFill>
                <a:highlight>
                  <a:srgbClr val="282C34"/>
                </a:highlight>
                <a:latin typeface="Consolas"/>
                <a:ea typeface="Consolas"/>
                <a:cs typeface="Consolas"/>
                <a:sym typeface="Consolas"/>
              </a:rPr>
              <a:t>1</a:t>
            </a:r>
            <a:r>
              <a:rPr lang="en" sz="850">
                <a:solidFill>
                  <a:srgbClr val="ABB2BF"/>
                </a:solidFill>
                <a:highlight>
                  <a:srgbClr val="282C34"/>
                </a:highlight>
                <a:latin typeface="Consolas"/>
                <a:ea typeface="Consolas"/>
                <a:cs typeface="Consolas"/>
                <a:sym typeface="Consolas"/>
              </a:rPr>
              <a:t>;</a:t>
            </a:r>
            <a:endParaRPr sz="8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UPDATE</a:t>
            </a:r>
            <a:r>
              <a:rPr lang="en" sz="850">
                <a:solidFill>
                  <a:srgbClr val="ABB2BF"/>
                </a:solidFill>
                <a:highlight>
                  <a:srgbClr val="282C34"/>
                </a:highlight>
                <a:latin typeface="Consolas"/>
                <a:ea typeface="Consolas"/>
                <a:cs typeface="Consolas"/>
                <a:sym typeface="Consolas"/>
              </a:rPr>
              <a:t> cuentas </a:t>
            </a:r>
            <a:r>
              <a:rPr lang="en" sz="850">
                <a:solidFill>
                  <a:srgbClr val="C678DD"/>
                </a:solidFill>
                <a:highlight>
                  <a:srgbClr val="282C34"/>
                </a:highlight>
                <a:latin typeface="Consolas"/>
                <a:ea typeface="Consolas"/>
                <a:cs typeface="Consolas"/>
                <a:sym typeface="Consolas"/>
              </a:rPr>
              <a:t>SET</a:t>
            </a:r>
            <a:r>
              <a:rPr lang="en" sz="850">
                <a:solidFill>
                  <a:srgbClr val="ABB2BF"/>
                </a:solidFill>
                <a:highlight>
                  <a:srgbClr val="282C34"/>
                </a:highlight>
                <a:latin typeface="Consolas"/>
                <a:ea typeface="Consolas"/>
                <a:cs typeface="Consolas"/>
                <a:sym typeface="Consolas"/>
              </a:rPr>
              <a:t> balance </a:t>
            </a:r>
            <a:r>
              <a:rPr lang="en" sz="850">
                <a:solidFill>
                  <a:srgbClr val="56B6C2"/>
                </a:solidFill>
                <a:highlight>
                  <a:srgbClr val="282C34"/>
                </a:highlight>
                <a:latin typeface="Consolas"/>
                <a:ea typeface="Consolas"/>
                <a:cs typeface="Consolas"/>
                <a:sym typeface="Consolas"/>
              </a:rPr>
              <a:t>=</a:t>
            </a:r>
            <a:r>
              <a:rPr lang="en" sz="850">
                <a:solidFill>
                  <a:srgbClr val="ABB2BF"/>
                </a:solidFill>
                <a:highlight>
                  <a:srgbClr val="282C34"/>
                </a:highlight>
                <a:latin typeface="Consolas"/>
                <a:ea typeface="Consolas"/>
                <a:cs typeface="Consolas"/>
                <a:sym typeface="Consolas"/>
              </a:rPr>
              <a:t> balance + </a:t>
            </a:r>
            <a:r>
              <a:rPr lang="en" sz="850">
                <a:solidFill>
                  <a:srgbClr val="D19A66"/>
                </a:solidFill>
                <a:highlight>
                  <a:srgbClr val="282C34"/>
                </a:highlight>
                <a:latin typeface="Consolas"/>
                <a:ea typeface="Consolas"/>
                <a:cs typeface="Consolas"/>
                <a:sym typeface="Consolas"/>
              </a:rPr>
              <a:t>1000</a:t>
            </a:r>
            <a:r>
              <a:rPr lang="en" sz="850">
                <a:solidFill>
                  <a:srgbClr val="ABB2BF"/>
                </a:solidFill>
                <a:highlight>
                  <a:srgbClr val="282C34"/>
                </a:highlight>
                <a:latin typeface="Consolas"/>
                <a:ea typeface="Consolas"/>
                <a:cs typeface="Consolas"/>
                <a:sym typeface="Consolas"/>
              </a:rPr>
              <a:t> </a:t>
            </a:r>
            <a:r>
              <a:rPr lang="en" sz="850">
                <a:solidFill>
                  <a:srgbClr val="C678DD"/>
                </a:solidFill>
                <a:highlight>
                  <a:srgbClr val="282C34"/>
                </a:highlight>
                <a:latin typeface="Consolas"/>
                <a:ea typeface="Consolas"/>
                <a:cs typeface="Consolas"/>
                <a:sym typeface="Consolas"/>
              </a:rPr>
              <a:t>WHERE</a:t>
            </a:r>
            <a:r>
              <a:rPr lang="en" sz="850">
                <a:solidFill>
                  <a:srgbClr val="ABB2BF"/>
                </a:solidFill>
                <a:highlight>
                  <a:srgbClr val="282C34"/>
                </a:highlight>
                <a:latin typeface="Consolas"/>
                <a:ea typeface="Consolas"/>
                <a:cs typeface="Consolas"/>
                <a:sym typeface="Consolas"/>
              </a:rPr>
              <a:t> numero_cuenta </a:t>
            </a:r>
            <a:r>
              <a:rPr lang="en" sz="850">
                <a:solidFill>
                  <a:srgbClr val="56B6C2"/>
                </a:solidFill>
                <a:highlight>
                  <a:srgbClr val="282C34"/>
                </a:highlight>
                <a:latin typeface="Consolas"/>
                <a:ea typeface="Consolas"/>
                <a:cs typeface="Consolas"/>
                <a:sym typeface="Consolas"/>
              </a:rPr>
              <a:t>=</a:t>
            </a:r>
            <a:r>
              <a:rPr lang="en" sz="850">
                <a:solidFill>
                  <a:srgbClr val="ABB2BF"/>
                </a:solidFill>
                <a:highlight>
                  <a:srgbClr val="282C34"/>
                </a:highlight>
                <a:latin typeface="Consolas"/>
                <a:ea typeface="Consolas"/>
                <a:cs typeface="Consolas"/>
                <a:sym typeface="Consolas"/>
              </a:rPr>
              <a:t> </a:t>
            </a:r>
            <a:r>
              <a:rPr lang="en" sz="850">
                <a:solidFill>
                  <a:srgbClr val="D19A66"/>
                </a:solidFill>
                <a:highlight>
                  <a:srgbClr val="282C34"/>
                </a:highlight>
                <a:latin typeface="Consolas"/>
                <a:ea typeface="Consolas"/>
                <a:cs typeface="Consolas"/>
                <a:sym typeface="Consolas"/>
              </a:rPr>
              <a:t>2</a:t>
            </a:r>
            <a:r>
              <a:rPr lang="en" sz="850">
                <a:solidFill>
                  <a:srgbClr val="ABB2BF"/>
                </a:solidFill>
                <a:highlight>
                  <a:srgbClr val="282C34"/>
                </a:highlight>
                <a:latin typeface="Consolas"/>
                <a:ea typeface="Consolas"/>
                <a:cs typeface="Consolas"/>
                <a:sym typeface="Consolas"/>
              </a:rPr>
              <a:t>;</a:t>
            </a:r>
            <a:endParaRPr sz="8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678DD"/>
                </a:solidFill>
                <a:highlight>
                  <a:srgbClr val="282C34"/>
                </a:highlight>
                <a:latin typeface="Consolas"/>
                <a:ea typeface="Consolas"/>
                <a:cs typeface="Consolas"/>
                <a:sym typeface="Consolas"/>
              </a:rPr>
              <a:t>COMMIT</a:t>
            </a:r>
            <a:r>
              <a:rPr lang="en" sz="850">
                <a:solidFill>
                  <a:srgbClr val="ABB2BF"/>
                </a:solidFill>
                <a:highlight>
                  <a:srgbClr val="282C34"/>
                </a:highlight>
                <a:latin typeface="Consolas"/>
                <a:ea typeface="Consolas"/>
                <a:cs typeface="Consolas"/>
                <a:sym typeface="Consolas"/>
              </a:rPr>
              <a:t>;</a:t>
            </a:r>
            <a:endParaRPr sz="850">
              <a:solidFill>
                <a:srgbClr val="C678DD"/>
              </a:solidFill>
              <a:highlight>
                <a:srgbClr val="282C34"/>
              </a:highlight>
              <a:latin typeface="Consolas"/>
              <a:ea typeface="Consolas"/>
              <a:cs typeface="Consolas"/>
              <a:sym typeface="Consolas"/>
            </a:endParaRPr>
          </a:p>
        </p:txBody>
      </p:sp>
      <p:pic>
        <p:nvPicPr>
          <p:cNvPr id="379" name="Google Shape;379;p30"/>
          <p:cNvPicPr preferRelativeResize="0"/>
          <p:nvPr/>
        </p:nvPicPr>
        <p:blipFill>
          <a:blip r:embed="rId3">
            <a:alphaModFix/>
          </a:blip>
          <a:stretch>
            <a:fillRect/>
          </a:stretch>
        </p:blipFill>
        <p:spPr>
          <a:xfrm>
            <a:off x="5690252" y="2580575"/>
            <a:ext cx="3003724" cy="1032900"/>
          </a:xfrm>
          <a:prstGeom prst="rect">
            <a:avLst/>
          </a:prstGeom>
          <a:noFill/>
          <a:ln cap="flat" cmpd="sng" w="19050">
            <a:solidFill>
              <a:schemeClr val="accent5"/>
            </a:solidFill>
            <a:prstDash val="solid"/>
            <a:round/>
            <a:headEnd len="sm" w="sm" type="none"/>
            <a:tailEnd len="sm" w="sm" type="none"/>
          </a:ln>
        </p:spPr>
      </p:pic>
      <p:sp>
        <p:nvSpPr>
          <p:cNvPr id="380" name="Google Shape;380;p30"/>
          <p:cNvSpPr txBox="1"/>
          <p:nvPr>
            <p:ph idx="14" type="subTitle"/>
          </p:nvPr>
        </p:nvSpPr>
        <p:spPr>
          <a:xfrm>
            <a:off x="5743563" y="1903150"/>
            <a:ext cx="2897100" cy="585000"/>
          </a:xfrm>
          <a:prstGeom prst="rect">
            <a:avLst/>
          </a:prstGeom>
        </p:spPr>
        <p:txBody>
          <a:bodyPr anchorCtr="0" anchor="t" bIns="182875" lIns="274300" spcFirstLastPara="1" rIns="274300" wrap="square" tIns="182875">
            <a:spAutoFit/>
          </a:bodyPr>
          <a:lstStyle/>
          <a:p>
            <a:pPr indent="-317500" lvl="0" marL="457200" rtl="0" algn="just">
              <a:spcBef>
                <a:spcPts val="0"/>
              </a:spcBef>
              <a:spcAft>
                <a:spcPts val="0"/>
              </a:spcAft>
              <a:buSzPts val="1400"/>
              <a:buAutoNum type="arabicPeriod" startAt="3"/>
            </a:pPr>
            <a:r>
              <a:rPr lang="en" sz="1400"/>
              <a:t>Resultado</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657950" y="12142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ROLLBACK</a:t>
            </a:r>
            <a:endParaRPr sz="2500"/>
          </a:p>
        </p:txBody>
      </p:sp>
      <p:sp>
        <p:nvSpPr>
          <p:cNvPr id="386" name="Google Shape;386;p31"/>
          <p:cNvSpPr txBox="1"/>
          <p:nvPr>
            <p:ph idx="1" type="body"/>
          </p:nvPr>
        </p:nvSpPr>
        <p:spPr>
          <a:xfrm>
            <a:off x="948400" y="2046025"/>
            <a:ext cx="7454100" cy="1467300"/>
          </a:xfrm>
          <a:prstGeom prst="rect">
            <a:avLst/>
          </a:prstGeom>
        </p:spPr>
        <p:txBody>
          <a:bodyPr anchorCtr="0" anchor="t" bIns="91425" lIns="91425" spcFirstLastPara="1" rIns="91425" wrap="square" tIns="91425">
            <a:spAutoFit/>
          </a:bodyPr>
          <a:lstStyle/>
          <a:p>
            <a:pPr indent="-323850" lvl="0" marL="457200" rtl="0" algn="just">
              <a:spcBef>
                <a:spcPts val="0"/>
              </a:spcBef>
              <a:spcAft>
                <a:spcPts val="0"/>
              </a:spcAft>
              <a:buSzPts val="1500"/>
              <a:buChar char="➔"/>
            </a:pPr>
            <a:r>
              <a:rPr lang="en" sz="1500"/>
              <a:t>Con este comando podemos deshacer las transacciones que se hayan ejecutado, revirtiendo los cambios realizados por una transacción hasta el último COMMIT o ROLLBACK ejecutado. </a:t>
            </a:r>
            <a:endParaRPr sz="1500"/>
          </a:p>
          <a:p>
            <a:pPr indent="-323850" lvl="0" marL="457200" rtl="0" algn="just">
              <a:spcBef>
                <a:spcPts val="1000"/>
              </a:spcBef>
              <a:spcAft>
                <a:spcPts val="1000"/>
              </a:spcAft>
              <a:buSzPts val="1500"/>
              <a:buChar char="➔"/>
            </a:pPr>
            <a:r>
              <a:rPr lang="en" sz="1500"/>
              <a:t>Permite controlar los flujos de ejecución en nuestras transacciones, de manera que volvamos a un estado anterior, sin alterar los datos almacenados.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2</a:t>
            </a:r>
            <a:r>
              <a:rPr lang="en" sz="3000"/>
              <a:t>: Rollback </a:t>
            </a:r>
            <a:r>
              <a:rPr lang="en" sz="3000">
                <a:latin typeface="Source Code Pro"/>
                <a:ea typeface="Source Code Pro"/>
                <a:cs typeface="Source Code Pro"/>
                <a:sym typeface="Source Code Pro"/>
              </a:rPr>
              <a:t>Parte 1</a:t>
            </a:r>
            <a:r>
              <a:rPr lang="en" sz="3000"/>
              <a:t> </a:t>
            </a:r>
            <a:endParaRPr sz="3000"/>
          </a:p>
        </p:txBody>
      </p:sp>
      <p:sp>
        <p:nvSpPr>
          <p:cNvPr id="392" name="Google Shape;392;p32"/>
          <p:cNvSpPr txBox="1"/>
          <p:nvPr>
            <p:ph idx="14" type="subTitle"/>
          </p:nvPr>
        </p:nvSpPr>
        <p:spPr>
          <a:xfrm>
            <a:off x="1166625" y="1112250"/>
            <a:ext cx="6969300" cy="1446900"/>
          </a:xfrm>
          <a:prstGeom prst="rect">
            <a:avLst/>
          </a:prstGeom>
        </p:spPr>
        <p:txBody>
          <a:bodyPr anchorCtr="0" anchor="t" bIns="182875" lIns="274300" spcFirstLastPara="1" rIns="274300" wrap="square" tIns="182875">
            <a:spAutoFit/>
          </a:bodyPr>
          <a:lstStyle/>
          <a:p>
            <a:pPr indent="0" lvl="0" marL="0" rtl="0" algn="just">
              <a:spcBef>
                <a:spcPts val="0"/>
              </a:spcBef>
              <a:spcAft>
                <a:spcPts val="1000"/>
              </a:spcAft>
              <a:buNone/>
            </a:pPr>
            <a:r>
              <a:rPr lang="en" sz="1400"/>
              <a:t>En el ejemplo del banco, en el punto anterior realizamos una transacción en donde transferimos $1000 de la cuenta 1 a la cuenta 2, como verás no obtuvimos ningún error, no obstante podemos verificar que en las transacciones que terminan en error no se altera el estado de nuestros datos. ¿Y cómo lo hacemos? Ejecuta el siguiente código en tu terminal. </a:t>
            </a:r>
            <a:endParaRPr sz="1400"/>
          </a:p>
        </p:txBody>
      </p:sp>
      <p:sp>
        <p:nvSpPr>
          <p:cNvPr id="393" name="Google Shape;393;p32"/>
          <p:cNvSpPr txBox="1"/>
          <p:nvPr/>
        </p:nvSpPr>
        <p:spPr>
          <a:xfrm>
            <a:off x="1514050" y="2887625"/>
            <a:ext cx="6409800" cy="11892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BEGIN</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TRANSACTION</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UPDATE</a:t>
            </a:r>
            <a:r>
              <a:rPr lang="en" sz="1050">
                <a:solidFill>
                  <a:srgbClr val="ABB2BF"/>
                </a:solidFill>
                <a:highlight>
                  <a:srgbClr val="282C34"/>
                </a:highlight>
                <a:latin typeface="Consolas"/>
                <a:ea typeface="Consolas"/>
                <a:cs typeface="Consolas"/>
                <a:sym typeface="Consolas"/>
              </a:rPr>
              <a:t> cuentas </a:t>
            </a: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balance </a:t>
            </a:r>
            <a:r>
              <a:rPr lang="en" sz="1050">
                <a:solidFill>
                  <a:srgbClr val="56B6C2"/>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balance + </a:t>
            </a:r>
            <a:r>
              <a:rPr lang="en" sz="1050">
                <a:solidFill>
                  <a:srgbClr val="D19A66"/>
                </a:solidFill>
                <a:highlight>
                  <a:srgbClr val="282C34"/>
                </a:highlight>
                <a:latin typeface="Consolas"/>
                <a:ea typeface="Consolas"/>
                <a:cs typeface="Consolas"/>
                <a:sym typeface="Consolas"/>
              </a:rPr>
              <a:t>1000</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numero_cuenta </a:t>
            </a:r>
            <a:r>
              <a:rPr lang="en" sz="1050">
                <a:solidFill>
                  <a:srgbClr val="56B6C2"/>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a:t>
            </a:r>
            <a:r>
              <a:rPr lang="en" sz="1050">
                <a:solidFill>
                  <a:srgbClr val="D19A66"/>
                </a:solidFill>
                <a:highlight>
                  <a:srgbClr val="282C34"/>
                </a:highlight>
                <a:latin typeface="Consolas"/>
                <a:ea typeface="Consolas"/>
                <a:cs typeface="Consolas"/>
                <a:sym typeface="Consolas"/>
              </a:rPr>
              <a:t>2</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UPDATE</a:t>
            </a:r>
            <a:r>
              <a:rPr lang="en" sz="1050">
                <a:solidFill>
                  <a:srgbClr val="ABB2BF"/>
                </a:solidFill>
                <a:highlight>
                  <a:srgbClr val="282C34"/>
                </a:highlight>
                <a:latin typeface="Consolas"/>
                <a:ea typeface="Consolas"/>
                <a:cs typeface="Consolas"/>
                <a:sym typeface="Consolas"/>
              </a:rPr>
              <a:t> cuentas </a:t>
            </a: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balance </a:t>
            </a:r>
            <a:r>
              <a:rPr lang="en" sz="1050">
                <a:solidFill>
                  <a:srgbClr val="56B6C2"/>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balance - </a:t>
            </a:r>
            <a:r>
              <a:rPr lang="en" sz="1050">
                <a:solidFill>
                  <a:srgbClr val="D19A66"/>
                </a:solidFill>
                <a:highlight>
                  <a:srgbClr val="282C34"/>
                </a:highlight>
                <a:latin typeface="Consolas"/>
                <a:ea typeface="Consolas"/>
                <a:cs typeface="Consolas"/>
                <a:sym typeface="Consolas"/>
              </a:rPr>
              <a:t>1000</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WHERE</a:t>
            </a:r>
            <a:r>
              <a:rPr lang="en" sz="1050">
                <a:solidFill>
                  <a:srgbClr val="ABB2BF"/>
                </a:solidFill>
                <a:highlight>
                  <a:srgbClr val="282C34"/>
                </a:highlight>
                <a:latin typeface="Consolas"/>
                <a:ea typeface="Consolas"/>
                <a:cs typeface="Consolas"/>
                <a:sym typeface="Consolas"/>
              </a:rPr>
              <a:t> numero_cuenta </a:t>
            </a:r>
            <a:r>
              <a:rPr lang="en" sz="1050">
                <a:solidFill>
                  <a:srgbClr val="56B6C2"/>
                </a:solidFill>
                <a:highlight>
                  <a:srgbClr val="282C34"/>
                </a:highlight>
                <a:latin typeface="Consolas"/>
                <a:ea typeface="Consolas"/>
                <a:cs typeface="Consolas"/>
                <a:sym typeface="Consolas"/>
              </a:rPr>
              <a:t>=</a:t>
            </a:r>
            <a:r>
              <a:rPr lang="en" sz="1050">
                <a:solidFill>
                  <a:srgbClr val="ABB2BF"/>
                </a:solidFill>
                <a:highlight>
                  <a:srgbClr val="282C34"/>
                </a:highlight>
                <a:latin typeface="Consolas"/>
                <a:ea typeface="Consolas"/>
                <a:cs typeface="Consolas"/>
                <a:sym typeface="Consolas"/>
              </a:rPr>
              <a:t> </a:t>
            </a:r>
            <a:r>
              <a:rPr lang="en" sz="1050">
                <a:solidFill>
                  <a:srgbClr val="D19A66"/>
                </a:solidFill>
                <a:highlight>
                  <a:srgbClr val="282C34"/>
                </a:highlight>
                <a:latin typeface="Consolas"/>
                <a:ea typeface="Consolas"/>
                <a:cs typeface="Consolas"/>
                <a:sym typeface="Consolas"/>
              </a:rPr>
              <a:t>1</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ROLLBACK</a:t>
            </a:r>
            <a:r>
              <a:rPr lang="en" sz="1050">
                <a:solidFill>
                  <a:srgbClr val="ABB2BF"/>
                </a:solidFill>
                <a:highlight>
                  <a:srgbClr val="282C34"/>
                </a:highlight>
                <a:latin typeface="Consolas"/>
                <a:ea typeface="Consolas"/>
                <a:cs typeface="Consolas"/>
                <a:sym typeface="Consolas"/>
              </a:rPr>
              <a:t>;</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2</a:t>
            </a:r>
            <a:r>
              <a:rPr lang="en" sz="3000"/>
              <a:t>: Rollback </a:t>
            </a:r>
            <a:r>
              <a:rPr lang="en" sz="3000">
                <a:latin typeface="Source Code Pro"/>
                <a:ea typeface="Source Code Pro"/>
                <a:cs typeface="Source Code Pro"/>
                <a:sym typeface="Source Code Pro"/>
              </a:rPr>
              <a:t>Parte 2</a:t>
            </a:r>
            <a:r>
              <a:rPr lang="en" sz="3000"/>
              <a:t> </a:t>
            </a:r>
            <a:endParaRPr sz="3000"/>
          </a:p>
        </p:txBody>
      </p:sp>
      <p:sp>
        <p:nvSpPr>
          <p:cNvPr id="399" name="Google Shape;399;p33"/>
          <p:cNvSpPr txBox="1"/>
          <p:nvPr>
            <p:ph idx="14" type="subTitle"/>
          </p:nvPr>
        </p:nvSpPr>
        <p:spPr>
          <a:xfrm>
            <a:off x="1166625" y="1112250"/>
            <a:ext cx="6969300" cy="20472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400"/>
              <a:t>Como notarás, recibiste un error con el siguiente detalle por la terminal.</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0" lvl="0" marL="0" rtl="0" algn="just">
              <a:spcBef>
                <a:spcPts val="1000"/>
              </a:spcBef>
              <a:spcAft>
                <a:spcPts val="1000"/>
              </a:spcAft>
              <a:buNone/>
            </a:pPr>
            <a:r>
              <a:rPr lang="en" sz="1400"/>
              <a:t>Esto debido a la restricción del atributo balance. El ROLLBACK ha cancelado todos los cambios involucrados en la transacción por lo que si consultas la tabla obtendrás lo siguiente.</a:t>
            </a:r>
            <a:endParaRPr sz="1400"/>
          </a:p>
        </p:txBody>
      </p:sp>
      <p:sp>
        <p:nvSpPr>
          <p:cNvPr id="400" name="Google Shape;400;p33"/>
          <p:cNvSpPr txBox="1"/>
          <p:nvPr/>
        </p:nvSpPr>
        <p:spPr>
          <a:xfrm>
            <a:off x="1446375" y="1607075"/>
            <a:ext cx="6378600" cy="5310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DETALLE: La fila que falla contiene (</a:t>
            </a:r>
            <a:r>
              <a:rPr lang="en" sz="1050">
                <a:solidFill>
                  <a:srgbClr val="D19A66"/>
                </a:solidFill>
                <a:highlight>
                  <a:srgbClr val="282C34"/>
                </a:highlight>
                <a:latin typeface="Consolas"/>
                <a:ea typeface="Consolas"/>
                <a:cs typeface="Consolas"/>
                <a:sym typeface="Consolas"/>
              </a:rPr>
              <a:t>1</a:t>
            </a:r>
            <a:r>
              <a:rPr lang="en" sz="1050">
                <a:solidFill>
                  <a:srgbClr val="ABB2BF"/>
                </a:solidFill>
                <a:highlight>
                  <a:srgbClr val="282C34"/>
                </a:highlight>
                <a:latin typeface="Consolas"/>
                <a:ea typeface="Consolas"/>
                <a:cs typeface="Consolas"/>
                <a:sym typeface="Consolas"/>
              </a:rPr>
              <a:t>, -</a:t>
            </a:r>
            <a:r>
              <a:rPr lang="en" sz="1050">
                <a:solidFill>
                  <a:srgbClr val="D19A66"/>
                </a:solidFill>
                <a:highlight>
                  <a:srgbClr val="282C34"/>
                </a:highlight>
                <a:latin typeface="Consolas"/>
                <a:ea typeface="Consolas"/>
                <a:cs typeface="Consolas"/>
                <a:sym typeface="Consolas"/>
              </a:rPr>
              <a:t>1000</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00</a:t>
            </a:r>
            <a:r>
              <a:rPr lang="en" sz="1050">
                <a:solidFill>
                  <a:srgbClr val="ABB2BF"/>
                </a:solidFill>
                <a:highlight>
                  <a:srgbClr val="282C34"/>
                </a:highlight>
                <a:latin typeface="Consolas"/>
                <a:ea typeface="Consolas"/>
                <a:cs typeface="Consolas"/>
                <a:sym typeface="Consolas"/>
              </a:rPr>
              <a:t>).</a:t>
            </a:r>
            <a:endParaRPr sz="1050">
              <a:solidFill>
                <a:srgbClr val="C678DD"/>
              </a:solidFill>
              <a:highlight>
                <a:srgbClr val="282C34"/>
              </a:highlight>
              <a:latin typeface="Consolas"/>
              <a:ea typeface="Consolas"/>
              <a:cs typeface="Consolas"/>
              <a:sym typeface="Consolas"/>
            </a:endParaRPr>
          </a:p>
        </p:txBody>
      </p:sp>
      <p:pic>
        <p:nvPicPr>
          <p:cNvPr id="401" name="Google Shape;401;p33"/>
          <p:cNvPicPr preferRelativeResize="0"/>
          <p:nvPr/>
        </p:nvPicPr>
        <p:blipFill>
          <a:blip r:embed="rId3">
            <a:alphaModFix/>
          </a:blip>
          <a:stretch>
            <a:fillRect/>
          </a:stretch>
        </p:blipFill>
        <p:spPr>
          <a:xfrm>
            <a:off x="2756915" y="3261550"/>
            <a:ext cx="3757525" cy="120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4"/>
          <p:cNvSpPr txBox="1"/>
          <p:nvPr>
            <p:ph type="title"/>
          </p:nvPr>
        </p:nvSpPr>
        <p:spPr>
          <a:xfrm>
            <a:off x="700400" y="7048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AUTOCOMMIT</a:t>
            </a:r>
            <a:endParaRPr sz="2500"/>
          </a:p>
        </p:txBody>
      </p:sp>
      <p:sp>
        <p:nvSpPr>
          <p:cNvPr id="407" name="Google Shape;407;p34"/>
          <p:cNvSpPr txBox="1"/>
          <p:nvPr>
            <p:ph idx="1" type="body"/>
          </p:nvPr>
        </p:nvSpPr>
        <p:spPr>
          <a:xfrm>
            <a:off x="990850" y="1536625"/>
            <a:ext cx="7454100" cy="23346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sz="1400"/>
              <a:t>En PostgreSQL, por defecto viene configurado el modo AUTOCOMMIT.</a:t>
            </a:r>
            <a:endParaRPr sz="1400"/>
          </a:p>
          <a:p>
            <a:pPr indent="-317500" lvl="0" marL="457200" rtl="0" algn="just">
              <a:spcBef>
                <a:spcPts val="1000"/>
              </a:spcBef>
              <a:spcAft>
                <a:spcPts val="0"/>
              </a:spcAft>
              <a:buSzPts val="1400"/>
              <a:buChar char="➔"/>
            </a:pPr>
            <a:r>
              <a:rPr lang="en" sz="1400"/>
              <a:t>Lo que significa que implícitamente una vez que hemos realizado una acción sobre la base de datos, ésta realiza un COMMIT. </a:t>
            </a:r>
            <a:endParaRPr sz="1400"/>
          </a:p>
          <a:p>
            <a:pPr indent="-317500" lvl="0" marL="457200" rtl="0" algn="just">
              <a:spcBef>
                <a:spcPts val="1000"/>
              </a:spcBef>
              <a:spcAft>
                <a:spcPts val="0"/>
              </a:spcAft>
              <a:buSzPts val="1400"/>
              <a:buChar char="➔"/>
            </a:pPr>
            <a:r>
              <a:rPr lang="en" sz="1400"/>
              <a:t>Para comprobar que está activado utilizar el siguiente comando:</a:t>
            </a:r>
            <a:endParaRPr sz="1400"/>
          </a:p>
          <a:p>
            <a:pPr indent="0" lvl="0" marL="0" rtl="0" algn="just">
              <a:spcBef>
                <a:spcPts val="1000"/>
              </a:spcBef>
              <a:spcAft>
                <a:spcPts val="0"/>
              </a:spcAft>
              <a:buNone/>
            </a:pPr>
            <a:r>
              <a:t/>
            </a:r>
            <a:endParaRPr sz="1400"/>
          </a:p>
          <a:p>
            <a:pPr indent="0" lvl="0" marL="0" rtl="0" algn="just">
              <a:spcBef>
                <a:spcPts val="1000"/>
              </a:spcBef>
              <a:spcAft>
                <a:spcPts val="0"/>
              </a:spcAft>
              <a:buNone/>
            </a:pPr>
            <a:r>
              <a:t/>
            </a:r>
            <a:endParaRPr sz="1400"/>
          </a:p>
          <a:p>
            <a:pPr indent="-317500" lvl="0" marL="457200" rtl="0" algn="just">
              <a:spcBef>
                <a:spcPts val="1000"/>
              </a:spcBef>
              <a:spcAft>
                <a:spcPts val="1000"/>
              </a:spcAft>
              <a:buSzPts val="1400"/>
              <a:buChar char="➔"/>
            </a:pPr>
            <a:r>
              <a:rPr lang="en" sz="1400"/>
              <a:t>Para desactivar AUTOCOMMIT, ejecuta el siguiente comando: </a:t>
            </a:r>
            <a:endParaRPr sz="1400"/>
          </a:p>
        </p:txBody>
      </p:sp>
      <p:sp>
        <p:nvSpPr>
          <p:cNvPr id="408" name="Google Shape;408;p34"/>
          <p:cNvSpPr txBox="1"/>
          <p:nvPr/>
        </p:nvSpPr>
        <p:spPr>
          <a:xfrm>
            <a:off x="2716800" y="2879500"/>
            <a:ext cx="3000000" cy="438600"/>
          </a:xfrm>
          <a:prstGeom prst="rect">
            <a:avLst/>
          </a:prstGeom>
          <a:solidFill>
            <a:srgbClr val="282C34"/>
          </a:solidFill>
          <a:ln>
            <a:noFill/>
          </a:ln>
        </p:spPr>
        <p:txBody>
          <a:bodyPr anchorCtr="0" anchor="t" bIns="137150" lIns="274300" spcFirstLastPara="1" rIns="274300" wrap="square" tIns="137150">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\echo :AUTOCOMMIT</a:t>
            </a:r>
            <a:endParaRPr sz="1050">
              <a:solidFill>
                <a:srgbClr val="ABB2BF"/>
              </a:solidFill>
              <a:highlight>
                <a:srgbClr val="282C34"/>
              </a:highlight>
              <a:latin typeface="Consolas"/>
              <a:ea typeface="Consolas"/>
              <a:cs typeface="Consolas"/>
              <a:sym typeface="Consolas"/>
            </a:endParaRPr>
          </a:p>
        </p:txBody>
      </p:sp>
      <p:sp>
        <p:nvSpPr>
          <p:cNvPr id="409" name="Google Shape;409;p34"/>
          <p:cNvSpPr txBox="1"/>
          <p:nvPr/>
        </p:nvSpPr>
        <p:spPr>
          <a:xfrm>
            <a:off x="2716800" y="3871225"/>
            <a:ext cx="3000000" cy="438600"/>
          </a:xfrm>
          <a:prstGeom prst="rect">
            <a:avLst/>
          </a:prstGeom>
          <a:solidFill>
            <a:srgbClr val="282C34"/>
          </a:solidFill>
          <a:ln>
            <a:noFill/>
          </a:ln>
        </p:spPr>
        <p:txBody>
          <a:bodyPr anchorCtr="0" anchor="t" bIns="137150" lIns="274300" spcFirstLastPara="1" rIns="274300" wrap="square" tIns="137150">
            <a:spAutoFit/>
          </a:bodyPr>
          <a:lstStyle/>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a:t>
            </a: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AUTOCOMMIT </a:t>
            </a:r>
            <a:r>
              <a:rPr lang="en" sz="1050">
                <a:solidFill>
                  <a:srgbClr val="C678DD"/>
                </a:solidFill>
                <a:highlight>
                  <a:srgbClr val="282C34"/>
                </a:highlight>
                <a:latin typeface="Consolas"/>
                <a:ea typeface="Consolas"/>
                <a:cs typeface="Consolas"/>
                <a:sym typeface="Consolas"/>
              </a:rPr>
              <a:t>off</a:t>
            </a:r>
            <a:endParaRPr sz="1050">
              <a:solidFill>
                <a:srgbClr val="ABB2BF"/>
              </a:solidFill>
              <a:highlight>
                <a:srgbClr val="282C34"/>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#Ejercicio: Pongamos a prueba los conocimientos P.1</a:t>
            </a:r>
            <a:endParaRPr sz="2000"/>
          </a:p>
        </p:txBody>
      </p:sp>
      <p:cxnSp>
        <p:nvCxnSpPr>
          <p:cNvPr id="415" name="Google Shape;415;p35"/>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416" name="Google Shape;416;p35"/>
          <p:cNvSpPr txBox="1"/>
          <p:nvPr>
            <p:ph idx="14" type="subTitle"/>
          </p:nvPr>
        </p:nvSpPr>
        <p:spPr>
          <a:xfrm>
            <a:off x="2130149" y="1624600"/>
            <a:ext cx="5739600" cy="2498700"/>
          </a:xfrm>
          <a:prstGeom prst="rect">
            <a:avLst/>
          </a:prstGeom>
        </p:spPr>
        <p:txBody>
          <a:bodyPr anchorCtr="0" anchor="t" bIns="182875" lIns="274300" spcFirstLastPara="1" rIns="274300" wrap="square" tIns="182875">
            <a:spAutoFit/>
          </a:bodyPr>
          <a:lstStyle/>
          <a:p>
            <a:pPr indent="0" lvl="0" marL="0" rtl="0" algn="just">
              <a:spcBef>
                <a:spcPts val="0"/>
              </a:spcBef>
              <a:spcAft>
                <a:spcPts val="0"/>
              </a:spcAft>
              <a:buNone/>
            </a:pPr>
            <a:r>
              <a:rPr lang="en" sz="1300"/>
              <a:t>La pizzeria nacional Hot Cheese, ofrece en su sitio web para el servicio de pizzas a domicilio y apesar de estar funcionando bien los primeros meses ha bajado su clientela por incomodidades en sus usuarios, que realizan pagos electrónicos en la aplicación y posteriormente reciben un correo de disculpas por la empresa diciendo que la pizza que compró ya no está disponible. El dueño de la pizzería ha tomado cartas sobre el asunto y ha solicitado contratar a un programador de bases de datos, para que cree una nueva base de datos aplicando las restricciones para evitar que siga sucediendo esta situación.</a:t>
            </a:r>
            <a:endParaRPr sz="1300"/>
          </a:p>
          <a:p>
            <a:pPr indent="0" lvl="0" marL="0" rtl="0" algn="just">
              <a:spcBef>
                <a:spcPts val="1000"/>
              </a:spcBef>
              <a:spcAft>
                <a:spcPts val="1000"/>
              </a:spcAft>
              <a:buNone/>
            </a:pPr>
            <a:r>
              <a:rPr lang="en" sz="1300"/>
              <a:t>Para la solución de este ejercicio deberás realizar lo siguiente:</a:t>
            </a:r>
            <a:endParaRPr sz="1300"/>
          </a:p>
        </p:txBody>
      </p:sp>
      <p:grpSp>
        <p:nvGrpSpPr>
          <p:cNvPr id="417" name="Google Shape;417;p35"/>
          <p:cNvGrpSpPr/>
          <p:nvPr/>
        </p:nvGrpSpPr>
        <p:grpSpPr>
          <a:xfrm>
            <a:off x="982428" y="1624607"/>
            <a:ext cx="742382" cy="497593"/>
            <a:chOff x="7550258" y="3832670"/>
            <a:chExt cx="371395" cy="301279"/>
          </a:xfrm>
        </p:grpSpPr>
        <p:sp>
          <p:nvSpPr>
            <p:cNvPr id="418" name="Google Shape;418;p35"/>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#Ejercicio: Pongamos a prueba los conocimientos P.2</a:t>
            </a:r>
            <a:endParaRPr sz="2000"/>
          </a:p>
        </p:txBody>
      </p:sp>
      <p:cxnSp>
        <p:nvCxnSpPr>
          <p:cNvPr id="441" name="Google Shape;441;p36"/>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442" name="Google Shape;442;p36"/>
          <p:cNvSpPr txBox="1"/>
          <p:nvPr>
            <p:ph idx="14" type="subTitle"/>
          </p:nvPr>
        </p:nvSpPr>
        <p:spPr>
          <a:xfrm>
            <a:off x="2130149" y="1624600"/>
            <a:ext cx="5739600" cy="1626600"/>
          </a:xfrm>
          <a:prstGeom prst="rect">
            <a:avLst/>
          </a:prstGeom>
        </p:spPr>
        <p:txBody>
          <a:bodyPr anchorCtr="0" anchor="t" bIns="182875" lIns="274300" spcFirstLastPara="1" rIns="274300" wrap="square" tIns="182875">
            <a:spAutoFit/>
          </a:bodyPr>
          <a:lstStyle/>
          <a:p>
            <a:pPr indent="-311150" lvl="0" marL="457200" rtl="0" algn="just">
              <a:spcBef>
                <a:spcPts val="0"/>
              </a:spcBef>
              <a:spcAft>
                <a:spcPts val="0"/>
              </a:spcAft>
              <a:buSzPts val="1300"/>
              <a:buAutoNum type="arabicPeriod"/>
            </a:pPr>
            <a:r>
              <a:rPr lang="en" sz="1300"/>
              <a:t>Crear una base de datos llamada “pizzeria”. </a:t>
            </a:r>
            <a:endParaRPr sz="1300"/>
          </a:p>
          <a:p>
            <a:pPr indent="-311150" lvl="0" marL="457200" rtl="0" algn="just">
              <a:spcBef>
                <a:spcPts val="1000"/>
              </a:spcBef>
              <a:spcAft>
                <a:spcPts val="0"/>
              </a:spcAft>
              <a:buSzPts val="1300"/>
              <a:buAutoNum type="arabicPeriod"/>
            </a:pPr>
            <a:r>
              <a:rPr lang="en" sz="1300"/>
              <a:t>Conectarse a la base de datos pizzeria. </a:t>
            </a:r>
            <a:endParaRPr sz="1300"/>
          </a:p>
          <a:p>
            <a:pPr indent="-311150" lvl="0" marL="457200" rtl="0" algn="just">
              <a:spcBef>
                <a:spcPts val="1000"/>
              </a:spcBef>
              <a:spcAft>
                <a:spcPts val="1000"/>
              </a:spcAft>
              <a:buSzPts val="1300"/>
              <a:buAutoNum type="arabicPeriod"/>
            </a:pPr>
            <a:r>
              <a:rPr lang="en" sz="1300"/>
              <a:t>Crear 2 tablas llamadas “ventas” y “pizzas” con la siguiente estructura. La columna stock debe tener una restricción que diga que su valor debe ser mayor a 0. </a:t>
            </a:r>
            <a:endParaRPr sz="1300"/>
          </a:p>
        </p:txBody>
      </p:sp>
      <p:grpSp>
        <p:nvGrpSpPr>
          <p:cNvPr id="443" name="Google Shape;443;p36"/>
          <p:cNvGrpSpPr/>
          <p:nvPr/>
        </p:nvGrpSpPr>
        <p:grpSpPr>
          <a:xfrm>
            <a:off x="982428" y="1624607"/>
            <a:ext cx="742382" cy="497593"/>
            <a:chOff x="7550258" y="3832670"/>
            <a:chExt cx="371395" cy="301279"/>
          </a:xfrm>
        </p:grpSpPr>
        <p:sp>
          <p:nvSpPr>
            <p:cNvPr id="444" name="Google Shape;444;p36"/>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2" name="Google Shape;462;p36"/>
          <p:cNvPicPr preferRelativeResize="0"/>
          <p:nvPr/>
        </p:nvPicPr>
        <p:blipFill>
          <a:blip r:embed="rId3">
            <a:alphaModFix/>
          </a:blip>
          <a:stretch>
            <a:fillRect/>
          </a:stretch>
        </p:blipFill>
        <p:spPr>
          <a:xfrm>
            <a:off x="3486475" y="3251200"/>
            <a:ext cx="3201104" cy="110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#Ejercicio: Pongamos a prueba los conocimientos P.End</a:t>
            </a:r>
            <a:endParaRPr sz="2000"/>
          </a:p>
        </p:txBody>
      </p:sp>
      <p:cxnSp>
        <p:nvCxnSpPr>
          <p:cNvPr id="468" name="Google Shape;468;p37"/>
          <p:cNvCxnSpPr/>
          <p:nvPr/>
        </p:nvCxnSpPr>
        <p:spPr>
          <a:xfrm>
            <a:off x="1876932" y="1624600"/>
            <a:ext cx="0" cy="2779500"/>
          </a:xfrm>
          <a:prstGeom prst="straightConnector1">
            <a:avLst/>
          </a:prstGeom>
          <a:noFill/>
          <a:ln cap="flat" cmpd="sng" w="9525">
            <a:solidFill>
              <a:schemeClr val="dk2"/>
            </a:solidFill>
            <a:prstDash val="dash"/>
            <a:round/>
            <a:headEnd len="med" w="med" type="none"/>
            <a:tailEnd len="med" w="med" type="none"/>
          </a:ln>
        </p:spPr>
      </p:cxnSp>
      <p:sp>
        <p:nvSpPr>
          <p:cNvPr id="469" name="Google Shape;469;p37"/>
          <p:cNvSpPr txBox="1"/>
          <p:nvPr>
            <p:ph idx="14" type="subTitle"/>
          </p:nvPr>
        </p:nvSpPr>
        <p:spPr>
          <a:xfrm>
            <a:off x="1995724" y="1548975"/>
            <a:ext cx="5739600" cy="3001500"/>
          </a:xfrm>
          <a:prstGeom prst="rect">
            <a:avLst/>
          </a:prstGeom>
        </p:spPr>
        <p:txBody>
          <a:bodyPr anchorCtr="0" anchor="t" bIns="182875" lIns="274300" spcFirstLastPara="1" rIns="274300" wrap="square" tIns="182875">
            <a:spAutoFit/>
          </a:bodyPr>
          <a:lstStyle/>
          <a:p>
            <a:pPr indent="-298450" lvl="0" marL="457200" rtl="0" algn="just">
              <a:spcBef>
                <a:spcPts val="0"/>
              </a:spcBef>
              <a:spcAft>
                <a:spcPts val="0"/>
              </a:spcAft>
              <a:buSzPts val="1100"/>
              <a:buAutoNum type="arabicPeriod" startAt="4"/>
            </a:pPr>
            <a:r>
              <a:rPr lang="en" sz="1100"/>
              <a:t>Agregar 1 registro a la tabla “pizzas” seteando como stock inicial 0. </a:t>
            </a:r>
            <a:endParaRPr sz="1100"/>
          </a:p>
          <a:p>
            <a:pPr indent="-298450" lvl="0" marL="457200" rtl="0" algn="just">
              <a:spcBef>
                <a:spcPts val="1000"/>
              </a:spcBef>
              <a:spcAft>
                <a:spcPts val="0"/>
              </a:spcAft>
              <a:buSzPts val="1100"/>
              <a:buAutoNum type="arabicPeriod" startAt="4"/>
            </a:pPr>
            <a:r>
              <a:rPr lang="en" sz="1100"/>
              <a:t>Realizar una transacción que registre una nueva pizza con un stock positivo mayor a 1. </a:t>
            </a:r>
            <a:endParaRPr sz="1100"/>
          </a:p>
          <a:p>
            <a:pPr indent="-298450" lvl="0" marL="457200" rtl="0" algn="just">
              <a:spcBef>
                <a:spcPts val="1000"/>
              </a:spcBef>
              <a:spcAft>
                <a:spcPts val="0"/>
              </a:spcAft>
              <a:buSzPts val="1100"/>
              <a:buAutoNum type="arabicPeriod" startAt="4"/>
            </a:pPr>
            <a:r>
              <a:rPr lang="en" sz="1100"/>
              <a:t>Realizar una transacción que registre una venta con la pizza con stock 0 e intentar actualizar su stock restándole 1. </a:t>
            </a:r>
            <a:endParaRPr sz="1100"/>
          </a:p>
          <a:p>
            <a:pPr indent="-298450" lvl="0" marL="457200" rtl="0" algn="just">
              <a:spcBef>
                <a:spcPts val="1000"/>
              </a:spcBef>
              <a:spcAft>
                <a:spcPts val="0"/>
              </a:spcAft>
              <a:buSzPts val="1100"/>
              <a:buAutoNum type="arabicPeriod" startAt="4"/>
            </a:pPr>
            <a:r>
              <a:rPr lang="en" sz="1100"/>
              <a:t>Realizar una transacción que intente registrar 1 venta por cada pizza, guardando un SAVEPOINT luego de la primera venta y volviendo a este punto si surge un error. </a:t>
            </a:r>
            <a:endParaRPr sz="1100"/>
          </a:p>
          <a:p>
            <a:pPr indent="-298450" lvl="0" marL="457200" rtl="0" algn="just">
              <a:spcBef>
                <a:spcPts val="1000"/>
              </a:spcBef>
              <a:spcAft>
                <a:spcPts val="0"/>
              </a:spcAft>
              <a:buSzPts val="1100"/>
              <a:buAutoNum type="arabicPeriod" startAt="4"/>
            </a:pPr>
            <a:r>
              <a:rPr lang="en" sz="1100"/>
              <a:t>Exportar la base de datos “pizzeria” como un archivo pizzeria.sql. </a:t>
            </a:r>
            <a:endParaRPr sz="1100"/>
          </a:p>
          <a:p>
            <a:pPr indent="-298450" lvl="0" marL="457200" rtl="0" algn="just">
              <a:spcBef>
                <a:spcPts val="1000"/>
              </a:spcBef>
              <a:spcAft>
                <a:spcPts val="0"/>
              </a:spcAft>
              <a:buSzPts val="1100"/>
              <a:buAutoNum type="arabicPeriod" startAt="4"/>
            </a:pPr>
            <a:r>
              <a:rPr lang="en" sz="1100"/>
              <a:t>Eliminar la base de datos “pizzeria”. </a:t>
            </a:r>
            <a:endParaRPr sz="1100"/>
          </a:p>
          <a:p>
            <a:pPr indent="-298450" lvl="0" marL="457200" rtl="0" algn="just">
              <a:spcBef>
                <a:spcPts val="1000"/>
              </a:spcBef>
              <a:spcAft>
                <a:spcPts val="1000"/>
              </a:spcAft>
              <a:buSzPts val="1100"/>
              <a:buAutoNum type="arabicPeriod" startAt="4"/>
            </a:pPr>
            <a:r>
              <a:rPr lang="en" sz="1100"/>
              <a:t>Importar el archivo pizzeria.sql.</a:t>
            </a:r>
            <a:endParaRPr sz="1100"/>
          </a:p>
        </p:txBody>
      </p:sp>
      <p:grpSp>
        <p:nvGrpSpPr>
          <p:cNvPr id="470" name="Google Shape;470;p37"/>
          <p:cNvGrpSpPr/>
          <p:nvPr/>
        </p:nvGrpSpPr>
        <p:grpSpPr>
          <a:xfrm>
            <a:off x="982428" y="1624607"/>
            <a:ext cx="742382" cy="497593"/>
            <a:chOff x="7550258" y="3832670"/>
            <a:chExt cx="371395" cy="301279"/>
          </a:xfrm>
        </p:grpSpPr>
        <p:sp>
          <p:nvSpPr>
            <p:cNvPr id="471" name="Google Shape;471;p37"/>
            <p:cNvSpPr/>
            <p:nvPr/>
          </p:nvSpPr>
          <p:spPr>
            <a:xfrm>
              <a:off x="7550258" y="3832670"/>
              <a:ext cx="371395" cy="301279"/>
            </a:xfrm>
            <a:custGeom>
              <a:rect b="b" l="l" r="r" t="t"/>
              <a:pathLst>
                <a:path extrusionOk="0" h="9466" w="11669">
                  <a:moveTo>
                    <a:pt x="1822" y="346"/>
                  </a:moveTo>
                  <a:cubicBezTo>
                    <a:pt x="1822" y="346"/>
                    <a:pt x="1834" y="346"/>
                    <a:pt x="1834" y="358"/>
                  </a:cubicBezTo>
                  <a:lnTo>
                    <a:pt x="1834" y="1096"/>
                  </a:lnTo>
                  <a:cubicBezTo>
                    <a:pt x="1834" y="1096"/>
                    <a:pt x="1834" y="1108"/>
                    <a:pt x="1822" y="1108"/>
                  </a:cubicBezTo>
                  <a:lnTo>
                    <a:pt x="1441" y="1108"/>
                  </a:lnTo>
                  <a:cubicBezTo>
                    <a:pt x="1441" y="1108"/>
                    <a:pt x="1429" y="1108"/>
                    <a:pt x="1429" y="1096"/>
                  </a:cubicBezTo>
                  <a:lnTo>
                    <a:pt x="1429" y="358"/>
                  </a:lnTo>
                  <a:lnTo>
                    <a:pt x="1441" y="358"/>
                  </a:lnTo>
                  <a:lnTo>
                    <a:pt x="1822" y="346"/>
                  </a:lnTo>
                  <a:close/>
                  <a:moveTo>
                    <a:pt x="10228" y="346"/>
                  </a:moveTo>
                  <a:cubicBezTo>
                    <a:pt x="10228" y="346"/>
                    <a:pt x="10240" y="346"/>
                    <a:pt x="10240" y="358"/>
                  </a:cubicBezTo>
                  <a:lnTo>
                    <a:pt x="10240" y="1096"/>
                  </a:lnTo>
                  <a:cubicBezTo>
                    <a:pt x="10240" y="1096"/>
                    <a:pt x="10240" y="1108"/>
                    <a:pt x="10228" y="1108"/>
                  </a:cubicBezTo>
                  <a:lnTo>
                    <a:pt x="9859" y="1108"/>
                  </a:lnTo>
                  <a:cubicBezTo>
                    <a:pt x="9859" y="1108"/>
                    <a:pt x="9835" y="1108"/>
                    <a:pt x="9835" y="1096"/>
                  </a:cubicBezTo>
                  <a:lnTo>
                    <a:pt x="9835" y="358"/>
                  </a:lnTo>
                  <a:lnTo>
                    <a:pt x="9859" y="358"/>
                  </a:lnTo>
                  <a:lnTo>
                    <a:pt x="10228" y="346"/>
                  </a:lnTo>
                  <a:close/>
                  <a:moveTo>
                    <a:pt x="10966" y="1096"/>
                  </a:moveTo>
                  <a:cubicBezTo>
                    <a:pt x="11180" y="1096"/>
                    <a:pt x="11347" y="1251"/>
                    <a:pt x="11347" y="1465"/>
                  </a:cubicBezTo>
                  <a:lnTo>
                    <a:pt x="11347" y="8775"/>
                  </a:lnTo>
                  <a:cubicBezTo>
                    <a:pt x="11323" y="8978"/>
                    <a:pt x="11168" y="9144"/>
                    <a:pt x="10954" y="9144"/>
                  </a:cubicBezTo>
                  <a:lnTo>
                    <a:pt x="715" y="9144"/>
                  </a:lnTo>
                  <a:cubicBezTo>
                    <a:pt x="512" y="9144"/>
                    <a:pt x="346" y="8978"/>
                    <a:pt x="346" y="8775"/>
                  </a:cubicBezTo>
                  <a:lnTo>
                    <a:pt x="346" y="1465"/>
                  </a:lnTo>
                  <a:cubicBezTo>
                    <a:pt x="346" y="1251"/>
                    <a:pt x="512" y="1096"/>
                    <a:pt x="715" y="1096"/>
                  </a:cubicBezTo>
                  <a:lnTo>
                    <a:pt x="1084" y="1096"/>
                  </a:lnTo>
                  <a:lnTo>
                    <a:pt x="1084" y="1108"/>
                  </a:lnTo>
                  <a:cubicBezTo>
                    <a:pt x="1084" y="1298"/>
                    <a:pt x="1250" y="1465"/>
                    <a:pt x="1441" y="1465"/>
                  </a:cubicBezTo>
                  <a:lnTo>
                    <a:pt x="1822" y="1465"/>
                  </a:lnTo>
                  <a:cubicBezTo>
                    <a:pt x="2012" y="1465"/>
                    <a:pt x="2179" y="1298"/>
                    <a:pt x="2179" y="1108"/>
                  </a:cubicBezTo>
                  <a:lnTo>
                    <a:pt x="2179" y="1096"/>
                  </a:lnTo>
                  <a:lnTo>
                    <a:pt x="9513" y="1096"/>
                  </a:lnTo>
                  <a:lnTo>
                    <a:pt x="9513" y="1108"/>
                  </a:lnTo>
                  <a:cubicBezTo>
                    <a:pt x="9513" y="1298"/>
                    <a:pt x="9680" y="1465"/>
                    <a:pt x="9871" y="1465"/>
                  </a:cubicBezTo>
                  <a:lnTo>
                    <a:pt x="10240" y="1465"/>
                  </a:lnTo>
                  <a:cubicBezTo>
                    <a:pt x="10430" y="1465"/>
                    <a:pt x="10597" y="1298"/>
                    <a:pt x="10597" y="1108"/>
                  </a:cubicBezTo>
                  <a:lnTo>
                    <a:pt x="10597" y="1096"/>
                  </a:lnTo>
                  <a:close/>
                  <a:moveTo>
                    <a:pt x="1441" y="0"/>
                  </a:moveTo>
                  <a:cubicBezTo>
                    <a:pt x="1250" y="0"/>
                    <a:pt x="1084" y="167"/>
                    <a:pt x="1084" y="358"/>
                  </a:cubicBezTo>
                  <a:lnTo>
                    <a:pt x="1084" y="739"/>
                  </a:lnTo>
                  <a:lnTo>
                    <a:pt x="715" y="739"/>
                  </a:lnTo>
                  <a:cubicBezTo>
                    <a:pt x="310" y="739"/>
                    <a:pt x="0" y="1060"/>
                    <a:pt x="0" y="1453"/>
                  </a:cubicBezTo>
                  <a:lnTo>
                    <a:pt x="0" y="8752"/>
                  </a:lnTo>
                  <a:cubicBezTo>
                    <a:pt x="0" y="9156"/>
                    <a:pt x="334" y="9466"/>
                    <a:pt x="715" y="9466"/>
                  </a:cubicBezTo>
                  <a:lnTo>
                    <a:pt x="10954" y="9466"/>
                  </a:lnTo>
                  <a:cubicBezTo>
                    <a:pt x="11359" y="9466"/>
                    <a:pt x="11668" y="9144"/>
                    <a:pt x="11668" y="8752"/>
                  </a:cubicBezTo>
                  <a:lnTo>
                    <a:pt x="11668" y="1453"/>
                  </a:lnTo>
                  <a:cubicBezTo>
                    <a:pt x="11668" y="1060"/>
                    <a:pt x="11359" y="739"/>
                    <a:pt x="10954" y="739"/>
                  </a:cubicBezTo>
                  <a:lnTo>
                    <a:pt x="10585" y="739"/>
                  </a:lnTo>
                  <a:lnTo>
                    <a:pt x="10585" y="358"/>
                  </a:lnTo>
                  <a:cubicBezTo>
                    <a:pt x="10585" y="167"/>
                    <a:pt x="10418" y="0"/>
                    <a:pt x="10228" y="0"/>
                  </a:cubicBezTo>
                  <a:lnTo>
                    <a:pt x="9859" y="0"/>
                  </a:lnTo>
                  <a:cubicBezTo>
                    <a:pt x="9656" y="0"/>
                    <a:pt x="9490" y="167"/>
                    <a:pt x="9490" y="358"/>
                  </a:cubicBezTo>
                  <a:lnTo>
                    <a:pt x="9490" y="739"/>
                  </a:lnTo>
                  <a:lnTo>
                    <a:pt x="2179" y="739"/>
                  </a:lnTo>
                  <a:lnTo>
                    <a:pt x="2179" y="358"/>
                  </a:lnTo>
                  <a:cubicBezTo>
                    <a:pt x="2179" y="167"/>
                    <a:pt x="2012" y="0"/>
                    <a:pt x="18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7574129" y="3891009"/>
              <a:ext cx="324418" cy="10662"/>
            </a:xfrm>
            <a:custGeom>
              <a:rect b="b" l="l" r="r" t="t"/>
              <a:pathLst>
                <a:path extrusionOk="0" h="335" w="10193">
                  <a:moveTo>
                    <a:pt x="155" y="1"/>
                  </a:moveTo>
                  <a:cubicBezTo>
                    <a:pt x="72" y="1"/>
                    <a:pt x="0" y="72"/>
                    <a:pt x="0" y="168"/>
                  </a:cubicBezTo>
                  <a:cubicBezTo>
                    <a:pt x="0" y="251"/>
                    <a:pt x="72" y="334"/>
                    <a:pt x="155" y="334"/>
                  </a:cubicBezTo>
                  <a:lnTo>
                    <a:pt x="10025" y="334"/>
                  </a:lnTo>
                  <a:cubicBezTo>
                    <a:pt x="10121" y="334"/>
                    <a:pt x="10192" y="251"/>
                    <a:pt x="10192" y="168"/>
                  </a:cubicBezTo>
                  <a:cubicBezTo>
                    <a:pt x="10192" y="72"/>
                    <a:pt x="10121" y="1"/>
                    <a:pt x="10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7591188" y="3937637"/>
              <a:ext cx="45481" cy="10248"/>
            </a:xfrm>
            <a:custGeom>
              <a:rect b="b" l="l" r="r" t="t"/>
              <a:pathLst>
                <a:path extrusionOk="0" h="322" w="1429">
                  <a:moveTo>
                    <a:pt x="155" y="0"/>
                  </a:moveTo>
                  <a:cubicBezTo>
                    <a:pt x="72" y="0"/>
                    <a:pt x="0" y="72"/>
                    <a:pt x="0" y="155"/>
                  </a:cubicBezTo>
                  <a:cubicBezTo>
                    <a:pt x="0" y="250"/>
                    <a:pt x="72" y="322"/>
                    <a:pt x="155" y="322"/>
                  </a:cubicBezTo>
                  <a:lnTo>
                    <a:pt x="1262" y="322"/>
                  </a:lnTo>
                  <a:cubicBezTo>
                    <a:pt x="1346" y="322"/>
                    <a:pt x="1429" y="250"/>
                    <a:pt x="1429" y="155"/>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7672667" y="3937637"/>
              <a:ext cx="45481" cy="10248"/>
            </a:xfrm>
            <a:custGeom>
              <a:rect b="b" l="l" r="r" t="t"/>
              <a:pathLst>
                <a:path extrusionOk="0" h="322" w="1429">
                  <a:moveTo>
                    <a:pt x="155" y="0"/>
                  </a:moveTo>
                  <a:cubicBezTo>
                    <a:pt x="71" y="0"/>
                    <a:pt x="0" y="72"/>
                    <a:pt x="0" y="155"/>
                  </a:cubicBezTo>
                  <a:cubicBezTo>
                    <a:pt x="0" y="250"/>
                    <a:pt x="71" y="322"/>
                    <a:pt x="155" y="322"/>
                  </a:cubicBezTo>
                  <a:lnTo>
                    <a:pt x="1262" y="322"/>
                  </a:lnTo>
                  <a:cubicBezTo>
                    <a:pt x="1345" y="322"/>
                    <a:pt x="1429" y="250"/>
                    <a:pt x="1429" y="155"/>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7835592" y="3937637"/>
              <a:ext cx="45131" cy="10248"/>
            </a:xfrm>
            <a:custGeom>
              <a:rect b="b" l="l" r="r" t="t"/>
              <a:pathLst>
                <a:path extrusionOk="0" h="322" w="1418">
                  <a:moveTo>
                    <a:pt x="155" y="0"/>
                  </a:moveTo>
                  <a:cubicBezTo>
                    <a:pt x="72" y="0"/>
                    <a:pt x="1" y="72"/>
                    <a:pt x="1" y="155"/>
                  </a:cubicBezTo>
                  <a:cubicBezTo>
                    <a:pt x="1" y="250"/>
                    <a:pt x="72" y="322"/>
                    <a:pt x="155" y="322"/>
                  </a:cubicBezTo>
                  <a:lnTo>
                    <a:pt x="1263" y="322"/>
                  </a:lnTo>
                  <a:cubicBezTo>
                    <a:pt x="1346" y="322"/>
                    <a:pt x="1418" y="250"/>
                    <a:pt x="1418" y="155"/>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7591188" y="3984232"/>
              <a:ext cx="45481" cy="10662"/>
            </a:xfrm>
            <a:custGeom>
              <a:rect b="b" l="l" r="r" t="t"/>
              <a:pathLst>
                <a:path extrusionOk="0" h="335" w="1429">
                  <a:moveTo>
                    <a:pt x="155" y="1"/>
                  </a:moveTo>
                  <a:cubicBezTo>
                    <a:pt x="72" y="1"/>
                    <a:pt x="0" y="84"/>
                    <a:pt x="0" y="168"/>
                  </a:cubicBezTo>
                  <a:cubicBezTo>
                    <a:pt x="0" y="263"/>
                    <a:pt x="72" y="334"/>
                    <a:pt x="155" y="334"/>
                  </a:cubicBezTo>
                  <a:lnTo>
                    <a:pt x="1262" y="334"/>
                  </a:lnTo>
                  <a:cubicBezTo>
                    <a:pt x="1346" y="334"/>
                    <a:pt x="1429" y="263"/>
                    <a:pt x="1429" y="168"/>
                  </a:cubicBezTo>
                  <a:cubicBezTo>
                    <a:pt x="1429" y="84"/>
                    <a:pt x="1346"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7754113" y="3984232"/>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7591188" y="4030859"/>
              <a:ext cx="45481" cy="10248"/>
            </a:xfrm>
            <a:custGeom>
              <a:rect b="b" l="l" r="r" t="t"/>
              <a:pathLst>
                <a:path extrusionOk="0" h="322" w="1429">
                  <a:moveTo>
                    <a:pt x="155" y="0"/>
                  </a:moveTo>
                  <a:cubicBezTo>
                    <a:pt x="72" y="0"/>
                    <a:pt x="0" y="72"/>
                    <a:pt x="0" y="167"/>
                  </a:cubicBezTo>
                  <a:cubicBezTo>
                    <a:pt x="0" y="250"/>
                    <a:pt x="72" y="322"/>
                    <a:pt x="155" y="322"/>
                  </a:cubicBezTo>
                  <a:lnTo>
                    <a:pt x="1262" y="322"/>
                  </a:lnTo>
                  <a:cubicBezTo>
                    <a:pt x="1346" y="322"/>
                    <a:pt x="1429" y="250"/>
                    <a:pt x="1429" y="167"/>
                  </a:cubicBezTo>
                  <a:cubicBezTo>
                    <a:pt x="1429" y="72"/>
                    <a:pt x="1346"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7672667" y="4030859"/>
              <a:ext cx="45481" cy="10248"/>
            </a:xfrm>
            <a:custGeom>
              <a:rect b="b" l="l" r="r" t="t"/>
              <a:pathLst>
                <a:path extrusionOk="0" h="322" w="1429">
                  <a:moveTo>
                    <a:pt x="155" y="0"/>
                  </a:moveTo>
                  <a:cubicBezTo>
                    <a:pt x="71" y="0"/>
                    <a:pt x="0" y="72"/>
                    <a:pt x="0" y="167"/>
                  </a:cubicBezTo>
                  <a:cubicBezTo>
                    <a:pt x="0" y="250"/>
                    <a:pt x="71" y="322"/>
                    <a:pt x="155" y="322"/>
                  </a:cubicBezTo>
                  <a:lnTo>
                    <a:pt x="1262" y="322"/>
                  </a:lnTo>
                  <a:cubicBezTo>
                    <a:pt x="1345" y="322"/>
                    <a:pt x="1429" y="250"/>
                    <a:pt x="1429" y="167"/>
                  </a:cubicBezTo>
                  <a:cubicBezTo>
                    <a:pt x="1429" y="72"/>
                    <a:pt x="1345" y="0"/>
                    <a:pt x="12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7835592" y="4030859"/>
              <a:ext cx="45131" cy="10248"/>
            </a:xfrm>
            <a:custGeom>
              <a:rect b="b" l="l" r="r" t="t"/>
              <a:pathLst>
                <a:path extrusionOk="0" h="322" w="1418">
                  <a:moveTo>
                    <a:pt x="155" y="0"/>
                  </a:moveTo>
                  <a:cubicBezTo>
                    <a:pt x="72" y="0"/>
                    <a:pt x="1" y="72"/>
                    <a:pt x="1" y="167"/>
                  </a:cubicBezTo>
                  <a:cubicBezTo>
                    <a:pt x="1" y="250"/>
                    <a:pt x="72" y="322"/>
                    <a:pt x="155" y="322"/>
                  </a:cubicBezTo>
                  <a:lnTo>
                    <a:pt x="1263" y="322"/>
                  </a:lnTo>
                  <a:cubicBezTo>
                    <a:pt x="1346" y="322"/>
                    <a:pt x="1418" y="250"/>
                    <a:pt x="1418" y="167"/>
                  </a:cubicBezTo>
                  <a:cubicBezTo>
                    <a:pt x="1418" y="72"/>
                    <a:pt x="1346"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7672667" y="4077073"/>
              <a:ext cx="45481" cy="10662"/>
            </a:xfrm>
            <a:custGeom>
              <a:rect b="b" l="l" r="r" t="t"/>
              <a:pathLst>
                <a:path extrusionOk="0" h="335" w="1429">
                  <a:moveTo>
                    <a:pt x="155" y="1"/>
                  </a:moveTo>
                  <a:cubicBezTo>
                    <a:pt x="71" y="1"/>
                    <a:pt x="0" y="84"/>
                    <a:pt x="0" y="168"/>
                  </a:cubicBezTo>
                  <a:cubicBezTo>
                    <a:pt x="0" y="263"/>
                    <a:pt x="71" y="334"/>
                    <a:pt x="155" y="334"/>
                  </a:cubicBezTo>
                  <a:lnTo>
                    <a:pt x="1262" y="334"/>
                  </a:lnTo>
                  <a:cubicBezTo>
                    <a:pt x="1345" y="334"/>
                    <a:pt x="1429" y="263"/>
                    <a:pt x="1429" y="168"/>
                  </a:cubicBezTo>
                  <a:cubicBezTo>
                    <a:pt x="1429" y="84"/>
                    <a:pt x="1345"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7754113" y="4077073"/>
              <a:ext cx="45513" cy="10662"/>
            </a:xfrm>
            <a:custGeom>
              <a:rect b="b" l="l" r="r" t="t"/>
              <a:pathLst>
                <a:path extrusionOk="0" h="335" w="1430">
                  <a:moveTo>
                    <a:pt x="156" y="1"/>
                  </a:moveTo>
                  <a:cubicBezTo>
                    <a:pt x="72" y="1"/>
                    <a:pt x="1" y="84"/>
                    <a:pt x="1" y="168"/>
                  </a:cubicBezTo>
                  <a:cubicBezTo>
                    <a:pt x="1" y="263"/>
                    <a:pt x="72" y="334"/>
                    <a:pt x="156" y="334"/>
                  </a:cubicBezTo>
                  <a:lnTo>
                    <a:pt x="1263" y="334"/>
                  </a:lnTo>
                  <a:cubicBezTo>
                    <a:pt x="1346" y="334"/>
                    <a:pt x="1430" y="263"/>
                    <a:pt x="1430" y="168"/>
                  </a:cubicBezTo>
                  <a:cubicBezTo>
                    <a:pt x="1430"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7835592" y="4077073"/>
              <a:ext cx="45131" cy="10662"/>
            </a:xfrm>
            <a:custGeom>
              <a:rect b="b" l="l" r="r" t="t"/>
              <a:pathLst>
                <a:path extrusionOk="0" h="335" w="1418">
                  <a:moveTo>
                    <a:pt x="155" y="1"/>
                  </a:moveTo>
                  <a:cubicBezTo>
                    <a:pt x="72" y="1"/>
                    <a:pt x="1" y="84"/>
                    <a:pt x="1" y="168"/>
                  </a:cubicBezTo>
                  <a:cubicBezTo>
                    <a:pt x="1" y="263"/>
                    <a:pt x="72" y="334"/>
                    <a:pt x="155" y="334"/>
                  </a:cubicBezTo>
                  <a:lnTo>
                    <a:pt x="1263" y="334"/>
                  </a:lnTo>
                  <a:cubicBezTo>
                    <a:pt x="1346" y="334"/>
                    <a:pt x="1418" y="263"/>
                    <a:pt x="1418" y="168"/>
                  </a:cubicBezTo>
                  <a:cubicBezTo>
                    <a:pt x="1418" y="84"/>
                    <a:pt x="1346"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7672667" y="3972583"/>
              <a:ext cx="46245" cy="34055"/>
            </a:xfrm>
            <a:custGeom>
              <a:rect b="b" l="l" r="r" t="t"/>
              <a:pathLst>
                <a:path extrusionOk="0" h="1070" w="1453">
                  <a:moveTo>
                    <a:pt x="1262" y="1"/>
                  </a:moveTo>
                  <a:cubicBezTo>
                    <a:pt x="1217" y="1"/>
                    <a:pt x="1173" y="16"/>
                    <a:pt x="1143" y="45"/>
                  </a:cubicBezTo>
                  <a:lnTo>
                    <a:pt x="536" y="653"/>
                  </a:lnTo>
                  <a:lnTo>
                    <a:pt x="298" y="415"/>
                  </a:lnTo>
                  <a:cubicBezTo>
                    <a:pt x="268" y="385"/>
                    <a:pt x="223" y="370"/>
                    <a:pt x="179" y="370"/>
                  </a:cubicBezTo>
                  <a:cubicBezTo>
                    <a:pt x="134" y="370"/>
                    <a:pt x="89" y="385"/>
                    <a:pt x="60" y="415"/>
                  </a:cubicBezTo>
                  <a:cubicBezTo>
                    <a:pt x="0" y="474"/>
                    <a:pt x="0" y="593"/>
                    <a:pt x="60" y="653"/>
                  </a:cubicBezTo>
                  <a:lnTo>
                    <a:pt x="429" y="1022"/>
                  </a:lnTo>
                  <a:cubicBezTo>
                    <a:pt x="452" y="1057"/>
                    <a:pt x="500" y="1069"/>
                    <a:pt x="548" y="1069"/>
                  </a:cubicBezTo>
                  <a:cubicBezTo>
                    <a:pt x="595" y="1069"/>
                    <a:pt x="631" y="1057"/>
                    <a:pt x="667" y="1022"/>
                  </a:cubicBezTo>
                  <a:lnTo>
                    <a:pt x="1393" y="295"/>
                  </a:lnTo>
                  <a:cubicBezTo>
                    <a:pt x="1453" y="224"/>
                    <a:pt x="1453" y="117"/>
                    <a:pt x="1381" y="45"/>
                  </a:cubicBezTo>
                  <a:cubicBezTo>
                    <a:pt x="1351"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7835592" y="3972583"/>
              <a:ext cx="45895" cy="34055"/>
            </a:xfrm>
            <a:custGeom>
              <a:rect b="b" l="l" r="r" t="t"/>
              <a:pathLst>
                <a:path extrusionOk="0" h="1070" w="1442">
                  <a:moveTo>
                    <a:pt x="1263" y="1"/>
                  </a:moveTo>
                  <a:cubicBezTo>
                    <a:pt x="1218" y="1"/>
                    <a:pt x="1173" y="16"/>
                    <a:pt x="1144" y="45"/>
                  </a:cubicBezTo>
                  <a:lnTo>
                    <a:pt x="536" y="653"/>
                  </a:lnTo>
                  <a:lnTo>
                    <a:pt x="298" y="415"/>
                  </a:lnTo>
                  <a:cubicBezTo>
                    <a:pt x="269" y="385"/>
                    <a:pt x="224" y="370"/>
                    <a:pt x="179" y="370"/>
                  </a:cubicBezTo>
                  <a:cubicBezTo>
                    <a:pt x="135" y="370"/>
                    <a:pt x="90" y="385"/>
                    <a:pt x="60" y="415"/>
                  </a:cubicBezTo>
                  <a:cubicBezTo>
                    <a:pt x="1" y="474"/>
                    <a:pt x="1" y="593"/>
                    <a:pt x="60" y="653"/>
                  </a:cubicBezTo>
                  <a:lnTo>
                    <a:pt x="429" y="1022"/>
                  </a:lnTo>
                  <a:cubicBezTo>
                    <a:pt x="453" y="1057"/>
                    <a:pt x="501" y="1069"/>
                    <a:pt x="548" y="1069"/>
                  </a:cubicBezTo>
                  <a:cubicBezTo>
                    <a:pt x="596" y="1069"/>
                    <a:pt x="632" y="1057"/>
                    <a:pt x="667" y="1022"/>
                  </a:cubicBezTo>
                  <a:lnTo>
                    <a:pt x="1394" y="295"/>
                  </a:lnTo>
                  <a:cubicBezTo>
                    <a:pt x="1441" y="224"/>
                    <a:pt x="1441" y="117"/>
                    <a:pt x="1382" y="45"/>
                  </a:cubicBezTo>
                  <a:cubicBezTo>
                    <a:pt x="1352" y="16"/>
                    <a:pt x="1307" y="1"/>
                    <a:pt x="12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7754113" y="4019592"/>
              <a:ext cx="46277" cy="34024"/>
            </a:xfrm>
            <a:custGeom>
              <a:rect b="b" l="l" r="r" t="t"/>
              <a:pathLst>
                <a:path extrusionOk="0" h="1069" w="1454">
                  <a:moveTo>
                    <a:pt x="1263" y="0"/>
                  </a:moveTo>
                  <a:cubicBezTo>
                    <a:pt x="1218" y="0"/>
                    <a:pt x="1174" y="15"/>
                    <a:pt x="1144" y="45"/>
                  </a:cubicBezTo>
                  <a:lnTo>
                    <a:pt x="537" y="652"/>
                  </a:lnTo>
                  <a:lnTo>
                    <a:pt x="299" y="414"/>
                  </a:lnTo>
                  <a:cubicBezTo>
                    <a:pt x="269" y="384"/>
                    <a:pt x="224" y="369"/>
                    <a:pt x="179" y="369"/>
                  </a:cubicBezTo>
                  <a:cubicBezTo>
                    <a:pt x="135" y="369"/>
                    <a:pt x="90" y="384"/>
                    <a:pt x="60" y="414"/>
                  </a:cubicBezTo>
                  <a:cubicBezTo>
                    <a:pt x="1" y="473"/>
                    <a:pt x="1" y="593"/>
                    <a:pt x="60" y="652"/>
                  </a:cubicBezTo>
                  <a:lnTo>
                    <a:pt x="429" y="1021"/>
                  </a:lnTo>
                  <a:cubicBezTo>
                    <a:pt x="453" y="1057"/>
                    <a:pt x="501" y="1069"/>
                    <a:pt x="549" y="1069"/>
                  </a:cubicBezTo>
                  <a:cubicBezTo>
                    <a:pt x="596" y="1069"/>
                    <a:pt x="632" y="1057"/>
                    <a:pt x="668" y="1021"/>
                  </a:cubicBezTo>
                  <a:lnTo>
                    <a:pt x="1394" y="295"/>
                  </a:lnTo>
                  <a:cubicBezTo>
                    <a:pt x="1453" y="200"/>
                    <a:pt x="1453" y="104"/>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7591188" y="4065806"/>
              <a:ext cx="46245" cy="34055"/>
            </a:xfrm>
            <a:custGeom>
              <a:rect b="b" l="l" r="r" t="t"/>
              <a:pathLst>
                <a:path extrusionOk="0" h="1070" w="1453">
                  <a:moveTo>
                    <a:pt x="1262" y="1"/>
                  </a:moveTo>
                  <a:cubicBezTo>
                    <a:pt x="1218" y="1"/>
                    <a:pt x="1173" y="16"/>
                    <a:pt x="1143" y="45"/>
                  </a:cubicBezTo>
                  <a:lnTo>
                    <a:pt x="536" y="653"/>
                  </a:lnTo>
                  <a:lnTo>
                    <a:pt x="298" y="414"/>
                  </a:lnTo>
                  <a:cubicBezTo>
                    <a:pt x="268" y="385"/>
                    <a:pt x="223" y="370"/>
                    <a:pt x="179" y="370"/>
                  </a:cubicBezTo>
                  <a:cubicBezTo>
                    <a:pt x="134" y="370"/>
                    <a:pt x="89" y="385"/>
                    <a:pt x="60" y="414"/>
                  </a:cubicBezTo>
                  <a:cubicBezTo>
                    <a:pt x="0" y="474"/>
                    <a:pt x="0" y="593"/>
                    <a:pt x="60" y="653"/>
                  </a:cubicBezTo>
                  <a:lnTo>
                    <a:pt x="429" y="1034"/>
                  </a:lnTo>
                  <a:cubicBezTo>
                    <a:pt x="453" y="1057"/>
                    <a:pt x="500" y="1069"/>
                    <a:pt x="548" y="1069"/>
                  </a:cubicBezTo>
                  <a:cubicBezTo>
                    <a:pt x="595" y="1069"/>
                    <a:pt x="631" y="1057"/>
                    <a:pt x="667" y="1034"/>
                  </a:cubicBezTo>
                  <a:lnTo>
                    <a:pt x="1393" y="295"/>
                  </a:lnTo>
                  <a:cubicBezTo>
                    <a:pt x="1453" y="224"/>
                    <a:pt x="1453" y="105"/>
                    <a:pt x="1381" y="45"/>
                  </a:cubicBezTo>
                  <a:cubicBezTo>
                    <a:pt x="1352" y="16"/>
                    <a:pt x="1307" y="1"/>
                    <a:pt x="12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7754113" y="3925988"/>
              <a:ext cx="46277" cy="34406"/>
            </a:xfrm>
            <a:custGeom>
              <a:rect b="b" l="l" r="r" t="t"/>
              <a:pathLst>
                <a:path extrusionOk="0" h="1081" w="1454">
                  <a:moveTo>
                    <a:pt x="1263" y="0"/>
                  </a:moveTo>
                  <a:cubicBezTo>
                    <a:pt x="1218" y="0"/>
                    <a:pt x="1174" y="15"/>
                    <a:pt x="1144" y="45"/>
                  </a:cubicBezTo>
                  <a:lnTo>
                    <a:pt x="537" y="664"/>
                  </a:lnTo>
                  <a:lnTo>
                    <a:pt x="299" y="426"/>
                  </a:lnTo>
                  <a:cubicBezTo>
                    <a:pt x="269" y="396"/>
                    <a:pt x="224" y="381"/>
                    <a:pt x="179" y="381"/>
                  </a:cubicBezTo>
                  <a:cubicBezTo>
                    <a:pt x="135" y="381"/>
                    <a:pt x="90" y="396"/>
                    <a:pt x="60" y="426"/>
                  </a:cubicBezTo>
                  <a:cubicBezTo>
                    <a:pt x="1" y="486"/>
                    <a:pt x="1" y="605"/>
                    <a:pt x="60" y="664"/>
                  </a:cubicBezTo>
                  <a:lnTo>
                    <a:pt x="429" y="1033"/>
                  </a:lnTo>
                  <a:cubicBezTo>
                    <a:pt x="453" y="1057"/>
                    <a:pt x="501" y="1081"/>
                    <a:pt x="549" y="1081"/>
                  </a:cubicBezTo>
                  <a:cubicBezTo>
                    <a:pt x="596" y="1081"/>
                    <a:pt x="632" y="1057"/>
                    <a:pt x="668" y="1033"/>
                  </a:cubicBezTo>
                  <a:lnTo>
                    <a:pt x="1394" y="307"/>
                  </a:lnTo>
                  <a:cubicBezTo>
                    <a:pt x="1453" y="224"/>
                    <a:pt x="1453" y="128"/>
                    <a:pt x="1382" y="45"/>
                  </a:cubicBezTo>
                  <a:cubicBezTo>
                    <a:pt x="1352" y="15"/>
                    <a:pt x="1308" y="0"/>
                    <a:pt x="12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8"/>
          <p:cNvSpPr txBox="1"/>
          <p:nvPr>
            <p:ph type="title"/>
          </p:nvPr>
        </p:nvSpPr>
        <p:spPr>
          <a:xfrm>
            <a:off x="874800" y="8580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Objetivos de Hoy </a:t>
            </a:r>
            <a:r>
              <a:rPr lang="en" sz="2500"/>
              <a:t>📅</a:t>
            </a:r>
            <a:endParaRPr sz="2500"/>
          </a:p>
        </p:txBody>
      </p:sp>
      <p:sp>
        <p:nvSpPr>
          <p:cNvPr id="494" name="Google Shape;494;p38"/>
          <p:cNvSpPr txBox="1"/>
          <p:nvPr>
            <p:ph idx="1" type="subTitle"/>
          </p:nvPr>
        </p:nvSpPr>
        <p:spPr>
          <a:xfrm>
            <a:off x="1108625" y="1355000"/>
            <a:ext cx="6543300" cy="284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Identificar qué son las transacciones y qué utilidad nos genera al momento de gestionar una base de datos. </a:t>
            </a:r>
            <a:endParaRPr sz="1400"/>
          </a:p>
          <a:p>
            <a:pPr indent="-317500" lvl="0" marL="457200" rtl="0" algn="l">
              <a:spcBef>
                <a:spcPts val="1000"/>
              </a:spcBef>
              <a:spcAft>
                <a:spcPts val="0"/>
              </a:spcAft>
              <a:buSzPts val="1400"/>
              <a:buAutoNum type="arabicPeriod"/>
            </a:pPr>
            <a:r>
              <a:rPr lang="en" sz="1400"/>
              <a:t>Integrar las transacciones en sentencias SQL para la realización por lote de consultas.</a:t>
            </a:r>
            <a:endParaRPr sz="1400"/>
          </a:p>
          <a:p>
            <a:pPr indent="-317500" lvl="0" marL="457200" rtl="0" algn="l">
              <a:spcBef>
                <a:spcPts val="1000"/>
              </a:spcBef>
              <a:spcAft>
                <a:spcPts val="1000"/>
              </a:spcAft>
              <a:buSzPts val="1400"/>
              <a:buAutoNum type="arabicPeriod"/>
            </a:pPr>
            <a:r>
              <a:rPr lang="en" sz="1400"/>
              <a:t>Cargar una base de datos utilizando dump.</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39"/>
          <p:cNvGrpSpPr/>
          <p:nvPr/>
        </p:nvGrpSpPr>
        <p:grpSpPr>
          <a:xfrm>
            <a:off x="5127953" y="1036346"/>
            <a:ext cx="3076275" cy="3065100"/>
            <a:chOff x="4719552" y="1173638"/>
            <a:chExt cx="3076275" cy="3065100"/>
          </a:xfrm>
        </p:grpSpPr>
        <p:sp>
          <p:nvSpPr>
            <p:cNvPr id="500" name="Google Shape;500;p39"/>
            <p:cNvSpPr/>
            <p:nvPr/>
          </p:nvSpPr>
          <p:spPr>
            <a:xfrm>
              <a:off x="4841427" y="1173638"/>
              <a:ext cx="2954400" cy="3065100"/>
            </a:xfrm>
            <a:prstGeom prst="arc">
              <a:avLst>
                <a:gd fmla="val 13424731" name="adj1"/>
                <a:gd fmla="val 12455965" name="adj2"/>
              </a:avLst>
            </a:prstGeom>
            <a:noFill/>
            <a:ln cap="flat" cmpd="sng" w="952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9"/>
            <p:cNvSpPr/>
            <p:nvPr/>
          </p:nvSpPr>
          <p:spPr>
            <a:xfrm>
              <a:off x="4719552" y="1531025"/>
              <a:ext cx="815572" cy="486373"/>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502" name="Google Shape;502;p39"/>
          <p:cNvGrpSpPr/>
          <p:nvPr/>
        </p:nvGrpSpPr>
        <p:grpSpPr>
          <a:xfrm>
            <a:off x="6217149" y="3334763"/>
            <a:ext cx="1019777" cy="929576"/>
            <a:chOff x="6217149" y="3334763"/>
            <a:chExt cx="1019777" cy="929576"/>
          </a:xfrm>
        </p:grpSpPr>
        <p:sp>
          <p:nvSpPr>
            <p:cNvPr id="503" name="Google Shape;503;p39"/>
            <p:cNvSpPr/>
            <p:nvPr/>
          </p:nvSpPr>
          <p:spPr>
            <a:xfrm>
              <a:off x="6563134" y="4072042"/>
              <a:ext cx="329327" cy="177909"/>
            </a:xfrm>
            <a:custGeom>
              <a:rect b="b" l="l" r="r" t="t"/>
              <a:pathLst>
                <a:path extrusionOk="0" h="7840" w="14511">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9"/>
            <p:cNvSpPr/>
            <p:nvPr/>
          </p:nvSpPr>
          <p:spPr>
            <a:xfrm>
              <a:off x="6585080" y="4072042"/>
              <a:ext cx="284663" cy="146866"/>
            </a:xfrm>
            <a:custGeom>
              <a:rect b="b" l="l" r="r" t="t"/>
              <a:pathLst>
                <a:path extrusionOk="0" h="6472" w="12543">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9"/>
            <p:cNvSpPr/>
            <p:nvPr/>
          </p:nvSpPr>
          <p:spPr>
            <a:xfrm>
              <a:off x="6600990" y="4084909"/>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9"/>
            <p:cNvSpPr/>
            <p:nvPr/>
          </p:nvSpPr>
          <p:spPr>
            <a:xfrm>
              <a:off x="6217149" y="3334763"/>
              <a:ext cx="1019777" cy="764556"/>
            </a:xfrm>
            <a:custGeom>
              <a:rect b="b" l="l" r="r" t="t"/>
              <a:pathLst>
                <a:path extrusionOk="0" h="33692" w="44934">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9"/>
            <p:cNvSpPr/>
            <p:nvPr/>
          </p:nvSpPr>
          <p:spPr>
            <a:xfrm>
              <a:off x="6217921" y="3980455"/>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9"/>
            <p:cNvSpPr/>
            <p:nvPr/>
          </p:nvSpPr>
          <p:spPr>
            <a:xfrm>
              <a:off x="6708473" y="4021325"/>
              <a:ext cx="37878" cy="37874"/>
            </a:xfrm>
            <a:custGeom>
              <a:rect b="b" l="l" r="r" t="t"/>
              <a:pathLst>
                <a:path extrusionOk="0" h="1669" w="1669">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
            <p:cNvSpPr/>
            <p:nvPr/>
          </p:nvSpPr>
          <p:spPr>
            <a:xfrm>
              <a:off x="6563147" y="4249180"/>
              <a:ext cx="329327" cy="15159"/>
            </a:xfrm>
            <a:custGeom>
              <a:rect b="b" l="l" r="r" t="t"/>
              <a:pathLst>
                <a:path extrusionOk="0" h="668" w="14511">
                  <a:moveTo>
                    <a:pt x="0" y="0"/>
                  </a:moveTo>
                  <a:lnTo>
                    <a:pt x="0" y="667"/>
                  </a:lnTo>
                  <a:lnTo>
                    <a:pt x="14511" y="667"/>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9"/>
          <p:cNvSpPr txBox="1"/>
          <p:nvPr>
            <p:ph type="ctrTitle"/>
          </p:nvPr>
        </p:nvSpPr>
        <p:spPr>
          <a:xfrm>
            <a:off x="247975" y="867300"/>
            <a:ext cx="4493100" cy="26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p>
          <a:p>
            <a:pPr indent="0" lvl="0" marL="0" rtl="0" algn="l">
              <a:spcBef>
                <a:spcPts val="0"/>
              </a:spcBef>
              <a:spcAft>
                <a:spcPts val="0"/>
              </a:spcAft>
              <a:buNone/>
            </a:pPr>
            <a:r>
              <a:rPr i="1" lang="en" sz="3400">
                <a:solidFill>
                  <a:schemeClr val="accent6"/>
                </a:solidFill>
              </a:rPr>
              <a:t>Transacciones</a:t>
            </a:r>
            <a:endParaRPr sz="3400"/>
          </a:p>
        </p:txBody>
      </p:sp>
      <p:sp>
        <p:nvSpPr>
          <p:cNvPr id="511" name="Google Shape;511;p39"/>
          <p:cNvSpPr txBox="1"/>
          <p:nvPr>
            <p:ph idx="1" type="subTitle"/>
          </p:nvPr>
        </p:nvSpPr>
        <p:spPr>
          <a:xfrm>
            <a:off x="312925" y="3483000"/>
            <a:ext cx="3012900" cy="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por Angeri Martinez 👩🏽‍💻</a:t>
            </a:r>
            <a:endParaRPr>
              <a:solidFill>
                <a:schemeClr val="dk2"/>
              </a:solidFill>
            </a:endParaRPr>
          </a:p>
        </p:txBody>
      </p:sp>
      <p:sp>
        <p:nvSpPr>
          <p:cNvPr id="512" name="Google Shape;512;p39"/>
          <p:cNvSpPr/>
          <p:nvPr/>
        </p:nvSpPr>
        <p:spPr>
          <a:xfrm rot="-5400000">
            <a:off x="6667190"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13" name="Google Shape;513;p39"/>
          <p:cNvSpPr/>
          <p:nvPr/>
        </p:nvSpPr>
        <p:spPr>
          <a:xfrm rot="-5400000">
            <a:off x="6847729"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14" name="Google Shape;514;p39"/>
          <p:cNvSpPr/>
          <p:nvPr/>
        </p:nvSpPr>
        <p:spPr>
          <a:xfrm rot="-5400000">
            <a:off x="6486651" y="2478431"/>
            <a:ext cx="119700" cy="11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15" name="Google Shape;515;p39"/>
          <p:cNvSpPr/>
          <p:nvPr/>
        </p:nvSpPr>
        <p:spPr>
          <a:xfrm>
            <a:off x="6269393" y="3382463"/>
            <a:ext cx="916810" cy="539718"/>
          </a:xfrm>
          <a:custGeom>
            <a:rect b="b" l="l" r="r" t="t"/>
            <a:pathLst>
              <a:path extrusionOk="0" h="23784" w="40397">
                <a:moveTo>
                  <a:pt x="1" y="0"/>
                </a:moveTo>
                <a:lnTo>
                  <a:pt x="1" y="23784"/>
                </a:lnTo>
                <a:lnTo>
                  <a:pt x="40396" y="23784"/>
                </a:lnTo>
                <a:lnTo>
                  <a:pt x="40396" y="0"/>
                </a:lnTo>
                <a:close/>
              </a:path>
            </a:pathLst>
          </a:custGeom>
          <a:solidFill>
            <a:schemeClr val="accent1"/>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39"/>
          <p:cNvGrpSpPr/>
          <p:nvPr/>
        </p:nvGrpSpPr>
        <p:grpSpPr>
          <a:xfrm>
            <a:off x="6407174" y="3235256"/>
            <a:ext cx="640476" cy="678597"/>
            <a:chOff x="6407174" y="3235256"/>
            <a:chExt cx="640476" cy="678597"/>
          </a:xfrm>
        </p:grpSpPr>
        <p:sp>
          <p:nvSpPr>
            <p:cNvPr id="517" name="Google Shape;517;p39"/>
            <p:cNvSpPr/>
            <p:nvPr/>
          </p:nvSpPr>
          <p:spPr>
            <a:xfrm>
              <a:off x="6472286" y="3370776"/>
              <a:ext cx="269526" cy="382732"/>
            </a:xfrm>
            <a:custGeom>
              <a:rect b="b" l="l" r="r" t="t"/>
              <a:pathLst>
                <a:path extrusionOk="0" h="16866" w="11876">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6407174" y="3700385"/>
              <a:ext cx="640476" cy="213468"/>
            </a:xfrm>
            <a:custGeom>
              <a:rect b="b" l="l" r="r" t="t"/>
              <a:pathLst>
                <a:path extrusionOk="0" h="9407" w="28221">
                  <a:moveTo>
                    <a:pt x="3737" y="0"/>
                  </a:moveTo>
                  <a:lnTo>
                    <a:pt x="1" y="9407"/>
                  </a:lnTo>
                  <a:lnTo>
                    <a:pt x="28221" y="9407"/>
                  </a:lnTo>
                  <a:lnTo>
                    <a:pt x="2378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6491963" y="3575485"/>
              <a:ext cx="455012" cy="338368"/>
            </a:xfrm>
            <a:custGeom>
              <a:rect b="b" l="l" r="r" t="t"/>
              <a:pathLst>
                <a:path extrusionOk="0" h="14911" w="20049">
                  <a:moveTo>
                    <a:pt x="10008" y="0"/>
                  </a:moveTo>
                  <a:lnTo>
                    <a:pt x="1" y="5504"/>
                  </a:lnTo>
                  <a:lnTo>
                    <a:pt x="2369" y="14911"/>
                  </a:lnTo>
                  <a:lnTo>
                    <a:pt x="17013" y="14911"/>
                  </a:lnTo>
                  <a:lnTo>
                    <a:pt x="20048" y="5504"/>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6591140" y="3590621"/>
              <a:ext cx="259676" cy="156192"/>
            </a:xfrm>
            <a:custGeom>
              <a:rect b="b" l="l" r="r" t="t"/>
              <a:pathLst>
                <a:path extrusionOk="0" h="6883" w="11442">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6657001" y="3512650"/>
              <a:ext cx="115858" cy="194066"/>
            </a:xfrm>
            <a:custGeom>
              <a:rect b="b" l="l" r="r" t="t"/>
              <a:pathLst>
                <a:path extrusionOk="0" h="8552" w="5105">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6581290" y="3384460"/>
              <a:ext cx="49997" cy="98395"/>
            </a:xfrm>
            <a:custGeom>
              <a:rect b="b" l="l" r="r" t="t"/>
              <a:pathLst>
                <a:path extrusionOk="0" h="4336" w="2203">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6581290" y="3368076"/>
              <a:ext cx="49997" cy="123402"/>
            </a:xfrm>
            <a:custGeom>
              <a:rect b="b" l="l" r="r" t="t"/>
              <a:pathLst>
                <a:path extrusionOk="0" fill="none" h="5438" w="2203">
                  <a:moveTo>
                    <a:pt x="2202" y="1868"/>
                  </a:moveTo>
                  <a:cubicBezTo>
                    <a:pt x="2202" y="1868"/>
                    <a:pt x="1168" y="0"/>
                    <a:pt x="568" y="1034"/>
                  </a:cubicBezTo>
                  <a:cubicBezTo>
                    <a:pt x="1" y="2102"/>
                    <a:pt x="835" y="4337"/>
                    <a:pt x="1168" y="4870"/>
                  </a:cubicBezTo>
                  <a:cubicBezTo>
                    <a:pt x="1502" y="5438"/>
                    <a:pt x="2069" y="4537"/>
                    <a:pt x="2069"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6802362" y="3384460"/>
              <a:ext cx="49974" cy="98395"/>
            </a:xfrm>
            <a:custGeom>
              <a:rect b="b" l="l" r="r" t="t"/>
              <a:pathLst>
                <a:path extrusionOk="0" h="4336" w="2202">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6802362" y="3368076"/>
              <a:ext cx="49974" cy="123402"/>
            </a:xfrm>
            <a:custGeom>
              <a:rect b="b" l="l" r="r" t="t"/>
              <a:pathLst>
                <a:path extrusionOk="0" fill="none" h="5438" w="2202">
                  <a:moveTo>
                    <a:pt x="0" y="1868"/>
                  </a:moveTo>
                  <a:cubicBezTo>
                    <a:pt x="0" y="1868"/>
                    <a:pt x="1034" y="0"/>
                    <a:pt x="1635" y="1034"/>
                  </a:cubicBezTo>
                  <a:cubicBezTo>
                    <a:pt x="2202" y="2102"/>
                    <a:pt x="1368" y="4337"/>
                    <a:pt x="1034" y="4870"/>
                  </a:cubicBezTo>
                  <a:cubicBezTo>
                    <a:pt x="701" y="5438"/>
                    <a:pt x="133" y="4537"/>
                    <a:pt x="133"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6617625" y="3267389"/>
              <a:ext cx="196856" cy="313406"/>
            </a:xfrm>
            <a:custGeom>
              <a:rect b="b" l="l" r="r" t="t"/>
              <a:pathLst>
                <a:path extrusionOk="0" h="13811" w="8674">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6598561" y="3235256"/>
              <a:ext cx="293151" cy="199240"/>
            </a:xfrm>
            <a:custGeom>
              <a:rect b="b" l="l" r="r" t="t"/>
              <a:pathLst>
                <a:path extrusionOk="0" h="8780" w="12917">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39"/>
          <p:cNvSpPr/>
          <p:nvPr/>
        </p:nvSpPr>
        <p:spPr>
          <a:xfrm>
            <a:off x="7756233" y="2868478"/>
            <a:ext cx="329327" cy="177909"/>
          </a:xfrm>
          <a:custGeom>
            <a:rect b="b" l="l" r="r" t="t"/>
            <a:pathLst>
              <a:path extrusionOk="0" h="7840" w="14511">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7779700" y="2868478"/>
            <a:ext cx="285412" cy="146866"/>
          </a:xfrm>
          <a:custGeom>
            <a:rect b="b" l="l" r="r" t="t"/>
            <a:pathLst>
              <a:path extrusionOk="0" h="6472" w="12576">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7794837" y="2882093"/>
            <a:ext cx="253617" cy="35605"/>
          </a:xfrm>
          <a:custGeom>
            <a:rect b="b" l="l" r="r" t="t"/>
            <a:pathLst>
              <a:path extrusionOk="0" h="1569" w="11175">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7411769" y="2131198"/>
            <a:ext cx="1019005" cy="764556"/>
          </a:xfrm>
          <a:custGeom>
            <a:rect b="b" l="l" r="r" t="t"/>
            <a:pathLst>
              <a:path extrusionOk="0" h="33692" w="4490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7411769" y="2776891"/>
            <a:ext cx="1019005" cy="118863"/>
          </a:xfrm>
          <a:custGeom>
            <a:rect b="b" l="l" r="r" t="t"/>
            <a:pathLst>
              <a:path extrusionOk="0" h="5238" w="4490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a:off x="7464012" y="2178898"/>
            <a:ext cx="916787" cy="540490"/>
          </a:xfrm>
          <a:custGeom>
            <a:rect b="b" l="l" r="r" t="t"/>
            <a:pathLst>
              <a:path extrusionOk="0" h="23818" w="40396">
                <a:moveTo>
                  <a:pt x="0" y="0"/>
                </a:moveTo>
                <a:lnTo>
                  <a:pt x="0" y="23817"/>
                </a:lnTo>
                <a:lnTo>
                  <a:pt x="40396" y="23817"/>
                </a:lnTo>
                <a:lnTo>
                  <a:pt x="40396" y="0"/>
                </a:lnTo>
                <a:close/>
              </a:path>
            </a:pathLst>
          </a:custGeom>
          <a:solidFill>
            <a:schemeClr val="accent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7903093" y="2817760"/>
            <a:ext cx="37878" cy="37874"/>
          </a:xfrm>
          <a:custGeom>
            <a:rect b="b" l="l" r="r" t="t"/>
            <a:pathLst>
              <a:path extrusionOk="0" h="1669" w="1669">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7756982" y="3046364"/>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39"/>
          <p:cNvGrpSpPr/>
          <p:nvPr/>
        </p:nvGrpSpPr>
        <p:grpSpPr>
          <a:xfrm>
            <a:off x="7603292" y="2033167"/>
            <a:ext cx="636708" cy="682432"/>
            <a:chOff x="7603292" y="2033167"/>
            <a:chExt cx="636708" cy="682432"/>
          </a:xfrm>
        </p:grpSpPr>
        <p:sp>
          <p:nvSpPr>
            <p:cNvPr id="537" name="Google Shape;537;p39"/>
            <p:cNvSpPr/>
            <p:nvPr/>
          </p:nvSpPr>
          <p:spPr>
            <a:xfrm>
              <a:off x="7603292" y="2504376"/>
              <a:ext cx="636708" cy="211222"/>
            </a:xfrm>
            <a:custGeom>
              <a:rect b="b" l="l" r="r" t="t"/>
              <a:pathLst>
                <a:path extrusionOk="0" h="9308" w="28055">
                  <a:moveTo>
                    <a:pt x="3670" y="1"/>
                  </a:moveTo>
                  <a:lnTo>
                    <a:pt x="1" y="9307"/>
                  </a:lnTo>
                  <a:lnTo>
                    <a:pt x="28054" y="9307"/>
                  </a:lnTo>
                  <a:lnTo>
                    <a:pt x="23718"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7686582" y="2380248"/>
              <a:ext cx="454989" cy="335350"/>
            </a:xfrm>
            <a:custGeom>
              <a:rect b="b" l="l" r="r" t="t"/>
              <a:pathLst>
                <a:path extrusionOk="0" h="14778" w="20048">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7872046" y="2479392"/>
              <a:ext cx="80272" cy="233937"/>
            </a:xfrm>
            <a:custGeom>
              <a:rect b="b" l="l" r="r" t="t"/>
              <a:pathLst>
                <a:path extrusionOk="0" h="10309" w="3537">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7825113" y="2403712"/>
              <a:ext cx="165061" cy="158212"/>
            </a:xfrm>
            <a:custGeom>
              <a:rect b="b" l="l" r="r" t="t"/>
              <a:pathLst>
                <a:path extrusionOk="0" h="6972" w="7273">
                  <a:moveTo>
                    <a:pt x="1301" y="0"/>
                  </a:moveTo>
                  <a:lnTo>
                    <a:pt x="1" y="934"/>
                  </a:lnTo>
                  <a:lnTo>
                    <a:pt x="1602" y="6905"/>
                  </a:lnTo>
                  <a:lnTo>
                    <a:pt x="3737" y="5237"/>
                  </a:lnTo>
                  <a:lnTo>
                    <a:pt x="6405" y="6972"/>
                  </a:lnTo>
                  <a:lnTo>
                    <a:pt x="7272" y="734"/>
                  </a:lnTo>
                  <a:lnTo>
                    <a:pt x="6172"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7850849" y="2316664"/>
              <a:ext cx="115858" cy="205912"/>
            </a:xfrm>
            <a:custGeom>
              <a:rect b="b" l="l" r="r" t="t"/>
              <a:pathLst>
                <a:path extrusionOk="0" h="9074" w="5105">
                  <a:moveTo>
                    <a:pt x="5104" y="0"/>
                  </a:moveTo>
                  <a:lnTo>
                    <a:pt x="1" y="267"/>
                  </a:lnTo>
                  <a:lnTo>
                    <a:pt x="1" y="4437"/>
                  </a:lnTo>
                  <a:lnTo>
                    <a:pt x="2603" y="9073"/>
                  </a:lnTo>
                  <a:lnTo>
                    <a:pt x="5104" y="4403"/>
                  </a:lnTo>
                  <a:lnTo>
                    <a:pt x="510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7775910" y="2189677"/>
              <a:ext cx="50746" cy="98259"/>
            </a:xfrm>
            <a:custGeom>
              <a:rect b="b" l="l" r="r" t="t"/>
              <a:pathLst>
                <a:path extrusionOk="0" h="4330" w="2236">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7775910" y="2172839"/>
              <a:ext cx="50746" cy="124151"/>
            </a:xfrm>
            <a:custGeom>
              <a:rect b="b" l="l" r="r" t="t"/>
              <a:pathLst>
                <a:path extrusionOk="0" fill="none" h="5471" w="2236">
                  <a:moveTo>
                    <a:pt x="2235" y="1902"/>
                  </a:moveTo>
                  <a:cubicBezTo>
                    <a:pt x="2235" y="1902"/>
                    <a:pt x="1168" y="0"/>
                    <a:pt x="601" y="1068"/>
                  </a:cubicBezTo>
                  <a:cubicBezTo>
                    <a:pt x="0" y="2102"/>
                    <a:pt x="834" y="4303"/>
                    <a:pt x="1168" y="4870"/>
                  </a:cubicBezTo>
                  <a:cubicBezTo>
                    <a:pt x="1501" y="5471"/>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7996959" y="2189677"/>
              <a:ext cx="49997" cy="98259"/>
            </a:xfrm>
            <a:custGeom>
              <a:rect b="b" l="l" r="r" t="t"/>
              <a:pathLst>
                <a:path extrusionOk="0" h="4330" w="2203">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7996959" y="2172839"/>
              <a:ext cx="49997" cy="124151"/>
            </a:xfrm>
            <a:custGeom>
              <a:rect b="b" l="l" r="r" t="t"/>
              <a:pathLst>
                <a:path extrusionOk="0" fill="none" h="5471" w="2203">
                  <a:moveTo>
                    <a:pt x="1" y="1902"/>
                  </a:moveTo>
                  <a:cubicBezTo>
                    <a:pt x="1" y="1902"/>
                    <a:pt x="1035" y="0"/>
                    <a:pt x="1602" y="1068"/>
                  </a:cubicBezTo>
                  <a:cubicBezTo>
                    <a:pt x="2202" y="2102"/>
                    <a:pt x="1368" y="4303"/>
                    <a:pt x="1035" y="4870"/>
                  </a:cubicBezTo>
                  <a:cubicBezTo>
                    <a:pt x="701" y="5471"/>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7812993" y="2072924"/>
              <a:ext cx="196107" cy="313383"/>
            </a:xfrm>
            <a:custGeom>
              <a:rect b="b" l="l" r="r" t="t"/>
              <a:pathLst>
                <a:path extrusionOk="0" h="13810" w="8641">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7770599" y="2420369"/>
              <a:ext cx="274088" cy="295229"/>
            </a:xfrm>
            <a:custGeom>
              <a:rect b="b" l="l" r="r" t="t"/>
              <a:pathLst>
                <a:path extrusionOk="0" h="13010" w="12077">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7794837" y="2033167"/>
              <a:ext cx="229401" cy="217666"/>
            </a:xfrm>
            <a:custGeom>
              <a:rect b="b" l="l" r="r" t="t"/>
              <a:pathLst>
                <a:path extrusionOk="0" h="9592" w="10108">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9"/>
          <p:cNvSpPr/>
          <p:nvPr/>
        </p:nvSpPr>
        <p:spPr>
          <a:xfrm>
            <a:off x="6563134" y="1694436"/>
            <a:ext cx="329327" cy="177909"/>
          </a:xfrm>
          <a:custGeom>
            <a:rect b="b" l="l" r="r" t="t"/>
            <a:pathLst>
              <a:path extrusionOk="0" h="7840" w="14511">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6585080" y="1694436"/>
            <a:ext cx="284663" cy="146866"/>
          </a:xfrm>
          <a:custGeom>
            <a:rect b="b" l="l" r="r" t="t"/>
            <a:pathLst>
              <a:path extrusionOk="0" h="6472" w="12543">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6600990" y="1707302"/>
            <a:ext cx="253617" cy="36353"/>
          </a:xfrm>
          <a:custGeom>
            <a:rect b="b" l="l" r="r" t="t"/>
            <a:pathLst>
              <a:path extrusionOk="0" h="1602" w="11175">
                <a:moveTo>
                  <a:pt x="0" y="1"/>
                </a:moveTo>
                <a:lnTo>
                  <a:pt x="0" y="1602"/>
                </a:lnTo>
                <a:lnTo>
                  <a:pt x="11175" y="1602"/>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6217149" y="957156"/>
            <a:ext cx="1019777" cy="764556"/>
          </a:xfrm>
          <a:custGeom>
            <a:rect b="b" l="l" r="r" t="t"/>
            <a:pathLst>
              <a:path extrusionOk="0" h="33692" w="44934">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6217921" y="1602849"/>
            <a:ext cx="1019006" cy="118863"/>
          </a:xfrm>
          <a:custGeom>
            <a:rect b="b" l="l" r="r" t="t"/>
            <a:pathLst>
              <a:path extrusionOk="0" h="5238" w="4490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6269393" y="1004084"/>
            <a:ext cx="916810" cy="540490"/>
          </a:xfrm>
          <a:custGeom>
            <a:rect b="b" l="l" r="r" t="t"/>
            <a:pathLst>
              <a:path extrusionOk="0" h="23818" w="40397">
                <a:moveTo>
                  <a:pt x="1" y="1"/>
                </a:moveTo>
                <a:lnTo>
                  <a:pt x="1" y="23818"/>
                </a:lnTo>
                <a:lnTo>
                  <a:pt x="40396" y="23818"/>
                </a:lnTo>
                <a:lnTo>
                  <a:pt x="40396" y="1"/>
                </a:lnTo>
                <a:close/>
              </a:path>
            </a:pathLst>
          </a:custGeom>
          <a:solidFill>
            <a:schemeClr val="accent4"/>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6706975" y="1642742"/>
            <a:ext cx="40896" cy="38305"/>
          </a:xfrm>
          <a:custGeom>
            <a:rect b="b" l="l" r="r" t="t"/>
            <a:pathLst>
              <a:path extrusionOk="0" h="1688" w="1802">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6563134" y="1872322"/>
            <a:ext cx="329327" cy="15159"/>
          </a:xfrm>
          <a:custGeom>
            <a:rect b="b" l="l" r="r" t="t"/>
            <a:pathLst>
              <a:path extrusionOk="0" h="668" w="14511">
                <a:moveTo>
                  <a:pt x="0" y="0"/>
                </a:moveTo>
                <a:lnTo>
                  <a:pt x="0"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39"/>
          <p:cNvGrpSpPr/>
          <p:nvPr/>
        </p:nvGrpSpPr>
        <p:grpSpPr>
          <a:xfrm>
            <a:off x="6407174" y="873466"/>
            <a:ext cx="640476" cy="668839"/>
            <a:chOff x="6407174" y="873466"/>
            <a:chExt cx="640476" cy="668839"/>
          </a:xfrm>
        </p:grpSpPr>
        <p:sp>
          <p:nvSpPr>
            <p:cNvPr id="558" name="Google Shape;558;p39"/>
            <p:cNvSpPr/>
            <p:nvPr/>
          </p:nvSpPr>
          <p:spPr>
            <a:xfrm>
              <a:off x="6407174" y="1328065"/>
              <a:ext cx="640476" cy="214240"/>
            </a:xfrm>
            <a:custGeom>
              <a:rect b="b" l="l" r="r" t="t"/>
              <a:pathLst>
                <a:path extrusionOk="0" h="9441" w="28221">
                  <a:moveTo>
                    <a:pt x="3737" y="1"/>
                  </a:moveTo>
                  <a:lnTo>
                    <a:pt x="1" y="9441"/>
                  </a:lnTo>
                  <a:lnTo>
                    <a:pt x="28221" y="9441"/>
                  </a:lnTo>
                  <a:lnTo>
                    <a:pt x="23784"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6551015" y="927679"/>
              <a:ext cx="339177" cy="566949"/>
            </a:xfrm>
            <a:custGeom>
              <a:rect b="b" l="l" r="r" t="t"/>
              <a:pathLst>
                <a:path extrusionOk="0" h="24984" w="14945">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6491963" y="1203937"/>
              <a:ext cx="455012" cy="338368"/>
            </a:xfrm>
            <a:custGeom>
              <a:rect b="b" l="l" r="r" t="t"/>
              <a:pathLst>
                <a:path extrusionOk="0" h="14911" w="20049">
                  <a:moveTo>
                    <a:pt x="10008" y="0"/>
                  </a:moveTo>
                  <a:lnTo>
                    <a:pt x="1" y="5471"/>
                  </a:lnTo>
                  <a:lnTo>
                    <a:pt x="2369" y="14911"/>
                  </a:lnTo>
                  <a:lnTo>
                    <a:pt x="17013" y="14911"/>
                  </a:lnTo>
                  <a:lnTo>
                    <a:pt x="20048" y="5471"/>
                  </a:lnTo>
                  <a:lnTo>
                    <a:pt x="1000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6606278" y="1203937"/>
              <a:ext cx="218054" cy="267976"/>
            </a:xfrm>
            <a:custGeom>
              <a:rect b="b" l="l" r="r" t="t"/>
              <a:pathLst>
                <a:path extrusionOk="0" h="11809" w="9608">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6657001" y="1141102"/>
              <a:ext cx="115086" cy="271017"/>
            </a:xfrm>
            <a:custGeom>
              <a:rect b="b" l="l" r="r" t="t"/>
              <a:pathLst>
                <a:path extrusionOk="0" h="11943" w="5071">
                  <a:moveTo>
                    <a:pt x="5071" y="0"/>
                  </a:moveTo>
                  <a:lnTo>
                    <a:pt x="0" y="201"/>
                  </a:lnTo>
                  <a:lnTo>
                    <a:pt x="0" y="4404"/>
                  </a:lnTo>
                  <a:lnTo>
                    <a:pt x="2569" y="11942"/>
                  </a:lnTo>
                  <a:lnTo>
                    <a:pt x="5071" y="4337"/>
                  </a:lnTo>
                  <a:lnTo>
                    <a:pt x="507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9"/>
            <p:cNvGrpSpPr/>
            <p:nvPr/>
          </p:nvGrpSpPr>
          <p:grpSpPr>
            <a:xfrm>
              <a:off x="6550636" y="873466"/>
              <a:ext cx="354314" cy="471369"/>
              <a:chOff x="6368674" y="873466"/>
              <a:chExt cx="354314" cy="471369"/>
            </a:xfrm>
          </p:grpSpPr>
          <p:sp>
            <p:nvSpPr>
              <p:cNvPr id="564" name="Google Shape;564;p39"/>
              <p:cNvSpPr/>
              <p:nvPr/>
            </p:nvSpPr>
            <p:spPr>
              <a:xfrm>
                <a:off x="6392140" y="1012594"/>
                <a:ext cx="49997" cy="98712"/>
              </a:xfrm>
              <a:custGeom>
                <a:rect b="b" l="l" r="r" t="t"/>
                <a:pathLst>
                  <a:path extrusionOk="0" h="4350" w="2203">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6392140" y="995756"/>
                <a:ext cx="49997" cy="124173"/>
              </a:xfrm>
              <a:custGeom>
                <a:rect b="b" l="l" r="r" t="t"/>
                <a:pathLst>
                  <a:path extrusionOk="0" fill="none" h="5472" w="2203">
                    <a:moveTo>
                      <a:pt x="2202" y="1902"/>
                    </a:moveTo>
                    <a:cubicBezTo>
                      <a:pt x="2202" y="1902"/>
                      <a:pt x="1168" y="1"/>
                      <a:pt x="568" y="1068"/>
                    </a:cubicBezTo>
                    <a:cubicBezTo>
                      <a:pt x="1" y="2102"/>
                      <a:pt x="835" y="4304"/>
                      <a:pt x="1168" y="4904"/>
                    </a:cubicBezTo>
                    <a:cubicBezTo>
                      <a:pt x="1502" y="5471"/>
                      <a:pt x="2069" y="4571"/>
                      <a:pt x="2069"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6613212" y="1012594"/>
                <a:ext cx="49974" cy="98712"/>
              </a:xfrm>
              <a:custGeom>
                <a:rect b="b" l="l" r="r" t="t"/>
                <a:pathLst>
                  <a:path extrusionOk="0" h="4350" w="2202">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6613212" y="995756"/>
                <a:ext cx="49974" cy="124173"/>
              </a:xfrm>
              <a:custGeom>
                <a:rect b="b" l="l" r="r" t="t"/>
                <a:pathLst>
                  <a:path extrusionOk="0" fill="none" h="5472" w="2202">
                    <a:moveTo>
                      <a:pt x="0" y="1902"/>
                    </a:moveTo>
                    <a:cubicBezTo>
                      <a:pt x="0" y="1902"/>
                      <a:pt x="1034" y="1"/>
                      <a:pt x="1635" y="1068"/>
                    </a:cubicBezTo>
                    <a:cubicBezTo>
                      <a:pt x="2202" y="2102"/>
                      <a:pt x="1368" y="4304"/>
                      <a:pt x="1034" y="4904"/>
                    </a:cubicBezTo>
                    <a:cubicBezTo>
                      <a:pt x="701" y="5471"/>
                      <a:pt x="133" y="4571"/>
                      <a:pt x="133" y="4571"/>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6428475" y="895841"/>
                <a:ext cx="196856" cy="313406"/>
              </a:xfrm>
              <a:custGeom>
                <a:rect b="b" l="l" r="r" t="t"/>
                <a:pathLst>
                  <a:path extrusionOk="0" h="13811" w="8674">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6368674" y="890100"/>
                <a:ext cx="139325" cy="267681"/>
              </a:xfrm>
              <a:custGeom>
                <a:rect b="b" l="l" r="r" t="t"/>
                <a:pathLst>
                  <a:path extrusionOk="0" h="11796" w="6139">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6487891" y="873466"/>
                <a:ext cx="235098" cy="471369"/>
              </a:xfrm>
              <a:custGeom>
                <a:rect b="b" l="l" r="r" t="t"/>
                <a:pathLst>
                  <a:path extrusionOk="0" h="20772" w="10359">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1" name="Google Shape;571;p39"/>
          <p:cNvSpPr/>
          <p:nvPr/>
        </p:nvSpPr>
        <p:spPr>
          <a:xfrm>
            <a:off x="5368515" y="2868478"/>
            <a:ext cx="329327" cy="177909"/>
          </a:xfrm>
          <a:custGeom>
            <a:rect b="b" l="l" r="r" t="t"/>
            <a:pathLst>
              <a:path extrusionOk="0" h="7840" w="14511">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5390461" y="2868478"/>
            <a:ext cx="284686" cy="146866"/>
          </a:xfrm>
          <a:custGeom>
            <a:rect b="b" l="l" r="r" t="t"/>
            <a:pathLst>
              <a:path extrusionOk="0" h="6472" w="12544">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5406370" y="2882093"/>
            <a:ext cx="253639" cy="35605"/>
          </a:xfrm>
          <a:custGeom>
            <a:rect b="b" l="l" r="r" t="t"/>
            <a:pathLst>
              <a:path extrusionOk="0" h="1569" w="11176">
                <a:moveTo>
                  <a:pt x="0" y="1"/>
                </a:moveTo>
                <a:lnTo>
                  <a:pt x="0" y="1569"/>
                </a:lnTo>
                <a:lnTo>
                  <a:pt x="11175" y="1569"/>
                </a:lnTo>
                <a:lnTo>
                  <a:pt x="11175" y="1"/>
                </a:ln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5023301" y="2131198"/>
            <a:ext cx="1019006" cy="764556"/>
          </a:xfrm>
          <a:custGeom>
            <a:rect b="b" l="l" r="r" t="t"/>
            <a:pathLst>
              <a:path extrusionOk="0" h="33692" w="4490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5023301" y="2776891"/>
            <a:ext cx="1019006" cy="118863"/>
          </a:xfrm>
          <a:custGeom>
            <a:rect b="b" l="l" r="r" t="t"/>
            <a:pathLst>
              <a:path extrusionOk="0" h="5238" w="4490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5074025" y="2178898"/>
            <a:ext cx="917559" cy="540490"/>
          </a:xfrm>
          <a:custGeom>
            <a:rect b="b" l="l" r="r" t="t"/>
            <a:pathLst>
              <a:path extrusionOk="0" h="23818" w="40430">
                <a:moveTo>
                  <a:pt x="1" y="0"/>
                </a:moveTo>
                <a:lnTo>
                  <a:pt x="1" y="23817"/>
                </a:lnTo>
                <a:lnTo>
                  <a:pt x="40430" y="23817"/>
                </a:lnTo>
                <a:lnTo>
                  <a:pt x="40430" y="0"/>
                </a:lnTo>
                <a:close/>
              </a:path>
            </a:pathLst>
          </a:custGeom>
          <a:solidFill>
            <a:srgbClr val="B04C7A"/>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5514625" y="2817760"/>
            <a:ext cx="37878" cy="37874"/>
          </a:xfrm>
          <a:custGeom>
            <a:rect b="b" l="l" r="r" t="t"/>
            <a:pathLst>
              <a:path extrusionOk="0" h="1669" w="1669">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cap="rnd" cmpd="sng" w="11675">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5368515" y="3046364"/>
            <a:ext cx="329327" cy="15159"/>
          </a:xfrm>
          <a:custGeom>
            <a:rect b="b" l="l" r="r" t="t"/>
            <a:pathLst>
              <a:path extrusionOk="0" h="668" w="14511">
                <a:moveTo>
                  <a:pt x="1" y="0"/>
                </a:moveTo>
                <a:lnTo>
                  <a:pt x="1" y="668"/>
                </a:lnTo>
                <a:lnTo>
                  <a:pt x="14511" y="668"/>
                </a:lnTo>
                <a:lnTo>
                  <a:pt x="1451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9"/>
          <p:cNvGrpSpPr/>
          <p:nvPr/>
        </p:nvGrpSpPr>
        <p:grpSpPr>
          <a:xfrm>
            <a:off x="5212578" y="2037161"/>
            <a:ext cx="640476" cy="679187"/>
            <a:chOff x="5212578" y="2037161"/>
            <a:chExt cx="640476" cy="679187"/>
          </a:xfrm>
        </p:grpSpPr>
        <p:sp>
          <p:nvSpPr>
            <p:cNvPr id="580" name="Google Shape;580;p39"/>
            <p:cNvSpPr/>
            <p:nvPr/>
          </p:nvSpPr>
          <p:spPr>
            <a:xfrm>
              <a:off x="5212578" y="2502107"/>
              <a:ext cx="640476" cy="214240"/>
            </a:xfrm>
            <a:custGeom>
              <a:rect b="b" l="l" r="r" t="t"/>
              <a:pathLst>
                <a:path extrusionOk="0" h="9441" w="28221">
                  <a:moveTo>
                    <a:pt x="3769" y="1"/>
                  </a:moveTo>
                  <a:lnTo>
                    <a:pt x="0" y="9441"/>
                  </a:lnTo>
                  <a:lnTo>
                    <a:pt x="28220" y="9441"/>
                  </a:lnTo>
                  <a:lnTo>
                    <a:pt x="23817" y="1"/>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5298115" y="2378728"/>
              <a:ext cx="455012" cy="337619"/>
            </a:xfrm>
            <a:custGeom>
              <a:rect b="b" l="l" r="r" t="t"/>
              <a:pathLst>
                <a:path extrusionOk="0" h="14878" w="20049">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5391233" y="2359802"/>
              <a:ext cx="244539" cy="171101"/>
            </a:xfrm>
            <a:custGeom>
              <a:rect b="b" l="l" r="r" t="t"/>
              <a:pathLst>
                <a:path extrusionOk="0" h="7540" w="10775">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5462382" y="2315144"/>
              <a:ext cx="114337" cy="208181"/>
            </a:xfrm>
            <a:custGeom>
              <a:rect b="b" l="l" r="r" t="t"/>
              <a:pathLst>
                <a:path extrusionOk="0" h="9174" w="5038">
                  <a:moveTo>
                    <a:pt x="5038" y="0"/>
                  </a:moveTo>
                  <a:lnTo>
                    <a:pt x="1" y="201"/>
                  </a:lnTo>
                  <a:lnTo>
                    <a:pt x="1" y="4370"/>
                  </a:lnTo>
                  <a:lnTo>
                    <a:pt x="2603" y="9174"/>
                  </a:lnTo>
                  <a:lnTo>
                    <a:pt x="5038" y="4337"/>
                  </a:lnTo>
                  <a:lnTo>
                    <a:pt x="5038" y="0"/>
                  </a:ln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5386694" y="2187703"/>
              <a:ext cx="49974" cy="98100"/>
            </a:xfrm>
            <a:custGeom>
              <a:rect b="b" l="l" r="r" t="t"/>
              <a:pathLst>
                <a:path extrusionOk="0" h="4323" w="2202">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5386694" y="2171319"/>
              <a:ext cx="49974" cy="122653"/>
            </a:xfrm>
            <a:custGeom>
              <a:rect b="b" l="l" r="r" t="t"/>
              <a:pathLst>
                <a:path extrusionOk="0" fill="none" h="5405" w="2202">
                  <a:moveTo>
                    <a:pt x="2202" y="1869"/>
                  </a:moveTo>
                  <a:cubicBezTo>
                    <a:pt x="2202" y="1869"/>
                    <a:pt x="1168" y="1"/>
                    <a:pt x="601" y="1035"/>
                  </a:cubicBezTo>
                  <a:cubicBezTo>
                    <a:pt x="0" y="2069"/>
                    <a:pt x="834" y="4337"/>
                    <a:pt x="1168" y="4871"/>
                  </a:cubicBezTo>
                  <a:cubicBezTo>
                    <a:pt x="1501" y="5404"/>
                    <a:pt x="2102" y="4537"/>
                    <a:pt x="2102"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5608492" y="2187703"/>
              <a:ext cx="49997" cy="98100"/>
            </a:xfrm>
            <a:custGeom>
              <a:rect b="b" l="l" r="r" t="t"/>
              <a:pathLst>
                <a:path extrusionOk="0" h="4323" w="2203">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5608492" y="2171319"/>
              <a:ext cx="49997" cy="122653"/>
            </a:xfrm>
            <a:custGeom>
              <a:rect b="b" l="l" r="r" t="t"/>
              <a:pathLst>
                <a:path extrusionOk="0" fill="none" h="5405" w="2203">
                  <a:moveTo>
                    <a:pt x="1" y="1869"/>
                  </a:moveTo>
                  <a:cubicBezTo>
                    <a:pt x="1" y="1869"/>
                    <a:pt x="1035" y="1"/>
                    <a:pt x="1602" y="1035"/>
                  </a:cubicBezTo>
                  <a:cubicBezTo>
                    <a:pt x="2202" y="2069"/>
                    <a:pt x="1368" y="4337"/>
                    <a:pt x="1035" y="4871"/>
                  </a:cubicBezTo>
                  <a:cubicBezTo>
                    <a:pt x="701" y="5404"/>
                    <a:pt x="101" y="4537"/>
                    <a:pt x="101" y="4537"/>
                  </a:cubicBezTo>
                </a:path>
              </a:pathLst>
            </a:custGeom>
            <a:no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5423777" y="2069883"/>
              <a:ext cx="196856" cy="313406"/>
            </a:xfrm>
            <a:custGeom>
              <a:rect b="b" l="l" r="r" t="t"/>
              <a:pathLst>
                <a:path extrusionOk="0" h="13811" w="8674">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5593354" y="2162423"/>
              <a:ext cx="32590" cy="91632"/>
            </a:xfrm>
            <a:custGeom>
              <a:rect b="b" l="l" r="r" t="t"/>
              <a:pathLst>
                <a:path extrusionOk="0" h="4038" w="1436">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5398790" y="2037161"/>
              <a:ext cx="264987" cy="200057"/>
            </a:xfrm>
            <a:custGeom>
              <a:rect b="b" l="l" r="r" t="t"/>
              <a:pathLst>
                <a:path extrusionOk="0" h="8816" w="11676">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cap="rnd" cmpd="sng" w="10850">
              <a:solidFill>
                <a:srgbClr val="3134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39"/>
          <p:cNvSpPr txBox="1"/>
          <p:nvPr/>
        </p:nvSpPr>
        <p:spPr>
          <a:xfrm>
            <a:off x="5556450" y="4410850"/>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300"/>
                                        <p:tgtEl>
                                          <p:spTgt spid="514"/>
                                        </p:tgtEl>
                                        <p:attrNameLst>
                                          <p:attrName>ppt_w</p:attrName>
                                        </p:attrNameLst>
                                      </p:cBhvr>
                                      <p:tavLst>
                                        <p:tav fmla="" tm="0">
                                          <p:val>
                                            <p:strVal val="0"/>
                                          </p:val>
                                        </p:tav>
                                        <p:tav fmla="" tm="100000">
                                          <p:val>
                                            <p:strVal val="#ppt_w"/>
                                          </p:val>
                                        </p:tav>
                                      </p:tavLst>
                                    </p:anim>
                                    <p:anim calcmode="lin" valueType="num">
                                      <p:cBhvr additive="base">
                                        <p:cTn dur="300"/>
                                        <p:tgtEl>
                                          <p:spTgt spid="514"/>
                                        </p:tgtEl>
                                        <p:attrNameLst>
                                          <p:attrName>ppt_h</p:attrName>
                                        </p:attrNameLst>
                                      </p:cBhvr>
                                      <p:tavLst>
                                        <p:tav fmla="" tm="0">
                                          <p:val>
                                            <p:strVal val="0"/>
                                          </p:val>
                                        </p:tav>
                                        <p:tav fmla="" tm="100000">
                                          <p:val>
                                            <p:strVal val="#ppt_h"/>
                                          </p:val>
                                        </p:tav>
                                      </p:tavLst>
                                    </p:anim>
                                  </p:childTnLst>
                                </p:cTn>
                              </p:par>
                            </p:childTnLst>
                          </p:cTn>
                        </p:par>
                        <p:par>
                          <p:cTn fill="hold">
                            <p:stCondLst>
                              <p:cond delay="300"/>
                            </p:stCondLst>
                            <p:childTnLst>
                              <p:par>
                                <p:cTn fill="hold" nodeType="afterEffect" presetClass="entr" presetID="23" presetSubtype="16">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300"/>
                                        <p:tgtEl>
                                          <p:spTgt spid="512"/>
                                        </p:tgtEl>
                                        <p:attrNameLst>
                                          <p:attrName>ppt_w</p:attrName>
                                        </p:attrNameLst>
                                      </p:cBhvr>
                                      <p:tavLst>
                                        <p:tav fmla="" tm="0">
                                          <p:val>
                                            <p:strVal val="0"/>
                                          </p:val>
                                        </p:tav>
                                        <p:tav fmla="" tm="100000">
                                          <p:val>
                                            <p:strVal val="#ppt_w"/>
                                          </p:val>
                                        </p:tav>
                                      </p:tavLst>
                                    </p:anim>
                                    <p:anim calcmode="lin" valueType="num">
                                      <p:cBhvr additive="base">
                                        <p:cTn dur="300"/>
                                        <p:tgtEl>
                                          <p:spTgt spid="512"/>
                                        </p:tgtEl>
                                        <p:attrNameLst>
                                          <p:attrName>ppt_h</p:attrName>
                                        </p:attrNameLst>
                                      </p:cBhvr>
                                      <p:tavLst>
                                        <p:tav fmla="" tm="0">
                                          <p:val>
                                            <p:strVal val="0"/>
                                          </p:val>
                                        </p:tav>
                                        <p:tav fmla="" tm="100000">
                                          <p:val>
                                            <p:strVal val="#ppt_h"/>
                                          </p:val>
                                        </p:tav>
                                      </p:tavLst>
                                    </p:anim>
                                  </p:childTnLst>
                                </p:cTn>
                              </p:par>
                            </p:childTnLst>
                          </p:cTn>
                        </p:par>
                        <p:par>
                          <p:cTn fill="hold">
                            <p:stCondLst>
                              <p:cond delay="600"/>
                            </p:stCondLst>
                            <p:childTnLst>
                              <p:par>
                                <p:cTn fill="hold" nodeType="afterEffect" presetClass="entr" presetID="23" presetSubtype="16">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300"/>
                                        <p:tgtEl>
                                          <p:spTgt spid="513"/>
                                        </p:tgtEl>
                                        <p:attrNameLst>
                                          <p:attrName>ppt_w</p:attrName>
                                        </p:attrNameLst>
                                      </p:cBhvr>
                                      <p:tavLst>
                                        <p:tav fmla="" tm="0">
                                          <p:val>
                                            <p:strVal val="0"/>
                                          </p:val>
                                        </p:tav>
                                        <p:tav fmla="" tm="100000">
                                          <p:val>
                                            <p:strVal val="#ppt_w"/>
                                          </p:val>
                                        </p:tav>
                                      </p:tavLst>
                                    </p:anim>
                                    <p:anim calcmode="lin" valueType="num">
                                      <p:cBhvr additive="base">
                                        <p:cTn dur="300"/>
                                        <p:tgtEl>
                                          <p:spTgt spid="513"/>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mph" presetID="8" presetSubtype="0">
                                  <p:stCondLst>
                                    <p:cond delay="0"/>
                                  </p:stCondLst>
                                  <p:childTnLst>
                                    <p:animRot by="-21600000">
                                      <p:cBhvr>
                                        <p:cTn dur="500" fill="hold"/>
                                        <p:tgtEl>
                                          <p:spTgt spid="513"/>
                                        </p:tgtEl>
                                        <p:attrNameLst>
                                          <p:attrName>r</p:attrName>
                                        </p:attrNameLst>
                                      </p:cBhvr>
                                    </p:animRot>
                                  </p:childTnLst>
                                </p:cTn>
                              </p:par>
                            </p:childTnLst>
                          </p:cTn>
                        </p:par>
                        <p:par>
                          <p:cTn fill="hold">
                            <p:stCondLst>
                              <p:cond delay="1400"/>
                            </p:stCondLst>
                            <p:childTnLst>
                              <p:par>
                                <p:cTn fill="hold" nodeType="afterEffect" presetClass="exit" presetID="23" presetSubtype="32">
                                  <p:stCondLst>
                                    <p:cond delay="0"/>
                                  </p:stCondLst>
                                  <p:childTnLst>
                                    <p:anim calcmode="lin" valueType="num">
                                      <p:cBhvr additive="base">
                                        <p:cTn dur="300"/>
                                        <p:tgtEl>
                                          <p:spTgt spid="513"/>
                                        </p:tgtEl>
                                        <p:attrNameLst>
                                          <p:attrName>ppt_w</p:attrName>
                                        </p:attrNameLst>
                                      </p:cBhvr>
                                      <p:tavLst>
                                        <p:tav fmla="" tm="0">
                                          <p:val>
                                            <p:strVal val="#ppt_w"/>
                                          </p:val>
                                        </p:tav>
                                        <p:tav fmla="" tm="100000">
                                          <p:val>
                                            <p:strVal val="0"/>
                                          </p:val>
                                        </p:tav>
                                      </p:tavLst>
                                    </p:anim>
                                    <p:anim calcmode="lin" valueType="num">
                                      <p:cBhvr additive="base">
                                        <p:cTn dur="300"/>
                                        <p:tgtEl>
                                          <p:spTgt spid="513"/>
                                        </p:tgtEl>
                                        <p:attrNameLst>
                                          <p:attrName>ppt_h</p:attrName>
                                        </p:attrNameLst>
                                      </p:cBhvr>
                                      <p:tavLst>
                                        <p:tav fmla="" tm="0">
                                          <p:val>
                                            <p:strVal val="#ppt_h"/>
                                          </p:val>
                                        </p:tav>
                                        <p:tav fmla="" tm="100000">
                                          <p:val>
                                            <p:strVal val="0"/>
                                          </p:val>
                                        </p:tav>
                                      </p:tavLst>
                                    </p:anim>
                                    <p:set>
                                      <p:cBhvr>
                                        <p:cTn dur="1" fill="hold">
                                          <p:stCondLst>
                                            <p:cond delay="300"/>
                                          </p:stCondLst>
                                        </p:cTn>
                                        <p:tgtEl>
                                          <p:spTgt spid="513"/>
                                        </p:tgtEl>
                                        <p:attrNameLst>
                                          <p:attrName>style.visibility</p:attrName>
                                        </p:attrNameLst>
                                      </p:cBhvr>
                                      <p:to>
                                        <p:strVal val="hidden"/>
                                      </p:to>
                                    </p:set>
                                  </p:childTnLst>
                                </p:cTn>
                              </p:par>
                            </p:childTnLst>
                          </p:cTn>
                        </p:par>
                        <p:par>
                          <p:cTn fill="hold">
                            <p:stCondLst>
                              <p:cond delay="1700"/>
                            </p:stCondLst>
                            <p:childTnLst>
                              <p:par>
                                <p:cTn fill="hold" nodeType="afterEffect" presetClass="exit" presetID="23" presetSubtype="32">
                                  <p:stCondLst>
                                    <p:cond delay="0"/>
                                  </p:stCondLst>
                                  <p:childTnLst>
                                    <p:anim calcmode="lin" valueType="num">
                                      <p:cBhvr additive="base">
                                        <p:cTn dur="300"/>
                                        <p:tgtEl>
                                          <p:spTgt spid="512"/>
                                        </p:tgtEl>
                                        <p:attrNameLst>
                                          <p:attrName>ppt_w</p:attrName>
                                        </p:attrNameLst>
                                      </p:cBhvr>
                                      <p:tavLst>
                                        <p:tav fmla="" tm="0">
                                          <p:val>
                                            <p:strVal val="#ppt_w"/>
                                          </p:val>
                                        </p:tav>
                                        <p:tav fmla="" tm="100000">
                                          <p:val>
                                            <p:strVal val="0"/>
                                          </p:val>
                                        </p:tav>
                                      </p:tavLst>
                                    </p:anim>
                                    <p:anim calcmode="lin" valueType="num">
                                      <p:cBhvr additive="base">
                                        <p:cTn dur="300"/>
                                        <p:tgtEl>
                                          <p:spTgt spid="512"/>
                                        </p:tgtEl>
                                        <p:attrNameLst>
                                          <p:attrName>ppt_h</p:attrName>
                                        </p:attrNameLst>
                                      </p:cBhvr>
                                      <p:tavLst>
                                        <p:tav fmla="" tm="0">
                                          <p:val>
                                            <p:strVal val="#ppt_h"/>
                                          </p:val>
                                        </p:tav>
                                        <p:tav fmla="" tm="100000">
                                          <p:val>
                                            <p:strVal val="0"/>
                                          </p:val>
                                        </p:tav>
                                      </p:tavLst>
                                    </p:anim>
                                    <p:set>
                                      <p:cBhvr>
                                        <p:cTn dur="1" fill="hold">
                                          <p:stCondLst>
                                            <p:cond delay="300"/>
                                          </p:stCondLst>
                                        </p:cTn>
                                        <p:tgtEl>
                                          <p:spTgt spid="512"/>
                                        </p:tgtEl>
                                        <p:attrNameLst>
                                          <p:attrName>style.visibility</p:attrName>
                                        </p:attrNameLst>
                                      </p:cBhvr>
                                      <p:to>
                                        <p:strVal val="hidden"/>
                                      </p:to>
                                    </p:set>
                                  </p:childTnLst>
                                </p:cTn>
                              </p:par>
                            </p:childTnLst>
                          </p:cTn>
                        </p:par>
                        <p:par>
                          <p:cTn fill="hold">
                            <p:stCondLst>
                              <p:cond delay="2000"/>
                            </p:stCondLst>
                            <p:childTnLst>
                              <p:par>
                                <p:cTn fill="hold" nodeType="afterEffect" presetClass="exit" presetID="23" presetSubtype="32">
                                  <p:stCondLst>
                                    <p:cond delay="0"/>
                                  </p:stCondLst>
                                  <p:childTnLst>
                                    <p:anim calcmode="lin" valueType="num">
                                      <p:cBhvr additive="base">
                                        <p:cTn dur="300"/>
                                        <p:tgtEl>
                                          <p:spTgt spid="514"/>
                                        </p:tgtEl>
                                        <p:attrNameLst>
                                          <p:attrName>ppt_w</p:attrName>
                                        </p:attrNameLst>
                                      </p:cBhvr>
                                      <p:tavLst>
                                        <p:tav fmla="" tm="0">
                                          <p:val>
                                            <p:strVal val="#ppt_w"/>
                                          </p:val>
                                        </p:tav>
                                        <p:tav fmla="" tm="100000">
                                          <p:val>
                                            <p:strVal val="0"/>
                                          </p:val>
                                        </p:tav>
                                      </p:tavLst>
                                    </p:anim>
                                    <p:anim calcmode="lin" valueType="num">
                                      <p:cBhvr additive="base">
                                        <p:cTn dur="300"/>
                                        <p:tgtEl>
                                          <p:spTgt spid="514"/>
                                        </p:tgtEl>
                                        <p:attrNameLst>
                                          <p:attrName>ppt_h</p:attrName>
                                        </p:attrNameLst>
                                      </p:cBhvr>
                                      <p:tavLst>
                                        <p:tav fmla="" tm="0">
                                          <p:val>
                                            <p:strVal val="#ppt_h"/>
                                          </p:val>
                                        </p:tav>
                                        <p:tav fmla="" tm="100000">
                                          <p:val>
                                            <p:strVal val="0"/>
                                          </p:val>
                                        </p:tav>
                                      </p:tavLst>
                                    </p:anim>
                                    <p:set>
                                      <p:cBhvr>
                                        <p:cTn dur="1" fill="hold">
                                          <p:stCondLst>
                                            <p:cond delay="300"/>
                                          </p:stCondLst>
                                        </p:cTn>
                                        <p:tgtEl>
                                          <p:spTgt spid="514"/>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74800" y="858000"/>
            <a:ext cx="7394400" cy="7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Objetivos de Hoy </a:t>
            </a:r>
            <a:r>
              <a:rPr lang="en" sz="2500"/>
              <a:t>📅</a:t>
            </a:r>
            <a:endParaRPr sz="2500"/>
          </a:p>
        </p:txBody>
      </p:sp>
      <p:sp>
        <p:nvSpPr>
          <p:cNvPr id="221" name="Google Shape;221;p22"/>
          <p:cNvSpPr txBox="1"/>
          <p:nvPr>
            <p:ph idx="1" type="subTitle"/>
          </p:nvPr>
        </p:nvSpPr>
        <p:spPr>
          <a:xfrm>
            <a:off x="1108625" y="1355000"/>
            <a:ext cx="6543300" cy="2843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Identificar qué son las transacciones y qué utilidad nos genera al momento de gestionar una base de datos. </a:t>
            </a:r>
            <a:endParaRPr sz="1400"/>
          </a:p>
          <a:p>
            <a:pPr indent="-317500" lvl="0" marL="457200" rtl="0" algn="l">
              <a:spcBef>
                <a:spcPts val="1000"/>
              </a:spcBef>
              <a:spcAft>
                <a:spcPts val="0"/>
              </a:spcAft>
              <a:buSzPts val="1400"/>
              <a:buAutoNum type="arabicPeriod"/>
            </a:pPr>
            <a:r>
              <a:rPr lang="en" sz="1400"/>
              <a:t>Integrar las transacciones en sentencias SQL para la realización por lote de consultas.</a:t>
            </a:r>
            <a:endParaRPr sz="1400"/>
          </a:p>
          <a:p>
            <a:pPr indent="-317500" lvl="0" marL="457200" rtl="0" algn="l">
              <a:spcBef>
                <a:spcPts val="1000"/>
              </a:spcBef>
              <a:spcAft>
                <a:spcPts val="1000"/>
              </a:spcAft>
              <a:buSzPts val="1400"/>
              <a:buAutoNum type="arabicPeriod"/>
            </a:pPr>
            <a:r>
              <a:rPr lang="en" sz="1400"/>
              <a:t>Cargar una base de datos utilizando dump.</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cxnSp>
        <p:nvCxnSpPr>
          <p:cNvPr id="226" name="Google Shape;226;p23"/>
          <p:cNvCxnSpPr/>
          <p:nvPr/>
        </p:nvCxnSpPr>
        <p:spPr>
          <a:xfrm>
            <a:off x="5533206" y="1540889"/>
            <a:ext cx="2442900" cy="2442900"/>
          </a:xfrm>
          <a:prstGeom prst="straightConnector1">
            <a:avLst/>
          </a:prstGeom>
          <a:noFill/>
          <a:ln cap="flat" cmpd="sng" w="9525">
            <a:solidFill>
              <a:schemeClr val="accent2"/>
            </a:solidFill>
            <a:prstDash val="solid"/>
            <a:round/>
            <a:headEnd len="med" w="med" type="none"/>
            <a:tailEnd len="med" w="med" type="none"/>
          </a:ln>
        </p:spPr>
      </p:cxnSp>
      <p:grpSp>
        <p:nvGrpSpPr>
          <p:cNvPr id="227" name="Google Shape;227;p23"/>
          <p:cNvGrpSpPr/>
          <p:nvPr/>
        </p:nvGrpSpPr>
        <p:grpSpPr>
          <a:xfrm>
            <a:off x="4682056" y="841516"/>
            <a:ext cx="3748715" cy="3468037"/>
            <a:chOff x="5009550" y="697395"/>
            <a:chExt cx="4134460" cy="3824900"/>
          </a:xfrm>
        </p:grpSpPr>
        <p:sp>
          <p:nvSpPr>
            <p:cNvPr id="228" name="Google Shape;228;p23"/>
            <p:cNvSpPr/>
            <p:nvPr/>
          </p:nvSpPr>
          <p:spPr>
            <a:xfrm flipH="1" rot="10800000">
              <a:off x="6316581" y="929161"/>
              <a:ext cx="576343" cy="1044085"/>
            </a:xfrm>
            <a:custGeom>
              <a:rect b="b" l="l" r="r" t="t"/>
              <a:pathLst>
                <a:path extrusionOk="0" fill="none" h="38520" w="29522">
                  <a:moveTo>
                    <a:pt x="29522" y="1"/>
                  </a:moveTo>
                  <a:lnTo>
                    <a:pt x="29522" y="34373"/>
                  </a:lnTo>
                  <a:cubicBezTo>
                    <a:pt x="29522" y="36695"/>
                    <a:pt x="27698" y="38519"/>
                    <a:pt x="25376" y="38519"/>
                  </a:cubicBezTo>
                  <a:lnTo>
                    <a:pt x="1" y="38519"/>
                  </a:lnTo>
                </a:path>
              </a:pathLst>
            </a:custGeom>
            <a:noFill/>
            <a:ln cap="flat" cmpd="sng" w="9525">
              <a:solidFill>
                <a:schemeClr val="dk2"/>
              </a:solidFill>
              <a:prstDash val="dash"/>
              <a:miter lim="414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5197301" y="697395"/>
              <a:ext cx="1176513" cy="701622"/>
            </a:xfrm>
            <a:custGeom>
              <a:rect b="b" l="l" r="r" t="t"/>
              <a:pathLst>
                <a:path extrusionOk="0" fill="none" h="33659" w="56441">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cap="flat" cmpd="sng" w="10850">
              <a:solidFill>
                <a:schemeClr val="dk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0" name="Google Shape;230;p23"/>
            <p:cNvSpPr/>
            <p:nvPr/>
          </p:nvSpPr>
          <p:spPr>
            <a:xfrm>
              <a:off x="5621429" y="1437258"/>
              <a:ext cx="21" cy="2545287"/>
            </a:xfrm>
            <a:custGeom>
              <a:rect b="b" l="l" r="r" t="t"/>
              <a:pathLst>
                <a:path extrusionOk="0" fill="none" h="118786" w="1">
                  <a:moveTo>
                    <a:pt x="1" y="118786"/>
                  </a:moveTo>
                  <a:lnTo>
                    <a:pt x="1" y="0"/>
                  </a:lnTo>
                </a:path>
              </a:pathLst>
            </a:custGeom>
            <a:noFill/>
            <a:ln cap="rnd" cmpd="sng" w="108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1" name="Google Shape;231;p23"/>
            <p:cNvSpPr/>
            <p:nvPr/>
          </p:nvSpPr>
          <p:spPr>
            <a:xfrm>
              <a:off x="6941172" y="1732338"/>
              <a:ext cx="1433802" cy="815644"/>
            </a:xfrm>
            <a:custGeom>
              <a:rect b="b" l="l" r="r" t="t"/>
              <a:pathLst>
                <a:path extrusionOk="0" h="39129" w="68784">
                  <a:moveTo>
                    <a:pt x="24452" y="1"/>
                  </a:moveTo>
                  <a:cubicBezTo>
                    <a:pt x="24452" y="1"/>
                    <a:pt x="13277" y="4237"/>
                    <a:pt x="11576" y="5805"/>
                  </a:cubicBezTo>
                  <a:cubicBezTo>
                    <a:pt x="9874" y="7339"/>
                    <a:pt x="1" y="39129"/>
                    <a:pt x="1" y="39129"/>
                  </a:cubicBezTo>
                  <a:lnTo>
                    <a:pt x="68783" y="39129"/>
                  </a:lnTo>
                  <a:cubicBezTo>
                    <a:pt x="68783" y="39129"/>
                    <a:pt x="63713" y="17780"/>
                    <a:pt x="62445" y="10575"/>
                  </a:cubicBezTo>
                  <a:cubicBezTo>
                    <a:pt x="61211" y="3370"/>
                    <a:pt x="55674" y="1835"/>
                    <a:pt x="52872" y="1268"/>
                  </a:cubicBezTo>
                  <a:cubicBezTo>
                    <a:pt x="50036" y="701"/>
                    <a:pt x="24452" y="1"/>
                    <a:pt x="24452"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2" name="Google Shape;232;p23"/>
            <p:cNvSpPr/>
            <p:nvPr/>
          </p:nvSpPr>
          <p:spPr>
            <a:xfrm>
              <a:off x="7811722" y="1796999"/>
              <a:ext cx="248264" cy="750983"/>
            </a:xfrm>
            <a:custGeom>
              <a:rect b="b" l="l" r="r" t="t"/>
              <a:pathLst>
                <a:path extrusionOk="0" h="36027" w="11910">
                  <a:moveTo>
                    <a:pt x="7139" y="1"/>
                  </a:moveTo>
                  <a:lnTo>
                    <a:pt x="1469" y="2903"/>
                  </a:lnTo>
                  <a:lnTo>
                    <a:pt x="1" y="36027"/>
                  </a:lnTo>
                  <a:lnTo>
                    <a:pt x="11909" y="36027"/>
                  </a:lnTo>
                  <a:lnTo>
                    <a:pt x="7139" y="1"/>
                  </a:ln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3" name="Google Shape;233;p23"/>
            <p:cNvSpPr/>
            <p:nvPr/>
          </p:nvSpPr>
          <p:spPr>
            <a:xfrm>
              <a:off x="7432072" y="1581358"/>
              <a:ext cx="607757" cy="339544"/>
            </a:xfrm>
            <a:custGeom>
              <a:rect b="b" l="l" r="r" t="t"/>
              <a:pathLst>
                <a:path extrusionOk="0" h="16289" w="29156">
                  <a:moveTo>
                    <a:pt x="20141" y="1"/>
                  </a:moveTo>
                  <a:cubicBezTo>
                    <a:pt x="19511" y="1"/>
                    <a:pt x="18636" y="2954"/>
                    <a:pt x="15012" y="3574"/>
                  </a:cubicBezTo>
                  <a:cubicBezTo>
                    <a:pt x="11309" y="4175"/>
                    <a:pt x="2336" y="4542"/>
                    <a:pt x="2336" y="4542"/>
                  </a:cubicBezTo>
                  <a:lnTo>
                    <a:pt x="1836" y="4442"/>
                  </a:lnTo>
                  <a:cubicBezTo>
                    <a:pt x="1836" y="4442"/>
                    <a:pt x="1" y="7177"/>
                    <a:pt x="368" y="8011"/>
                  </a:cubicBezTo>
                  <a:cubicBezTo>
                    <a:pt x="735" y="8878"/>
                    <a:pt x="4938" y="15416"/>
                    <a:pt x="9107" y="16150"/>
                  </a:cubicBezTo>
                  <a:cubicBezTo>
                    <a:pt x="9648" y="16245"/>
                    <a:pt x="10207" y="16289"/>
                    <a:pt x="10778" y="16289"/>
                  </a:cubicBezTo>
                  <a:cubicBezTo>
                    <a:pt x="14610" y="16289"/>
                    <a:pt x="18948" y="14324"/>
                    <a:pt x="21416" y="12814"/>
                  </a:cubicBezTo>
                  <a:cubicBezTo>
                    <a:pt x="24252" y="11080"/>
                    <a:pt x="27921" y="9745"/>
                    <a:pt x="28521" y="9378"/>
                  </a:cubicBezTo>
                  <a:cubicBezTo>
                    <a:pt x="29155" y="8978"/>
                    <a:pt x="26953" y="6043"/>
                    <a:pt x="25953" y="5542"/>
                  </a:cubicBezTo>
                  <a:cubicBezTo>
                    <a:pt x="24985" y="5075"/>
                    <a:pt x="23751" y="4308"/>
                    <a:pt x="23751" y="4308"/>
                  </a:cubicBezTo>
                  <a:cubicBezTo>
                    <a:pt x="23751" y="4308"/>
                    <a:pt x="22384" y="2574"/>
                    <a:pt x="22150" y="2207"/>
                  </a:cubicBezTo>
                  <a:cubicBezTo>
                    <a:pt x="21883" y="1840"/>
                    <a:pt x="21783" y="1239"/>
                    <a:pt x="21416" y="739"/>
                  </a:cubicBezTo>
                  <a:cubicBezTo>
                    <a:pt x="21116" y="305"/>
                    <a:pt x="20682" y="38"/>
                    <a:pt x="20182" y="5"/>
                  </a:cubicBezTo>
                  <a:cubicBezTo>
                    <a:pt x="20169" y="2"/>
                    <a:pt x="20155" y="1"/>
                    <a:pt x="20141" y="1"/>
                  </a:cubicBezTo>
                  <a:close/>
                </a:path>
              </a:pathLst>
            </a:custGeom>
            <a:solidFill>
              <a:schemeClr val="accent4"/>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4" name="Google Shape;234;p23"/>
            <p:cNvSpPr/>
            <p:nvPr/>
          </p:nvSpPr>
          <p:spPr>
            <a:xfrm>
              <a:off x="7708831" y="1628030"/>
              <a:ext cx="184979" cy="289975"/>
            </a:xfrm>
            <a:custGeom>
              <a:rect b="b" l="l" r="r" t="t"/>
              <a:pathLst>
                <a:path extrusionOk="0" fill="none" h="13911" w="8874">
                  <a:moveTo>
                    <a:pt x="0" y="13911"/>
                  </a:moveTo>
                  <a:cubicBezTo>
                    <a:pt x="0" y="13911"/>
                    <a:pt x="7138" y="10342"/>
                    <a:pt x="8006" y="7506"/>
                  </a:cubicBezTo>
                  <a:cubicBezTo>
                    <a:pt x="8873" y="4671"/>
                    <a:pt x="8873" y="1"/>
                    <a:pt x="8873"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5" name="Google Shape;235;p23"/>
            <p:cNvSpPr/>
            <p:nvPr/>
          </p:nvSpPr>
          <p:spPr>
            <a:xfrm>
              <a:off x="7822166" y="1671846"/>
              <a:ext cx="105017" cy="182206"/>
            </a:xfrm>
            <a:custGeom>
              <a:rect b="b" l="l" r="r" t="t"/>
              <a:pathLst>
                <a:path extrusionOk="0" fill="none" h="8741" w="5038">
                  <a:moveTo>
                    <a:pt x="0" y="8740"/>
                  </a:moveTo>
                  <a:cubicBezTo>
                    <a:pt x="0" y="8740"/>
                    <a:pt x="3069" y="7372"/>
                    <a:pt x="4036" y="5538"/>
                  </a:cubicBezTo>
                  <a:cubicBezTo>
                    <a:pt x="5037" y="3670"/>
                    <a:pt x="5037" y="0"/>
                    <a:pt x="5037"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6" name="Google Shape;236;p23"/>
            <p:cNvSpPr/>
            <p:nvPr/>
          </p:nvSpPr>
          <p:spPr>
            <a:xfrm>
              <a:off x="7385484" y="1181571"/>
              <a:ext cx="572279" cy="658056"/>
            </a:xfrm>
            <a:custGeom>
              <a:rect b="b" l="l" r="r" t="t"/>
              <a:pathLst>
                <a:path extrusionOk="0" h="31569" w="27454">
                  <a:moveTo>
                    <a:pt x="15521" y="0"/>
                  </a:moveTo>
                  <a:cubicBezTo>
                    <a:pt x="15083" y="0"/>
                    <a:pt x="14645" y="33"/>
                    <a:pt x="14211" y="104"/>
                  </a:cubicBezTo>
                  <a:cubicBezTo>
                    <a:pt x="8874" y="971"/>
                    <a:pt x="968" y="5074"/>
                    <a:pt x="134" y="8343"/>
                  </a:cubicBezTo>
                  <a:cubicBezTo>
                    <a:pt x="1" y="8843"/>
                    <a:pt x="2870" y="23120"/>
                    <a:pt x="4938" y="26756"/>
                  </a:cubicBezTo>
                  <a:cubicBezTo>
                    <a:pt x="6606" y="29661"/>
                    <a:pt x="9727" y="31568"/>
                    <a:pt x="12219" y="31568"/>
                  </a:cubicBezTo>
                  <a:cubicBezTo>
                    <a:pt x="12818" y="31568"/>
                    <a:pt x="13380" y="31459"/>
                    <a:pt x="13878" y="31226"/>
                  </a:cubicBezTo>
                  <a:cubicBezTo>
                    <a:pt x="16846" y="29825"/>
                    <a:pt x="20149" y="27090"/>
                    <a:pt x="21583" y="24021"/>
                  </a:cubicBezTo>
                  <a:cubicBezTo>
                    <a:pt x="21850" y="23487"/>
                    <a:pt x="23284" y="17384"/>
                    <a:pt x="22984" y="17283"/>
                  </a:cubicBezTo>
                  <a:lnTo>
                    <a:pt x="22984" y="17283"/>
                  </a:lnTo>
                  <a:cubicBezTo>
                    <a:pt x="22989" y="17284"/>
                    <a:pt x="23138" y="17333"/>
                    <a:pt x="23370" y="17333"/>
                  </a:cubicBezTo>
                  <a:cubicBezTo>
                    <a:pt x="24011" y="17333"/>
                    <a:pt x="25286" y="16959"/>
                    <a:pt x="25919" y="14180"/>
                  </a:cubicBezTo>
                  <a:cubicBezTo>
                    <a:pt x="26753" y="10411"/>
                    <a:pt x="27454" y="8176"/>
                    <a:pt x="26420" y="6108"/>
                  </a:cubicBezTo>
                  <a:cubicBezTo>
                    <a:pt x="25470" y="4208"/>
                    <a:pt x="20467" y="0"/>
                    <a:pt x="15521"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7" name="Google Shape;237;p23"/>
            <p:cNvSpPr/>
            <p:nvPr/>
          </p:nvSpPr>
          <p:spPr>
            <a:xfrm>
              <a:off x="7179306" y="945919"/>
              <a:ext cx="825045" cy="491337"/>
            </a:xfrm>
            <a:custGeom>
              <a:rect b="b" l="l" r="r" t="t"/>
              <a:pathLst>
                <a:path extrusionOk="0" h="23571" w="39580">
                  <a:moveTo>
                    <a:pt x="28757" y="0"/>
                  </a:moveTo>
                  <a:cubicBezTo>
                    <a:pt x="27359" y="0"/>
                    <a:pt x="28272" y="2269"/>
                    <a:pt x="28272" y="2269"/>
                  </a:cubicBezTo>
                  <a:cubicBezTo>
                    <a:pt x="28272" y="2269"/>
                    <a:pt x="26370" y="1268"/>
                    <a:pt x="22067" y="734"/>
                  </a:cubicBezTo>
                  <a:cubicBezTo>
                    <a:pt x="21624" y="683"/>
                    <a:pt x="21156" y="659"/>
                    <a:pt x="20672" y="659"/>
                  </a:cubicBezTo>
                  <a:cubicBezTo>
                    <a:pt x="16467" y="659"/>
                    <a:pt x="11051" y="2495"/>
                    <a:pt x="9525" y="4170"/>
                  </a:cubicBezTo>
                  <a:cubicBezTo>
                    <a:pt x="7790" y="6072"/>
                    <a:pt x="11426" y="7106"/>
                    <a:pt x="11426" y="7106"/>
                  </a:cubicBezTo>
                  <a:cubicBezTo>
                    <a:pt x="11426" y="7106"/>
                    <a:pt x="1086" y="11242"/>
                    <a:pt x="385" y="16379"/>
                  </a:cubicBezTo>
                  <a:cubicBezTo>
                    <a:pt x="1" y="19358"/>
                    <a:pt x="2064" y="19989"/>
                    <a:pt x="3882" y="19989"/>
                  </a:cubicBezTo>
                  <a:cubicBezTo>
                    <a:pt x="5219" y="19989"/>
                    <a:pt x="6423" y="19648"/>
                    <a:pt x="6423" y="19648"/>
                  </a:cubicBezTo>
                  <a:lnTo>
                    <a:pt x="6423" y="19648"/>
                  </a:lnTo>
                  <a:cubicBezTo>
                    <a:pt x="6423" y="19648"/>
                    <a:pt x="6396" y="21593"/>
                    <a:pt x="10160" y="21593"/>
                  </a:cubicBezTo>
                  <a:cubicBezTo>
                    <a:pt x="10578" y="21593"/>
                    <a:pt x="11043" y="21569"/>
                    <a:pt x="11560" y="21516"/>
                  </a:cubicBezTo>
                  <a:cubicBezTo>
                    <a:pt x="16730" y="21016"/>
                    <a:pt x="24268" y="15179"/>
                    <a:pt x="24269" y="15178"/>
                  </a:cubicBezTo>
                  <a:lnTo>
                    <a:pt x="24269" y="15178"/>
                  </a:lnTo>
                  <a:cubicBezTo>
                    <a:pt x="24269" y="15178"/>
                    <a:pt x="21833" y="19158"/>
                    <a:pt x="23857" y="19158"/>
                  </a:cubicBezTo>
                  <a:cubicBezTo>
                    <a:pt x="23978" y="19158"/>
                    <a:pt x="24115" y="19144"/>
                    <a:pt x="24269" y="19114"/>
                  </a:cubicBezTo>
                  <a:cubicBezTo>
                    <a:pt x="27038" y="18614"/>
                    <a:pt x="28238" y="15011"/>
                    <a:pt x="28238" y="15011"/>
                  </a:cubicBezTo>
                  <a:cubicBezTo>
                    <a:pt x="28238" y="15011"/>
                    <a:pt x="28405" y="16045"/>
                    <a:pt x="28572" y="16879"/>
                  </a:cubicBezTo>
                  <a:cubicBezTo>
                    <a:pt x="28739" y="17747"/>
                    <a:pt x="30807" y="19815"/>
                    <a:pt x="30807" y="19815"/>
                  </a:cubicBezTo>
                  <a:cubicBezTo>
                    <a:pt x="30807" y="19815"/>
                    <a:pt x="31341" y="22750"/>
                    <a:pt x="32708" y="23417"/>
                  </a:cubicBezTo>
                  <a:cubicBezTo>
                    <a:pt x="32917" y="23524"/>
                    <a:pt x="33078" y="23570"/>
                    <a:pt x="33202" y="23570"/>
                  </a:cubicBezTo>
                  <a:cubicBezTo>
                    <a:pt x="33892" y="23570"/>
                    <a:pt x="33434" y="22140"/>
                    <a:pt x="33576" y="21716"/>
                  </a:cubicBezTo>
                  <a:cubicBezTo>
                    <a:pt x="33742" y="21182"/>
                    <a:pt x="36644" y="20315"/>
                    <a:pt x="38045" y="17413"/>
                  </a:cubicBezTo>
                  <a:cubicBezTo>
                    <a:pt x="39413" y="14478"/>
                    <a:pt x="36644" y="9341"/>
                    <a:pt x="36644" y="9341"/>
                  </a:cubicBezTo>
                  <a:cubicBezTo>
                    <a:pt x="36644" y="9341"/>
                    <a:pt x="39580" y="8974"/>
                    <a:pt x="39246" y="7773"/>
                  </a:cubicBezTo>
                  <a:cubicBezTo>
                    <a:pt x="38879" y="6572"/>
                    <a:pt x="34409" y="6238"/>
                    <a:pt x="34409" y="6238"/>
                  </a:cubicBezTo>
                  <a:cubicBezTo>
                    <a:pt x="34409" y="6238"/>
                    <a:pt x="32208" y="1201"/>
                    <a:pt x="29639" y="201"/>
                  </a:cubicBezTo>
                  <a:cubicBezTo>
                    <a:pt x="29275" y="60"/>
                    <a:pt x="28985" y="0"/>
                    <a:pt x="28757" y="0"/>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8" name="Google Shape;238;p23"/>
            <p:cNvSpPr/>
            <p:nvPr/>
          </p:nvSpPr>
          <p:spPr>
            <a:xfrm>
              <a:off x="6579616" y="2437733"/>
              <a:ext cx="297604" cy="109561"/>
            </a:xfrm>
            <a:custGeom>
              <a:rect b="b" l="l" r="r" t="t"/>
              <a:pathLst>
                <a:path extrusionOk="0" h="5256" w="14277">
                  <a:moveTo>
                    <a:pt x="7242" y="1"/>
                  </a:moveTo>
                  <a:cubicBezTo>
                    <a:pt x="6522" y="1"/>
                    <a:pt x="5801" y="105"/>
                    <a:pt x="5104" y="318"/>
                  </a:cubicBezTo>
                  <a:cubicBezTo>
                    <a:pt x="1701" y="1319"/>
                    <a:pt x="0" y="4288"/>
                    <a:pt x="0" y="5255"/>
                  </a:cubicBezTo>
                  <a:lnTo>
                    <a:pt x="14277" y="5255"/>
                  </a:lnTo>
                  <a:cubicBezTo>
                    <a:pt x="13910" y="3521"/>
                    <a:pt x="12843" y="2053"/>
                    <a:pt x="11308" y="1152"/>
                  </a:cubicBezTo>
                  <a:cubicBezTo>
                    <a:pt x="10070" y="401"/>
                    <a:pt x="8657" y="1"/>
                    <a:pt x="724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39" name="Google Shape;239;p23"/>
            <p:cNvSpPr/>
            <p:nvPr/>
          </p:nvSpPr>
          <p:spPr>
            <a:xfrm>
              <a:off x="6574050" y="2391519"/>
              <a:ext cx="76501" cy="127050"/>
            </a:xfrm>
            <a:custGeom>
              <a:rect b="b" l="l" r="r" t="t"/>
              <a:pathLst>
                <a:path extrusionOk="0" h="6095" w="3670">
                  <a:moveTo>
                    <a:pt x="2802" y="0"/>
                  </a:moveTo>
                  <a:cubicBezTo>
                    <a:pt x="2802" y="0"/>
                    <a:pt x="968" y="2669"/>
                    <a:pt x="968" y="3669"/>
                  </a:cubicBezTo>
                  <a:cubicBezTo>
                    <a:pt x="968" y="4637"/>
                    <a:pt x="0" y="5638"/>
                    <a:pt x="1401" y="6071"/>
                  </a:cubicBezTo>
                  <a:cubicBezTo>
                    <a:pt x="1456" y="6087"/>
                    <a:pt x="1509" y="6094"/>
                    <a:pt x="1562" y="6094"/>
                  </a:cubicBezTo>
                  <a:cubicBezTo>
                    <a:pt x="2868" y="6094"/>
                    <a:pt x="3669" y="1513"/>
                    <a:pt x="3669" y="968"/>
                  </a:cubicBezTo>
                  <a:cubicBezTo>
                    <a:pt x="3669" y="400"/>
                    <a:pt x="2802" y="0"/>
                    <a:pt x="2802"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0" name="Google Shape;240;p23"/>
            <p:cNvSpPr/>
            <p:nvPr/>
          </p:nvSpPr>
          <p:spPr>
            <a:xfrm>
              <a:off x="6600461" y="2385183"/>
              <a:ext cx="85548" cy="143289"/>
            </a:xfrm>
            <a:custGeom>
              <a:rect b="b" l="l" r="r" t="t"/>
              <a:pathLst>
                <a:path extrusionOk="0" h="6874" w="4104">
                  <a:moveTo>
                    <a:pt x="2735" y="0"/>
                  </a:moveTo>
                  <a:cubicBezTo>
                    <a:pt x="2252" y="0"/>
                    <a:pt x="1770" y="69"/>
                    <a:pt x="1535" y="304"/>
                  </a:cubicBezTo>
                  <a:cubicBezTo>
                    <a:pt x="968" y="838"/>
                    <a:pt x="1" y="5808"/>
                    <a:pt x="134" y="6375"/>
                  </a:cubicBezTo>
                  <a:cubicBezTo>
                    <a:pt x="209" y="6692"/>
                    <a:pt x="688" y="6873"/>
                    <a:pt x="1167" y="6873"/>
                  </a:cubicBezTo>
                  <a:cubicBezTo>
                    <a:pt x="1546" y="6873"/>
                    <a:pt x="1925" y="6759"/>
                    <a:pt x="2102" y="6509"/>
                  </a:cubicBezTo>
                  <a:cubicBezTo>
                    <a:pt x="2536" y="5942"/>
                    <a:pt x="4104" y="137"/>
                    <a:pt x="4104" y="137"/>
                  </a:cubicBezTo>
                  <a:cubicBezTo>
                    <a:pt x="4104" y="137"/>
                    <a:pt x="3418" y="0"/>
                    <a:pt x="2735"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1" name="Google Shape;241;p23"/>
            <p:cNvSpPr/>
            <p:nvPr/>
          </p:nvSpPr>
          <p:spPr>
            <a:xfrm>
              <a:off x="6632458" y="2368715"/>
              <a:ext cx="365058" cy="178933"/>
            </a:xfrm>
            <a:custGeom>
              <a:rect b="b" l="l" r="r" t="t"/>
              <a:pathLst>
                <a:path extrusionOk="0" h="8584" w="17513">
                  <a:moveTo>
                    <a:pt x="3160" y="1"/>
                  </a:moveTo>
                  <a:cubicBezTo>
                    <a:pt x="2281" y="1"/>
                    <a:pt x="1759" y="1250"/>
                    <a:pt x="1435" y="2062"/>
                  </a:cubicBezTo>
                  <a:cubicBezTo>
                    <a:pt x="1001" y="3062"/>
                    <a:pt x="0" y="6598"/>
                    <a:pt x="0" y="7566"/>
                  </a:cubicBezTo>
                  <a:cubicBezTo>
                    <a:pt x="0" y="8149"/>
                    <a:pt x="533" y="8539"/>
                    <a:pt x="1030" y="8539"/>
                  </a:cubicBezTo>
                  <a:cubicBezTo>
                    <a:pt x="1386" y="8539"/>
                    <a:pt x="1723" y="8339"/>
                    <a:pt x="1835" y="7866"/>
                  </a:cubicBezTo>
                  <a:cubicBezTo>
                    <a:pt x="2135" y="6732"/>
                    <a:pt x="4403" y="3062"/>
                    <a:pt x="4403" y="3062"/>
                  </a:cubicBezTo>
                  <a:lnTo>
                    <a:pt x="7372" y="4196"/>
                  </a:lnTo>
                  <a:cubicBezTo>
                    <a:pt x="7372" y="4196"/>
                    <a:pt x="7639" y="4597"/>
                    <a:pt x="6371" y="5464"/>
                  </a:cubicBezTo>
                  <a:cubicBezTo>
                    <a:pt x="5104" y="6298"/>
                    <a:pt x="3269" y="8133"/>
                    <a:pt x="3836" y="8433"/>
                  </a:cubicBezTo>
                  <a:cubicBezTo>
                    <a:pt x="4023" y="8521"/>
                    <a:pt x="4328" y="8565"/>
                    <a:pt x="4674" y="8565"/>
                  </a:cubicBezTo>
                  <a:cubicBezTo>
                    <a:pt x="5381" y="8565"/>
                    <a:pt x="6258" y="8380"/>
                    <a:pt x="6638" y="7999"/>
                  </a:cubicBezTo>
                  <a:cubicBezTo>
                    <a:pt x="7205" y="7432"/>
                    <a:pt x="10174" y="6732"/>
                    <a:pt x="10174" y="6732"/>
                  </a:cubicBezTo>
                  <a:cubicBezTo>
                    <a:pt x="10174" y="6732"/>
                    <a:pt x="12876" y="8433"/>
                    <a:pt x="13443" y="8566"/>
                  </a:cubicBezTo>
                  <a:cubicBezTo>
                    <a:pt x="13492" y="8578"/>
                    <a:pt x="13564" y="8583"/>
                    <a:pt x="13653" y="8583"/>
                  </a:cubicBezTo>
                  <a:cubicBezTo>
                    <a:pt x="14593" y="8583"/>
                    <a:pt x="17513" y="7999"/>
                    <a:pt x="17513" y="7999"/>
                  </a:cubicBezTo>
                  <a:cubicBezTo>
                    <a:pt x="17513" y="7999"/>
                    <a:pt x="13577" y="4630"/>
                    <a:pt x="13009" y="4196"/>
                  </a:cubicBezTo>
                  <a:cubicBezTo>
                    <a:pt x="12376" y="3796"/>
                    <a:pt x="11709" y="3463"/>
                    <a:pt x="11041" y="3196"/>
                  </a:cubicBezTo>
                  <a:cubicBezTo>
                    <a:pt x="11041" y="3196"/>
                    <a:pt x="5104" y="1061"/>
                    <a:pt x="3836" y="227"/>
                  </a:cubicBezTo>
                  <a:cubicBezTo>
                    <a:pt x="3590" y="69"/>
                    <a:pt x="3365" y="1"/>
                    <a:pt x="3160"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2" name="Google Shape;242;p23"/>
            <p:cNvSpPr/>
            <p:nvPr/>
          </p:nvSpPr>
          <p:spPr>
            <a:xfrm>
              <a:off x="7830504" y="2384286"/>
              <a:ext cx="229483" cy="99722"/>
            </a:xfrm>
            <a:custGeom>
              <a:rect b="b" l="l" r="r" t="t"/>
              <a:pathLst>
                <a:path extrusionOk="0" h="4784" w="11009">
                  <a:moveTo>
                    <a:pt x="1497" y="1"/>
                  </a:moveTo>
                  <a:cubicBezTo>
                    <a:pt x="780" y="1"/>
                    <a:pt x="210" y="175"/>
                    <a:pt x="134" y="814"/>
                  </a:cubicBezTo>
                  <a:cubicBezTo>
                    <a:pt x="1" y="2215"/>
                    <a:pt x="2969" y="3082"/>
                    <a:pt x="4370" y="3082"/>
                  </a:cubicBezTo>
                  <a:cubicBezTo>
                    <a:pt x="5197" y="3082"/>
                    <a:pt x="5824" y="2894"/>
                    <a:pt x="6533" y="2894"/>
                  </a:cubicBezTo>
                  <a:cubicBezTo>
                    <a:pt x="7054" y="2894"/>
                    <a:pt x="7619" y="2996"/>
                    <a:pt x="8340" y="3349"/>
                  </a:cubicBezTo>
                  <a:cubicBezTo>
                    <a:pt x="10041" y="4217"/>
                    <a:pt x="11008" y="4784"/>
                    <a:pt x="11008" y="4784"/>
                  </a:cubicBezTo>
                  <a:lnTo>
                    <a:pt x="9040" y="1648"/>
                  </a:lnTo>
                  <a:lnTo>
                    <a:pt x="7072" y="247"/>
                  </a:lnTo>
                  <a:lnTo>
                    <a:pt x="4103" y="247"/>
                  </a:lnTo>
                  <a:cubicBezTo>
                    <a:pt x="3415" y="247"/>
                    <a:pt x="2351" y="1"/>
                    <a:pt x="149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3" name="Google Shape;243;p23"/>
            <p:cNvSpPr/>
            <p:nvPr/>
          </p:nvSpPr>
          <p:spPr>
            <a:xfrm>
              <a:off x="7877780" y="2315727"/>
              <a:ext cx="344213" cy="232276"/>
            </a:xfrm>
            <a:custGeom>
              <a:rect b="b" l="l" r="r" t="t"/>
              <a:pathLst>
                <a:path extrusionOk="0" h="11143" w="16513">
                  <a:moveTo>
                    <a:pt x="2970" y="0"/>
                  </a:moveTo>
                  <a:cubicBezTo>
                    <a:pt x="2136" y="0"/>
                    <a:pt x="1" y="4670"/>
                    <a:pt x="301" y="5804"/>
                  </a:cubicBezTo>
                  <a:cubicBezTo>
                    <a:pt x="378" y="6130"/>
                    <a:pt x="479" y="6258"/>
                    <a:pt x="594" y="6258"/>
                  </a:cubicBezTo>
                  <a:cubicBezTo>
                    <a:pt x="880" y="6258"/>
                    <a:pt x="1250" y="5470"/>
                    <a:pt x="1535" y="4970"/>
                  </a:cubicBezTo>
                  <a:cubicBezTo>
                    <a:pt x="1969" y="4270"/>
                    <a:pt x="3503" y="2302"/>
                    <a:pt x="3503" y="2302"/>
                  </a:cubicBezTo>
                  <a:cubicBezTo>
                    <a:pt x="3503" y="2302"/>
                    <a:pt x="5905" y="6238"/>
                    <a:pt x="6906" y="8373"/>
                  </a:cubicBezTo>
                  <a:cubicBezTo>
                    <a:pt x="7906" y="10474"/>
                    <a:pt x="9875" y="10775"/>
                    <a:pt x="11009" y="11042"/>
                  </a:cubicBezTo>
                  <a:cubicBezTo>
                    <a:pt x="11285" y="11115"/>
                    <a:pt x="11752" y="11142"/>
                    <a:pt x="12301" y="11142"/>
                  </a:cubicBezTo>
                  <a:cubicBezTo>
                    <a:pt x="14010" y="11142"/>
                    <a:pt x="16513" y="10875"/>
                    <a:pt x="16513" y="10875"/>
                  </a:cubicBezTo>
                  <a:cubicBezTo>
                    <a:pt x="16513" y="10875"/>
                    <a:pt x="13844" y="5104"/>
                    <a:pt x="12576" y="3269"/>
                  </a:cubicBezTo>
                  <a:cubicBezTo>
                    <a:pt x="11309" y="1435"/>
                    <a:pt x="3804" y="0"/>
                    <a:pt x="2970"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4" name="Google Shape;244;p23"/>
            <p:cNvSpPr/>
            <p:nvPr/>
          </p:nvSpPr>
          <p:spPr>
            <a:xfrm>
              <a:off x="7907797" y="2302616"/>
              <a:ext cx="170262" cy="181018"/>
            </a:xfrm>
            <a:custGeom>
              <a:rect b="b" l="l" r="r" t="t"/>
              <a:pathLst>
                <a:path extrusionOk="0" h="8684" w="8168">
                  <a:moveTo>
                    <a:pt x="4397" y="1"/>
                  </a:moveTo>
                  <a:cubicBezTo>
                    <a:pt x="4280" y="1"/>
                    <a:pt x="4169" y="20"/>
                    <a:pt x="4065" y="62"/>
                  </a:cubicBezTo>
                  <a:cubicBezTo>
                    <a:pt x="2630" y="629"/>
                    <a:pt x="395" y="7401"/>
                    <a:pt x="95" y="8268"/>
                  </a:cubicBezTo>
                  <a:cubicBezTo>
                    <a:pt x="1" y="8564"/>
                    <a:pt x="153" y="8683"/>
                    <a:pt x="402" y="8683"/>
                  </a:cubicBezTo>
                  <a:cubicBezTo>
                    <a:pt x="854" y="8683"/>
                    <a:pt x="1624" y="8287"/>
                    <a:pt x="1796" y="7834"/>
                  </a:cubicBezTo>
                  <a:cubicBezTo>
                    <a:pt x="2063" y="7134"/>
                    <a:pt x="4632" y="3465"/>
                    <a:pt x="4632" y="3465"/>
                  </a:cubicBezTo>
                  <a:lnTo>
                    <a:pt x="6867" y="4866"/>
                  </a:lnTo>
                  <a:lnTo>
                    <a:pt x="8168" y="3031"/>
                  </a:lnTo>
                  <a:cubicBezTo>
                    <a:pt x="8168" y="3031"/>
                    <a:pt x="5852" y="1"/>
                    <a:pt x="43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5" name="Google Shape;245;p23"/>
            <p:cNvSpPr/>
            <p:nvPr/>
          </p:nvSpPr>
          <p:spPr>
            <a:xfrm>
              <a:off x="7904211" y="2292089"/>
              <a:ext cx="173847" cy="200258"/>
            </a:xfrm>
            <a:custGeom>
              <a:rect b="b" l="l" r="r" t="t"/>
              <a:pathLst>
                <a:path extrusionOk="0" fill="none" h="9607" w="8340">
                  <a:moveTo>
                    <a:pt x="8340" y="3536"/>
                  </a:moveTo>
                  <a:cubicBezTo>
                    <a:pt x="8340" y="3536"/>
                    <a:pt x="5638" y="0"/>
                    <a:pt x="4237" y="567"/>
                  </a:cubicBezTo>
                  <a:cubicBezTo>
                    <a:pt x="2802" y="1134"/>
                    <a:pt x="567" y="7906"/>
                    <a:pt x="267" y="8773"/>
                  </a:cubicBezTo>
                  <a:cubicBezTo>
                    <a:pt x="0" y="9607"/>
                    <a:pt x="1702" y="9040"/>
                    <a:pt x="1968" y="8339"/>
                  </a:cubicBezTo>
                  <a:cubicBezTo>
                    <a:pt x="2235" y="7639"/>
                    <a:pt x="4804" y="3970"/>
                    <a:pt x="4804" y="3970"/>
                  </a:cubicBezTo>
                  <a:lnTo>
                    <a:pt x="70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6" name="Google Shape;246;p23"/>
            <p:cNvSpPr/>
            <p:nvPr/>
          </p:nvSpPr>
          <p:spPr>
            <a:xfrm>
              <a:off x="7945234" y="2320855"/>
              <a:ext cx="173847" cy="158589"/>
            </a:xfrm>
            <a:custGeom>
              <a:rect b="b" l="l" r="r" t="t"/>
              <a:pathLst>
                <a:path extrusionOk="0" h="7608" w="8340">
                  <a:moveTo>
                    <a:pt x="4705" y="0"/>
                  </a:moveTo>
                  <a:cubicBezTo>
                    <a:pt x="4644" y="0"/>
                    <a:pt x="4588" y="7"/>
                    <a:pt x="4537" y="21"/>
                  </a:cubicBezTo>
                  <a:cubicBezTo>
                    <a:pt x="3536" y="321"/>
                    <a:pt x="0" y="7226"/>
                    <a:pt x="568" y="7526"/>
                  </a:cubicBezTo>
                  <a:cubicBezTo>
                    <a:pt x="672" y="7582"/>
                    <a:pt x="797" y="7608"/>
                    <a:pt x="933" y="7608"/>
                  </a:cubicBezTo>
                  <a:cubicBezTo>
                    <a:pt x="1535" y="7608"/>
                    <a:pt x="2374" y="7105"/>
                    <a:pt x="2836" y="6426"/>
                  </a:cubicBezTo>
                  <a:cubicBezTo>
                    <a:pt x="3403" y="5558"/>
                    <a:pt x="4537" y="3590"/>
                    <a:pt x="4537" y="3590"/>
                  </a:cubicBezTo>
                  <a:lnTo>
                    <a:pt x="6639" y="5125"/>
                  </a:lnTo>
                  <a:lnTo>
                    <a:pt x="8340" y="2156"/>
                  </a:lnTo>
                  <a:cubicBezTo>
                    <a:pt x="8340" y="2156"/>
                    <a:pt x="5795" y="0"/>
                    <a:pt x="4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7" name="Google Shape;247;p23"/>
            <p:cNvSpPr/>
            <p:nvPr/>
          </p:nvSpPr>
          <p:spPr>
            <a:xfrm>
              <a:off x="7945234" y="2315727"/>
              <a:ext cx="173847" cy="168282"/>
            </a:xfrm>
            <a:custGeom>
              <a:rect b="b" l="l" r="r" t="t"/>
              <a:pathLst>
                <a:path extrusionOk="0" fill="none" h="8073" w="8340">
                  <a:moveTo>
                    <a:pt x="8340" y="2402"/>
                  </a:moveTo>
                  <a:cubicBezTo>
                    <a:pt x="8340" y="2402"/>
                    <a:pt x="5504" y="0"/>
                    <a:pt x="4537" y="267"/>
                  </a:cubicBezTo>
                  <a:cubicBezTo>
                    <a:pt x="3536" y="567"/>
                    <a:pt x="0" y="7472"/>
                    <a:pt x="568" y="7772"/>
                  </a:cubicBezTo>
                  <a:cubicBezTo>
                    <a:pt x="1135" y="8073"/>
                    <a:pt x="2269" y="7506"/>
                    <a:pt x="2836" y="6672"/>
                  </a:cubicBezTo>
                  <a:cubicBezTo>
                    <a:pt x="3403" y="5804"/>
                    <a:pt x="4537" y="3836"/>
                    <a:pt x="4537" y="3836"/>
                  </a:cubicBezTo>
                  <a:lnTo>
                    <a:pt x="6639" y="537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8" name="Google Shape;248;p23"/>
            <p:cNvSpPr/>
            <p:nvPr/>
          </p:nvSpPr>
          <p:spPr>
            <a:xfrm>
              <a:off x="8007123" y="2356479"/>
              <a:ext cx="140474" cy="130323"/>
            </a:xfrm>
            <a:custGeom>
              <a:rect b="b" l="l" r="r" t="t"/>
              <a:pathLst>
                <a:path extrusionOk="0" h="6252" w="6739">
                  <a:moveTo>
                    <a:pt x="4593" y="1"/>
                  </a:moveTo>
                  <a:cubicBezTo>
                    <a:pt x="4517" y="1"/>
                    <a:pt x="4443" y="15"/>
                    <a:pt x="4370" y="47"/>
                  </a:cubicBezTo>
                  <a:cubicBezTo>
                    <a:pt x="3403" y="447"/>
                    <a:pt x="0" y="5684"/>
                    <a:pt x="1001" y="5684"/>
                  </a:cubicBezTo>
                  <a:cubicBezTo>
                    <a:pt x="1968" y="5684"/>
                    <a:pt x="4937" y="2582"/>
                    <a:pt x="4937" y="2582"/>
                  </a:cubicBezTo>
                  <a:lnTo>
                    <a:pt x="4937" y="2582"/>
                  </a:lnTo>
                  <a:cubicBezTo>
                    <a:pt x="4937" y="2582"/>
                    <a:pt x="4670" y="4984"/>
                    <a:pt x="4937" y="6251"/>
                  </a:cubicBezTo>
                  <a:lnTo>
                    <a:pt x="6738" y="2382"/>
                  </a:lnTo>
                  <a:cubicBezTo>
                    <a:pt x="6738" y="2382"/>
                    <a:pt x="5562" y="1"/>
                    <a:pt x="45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49" name="Google Shape;249;p23"/>
            <p:cNvSpPr/>
            <p:nvPr/>
          </p:nvSpPr>
          <p:spPr>
            <a:xfrm>
              <a:off x="8007123" y="2348412"/>
              <a:ext cx="140474" cy="138390"/>
            </a:xfrm>
            <a:custGeom>
              <a:rect b="b" l="l" r="r" t="t"/>
              <a:pathLst>
                <a:path extrusionOk="0" fill="none" h="6639" w="6739">
                  <a:moveTo>
                    <a:pt x="6738" y="2769"/>
                  </a:moveTo>
                  <a:cubicBezTo>
                    <a:pt x="6738" y="2769"/>
                    <a:pt x="5371" y="0"/>
                    <a:pt x="4370" y="434"/>
                  </a:cubicBezTo>
                  <a:cubicBezTo>
                    <a:pt x="3403" y="834"/>
                    <a:pt x="0" y="6071"/>
                    <a:pt x="1001" y="6071"/>
                  </a:cubicBezTo>
                  <a:cubicBezTo>
                    <a:pt x="1968" y="6071"/>
                    <a:pt x="4937" y="2969"/>
                    <a:pt x="4937" y="2969"/>
                  </a:cubicBezTo>
                  <a:cubicBezTo>
                    <a:pt x="4937" y="2969"/>
                    <a:pt x="4670" y="5371"/>
                    <a:pt x="4937" y="6638"/>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0" name="Google Shape;250;p23"/>
            <p:cNvSpPr/>
            <p:nvPr/>
          </p:nvSpPr>
          <p:spPr>
            <a:xfrm>
              <a:off x="7292327" y="2523635"/>
              <a:ext cx="773224" cy="24347"/>
            </a:xfrm>
            <a:custGeom>
              <a:rect b="b" l="l" r="r" t="t"/>
              <a:pathLst>
                <a:path extrusionOk="0" h="1168" w="37094">
                  <a:moveTo>
                    <a:pt x="0" y="0"/>
                  </a:moveTo>
                  <a:lnTo>
                    <a:pt x="0" y="1168"/>
                  </a:lnTo>
                  <a:lnTo>
                    <a:pt x="37093" y="1168"/>
                  </a:lnTo>
                  <a:lnTo>
                    <a:pt x="37093"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1" name="Google Shape;251;p23"/>
            <p:cNvSpPr/>
            <p:nvPr/>
          </p:nvSpPr>
          <p:spPr>
            <a:xfrm>
              <a:off x="6728408" y="2020895"/>
              <a:ext cx="933856" cy="527087"/>
            </a:xfrm>
            <a:custGeom>
              <a:rect b="b" l="l" r="r" t="t"/>
              <a:pathLst>
                <a:path extrusionOk="0" h="25286" w="44800">
                  <a:moveTo>
                    <a:pt x="0" y="1"/>
                  </a:moveTo>
                  <a:lnTo>
                    <a:pt x="7573" y="25286"/>
                  </a:lnTo>
                  <a:lnTo>
                    <a:pt x="44799" y="25286"/>
                  </a:lnTo>
                  <a:lnTo>
                    <a:pt x="37227"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2" name="Google Shape;252;p23"/>
            <p:cNvSpPr/>
            <p:nvPr/>
          </p:nvSpPr>
          <p:spPr>
            <a:xfrm>
              <a:off x="6402288" y="2547273"/>
              <a:ext cx="2741722" cy="21"/>
            </a:xfrm>
            <a:custGeom>
              <a:rect b="b" l="l" r="r" t="t"/>
              <a:pathLst>
                <a:path extrusionOk="0" fill="none" h="1" w="131529">
                  <a:moveTo>
                    <a:pt x="1" y="0"/>
                  </a:moveTo>
                  <a:lnTo>
                    <a:pt x="13152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3" name="Google Shape;253;p23"/>
            <p:cNvSpPr/>
            <p:nvPr/>
          </p:nvSpPr>
          <p:spPr>
            <a:xfrm>
              <a:off x="7637604" y="4219042"/>
              <a:ext cx="177620" cy="240489"/>
            </a:xfrm>
            <a:custGeom>
              <a:rect b="b" l="l" r="r" t="t"/>
              <a:pathLst>
                <a:path extrusionOk="0" h="11537" w="8521">
                  <a:moveTo>
                    <a:pt x="4173" y="1"/>
                  </a:moveTo>
                  <a:cubicBezTo>
                    <a:pt x="2484" y="1"/>
                    <a:pt x="968" y="1370"/>
                    <a:pt x="782" y="1525"/>
                  </a:cubicBezTo>
                  <a:cubicBezTo>
                    <a:pt x="0" y="2255"/>
                    <a:pt x="704" y="3351"/>
                    <a:pt x="1526" y="3351"/>
                  </a:cubicBezTo>
                  <a:cubicBezTo>
                    <a:pt x="1757" y="3351"/>
                    <a:pt x="1997" y="3264"/>
                    <a:pt x="2216" y="3060"/>
                  </a:cubicBezTo>
                  <a:cubicBezTo>
                    <a:pt x="2560" y="2747"/>
                    <a:pt x="3460" y="2083"/>
                    <a:pt x="4149" y="2083"/>
                  </a:cubicBezTo>
                  <a:cubicBezTo>
                    <a:pt x="4195" y="2083"/>
                    <a:pt x="4240" y="2086"/>
                    <a:pt x="4284" y="2092"/>
                  </a:cubicBezTo>
                  <a:cubicBezTo>
                    <a:pt x="4585" y="2159"/>
                    <a:pt x="4851" y="2359"/>
                    <a:pt x="4985" y="2626"/>
                  </a:cubicBezTo>
                  <a:cubicBezTo>
                    <a:pt x="6186" y="4628"/>
                    <a:pt x="5252" y="8731"/>
                    <a:pt x="4651" y="9431"/>
                  </a:cubicBezTo>
                  <a:cubicBezTo>
                    <a:pt x="4588" y="9456"/>
                    <a:pt x="4492" y="9469"/>
                    <a:pt x="4372" y="9469"/>
                  </a:cubicBezTo>
                  <a:cubicBezTo>
                    <a:pt x="3858" y="9469"/>
                    <a:pt x="2900" y="9249"/>
                    <a:pt x="2116" y="8897"/>
                  </a:cubicBezTo>
                  <a:cubicBezTo>
                    <a:pt x="1953" y="8826"/>
                    <a:pt x="1797" y="8794"/>
                    <a:pt x="1652" y="8794"/>
                  </a:cubicBezTo>
                  <a:cubicBezTo>
                    <a:pt x="639" y="8794"/>
                    <a:pt x="145" y="10336"/>
                    <a:pt x="1282" y="10832"/>
                  </a:cubicBezTo>
                  <a:cubicBezTo>
                    <a:pt x="2216" y="11232"/>
                    <a:pt x="3250" y="11499"/>
                    <a:pt x="4284" y="11533"/>
                  </a:cubicBezTo>
                  <a:cubicBezTo>
                    <a:pt x="4335" y="11535"/>
                    <a:pt x="4385" y="11537"/>
                    <a:pt x="4435" y="11537"/>
                  </a:cubicBezTo>
                  <a:cubicBezTo>
                    <a:pt x="4979" y="11537"/>
                    <a:pt x="5491" y="11371"/>
                    <a:pt x="5919" y="11066"/>
                  </a:cubicBezTo>
                  <a:cubicBezTo>
                    <a:pt x="7286" y="9965"/>
                    <a:pt x="8521" y="4427"/>
                    <a:pt x="6753" y="1559"/>
                  </a:cubicBezTo>
                  <a:cubicBezTo>
                    <a:pt x="6286" y="725"/>
                    <a:pt x="5485" y="158"/>
                    <a:pt x="4551" y="24"/>
                  </a:cubicBezTo>
                  <a:cubicBezTo>
                    <a:pt x="4425" y="8"/>
                    <a:pt x="4298" y="1"/>
                    <a:pt x="4173"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4" name="Google Shape;254;p23"/>
            <p:cNvSpPr/>
            <p:nvPr/>
          </p:nvSpPr>
          <p:spPr>
            <a:xfrm>
              <a:off x="7448769" y="4202158"/>
              <a:ext cx="239905" cy="318470"/>
            </a:xfrm>
            <a:custGeom>
              <a:rect b="b" l="l" r="r" t="t"/>
              <a:pathLst>
                <a:path extrusionOk="0" h="15278" w="11509">
                  <a:moveTo>
                    <a:pt x="0" y="0"/>
                  </a:moveTo>
                  <a:lnTo>
                    <a:pt x="0" y="15278"/>
                  </a:lnTo>
                  <a:lnTo>
                    <a:pt x="11509" y="15278"/>
                  </a:lnTo>
                  <a:lnTo>
                    <a:pt x="11509" y="0"/>
                  </a:ln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5" name="Google Shape;255;p23"/>
            <p:cNvSpPr/>
            <p:nvPr/>
          </p:nvSpPr>
          <p:spPr>
            <a:xfrm>
              <a:off x="7470323" y="3816942"/>
              <a:ext cx="127967" cy="367852"/>
            </a:xfrm>
            <a:custGeom>
              <a:rect b="b" l="l" r="r" t="t"/>
              <a:pathLst>
                <a:path extrusionOk="0" fill="none" h="17647" w="6139">
                  <a:moveTo>
                    <a:pt x="1" y="17646"/>
                  </a:moveTo>
                  <a:cubicBezTo>
                    <a:pt x="1" y="17646"/>
                    <a:pt x="1" y="16346"/>
                    <a:pt x="2336" y="15078"/>
                  </a:cubicBezTo>
                  <a:cubicBezTo>
                    <a:pt x="4671" y="13810"/>
                    <a:pt x="5938" y="11909"/>
                    <a:pt x="4671" y="8306"/>
                  </a:cubicBezTo>
                  <a:cubicBezTo>
                    <a:pt x="3403" y="4670"/>
                    <a:pt x="3603" y="2135"/>
                    <a:pt x="6138"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6" name="Google Shape;256;p23"/>
            <p:cNvSpPr/>
            <p:nvPr/>
          </p:nvSpPr>
          <p:spPr>
            <a:xfrm>
              <a:off x="7481454" y="3817630"/>
              <a:ext cx="45901" cy="84172"/>
            </a:xfrm>
            <a:custGeom>
              <a:rect b="b" l="l" r="r" t="t"/>
              <a:pathLst>
                <a:path extrusionOk="0" fill="none" h="4038" w="2202">
                  <a:moveTo>
                    <a:pt x="0" y="4037"/>
                  </a:moveTo>
                  <a:cubicBezTo>
                    <a:pt x="100" y="2469"/>
                    <a:pt x="801" y="1168"/>
                    <a:pt x="2202"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7" name="Google Shape;257;p23"/>
            <p:cNvSpPr/>
            <p:nvPr/>
          </p:nvSpPr>
          <p:spPr>
            <a:xfrm>
              <a:off x="7484935" y="3949058"/>
              <a:ext cx="11840" cy="41044"/>
            </a:xfrm>
            <a:custGeom>
              <a:rect b="b" l="l" r="r" t="t"/>
              <a:pathLst>
                <a:path extrusionOk="0" fill="none" h="1969" w="568">
                  <a:moveTo>
                    <a:pt x="567" y="1968"/>
                  </a:moveTo>
                  <a:cubicBezTo>
                    <a:pt x="334" y="1301"/>
                    <a:pt x="133" y="668"/>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8" name="Google Shape;258;p23"/>
            <p:cNvSpPr/>
            <p:nvPr/>
          </p:nvSpPr>
          <p:spPr>
            <a:xfrm>
              <a:off x="7656677" y="3977574"/>
              <a:ext cx="11131" cy="38251"/>
            </a:xfrm>
            <a:custGeom>
              <a:rect b="b" l="l" r="r" t="t"/>
              <a:pathLst>
                <a:path extrusionOk="0" fill="none" h="1835" w="534">
                  <a:moveTo>
                    <a:pt x="534" y="1835"/>
                  </a:moveTo>
                  <a:cubicBezTo>
                    <a:pt x="434" y="1401"/>
                    <a:pt x="334" y="1001"/>
                    <a:pt x="167" y="567"/>
                  </a:cubicBezTo>
                  <a:cubicBezTo>
                    <a:pt x="100" y="367"/>
                    <a:pt x="34" y="200"/>
                    <a:pt x="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59" name="Google Shape;259;p23"/>
            <p:cNvSpPr/>
            <p:nvPr/>
          </p:nvSpPr>
          <p:spPr>
            <a:xfrm>
              <a:off x="7562812" y="4056139"/>
              <a:ext cx="107789" cy="128655"/>
            </a:xfrm>
            <a:custGeom>
              <a:rect b="b" l="l" r="r" t="t"/>
              <a:pathLst>
                <a:path extrusionOk="0" fill="none" h="6172" w="5171">
                  <a:moveTo>
                    <a:pt x="0" y="6171"/>
                  </a:moveTo>
                  <a:cubicBezTo>
                    <a:pt x="0" y="6171"/>
                    <a:pt x="0" y="4871"/>
                    <a:pt x="2335" y="3603"/>
                  </a:cubicBezTo>
                  <a:cubicBezTo>
                    <a:pt x="3869" y="2769"/>
                    <a:pt x="4970" y="1668"/>
                    <a:pt x="5170" y="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nvGrpSpPr>
            <p:cNvPr id="260" name="Google Shape;260;p23"/>
            <p:cNvGrpSpPr/>
            <p:nvPr/>
          </p:nvGrpSpPr>
          <p:grpSpPr>
            <a:xfrm>
              <a:off x="8534885" y="1866208"/>
              <a:ext cx="478414" cy="675170"/>
              <a:chOff x="6994560" y="3931733"/>
              <a:chExt cx="478414" cy="675170"/>
            </a:xfrm>
          </p:grpSpPr>
          <p:sp>
            <p:nvSpPr>
              <p:cNvPr id="261" name="Google Shape;261;p23"/>
              <p:cNvSpPr/>
              <p:nvPr/>
            </p:nvSpPr>
            <p:spPr>
              <a:xfrm>
                <a:off x="6994560" y="3931733"/>
                <a:ext cx="478414" cy="298313"/>
              </a:xfrm>
              <a:custGeom>
                <a:rect b="b" l="l" r="r" t="t"/>
                <a:pathLst>
                  <a:path extrusionOk="0" h="14311" w="22951">
                    <a:moveTo>
                      <a:pt x="12976" y="0"/>
                    </a:moveTo>
                    <a:cubicBezTo>
                      <a:pt x="12976" y="0"/>
                      <a:pt x="11008" y="2936"/>
                      <a:pt x="10308" y="5304"/>
                    </a:cubicBezTo>
                    <a:cubicBezTo>
                      <a:pt x="9574" y="7639"/>
                      <a:pt x="9807" y="11742"/>
                      <a:pt x="9807" y="11742"/>
                    </a:cubicBezTo>
                    <a:cubicBezTo>
                      <a:pt x="9607" y="10007"/>
                      <a:pt x="9207" y="8339"/>
                      <a:pt x="8640" y="6705"/>
                    </a:cubicBezTo>
                    <a:cubicBezTo>
                      <a:pt x="7973" y="4904"/>
                      <a:pt x="6972" y="3236"/>
                      <a:pt x="5738" y="1768"/>
                    </a:cubicBezTo>
                    <a:lnTo>
                      <a:pt x="5738" y="1768"/>
                    </a:lnTo>
                    <a:cubicBezTo>
                      <a:pt x="5738" y="1768"/>
                      <a:pt x="5738" y="7039"/>
                      <a:pt x="6572" y="9507"/>
                    </a:cubicBezTo>
                    <a:cubicBezTo>
                      <a:pt x="7361" y="11907"/>
                      <a:pt x="7955" y="12752"/>
                      <a:pt x="7972" y="12775"/>
                    </a:cubicBezTo>
                    <a:lnTo>
                      <a:pt x="7972" y="12775"/>
                    </a:lnTo>
                    <a:cubicBezTo>
                      <a:pt x="7946" y="12739"/>
                      <a:pt x="6553" y="10803"/>
                      <a:pt x="4570" y="10341"/>
                    </a:cubicBezTo>
                    <a:cubicBezTo>
                      <a:pt x="3987" y="10205"/>
                      <a:pt x="3355" y="10156"/>
                      <a:pt x="2752" y="10156"/>
                    </a:cubicBezTo>
                    <a:cubicBezTo>
                      <a:pt x="1289" y="10156"/>
                      <a:pt x="0" y="10441"/>
                      <a:pt x="0" y="10441"/>
                    </a:cubicBezTo>
                    <a:cubicBezTo>
                      <a:pt x="0" y="10441"/>
                      <a:pt x="2902" y="11041"/>
                      <a:pt x="4337" y="11742"/>
                    </a:cubicBezTo>
                    <a:cubicBezTo>
                      <a:pt x="5738" y="12442"/>
                      <a:pt x="7005" y="14077"/>
                      <a:pt x="7005" y="14077"/>
                    </a:cubicBezTo>
                    <a:lnTo>
                      <a:pt x="12743" y="14310"/>
                    </a:lnTo>
                    <a:cubicBezTo>
                      <a:pt x="14202" y="13085"/>
                      <a:pt x="20923" y="13008"/>
                      <a:pt x="22580" y="13008"/>
                    </a:cubicBezTo>
                    <a:cubicBezTo>
                      <a:pt x="22817" y="13008"/>
                      <a:pt x="22950" y="13009"/>
                      <a:pt x="22950" y="13009"/>
                    </a:cubicBezTo>
                    <a:cubicBezTo>
                      <a:pt x="22950" y="13009"/>
                      <a:pt x="20015" y="11375"/>
                      <a:pt x="17546" y="11375"/>
                    </a:cubicBezTo>
                    <a:cubicBezTo>
                      <a:pt x="17489" y="11374"/>
                      <a:pt x="17432" y="11373"/>
                      <a:pt x="17375" y="11373"/>
                    </a:cubicBezTo>
                    <a:cubicBezTo>
                      <a:pt x="16068" y="11373"/>
                      <a:pt x="14796" y="11739"/>
                      <a:pt x="13677" y="12442"/>
                    </a:cubicBezTo>
                    <a:cubicBezTo>
                      <a:pt x="13677" y="12442"/>
                      <a:pt x="14978" y="11141"/>
                      <a:pt x="16279" y="9974"/>
                    </a:cubicBezTo>
                    <a:cubicBezTo>
                      <a:pt x="17546" y="8806"/>
                      <a:pt x="19548" y="5171"/>
                      <a:pt x="19548" y="5171"/>
                    </a:cubicBezTo>
                    <a:lnTo>
                      <a:pt x="19548" y="5171"/>
                    </a:lnTo>
                    <a:cubicBezTo>
                      <a:pt x="19547" y="5171"/>
                      <a:pt x="15345" y="6572"/>
                      <a:pt x="13577" y="8206"/>
                    </a:cubicBezTo>
                    <a:cubicBezTo>
                      <a:pt x="12476" y="9307"/>
                      <a:pt x="11609" y="10608"/>
                      <a:pt x="11108" y="12075"/>
                    </a:cubicBezTo>
                    <a:cubicBezTo>
                      <a:pt x="11108" y="12075"/>
                      <a:pt x="11475" y="10808"/>
                      <a:pt x="12276" y="7973"/>
                    </a:cubicBezTo>
                    <a:cubicBezTo>
                      <a:pt x="13110" y="5171"/>
                      <a:pt x="12976" y="1"/>
                      <a:pt x="12976" y="0"/>
                    </a:cubicBezTo>
                    <a:close/>
                  </a:path>
                </a:pathLst>
              </a:custGeom>
              <a:solidFill>
                <a:schemeClr val="accent3"/>
              </a:solid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2" name="Google Shape;262;p23"/>
              <p:cNvSpPr/>
              <p:nvPr/>
            </p:nvSpPr>
            <p:spPr>
              <a:xfrm>
                <a:off x="7144060" y="4191087"/>
                <a:ext cx="29913" cy="20887"/>
              </a:xfrm>
              <a:custGeom>
                <a:rect b="b" l="l" r="r" t="t"/>
                <a:pathLst>
                  <a:path extrusionOk="0" fill="none" h="1002" w="1435">
                    <a:moveTo>
                      <a:pt x="1435" y="1001"/>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3" name="Google Shape;263;p23"/>
              <p:cNvSpPr/>
              <p:nvPr/>
            </p:nvSpPr>
            <p:spPr>
              <a:xfrm>
                <a:off x="7164905" y="4116691"/>
                <a:ext cx="41753" cy="111271"/>
              </a:xfrm>
              <a:custGeom>
                <a:rect b="b" l="l" r="r" t="t"/>
                <a:pathLst>
                  <a:path extrusionOk="0" fill="none" h="5338" w="2003">
                    <a:moveTo>
                      <a:pt x="2002" y="5337"/>
                    </a:moveTo>
                    <a:lnTo>
                      <a:pt x="1"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4" name="Google Shape;264;p23"/>
              <p:cNvSpPr/>
              <p:nvPr/>
            </p:nvSpPr>
            <p:spPr>
              <a:xfrm>
                <a:off x="7201759" y="4079837"/>
                <a:ext cx="27849" cy="162028"/>
              </a:xfrm>
              <a:custGeom>
                <a:rect b="b" l="l" r="r" t="t"/>
                <a:pathLst>
                  <a:path extrusionOk="0" fill="none" h="7773" w="1336">
                    <a:moveTo>
                      <a:pt x="1" y="7772"/>
                    </a:moveTo>
                    <a:lnTo>
                      <a:pt x="133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5" name="Google Shape;265;p23"/>
              <p:cNvSpPr/>
              <p:nvPr/>
            </p:nvSpPr>
            <p:spPr>
              <a:xfrm>
                <a:off x="7206637" y="4131282"/>
                <a:ext cx="78586" cy="96679"/>
              </a:xfrm>
              <a:custGeom>
                <a:rect b="b" l="l" r="r" t="t"/>
                <a:pathLst>
                  <a:path extrusionOk="0" fill="none" h="4638" w="3770">
                    <a:moveTo>
                      <a:pt x="0" y="4637"/>
                    </a:moveTo>
                    <a:lnTo>
                      <a:pt x="3770"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6" name="Google Shape;266;p23"/>
              <p:cNvSpPr/>
              <p:nvPr/>
            </p:nvSpPr>
            <p:spPr>
              <a:xfrm>
                <a:off x="7190648" y="4189002"/>
                <a:ext cx="115440" cy="29225"/>
              </a:xfrm>
              <a:custGeom>
                <a:rect b="b" l="l" r="r" t="t"/>
                <a:pathLst>
                  <a:path extrusionOk="0" fill="none" h="1402" w="5538">
                    <a:moveTo>
                      <a:pt x="0" y="1401"/>
                    </a:moveTo>
                    <a:lnTo>
                      <a:pt x="5537"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7" name="Google Shape;267;p23"/>
              <p:cNvSpPr/>
              <p:nvPr/>
            </p:nvSpPr>
            <p:spPr>
              <a:xfrm>
                <a:off x="7082859" y="4215413"/>
                <a:ext cx="283033" cy="391490"/>
              </a:xfrm>
              <a:custGeom>
                <a:rect b="b" l="l" r="r" t="t"/>
                <a:pathLst>
                  <a:path extrusionOk="0" h="18781" w="13578">
                    <a:moveTo>
                      <a:pt x="935" y="1"/>
                    </a:moveTo>
                    <a:lnTo>
                      <a:pt x="334" y="5205"/>
                    </a:lnTo>
                    <a:cubicBezTo>
                      <a:pt x="1" y="8307"/>
                      <a:pt x="1" y="11442"/>
                      <a:pt x="401" y="14545"/>
                    </a:cubicBezTo>
                    <a:lnTo>
                      <a:pt x="935" y="18781"/>
                    </a:lnTo>
                    <a:lnTo>
                      <a:pt x="12610" y="18781"/>
                    </a:lnTo>
                    <a:lnTo>
                      <a:pt x="13177" y="14411"/>
                    </a:lnTo>
                    <a:cubicBezTo>
                      <a:pt x="13544" y="11309"/>
                      <a:pt x="13577" y="8173"/>
                      <a:pt x="13210" y="5071"/>
                    </a:cubicBezTo>
                    <a:lnTo>
                      <a:pt x="1264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8" name="Google Shape;268;p23"/>
              <p:cNvSpPr/>
              <p:nvPr/>
            </p:nvSpPr>
            <p:spPr>
              <a:xfrm>
                <a:off x="7101640" y="4215413"/>
                <a:ext cx="260062" cy="391490"/>
              </a:xfrm>
              <a:custGeom>
                <a:rect b="b" l="l" r="r" t="t"/>
                <a:pathLst>
                  <a:path extrusionOk="0" h="18781" w="12476">
                    <a:moveTo>
                      <a:pt x="4303" y="134"/>
                    </a:moveTo>
                    <a:lnTo>
                      <a:pt x="3877" y="3359"/>
                    </a:lnTo>
                    <a:lnTo>
                      <a:pt x="3877" y="3359"/>
                    </a:lnTo>
                    <a:lnTo>
                      <a:pt x="5286" y="4580"/>
                    </a:lnTo>
                    <a:lnTo>
                      <a:pt x="4303" y="134"/>
                    </a:lnTo>
                    <a:close/>
                    <a:moveTo>
                      <a:pt x="10741" y="134"/>
                    </a:moveTo>
                    <a:lnTo>
                      <a:pt x="9680" y="8386"/>
                    </a:lnTo>
                    <a:lnTo>
                      <a:pt x="9680" y="8386"/>
                    </a:lnTo>
                    <a:lnTo>
                      <a:pt x="12476" y="10809"/>
                    </a:lnTo>
                    <a:lnTo>
                      <a:pt x="10741" y="134"/>
                    </a:lnTo>
                    <a:close/>
                    <a:moveTo>
                      <a:pt x="5286" y="4580"/>
                    </a:moveTo>
                    <a:lnTo>
                      <a:pt x="8373" y="18547"/>
                    </a:lnTo>
                    <a:lnTo>
                      <a:pt x="9680" y="8386"/>
                    </a:lnTo>
                    <a:lnTo>
                      <a:pt x="9680" y="8386"/>
                    </a:lnTo>
                    <a:lnTo>
                      <a:pt x="5286" y="4580"/>
                    </a:lnTo>
                    <a:close/>
                    <a:moveTo>
                      <a:pt x="0" y="1"/>
                    </a:moveTo>
                    <a:lnTo>
                      <a:pt x="1835" y="18781"/>
                    </a:lnTo>
                    <a:lnTo>
                      <a:pt x="3877" y="3359"/>
                    </a:lnTo>
                    <a:lnTo>
                      <a:pt x="3877" y="3359"/>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69" name="Google Shape;269;p23"/>
              <p:cNvSpPr/>
              <p:nvPr/>
            </p:nvSpPr>
            <p:spPr>
              <a:xfrm>
                <a:off x="7101640" y="4215413"/>
                <a:ext cx="260062" cy="391490"/>
              </a:xfrm>
              <a:custGeom>
                <a:rect b="b" l="l" r="r" t="t"/>
                <a:pathLst>
                  <a:path extrusionOk="0" fill="none" h="18781" w="12476">
                    <a:moveTo>
                      <a:pt x="12476" y="10809"/>
                    </a:moveTo>
                    <a:lnTo>
                      <a:pt x="10741" y="134"/>
                    </a:lnTo>
                    <a:lnTo>
                      <a:pt x="8373" y="18547"/>
                    </a:lnTo>
                    <a:lnTo>
                      <a:pt x="4303" y="134"/>
                    </a:lnTo>
                    <a:lnTo>
                      <a:pt x="1835" y="18781"/>
                    </a:lnTo>
                    <a:lnTo>
                      <a:pt x="0" y="1"/>
                    </a:lnTo>
                  </a:path>
                </a:pathLst>
              </a:custGeom>
              <a:noFill/>
              <a:ln cap="rnd" cmpd="sng" w="108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0" name="Google Shape;270;p23"/>
              <p:cNvSpPr/>
              <p:nvPr/>
            </p:nvSpPr>
            <p:spPr>
              <a:xfrm>
                <a:off x="7082859" y="4215413"/>
                <a:ext cx="283033" cy="391490"/>
              </a:xfrm>
              <a:custGeom>
                <a:rect b="b" l="l" r="r" t="t"/>
                <a:pathLst>
                  <a:path extrusionOk="0" fill="none" h="18781" w="13578">
                    <a:moveTo>
                      <a:pt x="12610" y="18781"/>
                    </a:moveTo>
                    <a:lnTo>
                      <a:pt x="935" y="18781"/>
                    </a:lnTo>
                    <a:lnTo>
                      <a:pt x="401" y="14545"/>
                    </a:lnTo>
                    <a:cubicBezTo>
                      <a:pt x="1" y="11442"/>
                      <a:pt x="1" y="8307"/>
                      <a:pt x="334" y="5205"/>
                    </a:cubicBezTo>
                    <a:lnTo>
                      <a:pt x="935" y="1"/>
                    </a:lnTo>
                    <a:lnTo>
                      <a:pt x="12643" y="1"/>
                    </a:lnTo>
                    <a:lnTo>
                      <a:pt x="13210" y="5071"/>
                    </a:lnTo>
                    <a:cubicBezTo>
                      <a:pt x="13577" y="8173"/>
                      <a:pt x="13544" y="11309"/>
                      <a:pt x="13177" y="14411"/>
                    </a:cubicBezTo>
                    <a:close/>
                  </a:path>
                </a:pathLst>
              </a:custGeom>
              <a:noFill/>
              <a:ln cap="flat" cmpd="sng" w="10850">
                <a:solidFill>
                  <a:srgbClr val="26323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271" name="Google Shape;271;p23"/>
            <p:cNvSpPr/>
            <p:nvPr/>
          </p:nvSpPr>
          <p:spPr>
            <a:xfrm>
              <a:off x="5009550" y="4520607"/>
              <a:ext cx="3694318" cy="21"/>
            </a:xfrm>
            <a:custGeom>
              <a:rect b="b" l="l" r="r" t="t"/>
              <a:pathLst>
                <a:path extrusionOk="0" fill="none" h="1" w="177228">
                  <a:moveTo>
                    <a:pt x="177227" y="1"/>
                  </a:moveTo>
                  <a:lnTo>
                    <a:pt x="1"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2" name="Google Shape;272;p23"/>
            <p:cNvSpPr/>
            <p:nvPr/>
          </p:nvSpPr>
          <p:spPr>
            <a:xfrm>
              <a:off x="5980927" y="3400438"/>
              <a:ext cx="1359386" cy="1120189"/>
            </a:xfrm>
            <a:custGeom>
              <a:rect b="b" l="l" r="r" t="t"/>
              <a:pathLst>
                <a:path extrusionOk="0" h="53739" w="65214">
                  <a:moveTo>
                    <a:pt x="34992" y="1"/>
                  </a:moveTo>
                  <a:lnTo>
                    <a:pt x="23050" y="935"/>
                  </a:lnTo>
                  <a:cubicBezTo>
                    <a:pt x="23050" y="935"/>
                    <a:pt x="23050" y="7639"/>
                    <a:pt x="22884" y="9040"/>
                  </a:cubicBezTo>
                  <a:cubicBezTo>
                    <a:pt x="22750" y="10475"/>
                    <a:pt x="21149" y="11108"/>
                    <a:pt x="18614" y="11909"/>
                  </a:cubicBezTo>
                  <a:cubicBezTo>
                    <a:pt x="16045" y="12710"/>
                    <a:pt x="12576" y="12076"/>
                    <a:pt x="8740" y="14444"/>
                  </a:cubicBezTo>
                  <a:cubicBezTo>
                    <a:pt x="4937" y="16846"/>
                    <a:pt x="5404" y="21282"/>
                    <a:pt x="4437" y="27987"/>
                  </a:cubicBezTo>
                  <a:cubicBezTo>
                    <a:pt x="3503" y="34659"/>
                    <a:pt x="1" y="53739"/>
                    <a:pt x="1" y="53739"/>
                  </a:cubicBezTo>
                  <a:lnTo>
                    <a:pt x="45800" y="53739"/>
                  </a:lnTo>
                  <a:cubicBezTo>
                    <a:pt x="45800" y="53739"/>
                    <a:pt x="45633" y="51671"/>
                    <a:pt x="45633" y="51037"/>
                  </a:cubicBezTo>
                  <a:cubicBezTo>
                    <a:pt x="45633" y="50403"/>
                    <a:pt x="47368" y="37527"/>
                    <a:pt x="47368" y="37527"/>
                  </a:cubicBezTo>
                  <a:cubicBezTo>
                    <a:pt x="47368" y="37527"/>
                    <a:pt x="50437" y="41197"/>
                    <a:pt x="51070" y="42297"/>
                  </a:cubicBezTo>
                  <a:cubicBezTo>
                    <a:pt x="51653" y="43366"/>
                    <a:pt x="56923" y="50757"/>
                    <a:pt x="60159" y="50757"/>
                  </a:cubicBezTo>
                  <a:cubicBezTo>
                    <a:pt x="60256" y="50757"/>
                    <a:pt x="60351" y="50750"/>
                    <a:pt x="60444" y="50737"/>
                  </a:cubicBezTo>
                  <a:cubicBezTo>
                    <a:pt x="63613" y="50236"/>
                    <a:pt x="65214" y="48202"/>
                    <a:pt x="64747" y="44532"/>
                  </a:cubicBezTo>
                  <a:cubicBezTo>
                    <a:pt x="64246" y="40863"/>
                    <a:pt x="62011" y="35926"/>
                    <a:pt x="60110" y="32724"/>
                  </a:cubicBezTo>
                  <a:cubicBezTo>
                    <a:pt x="58209" y="29555"/>
                    <a:pt x="55340" y="19381"/>
                    <a:pt x="51838" y="15412"/>
                  </a:cubicBezTo>
                  <a:cubicBezTo>
                    <a:pt x="49972" y="13297"/>
                    <a:pt x="48418" y="12981"/>
                    <a:pt x="46824" y="12981"/>
                  </a:cubicBezTo>
                  <a:cubicBezTo>
                    <a:pt x="46145" y="12981"/>
                    <a:pt x="45458" y="13038"/>
                    <a:pt x="44736" y="13038"/>
                  </a:cubicBezTo>
                  <a:cubicBezTo>
                    <a:pt x="43973" y="13038"/>
                    <a:pt x="43171" y="12974"/>
                    <a:pt x="42297" y="12710"/>
                  </a:cubicBezTo>
                  <a:cubicBezTo>
                    <a:pt x="38628" y="11609"/>
                    <a:pt x="36093" y="10475"/>
                    <a:pt x="34992" y="9040"/>
                  </a:cubicBezTo>
                  <a:cubicBezTo>
                    <a:pt x="33858" y="7606"/>
                    <a:pt x="34992" y="1"/>
                    <a:pt x="34992" y="1"/>
                  </a:cubicBezTo>
                  <a:close/>
                </a:path>
              </a:pathLst>
            </a:custGeom>
            <a:solidFill>
              <a:schemeClr val="accent6"/>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3" name="Google Shape;273;p23"/>
            <p:cNvSpPr/>
            <p:nvPr/>
          </p:nvSpPr>
          <p:spPr>
            <a:xfrm>
              <a:off x="5579035" y="4364165"/>
              <a:ext cx="531944" cy="156463"/>
            </a:xfrm>
            <a:custGeom>
              <a:rect b="b" l="l" r="r" t="t"/>
              <a:pathLst>
                <a:path extrusionOk="0" h="7506" w="25519">
                  <a:moveTo>
                    <a:pt x="20948" y="1"/>
                  </a:moveTo>
                  <a:lnTo>
                    <a:pt x="0" y="5505"/>
                  </a:lnTo>
                  <a:lnTo>
                    <a:pt x="1635" y="7506"/>
                  </a:lnTo>
                  <a:lnTo>
                    <a:pt x="25518" y="7506"/>
                  </a:lnTo>
                  <a:lnTo>
                    <a:pt x="20948" y="1"/>
                  </a:lnTo>
                  <a:close/>
                </a:path>
              </a:pathLst>
            </a:custGeom>
            <a:solidFill>
              <a:srgbClr val="92E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4" name="Google Shape;274;p23"/>
            <p:cNvSpPr/>
            <p:nvPr/>
          </p:nvSpPr>
          <p:spPr>
            <a:xfrm>
              <a:off x="5579035" y="4364165"/>
              <a:ext cx="531944" cy="156463"/>
            </a:xfrm>
            <a:custGeom>
              <a:rect b="b" l="l" r="r" t="t"/>
              <a:pathLst>
                <a:path extrusionOk="0" fill="none" h="7506" w="25519">
                  <a:moveTo>
                    <a:pt x="20948" y="1"/>
                  </a:moveTo>
                  <a:lnTo>
                    <a:pt x="0" y="5505"/>
                  </a:lnTo>
                  <a:lnTo>
                    <a:pt x="1635" y="7506"/>
                  </a:lnTo>
                  <a:lnTo>
                    <a:pt x="25518" y="7506"/>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5" name="Google Shape;275;p23"/>
            <p:cNvSpPr/>
            <p:nvPr/>
          </p:nvSpPr>
          <p:spPr>
            <a:xfrm>
              <a:off x="5287685" y="4410921"/>
              <a:ext cx="297625" cy="109707"/>
            </a:xfrm>
            <a:custGeom>
              <a:rect b="b" l="l" r="r" t="t"/>
              <a:pathLst>
                <a:path extrusionOk="0" h="5263" w="14278">
                  <a:moveTo>
                    <a:pt x="7282" y="1"/>
                  </a:moveTo>
                  <a:cubicBezTo>
                    <a:pt x="6549" y="1"/>
                    <a:pt x="5814" y="108"/>
                    <a:pt x="5104" y="326"/>
                  </a:cubicBezTo>
                  <a:cubicBezTo>
                    <a:pt x="1702" y="1293"/>
                    <a:pt x="0" y="4262"/>
                    <a:pt x="0" y="5263"/>
                  </a:cubicBezTo>
                  <a:lnTo>
                    <a:pt x="14277" y="5263"/>
                  </a:lnTo>
                  <a:cubicBezTo>
                    <a:pt x="13910" y="3528"/>
                    <a:pt x="12843" y="2027"/>
                    <a:pt x="11309" y="1160"/>
                  </a:cubicBezTo>
                  <a:cubicBezTo>
                    <a:pt x="10082" y="394"/>
                    <a:pt x="8683" y="1"/>
                    <a:pt x="7282" y="1"/>
                  </a:cubicBez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6" name="Google Shape;276;p23"/>
            <p:cNvSpPr/>
            <p:nvPr/>
          </p:nvSpPr>
          <p:spPr>
            <a:xfrm>
              <a:off x="5282119" y="4364165"/>
              <a:ext cx="75813" cy="127134"/>
            </a:xfrm>
            <a:custGeom>
              <a:rect b="b" l="l" r="r" t="t"/>
              <a:pathLst>
                <a:path extrusionOk="0" h="6099" w="3637">
                  <a:moveTo>
                    <a:pt x="2803" y="1"/>
                  </a:moveTo>
                  <a:cubicBezTo>
                    <a:pt x="2803" y="1"/>
                    <a:pt x="968" y="2703"/>
                    <a:pt x="968" y="3670"/>
                  </a:cubicBezTo>
                  <a:cubicBezTo>
                    <a:pt x="968" y="4671"/>
                    <a:pt x="1" y="5638"/>
                    <a:pt x="1402" y="6072"/>
                  </a:cubicBezTo>
                  <a:cubicBezTo>
                    <a:pt x="1460" y="6090"/>
                    <a:pt x="1518" y="6099"/>
                    <a:pt x="1575" y="6099"/>
                  </a:cubicBezTo>
                  <a:cubicBezTo>
                    <a:pt x="2871" y="6099"/>
                    <a:pt x="3637" y="1545"/>
                    <a:pt x="3637" y="1001"/>
                  </a:cubicBezTo>
                  <a:cubicBezTo>
                    <a:pt x="3637" y="434"/>
                    <a:pt x="2803" y="1"/>
                    <a:pt x="2803"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7" name="Google Shape;277;p23"/>
            <p:cNvSpPr/>
            <p:nvPr/>
          </p:nvSpPr>
          <p:spPr>
            <a:xfrm>
              <a:off x="5308550" y="4358078"/>
              <a:ext cx="85548" cy="143038"/>
            </a:xfrm>
            <a:custGeom>
              <a:rect b="b" l="l" r="r" t="t"/>
              <a:pathLst>
                <a:path extrusionOk="0" h="6862" w="4104">
                  <a:moveTo>
                    <a:pt x="2667" y="1"/>
                  </a:moveTo>
                  <a:cubicBezTo>
                    <a:pt x="2207" y="1"/>
                    <a:pt x="1759" y="68"/>
                    <a:pt x="1535" y="293"/>
                  </a:cubicBezTo>
                  <a:cubicBezTo>
                    <a:pt x="968" y="860"/>
                    <a:pt x="0" y="5797"/>
                    <a:pt x="134" y="6364"/>
                  </a:cubicBezTo>
                  <a:cubicBezTo>
                    <a:pt x="208" y="6680"/>
                    <a:pt x="688" y="6861"/>
                    <a:pt x="1167" y="6861"/>
                  </a:cubicBezTo>
                  <a:cubicBezTo>
                    <a:pt x="1546" y="6861"/>
                    <a:pt x="1925" y="6748"/>
                    <a:pt x="2102" y="6497"/>
                  </a:cubicBezTo>
                  <a:cubicBezTo>
                    <a:pt x="2535" y="5930"/>
                    <a:pt x="4103" y="159"/>
                    <a:pt x="4103" y="159"/>
                  </a:cubicBezTo>
                  <a:cubicBezTo>
                    <a:pt x="4103" y="159"/>
                    <a:pt x="3371" y="1"/>
                    <a:pt x="266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8" name="Google Shape;278;p23"/>
            <p:cNvSpPr/>
            <p:nvPr/>
          </p:nvSpPr>
          <p:spPr>
            <a:xfrm>
              <a:off x="5340527" y="4341819"/>
              <a:ext cx="381067" cy="180476"/>
            </a:xfrm>
            <a:custGeom>
              <a:rect b="b" l="l" r="r" t="t"/>
              <a:pathLst>
                <a:path extrusionOk="0" h="8658" w="18281">
                  <a:moveTo>
                    <a:pt x="3133" y="0"/>
                  </a:moveTo>
                  <a:cubicBezTo>
                    <a:pt x="2277" y="0"/>
                    <a:pt x="1758" y="1265"/>
                    <a:pt x="1435" y="2073"/>
                  </a:cubicBezTo>
                  <a:cubicBezTo>
                    <a:pt x="1001" y="3074"/>
                    <a:pt x="1" y="6577"/>
                    <a:pt x="1" y="7577"/>
                  </a:cubicBezTo>
                  <a:cubicBezTo>
                    <a:pt x="1" y="8139"/>
                    <a:pt x="528" y="8520"/>
                    <a:pt x="1024" y="8520"/>
                  </a:cubicBezTo>
                  <a:cubicBezTo>
                    <a:pt x="1382" y="8520"/>
                    <a:pt x="1723" y="8320"/>
                    <a:pt x="1835" y="7844"/>
                  </a:cubicBezTo>
                  <a:cubicBezTo>
                    <a:pt x="2135" y="6710"/>
                    <a:pt x="4370" y="3041"/>
                    <a:pt x="4370" y="3041"/>
                  </a:cubicBezTo>
                  <a:lnTo>
                    <a:pt x="7339" y="4175"/>
                  </a:lnTo>
                  <a:cubicBezTo>
                    <a:pt x="7339" y="4175"/>
                    <a:pt x="7639" y="4608"/>
                    <a:pt x="6372" y="5442"/>
                  </a:cubicBezTo>
                  <a:cubicBezTo>
                    <a:pt x="5104" y="6310"/>
                    <a:pt x="3270" y="8144"/>
                    <a:pt x="3803" y="8411"/>
                  </a:cubicBezTo>
                  <a:cubicBezTo>
                    <a:pt x="3992" y="8511"/>
                    <a:pt x="4307" y="8559"/>
                    <a:pt x="4664" y="8559"/>
                  </a:cubicBezTo>
                  <a:cubicBezTo>
                    <a:pt x="5378" y="8559"/>
                    <a:pt x="6261" y="8367"/>
                    <a:pt x="6639" y="8011"/>
                  </a:cubicBezTo>
                  <a:cubicBezTo>
                    <a:pt x="7206" y="7444"/>
                    <a:pt x="10175" y="6743"/>
                    <a:pt x="10175" y="6743"/>
                  </a:cubicBezTo>
                  <a:cubicBezTo>
                    <a:pt x="10175" y="6743"/>
                    <a:pt x="12876" y="8445"/>
                    <a:pt x="13410" y="8578"/>
                  </a:cubicBezTo>
                  <a:cubicBezTo>
                    <a:pt x="13679" y="8627"/>
                    <a:pt x="13947" y="8658"/>
                    <a:pt x="14216" y="8658"/>
                  </a:cubicBezTo>
                  <a:cubicBezTo>
                    <a:pt x="14314" y="8658"/>
                    <a:pt x="14413" y="8654"/>
                    <a:pt x="14511" y="8645"/>
                  </a:cubicBezTo>
                  <a:lnTo>
                    <a:pt x="17980" y="8645"/>
                  </a:lnTo>
                  <a:cubicBezTo>
                    <a:pt x="18280" y="7410"/>
                    <a:pt x="17880" y="6076"/>
                    <a:pt x="16979" y="5209"/>
                  </a:cubicBezTo>
                  <a:lnTo>
                    <a:pt x="13644" y="4809"/>
                  </a:lnTo>
                  <a:cubicBezTo>
                    <a:pt x="13444" y="4575"/>
                    <a:pt x="13243" y="4375"/>
                    <a:pt x="13010" y="4175"/>
                  </a:cubicBezTo>
                  <a:cubicBezTo>
                    <a:pt x="12376" y="3808"/>
                    <a:pt x="11709" y="3474"/>
                    <a:pt x="11042" y="3207"/>
                  </a:cubicBezTo>
                  <a:cubicBezTo>
                    <a:pt x="11042" y="3207"/>
                    <a:pt x="5104" y="1073"/>
                    <a:pt x="3803" y="239"/>
                  </a:cubicBezTo>
                  <a:cubicBezTo>
                    <a:pt x="3559" y="72"/>
                    <a:pt x="3337" y="0"/>
                    <a:pt x="3133"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79" name="Google Shape;279;p23"/>
            <p:cNvSpPr/>
            <p:nvPr/>
          </p:nvSpPr>
          <p:spPr>
            <a:xfrm>
              <a:off x="5480980" y="4417007"/>
              <a:ext cx="46609" cy="33394"/>
            </a:xfrm>
            <a:custGeom>
              <a:rect b="b" l="l" r="r" t="t"/>
              <a:pathLst>
                <a:path extrusionOk="0" fill="none" h="1602" w="2236">
                  <a:moveTo>
                    <a:pt x="1" y="1602"/>
                  </a:moveTo>
                  <a:cubicBezTo>
                    <a:pt x="1" y="1602"/>
                    <a:pt x="1235" y="168"/>
                    <a:pt x="2236" y="1"/>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0" name="Google Shape;280;p23"/>
            <p:cNvSpPr/>
            <p:nvPr/>
          </p:nvSpPr>
          <p:spPr>
            <a:xfrm>
              <a:off x="7103180" y="4209099"/>
              <a:ext cx="239217" cy="261250"/>
            </a:xfrm>
            <a:custGeom>
              <a:rect b="b" l="l" r="r" t="t"/>
              <a:pathLst>
                <a:path extrusionOk="0" h="12533" w="11476">
                  <a:moveTo>
                    <a:pt x="4237" y="1"/>
                  </a:moveTo>
                  <a:cubicBezTo>
                    <a:pt x="1" y="668"/>
                    <a:pt x="868" y="5071"/>
                    <a:pt x="968" y="7039"/>
                  </a:cubicBezTo>
                  <a:cubicBezTo>
                    <a:pt x="1068" y="9007"/>
                    <a:pt x="2703" y="11476"/>
                    <a:pt x="5738" y="12343"/>
                  </a:cubicBezTo>
                  <a:cubicBezTo>
                    <a:pt x="6188" y="12472"/>
                    <a:pt x="6617" y="12532"/>
                    <a:pt x="7021" y="12532"/>
                  </a:cubicBezTo>
                  <a:cubicBezTo>
                    <a:pt x="9348" y="12532"/>
                    <a:pt x="10887" y="10536"/>
                    <a:pt x="11142" y="8007"/>
                  </a:cubicBezTo>
                  <a:cubicBezTo>
                    <a:pt x="11476" y="5071"/>
                    <a:pt x="10709" y="2703"/>
                    <a:pt x="8640" y="1736"/>
                  </a:cubicBezTo>
                  <a:cubicBezTo>
                    <a:pt x="7206" y="1068"/>
                    <a:pt x="5738" y="501"/>
                    <a:pt x="4237"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1" name="Google Shape;281;p23"/>
            <p:cNvSpPr/>
            <p:nvPr/>
          </p:nvSpPr>
          <p:spPr>
            <a:xfrm>
              <a:off x="6217330" y="3400438"/>
              <a:ext cx="734307" cy="457902"/>
            </a:xfrm>
            <a:custGeom>
              <a:rect b="b" l="l" r="r" t="t"/>
              <a:pathLst>
                <a:path extrusionOk="0" h="21967" w="35227">
                  <a:moveTo>
                    <a:pt x="23651" y="1"/>
                  </a:moveTo>
                  <a:lnTo>
                    <a:pt x="11709" y="968"/>
                  </a:lnTo>
                  <a:cubicBezTo>
                    <a:pt x="11709" y="968"/>
                    <a:pt x="11709" y="7639"/>
                    <a:pt x="11543" y="9074"/>
                  </a:cubicBezTo>
                  <a:cubicBezTo>
                    <a:pt x="11409" y="10508"/>
                    <a:pt x="9808" y="11142"/>
                    <a:pt x="7273" y="11942"/>
                  </a:cubicBezTo>
                  <a:cubicBezTo>
                    <a:pt x="5305" y="12543"/>
                    <a:pt x="2803" y="12309"/>
                    <a:pt x="1" y="13243"/>
                  </a:cubicBezTo>
                  <a:cubicBezTo>
                    <a:pt x="2770" y="17280"/>
                    <a:pt x="7406" y="21683"/>
                    <a:pt x="14578" y="21950"/>
                  </a:cubicBezTo>
                  <a:cubicBezTo>
                    <a:pt x="14886" y="21961"/>
                    <a:pt x="15191" y="21966"/>
                    <a:pt x="15494" y="21966"/>
                  </a:cubicBezTo>
                  <a:cubicBezTo>
                    <a:pt x="26123" y="21966"/>
                    <a:pt x="33150" y="15280"/>
                    <a:pt x="35226" y="13010"/>
                  </a:cubicBezTo>
                  <a:cubicBezTo>
                    <a:pt x="34648" y="13010"/>
                    <a:pt x="34057" y="13049"/>
                    <a:pt x="33437" y="13049"/>
                  </a:cubicBezTo>
                  <a:cubicBezTo>
                    <a:pt x="32663" y="13049"/>
                    <a:pt x="31846" y="12988"/>
                    <a:pt x="30956" y="12710"/>
                  </a:cubicBezTo>
                  <a:cubicBezTo>
                    <a:pt x="27287" y="11609"/>
                    <a:pt x="24752" y="10508"/>
                    <a:pt x="23651" y="9074"/>
                  </a:cubicBezTo>
                  <a:cubicBezTo>
                    <a:pt x="22517" y="7639"/>
                    <a:pt x="23651" y="1"/>
                    <a:pt x="23651" y="1"/>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2" name="Google Shape;282;p23"/>
            <p:cNvSpPr/>
            <p:nvPr/>
          </p:nvSpPr>
          <p:spPr>
            <a:xfrm>
              <a:off x="6461404" y="3400438"/>
              <a:ext cx="248952" cy="176641"/>
            </a:xfrm>
            <a:custGeom>
              <a:rect b="b" l="l" r="r" t="t"/>
              <a:pathLst>
                <a:path extrusionOk="0" h="8474" w="11943">
                  <a:moveTo>
                    <a:pt x="11942" y="1"/>
                  </a:moveTo>
                  <a:lnTo>
                    <a:pt x="34" y="968"/>
                  </a:lnTo>
                  <a:cubicBezTo>
                    <a:pt x="34" y="968"/>
                    <a:pt x="0" y="3470"/>
                    <a:pt x="0" y="5738"/>
                  </a:cubicBezTo>
                  <a:cubicBezTo>
                    <a:pt x="868" y="6605"/>
                    <a:pt x="1868" y="7372"/>
                    <a:pt x="2936" y="8006"/>
                  </a:cubicBezTo>
                  <a:cubicBezTo>
                    <a:pt x="3531" y="8335"/>
                    <a:pt x="4253" y="8474"/>
                    <a:pt x="4994" y="8474"/>
                  </a:cubicBezTo>
                  <a:cubicBezTo>
                    <a:pt x="6661" y="8474"/>
                    <a:pt x="8427" y="7770"/>
                    <a:pt x="9073" y="6939"/>
                  </a:cubicBezTo>
                  <a:cubicBezTo>
                    <a:pt x="9540" y="6338"/>
                    <a:pt x="10508" y="5204"/>
                    <a:pt x="11542" y="3803"/>
                  </a:cubicBezTo>
                  <a:cubicBezTo>
                    <a:pt x="11675" y="1802"/>
                    <a:pt x="11942" y="1"/>
                    <a:pt x="11942" y="1"/>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3" name="Google Shape;283;p23"/>
            <p:cNvSpPr/>
            <p:nvPr/>
          </p:nvSpPr>
          <p:spPr>
            <a:xfrm>
              <a:off x="6572654" y="3887169"/>
              <a:ext cx="672397" cy="597543"/>
            </a:xfrm>
            <a:custGeom>
              <a:rect b="b" l="l" r="r" t="t"/>
              <a:pathLst>
                <a:path extrusionOk="0" h="28666" w="32257">
                  <a:moveTo>
                    <a:pt x="32257" y="1"/>
                  </a:moveTo>
                  <a:lnTo>
                    <a:pt x="23817" y="1935"/>
                  </a:lnTo>
                  <a:cubicBezTo>
                    <a:pt x="21938" y="2369"/>
                    <a:pt x="19592" y="2513"/>
                    <a:pt x="17299" y="2513"/>
                  </a:cubicBezTo>
                  <a:cubicBezTo>
                    <a:pt x="12713" y="2513"/>
                    <a:pt x="8340" y="1935"/>
                    <a:pt x="8340" y="1935"/>
                  </a:cubicBezTo>
                  <a:cubicBezTo>
                    <a:pt x="8340" y="1935"/>
                    <a:pt x="7906" y="5171"/>
                    <a:pt x="6172" y="10908"/>
                  </a:cubicBezTo>
                  <a:cubicBezTo>
                    <a:pt x="4437" y="16679"/>
                    <a:pt x="0" y="28121"/>
                    <a:pt x="0" y="28121"/>
                  </a:cubicBezTo>
                  <a:cubicBezTo>
                    <a:pt x="0" y="28121"/>
                    <a:pt x="5961" y="28665"/>
                    <a:pt x="10020" y="28665"/>
                  </a:cubicBezTo>
                  <a:cubicBezTo>
                    <a:pt x="10340" y="28665"/>
                    <a:pt x="10649" y="28662"/>
                    <a:pt x="10942" y="28654"/>
                  </a:cubicBezTo>
                  <a:cubicBezTo>
                    <a:pt x="14944" y="28554"/>
                    <a:pt x="21216" y="25852"/>
                    <a:pt x="21216" y="25852"/>
                  </a:cubicBezTo>
                  <a:cubicBezTo>
                    <a:pt x="21216" y="25852"/>
                    <a:pt x="23284" y="17180"/>
                    <a:pt x="23918" y="13610"/>
                  </a:cubicBezTo>
                  <a:cubicBezTo>
                    <a:pt x="24585" y="10041"/>
                    <a:pt x="31056" y="1502"/>
                    <a:pt x="31056" y="1502"/>
                  </a:cubicBezTo>
                  <a:lnTo>
                    <a:pt x="32257"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4" name="Google Shape;284;p23"/>
            <p:cNvSpPr/>
            <p:nvPr/>
          </p:nvSpPr>
          <p:spPr>
            <a:xfrm>
              <a:off x="6939797" y="4058640"/>
              <a:ext cx="273966" cy="329184"/>
            </a:xfrm>
            <a:custGeom>
              <a:rect b="b" l="l" r="r" t="t"/>
              <a:pathLst>
                <a:path extrusionOk="0" h="15792" w="13143">
                  <a:moveTo>
                    <a:pt x="4242" y="1"/>
                  </a:moveTo>
                  <a:cubicBezTo>
                    <a:pt x="3786" y="1"/>
                    <a:pt x="3403" y="25"/>
                    <a:pt x="3136" y="81"/>
                  </a:cubicBezTo>
                  <a:cubicBezTo>
                    <a:pt x="1534" y="381"/>
                    <a:pt x="1034" y="1015"/>
                    <a:pt x="2335" y="1348"/>
                  </a:cubicBezTo>
                  <a:cubicBezTo>
                    <a:pt x="3636" y="1648"/>
                    <a:pt x="5838" y="1982"/>
                    <a:pt x="6772" y="2149"/>
                  </a:cubicBezTo>
                  <a:cubicBezTo>
                    <a:pt x="7872" y="2382"/>
                    <a:pt x="8940" y="2716"/>
                    <a:pt x="9974" y="3083"/>
                  </a:cubicBezTo>
                  <a:cubicBezTo>
                    <a:pt x="9974" y="3083"/>
                    <a:pt x="6471" y="3550"/>
                    <a:pt x="5037" y="3550"/>
                  </a:cubicBezTo>
                  <a:cubicBezTo>
                    <a:pt x="3603" y="3550"/>
                    <a:pt x="267" y="4984"/>
                    <a:pt x="100" y="5651"/>
                  </a:cubicBezTo>
                  <a:cubicBezTo>
                    <a:pt x="0" y="6018"/>
                    <a:pt x="67" y="6418"/>
                    <a:pt x="267" y="6752"/>
                  </a:cubicBezTo>
                  <a:cubicBezTo>
                    <a:pt x="167" y="7086"/>
                    <a:pt x="200" y="7419"/>
                    <a:pt x="300" y="7753"/>
                  </a:cubicBezTo>
                  <a:cubicBezTo>
                    <a:pt x="467" y="8386"/>
                    <a:pt x="4236" y="8086"/>
                    <a:pt x="5204" y="8253"/>
                  </a:cubicBezTo>
                  <a:cubicBezTo>
                    <a:pt x="6138" y="8386"/>
                    <a:pt x="8072" y="8853"/>
                    <a:pt x="8072" y="8853"/>
                  </a:cubicBezTo>
                  <a:cubicBezTo>
                    <a:pt x="8072" y="8853"/>
                    <a:pt x="7379" y="8816"/>
                    <a:pt x="6481" y="8816"/>
                  </a:cubicBezTo>
                  <a:cubicBezTo>
                    <a:pt x="4834" y="8816"/>
                    <a:pt x="2502" y="8942"/>
                    <a:pt x="2502" y="9654"/>
                  </a:cubicBezTo>
                  <a:cubicBezTo>
                    <a:pt x="2502" y="10499"/>
                    <a:pt x="3897" y="10597"/>
                    <a:pt x="4983" y="10597"/>
                  </a:cubicBezTo>
                  <a:cubicBezTo>
                    <a:pt x="5312" y="10597"/>
                    <a:pt x="5613" y="10588"/>
                    <a:pt x="5838" y="10588"/>
                  </a:cubicBezTo>
                  <a:cubicBezTo>
                    <a:pt x="6972" y="10721"/>
                    <a:pt x="8072" y="11155"/>
                    <a:pt x="9006" y="11889"/>
                  </a:cubicBezTo>
                  <a:cubicBezTo>
                    <a:pt x="9473" y="12356"/>
                    <a:pt x="9340" y="14858"/>
                    <a:pt x="10774" y="15325"/>
                  </a:cubicBezTo>
                  <a:cubicBezTo>
                    <a:pt x="11375" y="15558"/>
                    <a:pt x="12009" y="15725"/>
                    <a:pt x="12676" y="15792"/>
                  </a:cubicBezTo>
                  <a:lnTo>
                    <a:pt x="13143" y="11188"/>
                  </a:lnTo>
                  <a:cubicBezTo>
                    <a:pt x="13143" y="11188"/>
                    <a:pt x="12342" y="1181"/>
                    <a:pt x="11408" y="848"/>
                  </a:cubicBezTo>
                  <a:cubicBezTo>
                    <a:pt x="10603" y="598"/>
                    <a:pt x="6512" y="1"/>
                    <a:pt x="42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5" name="Google Shape;285;p23"/>
            <p:cNvSpPr/>
            <p:nvPr/>
          </p:nvSpPr>
          <p:spPr>
            <a:xfrm>
              <a:off x="6939797" y="4053345"/>
              <a:ext cx="273966" cy="334479"/>
            </a:xfrm>
            <a:custGeom>
              <a:rect b="b" l="l" r="r" t="t"/>
              <a:pathLst>
                <a:path extrusionOk="0" fill="none" h="16046" w="13143">
                  <a:moveTo>
                    <a:pt x="13143" y="11442"/>
                  </a:moveTo>
                  <a:cubicBezTo>
                    <a:pt x="13143" y="11442"/>
                    <a:pt x="12342" y="1435"/>
                    <a:pt x="11408" y="1102"/>
                  </a:cubicBezTo>
                  <a:cubicBezTo>
                    <a:pt x="10441" y="802"/>
                    <a:pt x="4737" y="1"/>
                    <a:pt x="3136" y="335"/>
                  </a:cubicBezTo>
                  <a:cubicBezTo>
                    <a:pt x="1534" y="635"/>
                    <a:pt x="1034" y="1269"/>
                    <a:pt x="2335" y="1602"/>
                  </a:cubicBezTo>
                  <a:cubicBezTo>
                    <a:pt x="3636" y="1902"/>
                    <a:pt x="5838" y="2236"/>
                    <a:pt x="6772" y="2403"/>
                  </a:cubicBezTo>
                  <a:cubicBezTo>
                    <a:pt x="7872" y="2636"/>
                    <a:pt x="8940" y="2970"/>
                    <a:pt x="9974" y="3337"/>
                  </a:cubicBezTo>
                  <a:cubicBezTo>
                    <a:pt x="9974" y="3337"/>
                    <a:pt x="6471" y="3804"/>
                    <a:pt x="5037" y="3804"/>
                  </a:cubicBezTo>
                  <a:cubicBezTo>
                    <a:pt x="3603" y="3804"/>
                    <a:pt x="267" y="5238"/>
                    <a:pt x="100" y="5905"/>
                  </a:cubicBezTo>
                  <a:cubicBezTo>
                    <a:pt x="0" y="6272"/>
                    <a:pt x="67" y="6672"/>
                    <a:pt x="267" y="7006"/>
                  </a:cubicBezTo>
                  <a:cubicBezTo>
                    <a:pt x="167" y="7340"/>
                    <a:pt x="200" y="7673"/>
                    <a:pt x="300" y="8007"/>
                  </a:cubicBezTo>
                  <a:cubicBezTo>
                    <a:pt x="467" y="8640"/>
                    <a:pt x="4236" y="8340"/>
                    <a:pt x="5204" y="8507"/>
                  </a:cubicBezTo>
                  <a:cubicBezTo>
                    <a:pt x="6138" y="8640"/>
                    <a:pt x="8072" y="9107"/>
                    <a:pt x="8072" y="9107"/>
                  </a:cubicBezTo>
                  <a:cubicBezTo>
                    <a:pt x="8072" y="9107"/>
                    <a:pt x="2502" y="8807"/>
                    <a:pt x="2502" y="9908"/>
                  </a:cubicBezTo>
                  <a:cubicBezTo>
                    <a:pt x="2502" y="11009"/>
                    <a:pt x="4870" y="10842"/>
                    <a:pt x="5838" y="10842"/>
                  </a:cubicBezTo>
                  <a:cubicBezTo>
                    <a:pt x="6972" y="10975"/>
                    <a:pt x="8072" y="11409"/>
                    <a:pt x="9006" y="12143"/>
                  </a:cubicBezTo>
                  <a:cubicBezTo>
                    <a:pt x="9473" y="12610"/>
                    <a:pt x="9340" y="15112"/>
                    <a:pt x="10774" y="15579"/>
                  </a:cubicBezTo>
                  <a:cubicBezTo>
                    <a:pt x="11375" y="15812"/>
                    <a:pt x="12009" y="15979"/>
                    <a:pt x="12676" y="1604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6" name="Google Shape;286;p23"/>
            <p:cNvSpPr/>
            <p:nvPr/>
          </p:nvSpPr>
          <p:spPr>
            <a:xfrm>
              <a:off x="6945341" y="4169473"/>
              <a:ext cx="198903" cy="33394"/>
            </a:xfrm>
            <a:custGeom>
              <a:rect b="b" l="l" r="r" t="t"/>
              <a:pathLst>
                <a:path extrusionOk="0" fill="none" h="1602" w="9542">
                  <a:moveTo>
                    <a:pt x="1" y="1435"/>
                  </a:moveTo>
                  <a:cubicBezTo>
                    <a:pt x="1" y="1435"/>
                    <a:pt x="6372" y="1"/>
                    <a:pt x="9541" y="1602"/>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7" name="Google Shape;287;p23"/>
            <p:cNvSpPr/>
            <p:nvPr/>
          </p:nvSpPr>
          <p:spPr>
            <a:xfrm>
              <a:off x="6173535" y="4019973"/>
              <a:ext cx="56344" cy="493714"/>
            </a:xfrm>
            <a:custGeom>
              <a:rect b="b" l="l" r="r" t="t"/>
              <a:pathLst>
                <a:path extrusionOk="0" fill="none" h="23685" w="2703">
                  <a:moveTo>
                    <a:pt x="2536" y="1"/>
                  </a:moveTo>
                  <a:cubicBezTo>
                    <a:pt x="2536" y="1"/>
                    <a:pt x="0" y="8907"/>
                    <a:pt x="467" y="12109"/>
                  </a:cubicBezTo>
                  <a:cubicBezTo>
                    <a:pt x="968" y="15312"/>
                    <a:pt x="2369" y="18948"/>
                    <a:pt x="2536" y="19415"/>
                  </a:cubicBezTo>
                  <a:cubicBezTo>
                    <a:pt x="2702" y="19915"/>
                    <a:pt x="1969" y="23684"/>
                    <a:pt x="1969" y="23684"/>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8" name="Google Shape;288;p23"/>
            <p:cNvSpPr/>
            <p:nvPr/>
          </p:nvSpPr>
          <p:spPr>
            <a:xfrm>
              <a:off x="6057407" y="2612247"/>
              <a:ext cx="1053444" cy="865401"/>
            </a:xfrm>
            <a:custGeom>
              <a:rect b="b" l="l" r="r" t="t"/>
              <a:pathLst>
                <a:path extrusionOk="0" h="41516" w="50537">
                  <a:moveTo>
                    <a:pt x="22079" y="1"/>
                  </a:moveTo>
                  <a:cubicBezTo>
                    <a:pt x="21093" y="1"/>
                    <a:pt x="20294" y="466"/>
                    <a:pt x="19415" y="1253"/>
                  </a:cubicBezTo>
                  <a:cubicBezTo>
                    <a:pt x="19021" y="1586"/>
                    <a:pt x="18688" y="1702"/>
                    <a:pt x="18390" y="1702"/>
                  </a:cubicBezTo>
                  <a:cubicBezTo>
                    <a:pt x="17702" y="1702"/>
                    <a:pt x="17197" y="1086"/>
                    <a:pt x="16546" y="1086"/>
                  </a:cubicBezTo>
                  <a:cubicBezTo>
                    <a:pt x="15579" y="1086"/>
                    <a:pt x="14778" y="2521"/>
                    <a:pt x="14778" y="2521"/>
                  </a:cubicBezTo>
                  <a:cubicBezTo>
                    <a:pt x="14778" y="2521"/>
                    <a:pt x="14362" y="2481"/>
                    <a:pt x="13790" y="2481"/>
                  </a:cubicBezTo>
                  <a:cubicBezTo>
                    <a:pt x="12704" y="2481"/>
                    <a:pt x="11057" y="2624"/>
                    <a:pt x="10642" y="3455"/>
                  </a:cubicBezTo>
                  <a:cubicBezTo>
                    <a:pt x="10008" y="4756"/>
                    <a:pt x="10809" y="5556"/>
                    <a:pt x="9541" y="6023"/>
                  </a:cubicBezTo>
                  <a:cubicBezTo>
                    <a:pt x="8273" y="6490"/>
                    <a:pt x="6372" y="7124"/>
                    <a:pt x="6205" y="8892"/>
                  </a:cubicBezTo>
                  <a:cubicBezTo>
                    <a:pt x="6038" y="10626"/>
                    <a:pt x="6372" y="11427"/>
                    <a:pt x="5571" y="11727"/>
                  </a:cubicBezTo>
                  <a:cubicBezTo>
                    <a:pt x="4771" y="12061"/>
                    <a:pt x="3170" y="12861"/>
                    <a:pt x="3036" y="14429"/>
                  </a:cubicBezTo>
                  <a:cubicBezTo>
                    <a:pt x="2870" y="16030"/>
                    <a:pt x="4304" y="16831"/>
                    <a:pt x="2870" y="18265"/>
                  </a:cubicBezTo>
                  <a:cubicBezTo>
                    <a:pt x="1435" y="19700"/>
                    <a:pt x="1" y="20800"/>
                    <a:pt x="1268" y="21768"/>
                  </a:cubicBezTo>
                  <a:cubicBezTo>
                    <a:pt x="2536" y="22702"/>
                    <a:pt x="3804" y="23035"/>
                    <a:pt x="3637" y="24470"/>
                  </a:cubicBezTo>
                  <a:cubicBezTo>
                    <a:pt x="3503" y="25871"/>
                    <a:pt x="1869" y="27639"/>
                    <a:pt x="3170" y="28439"/>
                  </a:cubicBezTo>
                  <a:cubicBezTo>
                    <a:pt x="4471" y="29240"/>
                    <a:pt x="5705" y="29240"/>
                    <a:pt x="5705" y="30641"/>
                  </a:cubicBezTo>
                  <a:cubicBezTo>
                    <a:pt x="5705" y="32075"/>
                    <a:pt x="5271" y="34143"/>
                    <a:pt x="6672" y="34477"/>
                  </a:cubicBezTo>
                  <a:cubicBezTo>
                    <a:pt x="8073" y="34777"/>
                    <a:pt x="10175" y="34477"/>
                    <a:pt x="10175" y="35411"/>
                  </a:cubicBezTo>
                  <a:cubicBezTo>
                    <a:pt x="10175" y="36303"/>
                    <a:pt x="10317" y="37847"/>
                    <a:pt x="12064" y="37847"/>
                  </a:cubicBezTo>
                  <a:cubicBezTo>
                    <a:pt x="12212" y="37847"/>
                    <a:pt x="12371" y="37836"/>
                    <a:pt x="12543" y="37813"/>
                  </a:cubicBezTo>
                  <a:cubicBezTo>
                    <a:pt x="13782" y="37646"/>
                    <a:pt x="14580" y="37367"/>
                    <a:pt x="15125" y="37367"/>
                  </a:cubicBezTo>
                  <a:cubicBezTo>
                    <a:pt x="15563" y="37367"/>
                    <a:pt x="15837" y="37548"/>
                    <a:pt x="16046" y="38113"/>
                  </a:cubicBezTo>
                  <a:cubicBezTo>
                    <a:pt x="16508" y="39316"/>
                    <a:pt x="17485" y="40062"/>
                    <a:pt x="18631" y="40062"/>
                  </a:cubicBezTo>
                  <a:cubicBezTo>
                    <a:pt x="18725" y="40062"/>
                    <a:pt x="18819" y="40057"/>
                    <a:pt x="18914" y="40047"/>
                  </a:cubicBezTo>
                  <a:cubicBezTo>
                    <a:pt x="19400" y="39983"/>
                    <a:pt x="19960" y="39920"/>
                    <a:pt x="20527" y="39920"/>
                  </a:cubicBezTo>
                  <a:cubicBezTo>
                    <a:pt x="21440" y="39920"/>
                    <a:pt x="22372" y="40085"/>
                    <a:pt x="23051" y="40681"/>
                  </a:cubicBezTo>
                  <a:cubicBezTo>
                    <a:pt x="23584" y="41115"/>
                    <a:pt x="24251" y="41382"/>
                    <a:pt x="24952" y="41448"/>
                  </a:cubicBezTo>
                  <a:lnTo>
                    <a:pt x="24952" y="41515"/>
                  </a:lnTo>
                  <a:lnTo>
                    <a:pt x="25586" y="41515"/>
                  </a:lnTo>
                  <a:lnTo>
                    <a:pt x="25586" y="41448"/>
                  </a:lnTo>
                  <a:cubicBezTo>
                    <a:pt x="26286" y="41382"/>
                    <a:pt x="26953" y="41115"/>
                    <a:pt x="27487" y="40681"/>
                  </a:cubicBezTo>
                  <a:cubicBezTo>
                    <a:pt x="28169" y="40082"/>
                    <a:pt x="29108" y="39905"/>
                    <a:pt x="30025" y="39905"/>
                  </a:cubicBezTo>
                  <a:cubicBezTo>
                    <a:pt x="30587" y="39905"/>
                    <a:pt x="31142" y="39971"/>
                    <a:pt x="31623" y="40047"/>
                  </a:cubicBezTo>
                  <a:cubicBezTo>
                    <a:pt x="31735" y="40062"/>
                    <a:pt x="31845" y="40069"/>
                    <a:pt x="31954" y="40069"/>
                  </a:cubicBezTo>
                  <a:cubicBezTo>
                    <a:pt x="33080" y="40069"/>
                    <a:pt x="34036" y="39299"/>
                    <a:pt x="34492" y="38113"/>
                  </a:cubicBezTo>
                  <a:cubicBezTo>
                    <a:pt x="34700" y="37548"/>
                    <a:pt x="34975" y="37367"/>
                    <a:pt x="35413" y="37367"/>
                  </a:cubicBezTo>
                  <a:cubicBezTo>
                    <a:pt x="35958" y="37367"/>
                    <a:pt x="36756" y="37646"/>
                    <a:pt x="37995" y="37813"/>
                  </a:cubicBezTo>
                  <a:cubicBezTo>
                    <a:pt x="38166" y="37836"/>
                    <a:pt x="38325" y="37847"/>
                    <a:pt x="38473" y="37847"/>
                  </a:cubicBezTo>
                  <a:cubicBezTo>
                    <a:pt x="40221" y="37847"/>
                    <a:pt x="40363" y="36303"/>
                    <a:pt x="40363" y="35411"/>
                  </a:cubicBezTo>
                  <a:cubicBezTo>
                    <a:pt x="40363" y="34477"/>
                    <a:pt x="42431" y="34777"/>
                    <a:pt x="43865" y="34477"/>
                  </a:cubicBezTo>
                  <a:cubicBezTo>
                    <a:pt x="45300" y="34143"/>
                    <a:pt x="44833" y="32075"/>
                    <a:pt x="44833" y="30641"/>
                  </a:cubicBezTo>
                  <a:cubicBezTo>
                    <a:pt x="44833" y="29240"/>
                    <a:pt x="46100" y="29206"/>
                    <a:pt x="47368" y="28439"/>
                  </a:cubicBezTo>
                  <a:cubicBezTo>
                    <a:pt x="48636" y="27639"/>
                    <a:pt x="47034" y="25904"/>
                    <a:pt x="46868" y="24470"/>
                  </a:cubicBezTo>
                  <a:cubicBezTo>
                    <a:pt x="46734" y="23035"/>
                    <a:pt x="48002" y="22702"/>
                    <a:pt x="49269" y="21768"/>
                  </a:cubicBezTo>
                  <a:cubicBezTo>
                    <a:pt x="50537" y="20800"/>
                    <a:pt x="49103" y="19700"/>
                    <a:pt x="47668" y="18265"/>
                  </a:cubicBezTo>
                  <a:cubicBezTo>
                    <a:pt x="46267" y="16831"/>
                    <a:pt x="47668" y="16030"/>
                    <a:pt x="47535" y="14429"/>
                  </a:cubicBezTo>
                  <a:cubicBezTo>
                    <a:pt x="47368" y="12861"/>
                    <a:pt x="45767" y="12061"/>
                    <a:pt x="44966" y="11727"/>
                  </a:cubicBezTo>
                  <a:cubicBezTo>
                    <a:pt x="44166" y="11427"/>
                    <a:pt x="44499" y="10626"/>
                    <a:pt x="44332" y="8892"/>
                  </a:cubicBezTo>
                  <a:cubicBezTo>
                    <a:pt x="44199" y="7124"/>
                    <a:pt x="42264" y="6490"/>
                    <a:pt x="40997" y="6023"/>
                  </a:cubicBezTo>
                  <a:cubicBezTo>
                    <a:pt x="39729" y="5523"/>
                    <a:pt x="40530" y="4756"/>
                    <a:pt x="39896" y="3455"/>
                  </a:cubicBezTo>
                  <a:cubicBezTo>
                    <a:pt x="39481" y="2624"/>
                    <a:pt x="37834" y="2481"/>
                    <a:pt x="36748" y="2481"/>
                  </a:cubicBezTo>
                  <a:cubicBezTo>
                    <a:pt x="36176" y="2481"/>
                    <a:pt x="35760" y="2521"/>
                    <a:pt x="35760" y="2521"/>
                  </a:cubicBezTo>
                  <a:cubicBezTo>
                    <a:pt x="35760" y="2521"/>
                    <a:pt x="34959" y="1086"/>
                    <a:pt x="34025" y="1086"/>
                  </a:cubicBezTo>
                  <a:cubicBezTo>
                    <a:pt x="33351" y="1086"/>
                    <a:pt x="32838" y="1702"/>
                    <a:pt x="32160" y="1702"/>
                  </a:cubicBezTo>
                  <a:cubicBezTo>
                    <a:pt x="31866" y="1702"/>
                    <a:pt x="31540" y="1586"/>
                    <a:pt x="31156" y="1253"/>
                  </a:cubicBezTo>
                  <a:cubicBezTo>
                    <a:pt x="30277" y="466"/>
                    <a:pt x="29462" y="1"/>
                    <a:pt x="28466" y="1"/>
                  </a:cubicBezTo>
                  <a:cubicBezTo>
                    <a:pt x="28027" y="1"/>
                    <a:pt x="27552" y="91"/>
                    <a:pt x="27020" y="286"/>
                  </a:cubicBezTo>
                  <a:cubicBezTo>
                    <a:pt x="26453" y="519"/>
                    <a:pt x="25853" y="686"/>
                    <a:pt x="25286" y="853"/>
                  </a:cubicBezTo>
                  <a:cubicBezTo>
                    <a:pt x="24685" y="686"/>
                    <a:pt x="24085" y="519"/>
                    <a:pt x="23518" y="286"/>
                  </a:cubicBezTo>
                  <a:cubicBezTo>
                    <a:pt x="22986" y="91"/>
                    <a:pt x="22514" y="1"/>
                    <a:pt x="22079" y="1"/>
                  </a:cubicBezTo>
                  <a:close/>
                </a:path>
              </a:pathLst>
            </a:custGeom>
            <a:solidFill>
              <a:schemeClr val="dk1"/>
            </a:solid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89" name="Google Shape;289;p23"/>
            <p:cNvSpPr/>
            <p:nvPr/>
          </p:nvSpPr>
          <p:spPr>
            <a:xfrm>
              <a:off x="6300085" y="3138896"/>
              <a:ext cx="101536" cy="159694"/>
            </a:xfrm>
            <a:custGeom>
              <a:rect b="b" l="l" r="r" t="t"/>
              <a:pathLst>
                <a:path extrusionOk="0" h="7661" w="4871">
                  <a:moveTo>
                    <a:pt x="1754" y="0"/>
                  </a:moveTo>
                  <a:cubicBezTo>
                    <a:pt x="1511" y="0"/>
                    <a:pt x="1277" y="98"/>
                    <a:pt x="1068" y="339"/>
                  </a:cubicBezTo>
                  <a:cubicBezTo>
                    <a:pt x="0" y="1606"/>
                    <a:pt x="367" y="4842"/>
                    <a:pt x="1802" y="6477"/>
                  </a:cubicBezTo>
                  <a:cubicBezTo>
                    <a:pt x="2669" y="7465"/>
                    <a:pt x="3610" y="7661"/>
                    <a:pt x="4218" y="7661"/>
                  </a:cubicBezTo>
                  <a:cubicBezTo>
                    <a:pt x="4615" y="7661"/>
                    <a:pt x="4871" y="7577"/>
                    <a:pt x="4871" y="7577"/>
                  </a:cubicBezTo>
                  <a:lnTo>
                    <a:pt x="3970" y="1773"/>
                  </a:lnTo>
                  <a:cubicBezTo>
                    <a:pt x="3970" y="1773"/>
                    <a:pt x="2788" y="0"/>
                    <a:pt x="17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0" name="Google Shape;290;p23"/>
            <p:cNvSpPr/>
            <p:nvPr/>
          </p:nvSpPr>
          <p:spPr>
            <a:xfrm>
              <a:off x="6300085" y="3119531"/>
              <a:ext cx="101536" cy="188439"/>
            </a:xfrm>
            <a:custGeom>
              <a:rect b="b" l="l" r="r" t="t"/>
              <a:pathLst>
                <a:path extrusionOk="0" fill="none" h="9040" w="4871">
                  <a:moveTo>
                    <a:pt x="3970" y="2702"/>
                  </a:moveTo>
                  <a:cubicBezTo>
                    <a:pt x="3970" y="2702"/>
                    <a:pt x="2169" y="0"/>
                    <a:pt x="1068" y="1268"/>
                  </a:cubicBezTo>
                  <a:cubicBezTo>
                    <a:pt x="0" y="2535"/>
                    <a:pt x="367" y="5771"/>
                    <a:pt x="1802" y="7406"/>
                  </a:cubicBezTo>
                  <a:cubicBezTo>
                    <a:pt x="3236" y="9040"/>
                    <a:pt x="4871" y="8506"/>
                    <a:pt x="4871" y="8506"/>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1" name="Google Shape;291;p23"/>
            <p:cNvSpPr/>
            <p:nvPr/>
          </p:nvSpPr>
          <p:spPr>
            <a:xfrm>
              <a:off x="6753442" y="3141231"/>
              <a:ext cx="115440" cy="153273"/>
            </a:xfrm>
            <a:custGeom>
              <a:rect b="b" l="l" r="r" t="t"/>
              <a:pathLst>
                <a:path extrusionOk="0" h="7353" w="5538">
                  <a:moveTo>
                    <a:pt x="3871" y="1"/>
                  </a:moveTo>
                  <a:cubicBezTo>
                    <a:pt x="2871" y="1"/>
                    <a:pt x="1568" y="1528"/>
                    <a:pt x="1568" y="1528"/>
                  </a:cubicBezTo>
                  <a:lnTo>
                    <a:pt x="0" y="7165"/>
                  </a:lnTo>
                  <a:cubicBezTo>
                    <a:pt x="0" y="7165"/>
                    <a:pt x="401" y="7353"/>
                    <a:pt x="1005" y="7353"/>
                  </a:cubicBezTo>
                  <a:cubicBezTo>
                    <a:pt x="1595" y="7353"/>
                    <a:pt x="2378" y="7174"/>
                    <a:pt x="3169" y="6465"/>
                  </a:cubicBezTo>
                  <a:cubicBezTo>
                    <a:pt x="4804" y="5030"/>
                    <a:pt x="5538" y="1828"/>
                    <a:pt x="4604" y="427"/>
                  </a:cubicBezTo>
                  <a:cubicBezTo>
                    <a:pt x="4407" y="120"/>
                    <a:pt x="4151" y="1"/>
                    <a:pt x="38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2" name="Google Shape;292;p23"/>
            <p:cNvSpPr/>
            <p:nvPr/>
          </p:nvSpPr>
          <p:spPr>
            <a:xfrm>
              <a:off x="6753442" y="3120907"/>
              <a:ext cx="115440" cy="184979"/>
            </a:xfrm>
            <a:custGeom>
              <a:rect b="b" l="l" r="r" t="t"/>
              <a:pathLst>
                <a:path extrusionOk="0" fill="none" h="8874" w="5538">
                  <a:moveTo>
                    <a:pt x="1568" y="2503"/>
                  </a:moveTo>
                  <a:cubicBezTo>
                    <a:pt x="1568" y="2503"/>
                    <a:pt x="3703" y="1"/>
                    <a:pt x="4604" y="1402"/>
                  </a:cubicBezTo>
                  <a:cubicBezTo>
                    <a:pt x="5538" y="2803"/>
                    <a:pt x="4804" y="6005"/>
                    <a:pt x="3169" y="7440"/>
                  </a:cubicBezTo>
                  <a:cubicBezTo>
                    <a:pt x="1568" y="8874"/>
                    <a:pt x="0" y="8140"/>
                    <a:pt x="0" y="8140"/>
                  </a:cubicBez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3" name="Google Shape;293;p23"/>
            <p:cNvSpPr/>
            <p:nvPr/>
          </p:nvSpPr>
          <p:spPr>
            <a:xfrm>
              <a:off x="6355720" y="3034004"/>
              <a:ext cx="467282" cy="494402"/>
            </a:xfrm>
            <a:custGeom>
              <a:rect b="b" l="l" r="r" t="t"/>
              <a:pathLst>
                <a:path extrusionOk="0" h="23718" w="22417">
                  <a:moveTo>
                    <a:pt x="5704" y="0"/>
                  </a:moveTo>
                  <a:cubicBezTo>
                    <a:pt x="5704" y="0"/>
                    <a:pt x="4770" y="834"/>
                    <a:pt x="3803" y="834"/>
                  </a:cubicBezTo>
                  <a:cubicBezTo>
                    <a:pt x="3202" y="834"/>
                    <a:pt x="2602" y="801"/>
                    <a:pt x="2001" y="734"/>
                  </a:cubicBezTo>
                  <a:cubicBezTo>
                    <a:pt x="1768" y="868"/>
                    <a:pt x="1468" y="934"/>
                    <a:pt x="1168" y="968"/>
                  </a:cubicBezTo>
                  <a:lnTo>
                    <a:pt x="334" y="968"/>
                  </a:lnTo>
                  <a:cubicBezTo>
                    <a:pt x="334" y="968"/>
                    <a:pt x="0" y="8106"/>
                    <a:pt x="1168" y="13243"/>
                  </a:cubicBezTo>
                  <a:cubicBezTo>
                    <a:pt x="2368" y="18380"/>
                    <a:pt x="7005" y="22183"/>
                    <a:pt x="8940" y="23250"/>
                  </a:cubicBezTo>
                  <a:cubicBezTo>
                    <a:pt x="9525" y="23579"/>
                    <a:pt x="10239" y="23718"/>
                    <a:pt x="10976" y="23718"/>
                  </a:cubicBezTo>
                  <a:cubicBezTo>
                    <a:pt x="12635" y="23718"/>
                    <a:pt x="14408" y="23014"/>
                    <a:pt x="15077" y="22183"/>
                  </a:cubicBezTo>
                  <a:cubicBezTo>
                    <a:pt x="16011" y="20982"/>
                    <a:pt x="19080" y="17413"/>
                    <a:pt x="20481" y="14311"/>
                  </a:cubicBezTo>
                  <a:cubicBezTo>
                    <a:pt x="21916" y="11208"/>
                    <a:pt x="22416" y="2135"/>
                    <a:pt x="22416" y="1535"/>
                  </a:cubicBezTo>
                  <a:cubicBezTo>
                    <a:pt x="22416" y="968"/>
                    <a:pt x="20481" y="1668"/>
                    <a:pt x="19914" y="267"/>
                  </a:cubicBezTo>
                  <a:cubicBezTo>
                    <a:pt x="19361" y="738"/>
                    <a:pt x="18669" y="1001"/>
                    <a:pt x="17955" y="1001"/>
                  </a:cubicBezTo>
                  <a:cubicBezTo>
                    <a:pt x="17808" y="1001"/>
                    <a:pt x="17660" y="990"/>
                    <a:pt x="17513" y="968"/>
                  </a:cubicBezTo>
                  <a:cubicBezTo>
                    <a:pt x="16712" y="834"/>
                    <a:pt x="15945" y="601"/>
                    <a:pt x="15244" y="267"/>
                  </a:cubicBezTo>
                  <a:cubicBezTo>
                    <a:pt x="15244" y="267"/>
                    <a:pt x="14242" y="920"/>
                    <a:pt x="13290" y="920"/>
                  </a:cubicBezTo>
                  <a:cubicBezTo>
                    <a:pt x="13103" y="920"/>
                    <a:pt x="12918" y="894"/>
                    <a:pt x="12742" y="834"/>
                  </a:cubicBezTo>
                  <a:cubicBezTo>
                    <a:pt x="11675" y="501"/>
                    <a:pt x="10474" y="134"/>
                    <a:pt x="10474" y="134"/>
                  </a:cubicBezTo>
                  <a:cubicBezTo>
                    <a:pt x="9901" y="482"/>
                    <a:pt x="9235" y="664"/>
                    <a:pt x="8560" y="664"/>
                  </a:cubicBezTo>
                  <a:cubicBezTo>
                    <a:pt x="8331" y="664"/>
                    <a:pt x="8100" y="643"/>
                    <a:pt x="7872" y="601"/>
                  </a:cubicBezTo>
                  <a:cubicBezTo>
                    <a:pt x="6204" y="367"/>
                    <a:pt x="5704" y="0"/>
                    <a:pt x="5704" y="0"/>
                  </a:cubicBez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4" name="Google Shape;294;p23"/>
            <p:cNvSpPr/>
            <p:nvPr/>
          </p:nvSpPr>
          <p:spPr>
            <a:xfrm>
              <a:off x="6430116" y="3611119"/>
              <a:ext cx="308047" cy="477017"/>
            </a:xfrm>
            <a:custGeom>
              <a:rect b="b" l="l" r="r" t="t"/>
              <a:pathLst>
                <a:path extrusionOk="0" fill="none" h="22884" w="14778">
                  <a:moveTo>
                    <a:pt x="14777" y="1"/>
                  </a:moveTo>
                  <a:lnTo>
                    <a:pt x="5471" y="22884"/>
                  </a:lnTo>
                  <a:lnTo>
                    <a:pt x="0" y="935"/>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5" name="Google Shape;295;p23"/>
            <p:cNvSpPr/>
            <p:nvPr/>
          </p:nvSpPr>
          <p:spPr>
            <a:xfrm>
              <a:off x="6519812" y="4083258"/>
              <a:ext cx="63994" cy="54697"/>
            </a:xfrm>
            <a:custGeom>
              <a:rect b="b" l="l" r="r" t="t"/>
              <a:pathLst>
                <a:path extrusionOk="0" h="2624" w="3070">
                  <a:moveTo>
                    <a:pt x="1301" y="0"/>
                  </a:moveTo>
                  <a:cubicBezTo>
                    <a:pt x="567" y="0"/>
                    <a:pt x="0" y="601"/>
                    <a:pt x="0" y="1301"/>
                  </a:cubicBezTo>
                  <a:cubicBezTo>
                    <a:pt x="0" y="2093"/>
                    <a:pt x="644" y="2624"/>
                    <a:pt x="1319" y="2624"/>
                  </a:cubicBezTo>
                  <a:cubicBezTo>
                    <a:pt x="1639" y="2624"/>
                    <a:pt x="1967" y="2504"/>
                    <a:pt x="2235" y="2235"/>
                  </a:cubicBezTo>
                  <a:cubicBezTo>
                    <a:pt x="3069" y="1401"/>
                    <a:pt x="2469" y="0"/>
                    <a:pt x="1301" y="0"/>
                  </a:cubicBezTo>
                  <a:close/>
                </a:path>
              </a:pathLst>
            </a:custGeom>
            <a:solidFill>
              <a:srgbClr val="263238"/>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6" name="Google Shape;296;p23"/>
            <p:cNvSpPr/>
            <p:nvPr/>
          </p:nvSpPr>
          <p:spPr>
            <a:xfrm>
              <a:off x="5928773" y="4497677"/>
              <a:ext cx="749586" cy="22950"/>
            </a:xfrm>
            <a:custGeom>
              <a:rect b="b" l="l" r="r" t="t"/>
              <a:pathLst>
                <a:path extrusionOk="0" h="1101" w="35960">
                  <a:moveTo>
                    <a:pt x="1" y="0"/>
                  </a:moveTo>
                  <a:lnTo>
                    <a:pt x="1" y="1101"/>
                  </a:lnTo>
                  <a:lnTo>
                    <a:pt x="35960" y="1101"/>
                  </a:lnTo>
                  <a:lnTo>
                    <a:pt x="35960" y="0"/>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297" name="Google Shape;297;p23"/>
            <p:cNvSpPr/>
            <p:nvPr/>
          </p:nvSpPr>
          <p:spPr>
            <a:xfrm>
              <a:off x="5382258" y="4010238"/>
              <a:ext cx="904631" cy="510390"/>
            </a:xfrm>
            <a:custGeom>
              <a:rect b="b" l="l" r="r" t="t"/>
              <a:pathLst>
                <a:path extrusionOk="0" h="24485" w="43398">
                  <a:moveTo>
                    <a:pt x="0" y="1"/>
                  </a:moveTo>
                  <a:lnTo>
                    <a:pt x="7305" y="24485"/>
                  </a:lnTo>
                  <a:lnTo>
                    <a:pt x="43398" y="24485"/>
                  </a:lnTo>
                  <a:lnTo>
                    <a:pt x="36092" y="1"/>
                  </a:lnTo>
                  <a:close/>
                </a:path>
              </a:pathLst>
            </a:custGeom>
            <a:solidFill>
              <a:srgbClr val="808080"/>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298" name="Google Shape;298;p23"/>
          <p:cNvGrpSpPr/>
          <p:nvPr/>
        </p:nvGrpSpPr>
        <p:grpSpPr>
          <a:xfrm>
            <a:off x="6239315" y="1378124"/>
            <a:ext cx="292556" cy="406656"/>
            <a:chOff x="5768686" y="1207417"/>
            <a:chExt cx="322660" cy="448501"/>
          </a:xfrm>
        </p:grpSpPr>
        <p:sp>
          <p:nvSpPr>
            <p:cNvPr id="299" name="Google Shape;299;p23"/>
            <p:cNvSpPr/>
            <p:nvPr/>
          </p:nvSpPr>
          <p:spPr>
            <a:xfrm>
              <a:off x="5768686" y="1207417"/>
              <a:ext cx="322660" cy="448501"/>
            </a:xfrm>
            <a:custGeom>
              <a:rect b="b" l="l" r="r" t="t"/>
              <a:pathLst>
                <a:path extrusionOk="0" h="21516" w="15479">
                  <a:moveTo>
                    <a:pt x="1" y="1"/>
                  </a:moveTo>
                  <a:lnTo>
                    <a:pt x="1" y="21516"/>
                  </a:lnTo>
                  <a:lnTo>
                    <a:pt x="15478" y="21516"/>
                  </a:lnTo>
                  <a:lnTo>
                    <a:pt x="15478" y="4470"/>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0" name="Google Shape;300;p23"/>
            <p:cNvSpPr/>
            <p:nvPr/>
          </p:nvSpPr>
          <p:spPr>
            <a:xfrm>
              <a:off x="5997460" y="1207417"/>
              <a:ext cx="93886" cy="91801"/>
            </a:xfrm>
            <a:custGeom>
              <a:rect b="b" l="l" r="r" t="t"/>
              <a:pathLst>
                <a:path extrusionOk="0" h="4404" w="4504">
                  <a:moveTo>
                    <a:pt x="0" y="1"/>
                  </a:moveTo>
                  <a:lnTo>
                    <a:pt x="0" y="4404"/>
                  </a:lnTo>
                  <a:lnTo>
                    <a:pt x="4503" y="4404"/>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1" name="Google Shape;301;p23"/>
            <p:cNvSpPr/>
            <p:nvPr/>
          </p:nvSpPr>
          <p:spPr>
            <a:xfrm>
              <a:off x="5818756" y="1358314"/>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2" name="Google Shape;302;p23"/>
            <p:cNvSpPr/>
            <p:nvPr/>
          </p:nvSpPr>
          <p:spPr>
            <a:xfrm>
              <a:off x="5818756" y="1419494"/>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3" name="Google Shape;303;p23"/>
            <p:cNvSpPr/>
            <p:nvPr/>
          </p:nvSpPr>
          <p:spPr>
            <a:xfrm>
              <a:off x="5818756" y="1479986"/>
              <a:ext cx="222520" cy="21"/>
            </a:xfrm>
            <a:custGeom>
              <a:rect b="b" l="l" r="r" t="t"/>
              <a:pathLst>
                <a:path extrusionOk="0" fill="none" h="1" w="10675">
                  <a:moveTo>
                    <a:pt x="0" y="1"/>
                  </a:moveTo>
                  <a:lnTo>
                    <a:pt x="10675"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4" name="Google Shape;304;p23"/>
            <p:cNvSpPr/>
            <p:nvPr/>
          </p:nvSpPr>
          <p:spPr>
            <a:xfrm>
              <a:off x="5818756" y="1541187"/>
              <a:ext cx="222520" cy="21"/>
            </a:xfrm>
            <a:custGeom>
              <a:rect b="b" l="l" r="r" t="t"/>
              <a:pathLst>
                <a:path extrusionOk="0" fill="none" h="1" w="10675">
                  <a:moveTo>
                    <a:pt x="0" y="0"/>
                  </a:moveTo>
                  <a:lnTo>
                    <a:pt x="10675"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05" name="Google Shape;305;p23"/>
          <p:cNvGrpSpPr/>
          <p:nvPr/>
        </p:nvGrpSpPr>
        <p:grpSpPr>
          <a:xfrm>
            <a:off x="5673803" y="832317"/>
            <a:ext cx="292556" cy="406675"/>
            <a:chOff x="5144983" y="773528"/>
            <a:chExt cx="322660" cy="448522"/>
          </a:xfrm>
        </p:grpSpPr>
        <p:sp>
          <p:nvSpPr>
            <p:cNvPr id="306" name="Google Shape;306;p23"/>
            <p:cNvSpPr/>
            <p:nvPr/>
          </p:nvSpPr>
          <p:spPr>
            <a:xfrm>
              <a:off x="5357060" y="1018290"/>
              <a:ext cx="13237" cy="21"/>
            </a:xfrm>
            <a:custGeom>
              <a:rect b="b" l="l" r="r" t="t"/>
              <a:pathLst>
                <a:path extrusionOk="0" fill="none" h="1" w="635">
                  <a:moveTo>
                    <a:pt x="634" y="0"/>
                  </a:moveTo>
                  <a:lnTo>
                    <a:pt x="0"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7" name="Google Shape;307;p23"/>
            <p:cNvSpPr/>
            <p:nvPr/>
          </p:nvSpPr>
          <p:spPr>
            <a:xfrm>
              <a:off x="5144983" y="773528"/>
              <a:ext cx="322660" cy="448522"/>
            </a:xfrm>
            <a:custGeom>
              <a:rect b="b" l="l" r="r" t="t"/>
              <a:pathLst>
                <a:path extrusionOk="0" h="21517" w="15479">
                  <a:moveTo>
                    <a:pt x="0" y="1"/>
                  </a:moveTo>
                  <a:lnTo>
                    <a:pt x="0"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8" name="Google Shape;308;p23"/>
            <p:cNvSpPr/>
            <p:nvPr/>
          </p:nvSpPr>
          <p:spPr>
            <a:xfrm>
              <a:off x="5373736" y="773528"/>
              <a:ext cx="93907" cy="91113"/>
            </a:xfrm>
            <a:custGeom>
              <a:rect b="b" l="l" r="r" t="t"/>
              <a:pathLst>
                <a:path extrusionOk="0" h="4371" w="4505">
                  <a:moveTo>
                    <a:pt x="1" y="1"/>
                  </a:moveTo>
                  <a:lnTo>
                    <a:pt x="1" y="4370"/>
                  </a:lnTo>
                  <a:lnTo>
                    <a:pt x="4504" y="4370"/>
                  </a:lnTo>
                  <a:lnTo>
                    <a:pt x="1"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09" name="Google Shape;309;p23"/>
            <p:cNvSpPr/>
            <p:nvPr/>
          </p:nvSpPr>
          <p:spPr>
            <a:xfrm>
              <a:off x="5194344" y="924425"/>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0" name="Google Shape;310;p23"/>
            <p:cNvSpPr/>
            <p:nvPr/>
          </p:nvSpPr>
          <p:spPr>
            <a:xfrm>
              <a:off x="5194344" y="984917"/>
              <a:ext cx="223229" cy="21"/>
            </a:xfrm>
            <a:custGeom>
              <a:rect b="b" l="l" r="r" t="t"/>
              <a:pathLst>
                <a:path extrusionOk="0" fill="none" h="1" w="10709">
                  <a:moveTo>
                    <a:pt x="1" y="0"/>
                  </a:moveTo>
                  <a:lnTo>
                    <a:pt x="10708"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1" name="Google Shape;311;p23"/>
            <p:cNvSpPr/>
            <p:nvPr/>
          </p:nvSpPr>
          <p:spPr>
            <a:xfrm>
              <a:off x="5194344" y="1046097"/>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2" name="Google Shape;312;p23"/>
            <p:cNvSpPr/>
            <p:nvPr/>
          </p:nvSpPr>
          <p:spPr>
            <a:xfrm>
              <a:off x="5194344" y="1106590"/>
              <a:ext cx="223229" cy="21"/>
            </a:xfrm>
            <a:custGeom>
              <a:rect b="b" l="l" r="r" t="t"/>
              <a:pathLst>
                <a:path extrusionOk="0" fill="none" h="1" w="10709">
                  <a:moveTo>
                    <a:pt x="1" y="1"/>
                  </a:moveTo>
                  <a:lnTo>
                    <a:pt x="10708"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13" name="Google Shape;313;p23"/>
          <p:cNvGrpSpPr/>
          <p:nvPr/>
        </p:nvGrpSpPr>
        <p:grpSpPr>
          <a:xfrm>
            <a:off x="5095043" y="3039554"/>
            <a:ext cx="292556" cy="406656"/>
            <a:chOff x="4506667" y="3207891"/>
            <a:chExt cx="322660" cy="448501"/>
          </a:xfrm>
        </p:grpSpPr>
        <p:sp>
          <p:nvSpPr>
            <p:cNvPr id="314" name="Google Shape;314;p23"/>
            <p:cNvSpPr/>
            <p:nvPr/>
          </p:nvSpPr>
          <p:spPr>
            <a:xfrm>
              <a:off x="4506667" y="3207891"/>
              <a:ext cx="322660" cy="448501"/>
            </a:xfrm>
            <a:custGeom>
              <a:rect b="b" l="l" r="r" t="t"/>
              <a:pathLst>
                <a:path extrusionOk="0" h="21516" w="15479">
                  <a:moveTo>
                    <a:pt x="1" y="0"/>
                  </a:moveTo>
                  <a:lnTo>
                    <a:pt x="1" y="21516"/>
                  </a:lnTo>
                  <a:lnTo>
                    <a:pt x="15478" y="21516"/>
                  </a:lnTo>
                  <a:lnTo>
                    <a:pt x="15478" y="4470"/>
                  </a:lnTo>
                  <a:lnTo>
                    <a:pt x="10975"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5" name="Google Shape;315;p23"/>
            <p:cNvSpPr/>
            <p:nvPr/>
          </p:nvSpPr>
          <p:spPr>
            <a:xfrm>
              <a:off x="4735441" y="3207891"/>
              <a:ext cx="93886" cy="91801"/>
            </a:xfrm>
            <a:custGeom>
              <a:rect b="b" l="l" r="r" t="t"/>
              <a:pathLst>
                <a:path extrusionOk="0" h="4404" w="4504">
                  <a:moveTo>
                    <a:pt x="0" y="0"/>
                  </a:moveTo>
                  <a:lnTo>
                    <a:pt x="0" y="4403"/>
                  </a:lnTo>
                  <a:lnTo>
                    <a:pt x="4503" y="4403"/>
                  </a:lnTo>
                  <a:lnTo>
                    <a:pt x="0" y="0"/>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6" name="Google Shape;316;p23"/>
            <p:cNvSpPr/>
            <p:nvPr/>
          </p:nvSpPr>
          <p:spPr>
            <a:xfrm>
              <a:off x="4556028" y="3358767"/>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7" name="Google Shape;317;p23"/>
            <p:cNvSpPr/>
            <p:nvPr/>
          </p:nvSpPr>
          <p:spPr>
            <a:xfrm>
              <a:off x="4556028" y="3419968"/>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8" name="Google Shape;318;p23"/>
            <p:cNvSpPr/>
            <p:nvPr/>
          </p:nvSpPr>
          <p:spPr>
            <a:xfrm>
              <a:off x="4556028" y="3480460"/>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19" name="Google Shape;319;p23"/>
            <p:cNvSpPr/>
            <p:nvPr/>
          </p:nvSpPr>
          <p:spPr>
            <a:xfrm>
              <a:off x="4556028" y="3541640"/>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grpSp>
        <p:nvGrpSpPr>
          <p:cNvPr id="320" name="Google Shape;320;p23"/>
          <p:cNvGrpSpPr/>
          <p:nvPr/>
        </p:nvGrpSpPr>
        <p:grpSpPr>
          <a:xfrm>
            <a:off x="5095043" y="1960203"/>
            <a:ext cx="292556" cy="406675"/>
            <a:chOff x="4506667" y="2017474"/>
            <a:chExt cx="322660" cy="448522"/>
          </a:xfrm>
        </p:grpSpPr>
        <p:sp>
          <p:nvSpPr>
            <p:cNvPr id="321" name="Google Shape;321;p23"/>
            <p:cNvSpPr/>
            <p:nvPr/>
          </p:nvSpPr>
          <p:spPr>
            <a:xfrm>
              <a:off x="4506667" y="2017474"/>
              <a:ext cx="322660" cy="448522"/>
            </a:xfrm>
            <a:custGeom>
              <a:rect b="b" l="l" r="r" t="t"/>
              <a:pathLst>
                <a:path extrusionOk="0" h="21517" w="15479">
                  <a:moveTo>
                    <a:pt x="1" y="1"/>
                  </a:moveTo>
                  <a:lnTo>
                    <a:pt x="1" y="21516"/>
                  </a:lnTo>
                  <a:lnTo>
                    <a:pt x="15478" y="21516"/>
                  </a:lnTo>
                  <a:lnTo>
                    <a:pt x="15478" y="4471"/>
                  </a:lnTo>
                  <a:lnTo>
                    <a:pt x="10975"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2" name="Google Shape;322;p23"/>
            <p:cNvSpPr/>
            <p:nvPr/>
          </p:nvSpPr>
          <p:spPr>
            <a:xfrm>
              <a:off x="4735441" y="2017474"/>
              <a:ext cx="93886" cy="91113"/>
            </a:xfrm>
            <a:custGeom>
              <a:rect b="b" l="l" r="r" t="t"/>
              <a:pathLst>
                <a:path extrusionOk="0" h="4371" w="4504">
                  <a:moveTo>
                    <a:pt x="0" y="1"/>
                  </a:moveTo>
                  <a:lnTo>
                    <a:pt x="0" y="4371"/>
                  </a:lnTo>
                  <a:lnTo>
                    <a:pt x="4503" y="4371"/>
                  </a:lnTo>
                  <a:lnTo>
                    <a:pt x="0" y="1"/>
                  </a:lnTo>
                  <a:close/>
                </a:path>
              </a:pathLst>
            </a:custGeom>
            <a:solidFill>
              <a:srgbClr val="FFFFFF"/>
            </a:solid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3" name="Google Shape;323;p23"/>
            <p:cNvSpPr/>
            <p:nvPr/>
          </p:nvSpPr>
          <p:spPr>
            <a:xfrm>
              <a:off x="4556028" y="2168371"/>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4" name="Google Shape;324;p23"/>
            <p:cNvSpPr/>
            <p:nvPr/>
          </p:nvSpPr>
          <p:spPr>
            <a:xfrm>
              <a:off x="4556028" y="2228864"/>
              <a:ext cx="223229" cy="21"/>
            </a:xfrm>
            <a:custGeom>
              <a:rect b="b" l="l" r="r" t="t"/>
              <a:pathLst>
                <a:path extrusionOk="0" fill="none" h="1" w="10709">
                  <a:moveTo>
                    <a:pt x="1" y="0"/>
                  </a:moveTo>
                  <a:lnTo>
                    <a:pt x="10709" y="0"/>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5" name="Google Shape;325;p23"/>
            <p:cNvSpPr/>
            <p:nvPr/>
          </p:nvSpPr>
          <p:spPr>
            <a:xfrm>
              <a:off x="4556028" y="2290044"/>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26" name="Google Shape;326;p23"/>
            <p:cNvSpPr/>
            <p:nvPr/>
          </p:nvSpPr>
          <p:spPr>
            <a:xfrm>
              <a:off x="4556028" y="2350536"/>
              <a:ext cx="223229" cy="21"/>
            </a:xfrm>
            <a:custGeom>
              <a:rect b="b" l="l" r="r" t="t"/>
              <a:pathLst>
                <a:path extrusionOk="0" fill="none" h="1" w="10709">
                  <a:moveTo>
                    <a:pt x="1" y="1"/>
                  </a:moveTo>
                  <a:lnTo>
                    <a:pt x="10709" y="1"/>
                  </a:lnTo>
                </a:path>
              </a:pathLst>
            </a:custGeom>
            <a:noFill/>
            <a:ln cap="rnd" cmpd="sng" w="108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grpSp>
      <p:sp>
        <p:nvSpPr>
          <p:cNvPr id="327" name="Google Shape;327;p23"/>
          <p:cNvSpPr txBox="1"/>
          <p:nvPr>
            <p:ph type="title"/>
          </p:nvPr>
        </p:nvSpPr>
        <p:spPr>
          <a:xfrm>
            <a:off x="540300" y="1960200"/>
            <a:ext cx="3748800" cy="11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Transacciones</a:t>
            </a:r>
            <a:endParaRPr sz="3200"/>
          </a:p>
        </p:txBody>
      </p:sp>
      <p:sp>
        <p:nvSpPr>
          <p:cNvPr id="328" name="Google Shape;328;p23"/>
          <p:cNvSpPr txBox="1"/>
          <p:nvPr>
            <p:ph idx="2" type="title"/>
          </p:nvPr>
        </p:nvSpPr>
        <p:spPr>
          <a:xfrm>
            <a:off x="540300" y="1582284"/>
            <a:ext cx="20676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29" name="Google Shape;329;p23"/>
          <p:cNvSpPr txBox="1"/>
          <p:nvPr>
            <p:ph idx="1" type="subTitle"/>
          </p:nvPr>
        </p:nvSpPr>
        <p:spPr>
          <a:xfrm>
            <a:off x="664775" y="2853625"/>
            <a:ext cx="29601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ecuencias de instrucciones ordenadas</a:t>
            </a:r>
            <a:endParaRPr/>
          </a:p>
        </p:txBody>
      </p:sp>
      <p:sp>
        <p:nvSpPr>
          <p:cNvPr id="330" name="Google Shape;330;p23"/>
          <p:cNvSpPr/>
          <p:nvPr/>
        </p:nvSpPr>
        <p:spPr>
          <a:xfrm rot="5400000">
            <a:off x="1812875" y="1574174"/>
            <a:ext cx="663900" cy="680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800"/>
                                          </p:stCondLst>
                                        </p:cTn>
                                        <p:tgtEl>
                                          <p:spTgt spid="313"/>
                                        </p:tgtEl>
                                        <p:attrNameLst>
                                          <p:attrName>style.visibility</p:attrName>
                                        </p:attrNameLst>
                                      </p:cBhvr>
                                      <p:to>
                                        <p:strVal val="hidden"/>
                                      </p:to>
                                    </p:se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1800"/>
                            </p:stCondLst>
                            <p:childTnLst>
                              <p:par>
                                <p:cTn fill="hold" nodeType="afterEffect" presetClass="exit" presetID="1" presetSubtype="0">
                                  <p:stCondLst>
                                    <p:cond delay="0"/>
                                  </p:stCondLst>
                                  <p:childTnLst>
                                    <p:set>
                                      <p:cBhvr>
                                        <p:cTn dur="1" fill="hold">
                                          <p:stCondLst>
                                            <p:cond delay="800"/>
                                          </p:stCondLst>
                                        </p:cTn>
                                        <p:tgtEl>
                                          <p:spTgt spid="320"/>
                                        </p:tgtEl>
                                        <p:attrNameLst>
                                          <p:attrName>style.visibility</p:attrName>
                                        </p:attrNameLst>
                                      </p:cBhvr>
                                      <p:to>
                                        <p:strVal val="hidden"/>
                                      </p:to>
                                    </p:se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par>
                          <p:cTn fill="hold">
                            <p:stCondLst>
                              <p:cond delay="3100"/>
                            </p:stCondLst>
                            <p:childTnLst>
                              <p:par>
                                <p:cTn fill="hold" nodeType="afterEffect" presetClass="exit" presetID="1" presetSubtype="0">
                                  <p:stCondLst>
                                    <p:cond delay="0"/>
                                  </p:stCondLst>
                                  <p:childTnLst>
                                    <p:set>
                                      <p:cBhvr>
                                        <p:cTn dur="1" fill="hold">
                                          <p:stCondLst>
                                            <p:cond delay="800"/>
                                          </p:stCondLst>
                                        </p:cTn>
                                        <p:tgtEl>
                                          <p:spTgt spid="305"/>
                                        </p:tgtEl>
                                        <p:attrNameLst>
                                          <p:attrName>style.visibility</p:attrName>
                                        </p:attrNameLst>
                                      </p:cBhvr>
                                      <p:to>
                                        <p:strVal val="hidden"/>
                                      </p:to>
                                    </p:se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693325" y="7968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Transacciones</a:t>
            </a:r>
            <a:endParaRPr sz="2500"/>
          </a:p>
        </p:txBody>
      </p:sp>
      <p:sp>
        <p:nvSpPr>
          <p:cNvPr id="336" name="Google Shape;336;p24"/>
          <p:cNvSpPr txBox="1"/>
          <p:nvPr>
            <p:ph idx="1" type="body"/>
          </p:nvPr>
        </p:nvSpPr>
        <p:spPr>
          <a:xfrm>
            <a:off x="969625" y="1642750"/>
            <a:ext cx="7454100" cy="10056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500"/>
              <a:t>Las transacciones son secuencias de instrucciones ordenadas, las cuáles pueden ser indicadas de forma manual o pueden ser aplicadas automáticamente. </a:t>
            </a:r>
            <a:endParaRPr sz="1500"/>
          </a:p>
          <a:p>
            <a:pPr indent="0" lvl="0" marL="0" rtl="0" algn="just">
              <a:spcBef>
                <a:spcPts val="1000"/>
              </a:spcBef>
              <a:spcAft>
                <a:spcPts val="1000"/>
              </a:spcAft>
              <a:buNone/>
            </a:pPr>
            <a:r>
              <a:rPr lang="en" sz="1500"/>
              <a:t>Las transacciones tienen las siguientes propiedades:</a:t>
            </a:r>
            <a:endParaRPr sz="1500"/>
          </a:p>
        </p:txBody>
      </p:sp>
      <p:pic>
        <p:nvPicPr>
          <p:cNvPr id="337" name="Google Shape;337;p24"/>
          <p:cNvPicPr preferRelativeResize="0"/>
          <p:nvPr/>
        </p:nvPicPr>
        <p:blipFill>
          <a:blip r:embed="rId3">
            <a:alphaModFix/>
          </a:blip>
          <a:stretch>
            <a:fillRect/>
          </a:stretch>
        </p:blipFill>
        <p:spPr>
          <a:xfrm>
            <a:off x="1003025" y="2745600"/>
            <a:ext cx="7137951" cy="149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p25"/>
          <p:cNvSpPr txBox="1"/>
          <p:nvPr>
            <p:ph type="title"/>
          </p:nvPr>
        </p:nvSpPr>
        <p:spPr>
          <a:xfrm>
            <a:off x="693325" y="7968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Transacciones</a:t>
            </a:r>
            <a:endParaRPr sz="2500"/>
          </a:p>
        </p:txBody>
      </p:sp>
      <p:pic>
        <p:nvPicPr>
          <p:cNvPr id="343" name="Google Shape;343;p25"/>
          <p:cNvPicPr preferRelativeResize="0"/>
          <p:nvPr/>
        </p:nvPicPr>
        <p:blipFill>
          <a:blip r:embed="rId3">
            <a:alphaModFix/>
          </a:blip>
          <a:stretch>
            <a:fillRect/>
          </a:stretch>
        </p:blipFill>
        <p:spPr>
          <a:xfrm>
            <a:off x="1006562" y="1681574"/>
            <a:ext cx="7130876" cy="238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26"/>
          <p:cNvSpPr txBox="1"/>
          <p:nvPr>
            <p:ph type="title"/>
          </p:nvPr>
        </p:nvSpPr>
        <p:spPr>
          <a:xfrm>
            <a:off x="693325" y="796850"/>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Transacciones</a:t>
            </a:r>
            <a:endParaRPr sz="2500"/>
          </a:p>
        </p:txBody>
      </p:sp>
      <p:pic>
        <p:nvPicPr>
          <p:cNvPr id="349" name="Google Shape;349;p26"/>
          <p:cNvPicPr preferRelativeResize="0"/>
          <p:nvPr/>
        </p:nvPicPr>
        <p:blipFill>
          <a:blip r:embed="rId3">
            <a:alphaModFix/>
          </a:blip>
          <a:stretch>
            <a:fillRect/>
          </a:stretch>
        </p:blipFill>
        <p:spPr>
          <a:xfrm>
            <a:off x="1074624" y="1549150"/>
            <a:ext cx="6994749" cy="289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700400" y="7048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Transacciones</a:t>
            </a:r>
            <a:endParaRPr sz="2500"/>
          </a:p>
        </p:txBody>
      </p:sp>
      <p:sp>
        <p:nvSpPr>
          <p:cNvPr id="355" name="Google Shape;355;p27"/>
          <p:cNvSpPr txBox="1"/>
          <p:nvPr>
            <p:ph idx="1" type="body"/>
          </p:nvPr>
        </p:nvSpPr>
        <p:spPr>
          <a:xfrm>
            <a:off x="743225" y="1447675"/>
            <a:ext cx="3813000" cy="26268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Los comandos sólo pueden ser usados con las operaciones INSERT, UPDATE y DELETE. </a:t>
            </a:r>
            <a:endParaRPr sz="1300"/>
          </a:p>
          <a:p>
            <a:pPr indent="-311150" lvl="0" marL="457200" rtl="0" algn="just">
              <a:spcBef>
                <a:spcPts val="1000"/>
              </a:spcBef>
              <a:spcAft>
                <a:spcPts val="0"/>
              </a:spcAft>
              <a:buSzPts val="1300"/>
              <a:buChar char="➔"/>
            </a:pPr>
            <a:r>
              <a:rPr lang="en" sz="1300"/>
              <a:t>Sintaxis: </a:t>
            </a:r>
            <a:endParaRPr sz="1300"/>
          </a:p>
          <a:p>
            <a:pPr indent="-311150" lvl="1" marL="914400" rtl="0" algn="just">
              <a:spcBef>
                <a:spcPts val="1000"/>
              </a:spcBef>
              <a:spcAft>
                <a:spcPts val="0"/>
              </a:spcAft>
              <a:buSzPts val="1300"/>
              <a:buChar char="◆"/>
            </a:pPr>
            <a:r>
              <a:rPr lang="en" sz="1300"/>
              <a:t>COMMIT;</a:t>
            </a:r>
            <a:endParaRPr sz="1300"/>
          </a:p>
          <a:p>
            <a:pPr indent="-311150" lvl="1" marL="914400" rtl="0" algn="just">
              <a:spcBef>
                <a:spcPts val="1000"/>
              </a:spcBef>
              <a:spcAft>
                <a:spcPts val="0"/>
              </a:spcAft>
              <a:buSzPts val="1300"/>
              <a:buChar char="◆"/>
            </a:pPr>
            <a:r>
              <a:rPr lang="en" sz="1300"/>
              <a:t>SAVEPOINT nombre_savepoint;</a:t>
            </a:r>
            <a:endParaRPr sz="1300"/>
          </a:p>
          <a:p>
            <a:pPr indent="-311150" lvl="1" marL="914400" rtl="0" algn="just">
              <a:spcBef>
                <a:spcPts val="1000"/>
              </a:spcBef>
              <a:spcAft>
                <a:spcPts val="0"/>
              </a:spcAft>
              <a:buSzPts val="1300"/>
              <a:buChar char="◆"/>
            </a:pPr>
            <a:r>
              <a:rPr lang="en" sz="1300"/>
              <a:t>ROLLBACK [TO nombre_savepoint];</a:t>
            </a:r>
            <a:endParaRPr sz="1300"/>
          </a:p>
          <a:p>
            <a:pPr indent="-311150" lvl="0" marL="457200" rtl="0" algn="just">
              <a:spcBef>
                <a:spcPts val="1000"/>
              </a:spcBef>
              <a:spcAft>
                <a:spcPts val="1000"/>
              </a:spcAft>
              <a:buSzPts val="1300"/>
              <a:buChar char="➔"/>
            </a:pPr>
            <a:r>
              <a:rPr lang="en" sz="1300"/>
              <a:t>Lo que está entre corchetes es de carácter opcional,</a:t>
            </a:r>
            <a:endParaRPr sz="1300"/>
          </a:p>
        </p:txBody>
      </p:sp>
      <p:sp>
        <p:nvSpPr>
          <p:cNvPr id="356" name="Google Shape;356;p27"/>
          <p:cNvSpPr txBox="1"/>
          <p:nvPr/>
        </p:nvSpPr>
        <p:spPr>
          <a:xfrm>
            <a:off x="4952475" y="1994125"/>
            <a:ext cx="3360900" cy="7503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SET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TRANSACTION</a:t>
            </a:r>
            <a:r>
              <a:rPr lang="en" sz="1050">
                <a:solidFill>
                  <a:srgbClr val="ABB2BF"/>
                </a:solidFill>
                <a:highlight>
                  <a:srgbClr val="282C34"/>
                </a:highlight>
                <a:latin typeface="Consolas"/>
                <a:ea typeface="Consolas"/>
                <a:cs typeface="Consolas"/>
                <a:sym typeface="Consolas"/>
              </a:rPr>
              <a:t> </a:t>
            </a:r>
            <a:r>
              <a:rPr lang="en" sz="1050">
                <a:solidFill>
                  <a:srgbClr val="E06C75"/>
                </a:solidFill>
                <a:highlight>
                  <a:srgbClr val="282C34"/>
                </a:highlight>
                <a:latin typeface="Consolas"/>
                <a:ea typeface="Consolas"/>
                <a:cs typeface="Consolas"/>
                <a:sym typeface="Consolas"/>
              </a:rPr>
              <a:t>[READ ONLY|WRITE]</a:t>
            </a:r>
            <a:r>
              <a:rPr lang="en" sz="1050">
                <a:solidFill>
                  <a:srgbClr val="ABB2BF"/>
                </a:solidFill>
                <a:highlight>
                  <a:srgbClr val="282C34"/>
                </a:highlight>
                <a:latin typeface="Consolas"/>
                <a:ea typeface="Consolas"/>
                <a:cs typeface="Consolas"/>
                <a:sym typeface="Consolas"/>
              </a:rPr>
              <a:t>[</a:t>
            </a:r>
            <a:r>
              <a:rPr lang="en" sz="1050">
                <a:solidFill>
                  <a:srgbClr val="C678DD"/>
                </a:solidFill>
                <a:highlight>
                  <a:srgbClr val="282C34"/>
                </a:highlight>
                <a:latin typeface="Consolas"/>
                <a:ea typeface="Consolas"/>
                <a:cs typeface="Consolas"/>
                <a:sym typeface="Consolas"/>
              </a:rPr>
              <a:t>NAME</a:t>
            </a:r>
            <a:endParaRPr sz="1050">
              <a:solidFill>
                <a:srgbClr val="C678DD"/>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nombre_transaccion];</a:t>
            </a:r>
            <a:endParaRPr sz="1050">
              <a:solidFill>
                <a:srgbClr val="C678DD"/>
              </a:solidFill>
              <a:highlight>
                <a:srgbClr val="282C34"/>
              </a:highlight>
              <a:latin typeface="Consolas"/>
              <a:ea typeface="Consolas"/>
              <a:cs typeface="Consolas"/>
              <a:sym typeface="Consolas"/>
            </a:endParaRPr>
          </a:p>
        </p:txBody>
      </p:sp>
      <p:sp>
        <p:nvSpPr>
          <p:cNvPr id="357" name="Google Shape;357;p27"/>
          <p:cNvSpPr txBox="1"/>
          <p:nvPr>
            <p:ph idx="1" type="body"/>
          </p:nvPr>
        </p:nvSpPr>
        <p:spPr>
          <a:xfrm>
            <a:off x="4811300" y="1508100"/>
            <a:ext cx="3813000" cy="384900"/>
          </a:xfrm>
          <a:prstGeom prst="rect">
            <a:avLst/>
          </a:prstGeom>
        </p:spPr>
        <p:txBody>
          <a:bodyPr anchorCtr="0" anchor="t" bIns="91425" lIns="91425" spcFirstLastPara="1" rIns="91425" wrap="square" tIns="91425">
            <a:spAutoFit/>
          </a:bodyPr>
          <a:lstStyle/>
          <a:p>
            <a:pPr indent="-311150" lvl="0" marL="457200" rtl="0" algn="just">
              <a:spcBef>
                <a:spcPts val="0"/>
              </a:spcBef>
              <a:spcAft>
                <a:spcPts val="1000"/>
              </a:spcAft>
              <a:buSzPts val="1300"/>
              <a:buChar char="➔"/>
            </a:pPr>
            <a:r>
              <a:rPr lang="en" sz="1300"/>
              <a:t>Sintaxis para iniciar una transacción: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700400" y="704875"/>
            <a:ext cx="79239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COMMIT</a:t>
            </a:r>
            <a:endParaRPr sz="2500"/>
          </a:p>
        </p:txBody>
      </p:sp>
      <p:sp>
        <p:nvSpPr>
          <p:cNvPr id="363" name="Google Shape;363;p28"/>
          <p:cNvSpPr txBox="1"/>
          <p:nvPr>
            <p:ph idx="1" type="body"/>
          </p:nvPr>
        </p:nvSpPr>
        <p:spPr>
          <a:xfrm>
            <a:off x="990850" y="1536625"/>
            <a:ext cx="7454100" cy="2185800"/>
          </a:xfrm>
          <a:prstGeom prst="rect">
            <a:avLst/>
          </a:prstGeom>
        </p:spPr>
        <p:txBody>
          <a:bodyPr anchorCtr="0" anchor="t" bIns="91425" lIns="91425" spcFirstLastPara="1" rIns="91425" wrap="square" tIns="91425">
            <a:spAutoFit/>
          </a:bodyPr>
          <a:lstStyle/>
          <a:p>
            <a:pPr indent="-323850" lvl="0" marL="457200" rtl="0" algn="just">
              <a:spcBef>
                <a:spcPts val="0"/>
              </a:spcBef>
              <a:spcAft>
                <a:spcPts val="0"/>
              </a:spcAft>
              <a:buSzPts val="1500"/>
              <a:buChar char="➔"/>
            </a:pPr>
            <a:r>
              <a:rPr lang="en" sz="1500"/>
              <a:t>COMMIT guarda los cambios de la transacción.</a:t>
            </a:r>
            <a:endParaRPr sz="1500"/>
          </a:p>
          <a:p>
            <a:pPr indent="-323850" lvl="0" marL="457200" rtl="0" algn="just">
              <a:spcBef>
                <a:spcPts val="1000"/>
              </a:spcBef>
              <a:spcAft>
                <a:spcPts val="0"/>
              </a:spcAft>
              <a:buSzPts val="1500"/>
              <a:buChar char="➔"/>
            </a:pPr>
            <a:r>
              <a:rPr lang="en" sz="1500"/>
              <a:t>Ejemplo: Pensar en el funcionamiento de las cuentas de los bancos. Al hacer una transferencia </a:t>
            </a:r>
            <a:endParaRPr sz="1500"/>
          </a:p>
          <a:p>
            <a:pPr indent="-323850" lvl="1" marL="914400" rtl="0" algn="just">
              <a:spcBef>
                <a:spcPts val="1000"/>
              </a:spcBef>
              <a:spcAft>
                <a:spcPts val="0"/>
              </a:spcAft>
              <a:buSzPts val="1500"/>
              <a:buChar char="◆"/>
            </a:pPr>
            <a:r>
              <a:rPr lang="en" sz="1500"/>
              <a:t>¿Cómo nos aseguramos que el dinero que se resta de una cuenta, se sume en la siguiente?</a:t>
            </a:r>
            <a:endParaRPr sz="1500"/>
          </a:p>
          <a:p>
            <a:pPr indent="-323850" lvl="1" marL="914400" rtl="0" algn="just">
              <a:spcBef>
                <a:spcPts val="1000"/>
              </a:spcBef>
              <a:spcAft>
                <a:spcPts val="1000"/>
              </a:spcAft>
              <a:buSzPts val="1500"/>
              <a:buChar char="◆"/>
            </a:pPr>
            <a:r>
              <a:rPr lang="en" sz="1500"/>
              <a:t>¿Cómo controlamos que efectivamente se mantenga la integridad de los datos en caso de fallas?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792525" y="34775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t>
            </a:r>
            <a:r>
              <a:rPr lang="en" sz="3000">
                <a:latin typeface="Source Code Pro"/>
                <a:ea typeface="Source Code Pro"/>
                <a:cs typeface="Source Code Pro"/>
                <a:sym typeface="Source Code Pro"/>
              </a:rPr>
              <a:t>Ejemplo 1</a:t>
            </a:r>
            <a:r>
              <a:rPr lang="en" sz="3000"/>
              <a:t>: Commit </a:t>
            </a:r>
            <a:r>
              <a:rPr lang="en" sz="3000">
                <a:latin typeface="Source Code Pro"/>
                <a:ea typeface="Source Code Pro"/>
                <a:cs typeface="Source Code Pro"/>
                <a:sym typeface="Source Code Pro"/>
              </a:rPr>
              <a:t>Parte 1</a:t>
            </a:r>
            <a:r>
              <a:rPr lang="en" sz="3000"/>
              <a:t> </a:t>
            </a:r>
            <a:endParaRPr sz="3000"/>
          </a:p>
        </p:txBody>
      </p:sp>
      <p:sp>
        <p:nvSpPr>
          <p:cNvPr id="369" name="Google Shape;369;p29"/>
          <p:cNvSpPr txBox="1"/>
          <p:nvPr>
            <p:ph idx="14" type="subTitle"/>
          </p:nvPr>
        </p:nvSpPr>
        <p:spPr>
          <a:xfrm>
            <a:off x="1166625" y="1112250"/>
            <a:ext cx="6969300" cy="1446900"/>
          </a:xfrm>
          <a:prstGeom prst="rect">
            <a:avLst/>
          </a:prstGeom>
        </p:spPr>
        <p:txBody>
          <a:bodyPr anchorCtr="0" anchor="t" bIns="182875" lIns="274300" spcFirstLastPara="1" rIns="274300" wrap="square" tIns="182875">
            <a:spAutoFit/>
          </a:bodyPr>
          <a:lstStyle/>
          <a:p>
            <a:pPr indent="-317500" lvl="0" marL="457200" rtl="0" algn="just">
              <a:spcBef>
                <a:spcPts val="0"/>
              </a:spcBef>
              <a:spcAft>
                <a:spcPts val="1000"/>
              </a:spcAft>
              <a:buSzPts val="1400"/>
              <a:buAutoNum type="arabicPeriod"/>
            </a:pPr>
            <a:r>
              <a:rPr lang="en" sz="1400"/>
              <a:t>Utilizando la siguiente tabla, se requiere registrar de 2 cuentas con un saldo de $1000 cada una. Luego realizar una transferencia de $1000 desde la cuenta 1 a la cuenta 2, una forma de asegurarnos que el monto de nuestro balance disminuya en $1000 y el de la segunda cuenta aumenta en la misma cifra. </a:t>
            </a:r>
            <a:endParaRPr sz="1400"/>
          </a:p>
        </p:txBody>
      </p:sp>
      <p:sp>
        <p:nvSpPr>
          <p:cNvPr id="370" name="Google Shape;370;p29"/>
          <p:cNvSpPr txBox="1"/>
          <p:nvPr/>
        </p:nvSpPr>
        <p:spPr>
          <a:xfrm>
            <a:off x="2172025" y="2710750"/>
            <a:ext cx="5263800" cy="1408500"/>
          </a:xfrm>
          <a:prstGeom prst="rect">
            <a:avLst/>
          </a:prstGeom>
          <a:solidFill>
            <a:srgbClr val="282C34"/>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C678DD"/>
                </a:solidFill>
                <a:highlight>
                  <a:srgbClr val="282C34"/>
                </a:highlight>
                <a:latin typeface="Consolas"/>
                <a:ea typeface="Consolas"/>
                <a:cs typeface="Consolas"/>
                <a:sym typeface="Consolas"/>
              </a:rPr>
              <a:t>CREATE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TABLE</a:t>
            </a:r>
            <a:r>
              <a:rPr lang="en" sz="1050">
                <a:solidFill>
                  <a:srgbClr val="ABB2BF"/>
                </a:solidFill>
                <a:highlight>
                  <a:srgbClr val="282C34"/>
                </a:highlight>
                <a:latin typeface="Consolas"/>
                <a:ea typeface="Consolas"/>
                <a:cs typeface="Consolas"/>
                <a:sym typeface="Consolas"/>
              </a:rPr>
              <a:t> cuentas (</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numero_cuenta </a:t>
            </a:r>
            <a:r>
              <a:rPr lang="en" sz="1050">
                <a:solidFill>
                  <a:srgbClr val="C678DD"/>
                </a:solidFill>
                <a:highlight>
                  <a:srgbClr val="282C34"/>
                </a:highlight>
                <a:latin typeface="Consolas"/>
                <a:ea typeface="Consolas"/>
                <a:cs typeface="Consolas"/>
                <a:sym typeface="Consolas"/>
              </a:rPr>
              <a:t>INT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NOT</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NULL</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UNIQUE</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PRIMARY</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KEY</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balance </a:t>
            </a:r>
            <a:r>
              <a:rPr lang="en" sz="1050">
                <a:solidFill>
                  <a:srgbClr val="C678DD"/>
                </a:solidFill>
                <a:highlight>
                  <a:srgbClr val="282C34"/>
                </a:highlight>
                <a:latin typeface="Consolas"/>
                <a:ea typeface="Consolas"/>
                <a:cs typeface="Consolas"/>
                <a:sym typeface="Consolas"/>
              </a:rPr>
              <a:t>DECIMAL</a:t>
            </a:r>
            <a:r>
              <a:rPr lang="en" sz="1050">
                <a:solidFill>
                  <a:srgbClr val="ABB2BF"/>
                </a:solidFill>
                <a:highlight>
                  <a:srgbClr val="282C34"/>
                </a:highlight>
                <a:latin typeface="Consolas"/>
                <a:ea typeface="Consolas"/>
                <a:cs typeface="Consolas"/>
                <a:sym typeface="Consolas"/>
              </a:rPr>
              <a:t> </a:t>
            </a:r>
            <a:r>
              <a:rPr lang="en" sz="1050">
                <a:solidFill>
                  <a:srgbClr val="C678DD"/>
                </a:solidFill>
                <a:highlight>
                  <a:srgbClr val="282C34"/>
                </a:highlight>
                <a:latin typeface="Consolas"/>
                <a:ea typeface="Consolas"/>
                <a:cs typeface="Consolas"/>
                <a:sym typeface="Consolas"/>
              </a:rPr>
              <a:t>CHECK</a:t>
            </a:r>
            <a:r>
              <a:rPr lang="en" sz="1050">
                <a:solidFill>
                  <a:srgbClr val="ABB2BF"/>
                </a:solidFill>
                <a:highlight>
                  <a:srgbClr val="282C34"/>
                </a:highlight>
                <a:latin typeface="Consolas"/>
                <a:ea typeface="Consolas"/>
                <a:cs typeface="Consolas"/>
                <a:sym typeface="Consolas"/>
              </a:rPr>
              <a:t> (balance </a:t>
            </a:r>
            <a:r>
              <a:rPr lang="en" sz="1050">
                <a:solidFill>
                  <a:srgbClr val="56B6C2"/>
                </a:solidFill>
                <a:highlight>
                  <a:srgbClr val="282C34"/>
                </a:highlight>
                <a:latin typeface="Consolas"/>
                <a:ea typeface="Consolas"/>
                <a:cs typeface="Consolas"/>
                <a:sym typeface="Consolas"/>
              </a:rPr>
              <a:t>&gt;=</a:t>
            </a:r>
            <a:r>
              <a:rPr lang="en" sz="1050">
                <a:solidFill>
                  <a:srgbClr val="ABB2BF"/>
                </a:solidFill>
                <a:highlight>
                  <a:srgbClr val="282C34"/>
                </a:highlight>
                <a:latin typeface="Consolas"/>
                <a:ea typeface="Consolas"/>
                <a:cs typeface="Consolas"/>
                <a:sym typeface="Consolas"/>
              </a:rPr>
              <a:t> </a:t>
            </a:r>
            <a:r>
              <a:rPr lang="en" sz="1050">
                <a:solidFill>
                  <a:srgbClr val="D19A66"/>
                </a:solidFill>
                <a:highlight>
                  <a:srgbClr val="282C34"/>
                </a:highlight>
                <a:latin typeface="Consolas"/>
                <a:ea typeface="Consolas"/>
                <a:cs typeface="Consolas"/>
                <a:sym typeface="Consolas"/>
              </a:rPr>
              <a:t>0</a:t>
            </a:r>
            <a:r>
              <a:rPr lang="en" sz="1050">
                <a:solidFill>
                  <a:srgbClr val="ABB2BF"/>
                </a:solidFill>
                <a:highlight>
                  <a:srgbClr val="282C34"/>
                </a:highlight>
                <a:latin typeface="Consolas"/>
                <a:ea typeface="Consolas"/>
                <a:cs typeface="Consolas"/>
                <a:sym typeface="Consolas"/>
              </a:rPr>
              <a:t>.</a:t>
            </a:r>
            <a:r>
              <a:rPr lang="en" sz="1050">
                <a:solidFill>
                  <a:srgbClr val="D19A66"/>
                </a:solidFill>
                <a:highlight>
                  <a:srgbClr val="282C34"/>
                </a:highlight>
                <a:latin typeface="Consolas"/>
                <a:ea typeface="Consolas"/>
                <a:cs typeface="Consolas"/>
                <a:sym typeface="Consolas"/>
              </a:rPr>
              <a:t>00</a:t>
            </a:r>
            <a:r>
              <a:rPr lang="en" sz="1050">
                <a:solidFill>
                  <a:srgbClr val="ABB2BF"/>
                </a:solidFill>
                <a:highlight>
                  <a:srgbClr val="282C34"/>
                </a:highlight>
                <a:latin typeface="Consolas"/>
                <a:ea typeface="Consolas"/>
                <a:cs typeface="Consolas"/>
                <a:sym typeface="Consolas"/>
              </a:rPr>
              <a:t>)</a:t>
            </a:r>
            <a:endParaRPr sz="1050">
              <a:solidFill>
                <a:srgbClr val="ABB2BF"/>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i="1" lang="en" sz="1050">
                <a:solidFill>
                  <a:srgbClr val="7F848E"/>
                </a:solidFill>
                <a:highlight>
                  <a:srgbClr val="282C34"/>
                </a:highlight>
                <a:latin typeface="Consolas"/>
                <a:ea typeface="Consolas"/>
                <a:cs typeface="Consolas"/>
                <a:sym typeface="Consolas"/>
              </a:rPr>
              <a:t>-- check valida la condición que el monto sea mayor a cero</a:t>
            </a:r>
            <a:endParaRPr i="1" sz="1050">
              <a:solidFill>
                <a:srgbClr val="7F848E"/>
              </a:solidFill>
              <a:highlight>
                <a:srgbClr val="282C34"/>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BB2BF"/>
                </a:solidFill>
                <a:highlight>
                  <a:srgbClr val="282C34"/>
                </a:highlight>
                <a:latin typeface="Consolas"/>
                <a:ea typeface="Consolas"/>
                <a:cs typeface="Consolas"/>
                <a:sym typeface="Consolas"/>
              </a:rPr>
              <a:t>);</a:t>
            </a:r>
            <a:endParaRPr sz="1050">
              <a:solidFill>
                <a:srgbClr val="C678DD"/>
              </a:solidFill>
              <a:highlight>
                <a:srgbClr val="282C34"/>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35380DA-0638-4EFF-BD67-A133CB994C2F}"/>
</file>

<file path=customXml/itemProps2.xml><?xml version="1.0" encoding="utf-8"?>
<ds:datastoreItem xmlns:ds="http://schemas.openxmlformats.org/officeDocument/2006/customXml" ds:itemID="{5535AC3F-9401-4E36-9A00-36E55D29397D}"/>
</file>

<file path=customXml/itemProps3.xml><?xml version="1.0" encoding="utf-8"?>
<ds:datastoreItem xmlns:ds="http://schemas.openxmlformats.org/officeDocument/2006/customXml" ds:itemID="{A3670CF3-0B4D-4CC4-8E25-49CD06366E4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