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3A90-A1A1-4F05-9BCF-00C3E0C86D4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D028-A9FA-4F0B-B7A0-AC011156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6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3A90-A1A1-4F05-9BCF-00C3E0C86D4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D028-A9FA-4F0B-B7A0-AC011156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3A90-A1A1-4F05-9BCF-00C3E0C86D4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D028-A9FA-4F0B-B7A0-AC011156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5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3A90-A1A1-4F05-9BCF-00C3E0C86D4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D028-A9FA-4F0B-B7A0-AC011156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9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3A90-A1A1-4F05-9BCF-00C3E0C86D4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D028-A9FA-4F0B-B7A0-AC011156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3A90-A1A1-4F05-9BCF-00C3E0C86D4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D028-A9FA-4F0B-B7A0-AC011156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1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3A90-A1A1-4F05-9BCF-00C3E0C86D4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D028-A9FA-4F0B-B7A0-AC011156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8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3A90-A1A1-4F05-9BCF-00C3E0C86D4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D028-A9FA-4F0B-B7A0-AC011156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3A90-A1A1-4F05-9BCF-00C3E0C86D4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D028-A9FA-4F0B-B7A0-AC011156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0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3A90-A1A1-4F05-9BCF-00C3E0C86D4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D028-A9FA-4F0B-B7A0-AC011156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9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3A90-A1A1-4F05-9BCF-00C3E0C86D4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D028-A9FA-4F0B-B7A0-AC011156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8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3A90-A1A1-4F05-9BCF-00C3E0C86D4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D028-A9FA-4F0B-B7A0-AC011156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53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97819" y="492188"/>
            <a:ext cx="7056784" cy="1872208"/>
            <a:chOff x="467544" y="692696"/>
            <a:chExt cx="7992888" cy="208823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67544" y="692696"/>
              <a:ext cx="7992888" cy="20882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908720"/>
              <a:ext cx="1656184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987824" y="908720"/>
              <a:ext cx="3744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solidFill>
                    <a:schemeClr val="bg1"/>
                  </a:solidFill>
                </a:rPr>
                <a:t>주차장 </a:t>
              </a:r>
              <a:r>
                <a:rPr lang="en-US" altLang="ko-KR" sz="3600" b="1" dirty="0" smtClean="0">
                  <a:solidFill>
                    <a:schemeClr val="bg1"/>
                  </a:solidFill>
                </a:rPr>
                <a:t>A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74947" y="2516796"/>
            <a:ext cx="7056784" cy="1872208"/>
            <a:chOff x="467544" y="692696"/>
            <a:chExt cx="7992888" cy="208823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67544" y="692696"/>
              <a:ext cx="7992888" cy="20882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908720"/>
              <a:ext cx="1656184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987824" y="908720"/>
              <a:ext cx="3744416" cy="72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solidFill>
                    <a:schemeClr val="bg1"/>
                  </a:solidFill>
                </a:rPr>
                <a:t>주차장 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B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83568" y="4595241"/>
            <a:ext cx="7056784" cy="1872208"/>
            <a:chOff x="467544" y="692696"/>
            <a:chExt cx="7992888" cy="208823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467544" y="692696"/>
              <a:ext cx="7992888" cy="20882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908720"/>
              <a:ext cx="1656184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987824" y="908720"/>
              <a:ext cx="3744416" cy="72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solidFill>
                    <a:schemeClr val="bg1"/>
                  </a:solidFill>
                </a:rPr>
                <a:t>주차장 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C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4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전산소</dc:creator>
  <cp:lastModifiedBy>전산소</cp:lastModifiedBy>
  <cp:revision>1</cp:revision>
  <dcterms:created xsi:type="dcterms:W3CDTF">2018-12-01T10:00:14Z</dcterms:created>
  <dcterms:modified xsi:type="dcterms:W3CDTF">2018-12-01T10:05:05Z</dcterms:modified>
</cp:coreProperties>
</file>