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441" r:id="rId4"/>
    <p:sldId id="2440" r:id="rId5"/>
    <p:sldId id="2450" r:id="rId6"/>
    <p:sldId id="2439" r:id="rId7"/>
    <p:sldId id="2447" r:id="rId8"/>
    <p:sldId id="2448" r:id="rId9"/>
    <p:sldId id="2443" r:id="rId10"/>
    <p:sldId id="2446" r:id="rId11"/>
    <p:sldId id="2445" r:id="rId12"/>
    <p:sldId id="2451" r:id="rId13"/>
    <p:sldId id="2449" r:id="rId14"/>
    <p:sldId id="2452" r:id="rId15"/>
    <p:sldId id="2453" r:id="rId16"/>
    <p:sldId id="2436" r:id="rId17"/>
    <p:sldId id="262" r:id="rId18"/>
    <p:sldId id="264" r:id="rId19"/>
    <p:sldId id="263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E6173-CC7B-47DB-AEAA-F90C87892B3A}" v="1946" dt="2019-11-12T06:29:31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6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David" userId="b273e323612ee990" providerId="LiveId" clId="{235E6173-CC7B-47DB-AEAA-F90C87892B3A}"/>
    <pc:docChg chg="undo redo custSel mod addSld delSld modSld sldOrd modMainMaster">
      <pc:chgData name="Wang David" userId="b273e323612ee990" providerId="LiveId" clId="{235E6173-CC7B-47DB-AEAA-F90C87892B3A}" dt="2019-11-12T06:29:31.823" v="7587"/>
      <pc:docMkLst>
        <pc:docMk/>
      </pc:docMkLst>
      <pc:sldChg chg="addSp delSp modSp modTransition">
        <pc:chgData name="Wang David" userId="b273e323612ee990" providerId="LiveId" clId="{235E6173-CC7B-47DB-AEAA-F90C87892B3A}" dt="2019-11-12T03:56:29.739" v="6019"/>
        <pc:sldMkLst>
          <pc:docMk/>
          <pc:sldMk cId="3249256462" sldId="256"/>
        </pc:sldMkLst>
        <pc:spChg chg="mod">
          <ac:chgData name="Wang David" userId="b273e323612ee990" providerId="LiveId" clId="{235E6173-CC7B-47DB-AEAA-F90C87892B3A}" dt="2019-11-11T05:30:13.934" v="239" actId="339"/>
          <ac:spMkLst>
            <pc:docMk/>
            <pc:sldMk cId="3249256462" sldId="256"/>
            <ac:spMk id="2" creationId="{74B2513B-006A-41C1-8E4F-3431025FF850}"/>
          </ac:spMkLst>
        </pc:spChg>
        <pc:spChg chg="mod">
          <ac:chgData name="Wang David" userId="b273e323612ee990" providerId="LiveId" clId="{235E6173-CC7B-47DB-AEAA-F90C87892B3A}" dt="2019-11-11T05:30:05.739" v="238" actId="339"/>
          <ac:spMkLst>
            <pc:docMk/>
            <pc:sldMk cId="3249256462" sldId="256"/>
            <ac:spMk id="3" creationId="{7678E7F1-AEB9-4077-8CC9-55CF4B20398A}"/>
          </ac:spMkLst>
        </pc:spChg>
        <pc:spChg chg="add mod ord">
          <ac:chgData name="Wang David" userId="b273e323612ee990" providerId="LiveId" clId="{235E6173-CC7B-47DB-AEAA-F90C87892B3A}" dt="2019-11-11T05:41:32.690" v="278" actId="1076"/>
          <ac:spMkLst>
            <pc:docMk/>
            <pc:sldMk cId="3249256462" sldId="256"/>
            <ac:spMk id="4" creationId="{0C5CAE95-3315-4BB4-ACE8-EB0AA58D035B}"/>
          </ac:spMkLst>
        </pc:spChg>
        <pc:spChg chg="add del mod">
          <ac:chgData name="Wang David" userId="b273e323612ee990" providerId="LiveId" clId="{235E6173-CC7B-47DB-AEAA-F90C87892B3A}" dt="2019-11-11T05:13:13.089" v="73" actId="767"/>
          <ac:spMkLst>
            <pc:docMk/>
            <pc:sldMk cId="3249256462" sldId="256"/>
            <ac:spMk id="6" creationId="{BEC20C46-1F9F-443A-94B7-D7E019909617}"/>
          </ac:spMkLst>
        </pc:spChg>
        <pc:spChg chg="add mod">
          <ac:chgData name="Wang David" userId="b273e323612ee990" providerId="LiveId" clId="{235E6173-CC7B-47DB-AEAA-F90C87892B3A}" dt="2019-11-11T05:37:43.639" v="272" actId="688"/>
          <ac:spMkLst>
            <pc:docMk/>
            <pc:sldMk cId="3249256462" sldId="256"/>
            <ac:spMk id="7" creationId="{76A4C213-7300-447B-BE3C-8B331C91693E}"/>
          </ac:spMkLst>
        </pc:spChg>
        <pc:spChg chg="add mod">
          <ac:chgData name="Wang David" userId="b273e323612ee990" providerId="LiveId" clId="{235E6173-CC7B-47DB-AEAA-F90C87892B3A}" dt="2019-11-11T05:31:13.649" v="260" actId="1037"/>
          <ac:spMkLst>
            <pc:docMk/>
            <pc:sldMk cId="3249256462" sldId="256"/>
            <ac:spMk id="8" creationId="{8696D9D9-57B4-4EA9-B2A5-515F681BDB7F}"/>
          </ac:spMkLst>
        </pc:spChg>
        <pc:picChg chg="add mod ord">
          <ac:chgData name="Wang David" userId="b273e323612ee990" providerId="LiveId" clId="{235E6173-CC7B-47DB-AEAA-F90C87892B3A}" dt="2019-11-11T05:01:28.234" v="3" actId="167"/>
          <ac:picMkLst>
            <pc:docMk/>
            <pc:sldMk cId="3249256462" sldId="256"/>
            <ac:picMk id="5" creationId="{369429A6-9505-4D97-9CFE-220342A81969}"/>
          </ac:picMkLst>
        </pc:picChg>
        <pc:picChg chg="add mod ord">
          <ac:chgData name="Wang David" userId="b273e323612ee990" providerId="LiveId" clId="{235E6173-CC7B-47DB-AEAA-F90C87892B3A}" dt="2019-11-11T05:42:23.486" v="287" actId="29295"/>
          <ac:picMkLst>
            <pc:docMk/>
            <pc:sldMk cId="3249256462" sldId="256"/>
            <ac:picMk id="9" creationId="{AE102933-261C-46D4-83E4-A0DA26A7233E}"/>
          </ac:picMkLst>
        </pc:picChg>
      </pc:sldChg>
      <pc:sldChg chg="addSp delSp modSp add del mod ord modTransition setBg">
        <pc:chgData name="Wang David" userId="b273e323612ee990" providerId="LiveId" clId="{235E6173-CC7B-47DB-AEAA-F90C87892B3A}" dt="2019-11-12T03:26:37.400" v="4820" actId="2696"/>
        <pc:sldMkLst>
          <pc:docMk/>
          <pc:sldMk cId="2808191439" sldId="257"/>
        </pc:sldMkLst>
        <pc:spChg chg="add">
          <ac:chgData name="Wang David" userId="b273e323612ee990" providerId="LiveId" clId="{235E6173-CC7B-47DB-AEAA-F90C87892B3A}" dt="2019-11-11T05:47:57.828" v="332" actId="26606"/>
          <ac:spMkLst>
            <pc:docMk/>
            <pc:sldMk cId="2808191439" sldId="257"/>
            <ac:spMk id="6" creationId="{57845966-6EFC-468A-9CC7-BAB4B95854E7}"/>
          </ac:spMkLst>
        </pc:spChg>
        <pc:spChg chg="add del">
          <ac:chgData name="Wang David" userId="b273e323612ee990" providerId="LiveId" clId="{235E6173-CC7B-47DB-AEAA-F90C87892B3A}" dt="2019-11-11T05:43:49.573" v="293" actId="26606"/>
          <ac:spMkLst>
            <pc:docMk/>
            <pc:sldMk cId="2808191439" sldId="257"/>
            <ac:spMk id="8" creationId="{57845966-6EFC-468A-9CC7-BAB4B95854E7}"/>
          </ac:spMkLst>
        </pc:spChg>
        <pc:spChg chg="add del">
          <ac:chgData name="Wang David" userId="b273e323612ee990" providerId="LiveId" clId="{235E6173-CC7B-47DB-AEAA-F90C87892B3A}" dt="2019-11-11T05:43:49.573" v="293" actId="26606"/>
          <ac:spMkLst>
            <pc:docMk/>
            <pc:sldMk cId="2808191439" sldId="257"/>
            <ac:spMk id="12" creationId="{ADAD1991-FFD1-4E94-ABAB-7560D33008E4}"/>
          </ac:spMkLst>
        </pc:spChg>
        <pc:spChg chg="add">
          <ac:chgData name="Wang David" userId="b273e323612ee990" providerId="LiveId" clId="{235E6173-CC7B-47DB-AEAA-F90C87892B3A}" dt="2019-11-11T05:47:57.828" v="332" actId="26606"/>
          <ac:spMkLst>
            <pc:docMk/>
            <pc:sldMk cId="2808191439" sldId="257"/>
            <ac:spMk id="13" creationId="{ADAD1991-FFD1-4E94-ABAB-7560D33008E4}"/>
          </ac:spMkLst>
        </pc:spChg>
        <pc:spChg chg="add del mod">
          <ac:chgData name="Wang David" userId="b273e323612ee990" providerId="LiveId" clId="{235E6173-CC7B-47DB-AEAA-F90C87892B3A}" dt="2019-11-11T16:57:32.557" v="3616" actId="478"/>
          <ac:spMkLst>
            <pc:docMk/>
            <pc:sldMk cId="2808191439" sldId="257"/>
            <ac:spMk id="16" creationId="{F9868CF1-FD4C-4C4A-BBC4-5874FB765FA2}"/>
          </ac:spMkLst>
        </pc:spChg>
        <pc:spChg chg="add del mod">
          <ac:chgData name="Wang David" userId="b273e323612ee990" providerId="LiveId" clId="{235E6173-CC7B-47DB-AEAA-F90C87892B3A}" dt="2019-11-11T16:57:34.179" v="3617" actId="478"/>
          <ac:spMkLst>
            <pc:docMk/>
            <pc:sldMk cId="2808191439" sldId="257"/>
            <ac:spMk id="17" creationId="{65A8181D-2CC0-4752-BBA2-0CF193CBB420}"/>
          </ac:spMkLst>
        </pc:spChg>
        <pc:spChg chg="add del mod">
          <ac:chgData name="Wang David" userId="b273e323612ee990" providerId="LiveId" clId="{235E6173-CC7B-47DB-AEAA-F90C87892B3A}" dt="2019-11-11T11:53:59.024" v="2870" actId="478"/>
          <ac:spMkLst>
            <pc:docMk/>
            <pc:sldMk cId="2808191439" sldId="257"/>
            <ac:spMk id="18" creationId="{B3D3D324-9137-4C5C-9EE7-B71835A8AA2C}"/>
          </ac:spMkLst>
        </pc:spChg>
        <pc:spChg chg="add del mod">
          <ac:chgData name="Wang David" userId="b273e323612ee990" providerId="LiveId" clId="{235E6173-CC7B-47DB-AEAA-F90C87892B3A}" dt="2019-11-11T16:57:35.075" v="3618" actId="478"/>
          <ac:spMkLst>
            <pc:docMk/>
            <pc:sldMk cId="2808191439" sldId="257"/>
            <ac:spMk id="19" creationId="{665EE48C-719F-4C6C-8521-F56FB6D27151}"/>
          </ac:spMkLst>
        </pc:spChg>
        <pc:picChg chg="add mod">
          <ac:chgData name="Wang David" userId="b273e323612ee990" providerId="LiveId" clId="{235E6173-CC7B-47DB-AEAA-F90C87892B3A}" dt="2019-11-11T05:48:19.033" v="337" actId="1440"/>
          <ac:picMkLst>
            <pc:docMk/>
            <pc:sldMk cId="2808191439" sldId="257"/>
            <ac:picMk id="3" creationId="{3AB06656-6CD5-4B4E-B4E3-3B5319E1C847}"/>
          </ac:picMkLst>
        </pc:picChg>
        <pc:picChg chg="add del mod ord modCrop">
          <ac:chgData name="Wang David" userId="b273e323612ee990" providerId="LiveId" clId="{235E6173-CC7B-47DB-AEAA-F90C87892B3A}" dt="2019-11-11T05:47:00.422" v="322" actId="478"/>
          <ac:picMkLst>
            <pc:docMk/>
            <pc:sldMk cId="2808191439" sldId="257"/>
            <ac:picMk id="5" creationId="{86FDCF44-5BB6-4F8F-AED6-B61D330B062B}"/>
          </ac:picMkLst>
        </pc:picChg>
        <pc:picChg chg="add">
          <ac:chgData name="Wang David" userId="b273e323612ee990" providerId="LiveId" clId="{235E6173-CC7B-47DB-AEAA-F90C87892B3A}" dt="2019-11-11T05:47:57.828" v="332" actId="26606"/>
          <ac:picMkLst>
            <pc:docMk/>
            <pc:sldMk cId="2808191439" sldId="257"/>
            <ac:picMk id="7" creationId="{75554383-98AF-4A47-BB65-705FAAA4BE6A}"/>
          </ac:picMkLst>
        </pc:picChg>
        <pc:picChg chg="add del mod">
          <ac:chgData name="Wang David" userId="b273e323612ee990" providerId="LiveId" clId="{235E6173-CC7B-47DB-AEAA-F90C87892B3A}" dt="2019-11-11T05:47:55.737" v="331"/>
          <ac:picMkLst>
            <pc:docMk/>
            <pc:sldMk cId="2808191439" sldId="257"/>
            <ac:picMk id="9" creationId="{E1E6B59A-0139-4AFF-B760-E9B24EEA8E58}"/>
          </ac:picMkLst>
        </pc:picChg>
        <pc:picChg chg="add del">
          <ac:chgData name="Wang David" userId="b273e323612ee990" providerId="LiveId" clId="{235E6173-CC7B-47DB-AEAA-F90C87892B3A}" dt="2019-11-11T05:43:49.573" v="293" actId="26606"/>
          <ac:picMkLst>
            <pc:docMk/>
            <pc:sldMk cId="2808191439" sldId="257"/>
            <ac:picMk id="10" creationId="{75554383-98AF-4A47-BB65-705FAAA4BE6A}"/>
          </ac:picMkLst>
        </pc:picChg>
        <pc:picChg chg="add del mod">
          <ac:chgData name="Wang David" userId="b273e323612ee990" providerId="LiveId" clId="{235E6173-CC7B-47DB-AEAA-F90C87892B3A}" dt="2019-11-11T05:47:49.197" v="329"/>
          <ac:picMkLst>
            <pc:docMk/>
            <pc:sldMk cId="2808191439" sldId="257"/>
            <ac:picMk id="11" creationId="{33712881-4261-4B01-A574-F0C04F5B3937}"/>
          </ac:picMkLst>
        </pc:picChg>
        <pc:cxnChg chg="add del mod">
          <ac:chgData name="Wang David" userId="b273e323612ee990" providerId="LiveId" clId="{235E6173-CC7B-47DB-AEAA-F90C87892B3A}" dt="2019-11-11T05:50:12.501" v="339" actId="11529"/>
          <ac:cxnSpMkLst>
            <pc:docMk/>
            <pc:sldMk cId="2808191439" sldId="257"/>
            <ac:cxnSpMk id="15" creationId="{4945F557-FF66-4EA6-A28C-7C530AC47AF7}"/>
          </ac:cxnSpMkLst>
        </pc:cxnChg>
      </pc:sldChg>
      <pc:sldChg chg="addSp modSp add ord modTransition">
        <pc:chgData name="Wang David" userId="b273e323612ee990" providerId="LiveId" clId="{235E6173-CC7B-47DB-AEAA-F90C87892B3A}" dt="2019-11-12T03:56:25.043" v="6018"/>
        <pc:sldMkLst>
          <pc:docMk/>
          <pc:sldMk cId="3001958601" sldId="258"/>
        </pc:sldMkLst>
        <pc:picChg chg="add mod">
          <ac:chgData name="Wang David" userId="b273e323612ee990" providerId="LiveId" clId="{235E6173-CC7B-47DB-AEAA-F90C87892B3A}" dt="2019-11-11T05:48:15.704" v="336" actId="1440"/>
          <ac:picMkLst>
            <pc:docMk/>
            <pc:sldMk cId="3001958601" sldId="258"/>
            <ac:picMk id="2" creationId="{612680D0-02EB-41E1-8ABF-4500285C4640}"/>
          </ac:picMkLst>
        </pc:picChg>
      </pc:sldChg>
      <pc:sldChg chg="addSp delSp modSp add del">
        <pc:chgData name="Wang David" userId="b273e323612ee990" providerId="LiveId" clId="{235E6173-CC7B-47DB-AEAA-F90C87892B3A}" dt="2019-11-11T11:27:40.796" v="1157" actId="2696"/>
        <pc:sldMkLst>
          <pc:docMk/>
          <pc:sldMk cId="3145417074" sldId="259"/>
        </pc:sldMkLst>
        <pc:spChg chg="add mod">
          <ac:chgData name="Wang David" userId="b273e323612ee990" providerId="LiveId" clId="{235E6173-CC7B-47DB-AEAA-F90C87892B3A}" dt="2019-11-11T11:15:42.930" v="469" actId="1076"/>
          <ac:spMkLst>
            <pc:docMk/>
            <pc:sldMk cId="3145417074" sldId="259"/>
            <ac:spMk id="3" creationId="{795B1D2E-10B7-46D6-821B-81F6B439E52F}"/>
          </ac:spMkLst>
        </pc:spChg>
        <pc:spChg chg="add del mod">
          <ac:chgData name="Wang David" userId="b273e323612ee990" providerId="LiveId" clId="{235E6173-CC7B-47DB-AEAA-F90C87892B3A}" dt="2019-11-11T11:16:24.651" v="493" actId="478"/>
          <ac:spMkLst>
            <pc:docMk/>
            <pc:sldMk cId="3145417074" sldId="259"/>
            <ac:spMk id="4" creationId="{7CB5E6F1-264B-4127-B942-CF92FA02BF1E}"/>
          </ac:spMkLst>
        </pc:spChg>
        <pc:spChg chg="add mod">
          <ac:chgData name="Wang David" userId="b273e323612ee990" providerId="LiveId" clId="{235E6173-CC7B-47DB-AEAA-F90C87892B3A}" dt="2019-11-11T11:16:53.082" v="520" actId="20577"/>
          <ac:spMkLst>
            <pc:docMk/>
            <pc:sldMk cId="3145417074" sldId="259"/>
            <ac:spMk id="5" creationId="{025ADA79-698D-4814-8E24-4910749CDD9D}"/>
          </ac:spMkLst>
        </pc:spChg>
        <pc:spChg chg="add mod">
          <ac:chgData name="Wang David" userId="b273e323612ee990" providerId="LiveId" clId="{235E6173-CC7B-47DB-AEAA-F90C87892B3A}" dt="2019-11-11T11:17:44.371" v="645"/>
          <ac:spMkLst>
            <pc:docMk/>
            <pc:sldMk cId="3145417074" sldId="259"/>
            <ac:spMk id="6" creationId="{F1E0EF04-E3CD-4D62-AD94-11EFCE348E29}"/>
          </ac:spMkLst>
        </pc:spChg>
        <pc:spChg chg="add del">
          <ac:chgData name="Wang David" userId="b273e323612ee990" providerId="LiveId" clId="{235E6173-CC7B-47DB-AEAA-F90C87892B3A}" dt="2019-11-11T11:18:30.015" v="647"/>
          <ac:spMkLst>
            <pc:docMk/>
            <pc:sldMk cId="3145417074" sldId="259"/>
            <ac:spMk id="8" creationId="{226AE328-103C-4D46-A8B0-54DA7E97E9D2}"/>
          </ac:spMkLst>
        </pc:spChg>
        <pc:picChg chg="add">
          <ac:chgData name="Wang David" userId="b273e323612ee990" providerId="LiveId" clId="{235E6173-CC7B-47DB-AEAA-F90C87892B3A}" dt="2019-11-11T11:15:39.169" v="468"/>
          <ac:picMkLst>
            <pc:docMk/>
            <pc:sldMk cId="3145417074" sldId="259"/>
            <ac:picMk id="2" creationId="{98A659EB-F4C5-4289-9460-5913D36D909B}"/>
          </ac:picMkLst>
        </pc:picChg>
        <pc:picChg chg="add del">
          <ac:chgData name="Wang David" userId="b273e323612ee990" providerId="LiveId" clId="{235E6173-CC7B-47DB-AEAA-F90C87892B3A}" dt="2019-11-11T11:18:30.015" v="647"/>
          <ac:picMkLst>
            <pc:docMk/>
            <pc:sldMk cId="3145417074" sldId="259"/>
            <ac:picMk id="7" creationId="{7F949D04-1AD7-4EF1-9E94-456F9E3782D4}"/>
          </ac:picMkLst>
        </pc:picChg>
      </pc:sldChg>
      <pc:sldChg chg="modSp add del">
        <pc:chgData name="Wang David" userId="b273e323612ee990" providerId="LiveId" clId="{235E6173-CC7B-47DB-AEAA-F90C87892B3A}" dt="2019-11-11T11:34:36.894" v="1361" actId="2696"/>
        <pc:sldMkLst>
          <pc:docMk/>
          <pc:sldMk cId="3327756186" sldId="260"/>
        </pc:sldMkLst>
        <pc:spChg chg="mod">
          <ac:chgData name="Wang David" userId="b273e323612ee990" providerId="LiveId" clId="{235E6173-CC7B-47DB-AEAA-F90C87892B3A}" dt="2019-11-11T11:27:36.424" v="1154" actId="1076"/>
          <ac:spMkLst>
            <pc:docMk/>
            <pc:sldMk cId="3327756186" sldId="260"/>
            <ac:spMk id="5" creationId="{025ADA79-698D-4814-8E24-4910749CDD9D}"/>
          </ac:spMkLst>
        </pc:spChg>
        <pc:spChg chg="mod">
          <ac:chgData name="Wang David" userId="b273e323612ee990" providerId="LiveId" clId="{235E6173-CC7B-47DB-AEAA-F90C87892B3A}" dt="2019-11-11T11:28:53.331" v="1259" actId="20577"/>
          <ac:spMkLst>
            <pc:docMk/>
            <pc:sldMk cId="3327756186" sldId="260"/>
            <ac:spMk id="6" creationId="{F1E0EF04-E3CD-4D62-AD94-11EFCE348E29}"/>
          </ac:spMkLst>
        </pc:spChg>
      </pc:sldChg>
      <pc:sldChg chg="addSp delSp modSp add del ord">
        <pc:chgData name="Wang David" userId="b273e323612ee990" providerId="LiveId" clId="{235E6173-CC7B-47DB-AEAA-F90C87892B3A}" dt="2019-11-11T11:34:32.572" v="1360" actId="2696"/>
        <pc:sldMkLst>
          <pc:docMk/>
          <pc:sldMk cId="1980581822" sldId="261"/>
        </pc:sldMkLst>
        <pc:spChg chg="add del mod">
          <ac:chgData name="Wang David" userId="b273e323612ee990" providerId="LiveId" clId="{235E6173-CC7B-47DB-AEAA-F90C87892B3A}" dt="2019-11-11T11:34:00.694" v="1353" actId="478"/>
          <ac:spMkLst>
            <pc:docMk/>
            <pc:sldMk cId="1980581822" sldId="261"/>
            <ac:spMk id="5" creationId="{025ADA79-698D-4814-8E24-4910749CDD9D}"/>
          </ac:spMkLst>
        </pc:spChg>
        <pc:spChg chg="mod">
          <ac:chgData name="Wang David" userId="b273e323612ee990" providerId="LiveId" clId="{235E6173-CC7B-47DB-AEAA-F90C87892B3A}" dt="2019-11-11T11:29:54.194" v="1325"/>
          <ac:spMkLst>
            <pc:docMk/>
            <pc:sldMk cId="1980581822" sldId="261"/>
            <ac:spMk id="6" creationId="{F1E0EF04-E3CD-4D62-AD94-11EFCE348E29}"/>
          </ac:spMkLst>
        </pc:spChg>
        <pc:spChg chg="add del mod">
          <ac:chgData name="Wang David" userId="b273e323612ee990" providerId="LiveId" clId="{235E6173-CC7B-47DB-AEAA-F90C87892B3A}" dt="2019-11-11T11:34:00.694" v="1353" actId="478"/>
          <ac:spMkLst>
            <pc:docMk/>
            <pc:sldMk cId="1980581822" sldId="261"/>
            <ac:spMk id="7" creationId="{D0AE1836-75B2-4E42-A236-FE236B4971FA}"/>
          </ac:spMkLst>
        </pc:spChg>
        <pc:spChg chg="add del mod">
          <ac:chgData name="Wang David" userId="b273e323612ee990" providerId="LiveId" clId="{235E6173-CC7B-47DB-AEAA-F90C87892B3A}" dt="2019-11-11T11:34:00.281" v="1352"/>
          <ac:spMkLst>
            <pc:docMk/>
            <pc:sldMk cId="1980581822" sldId="261"/>
            <ac:spMk id="8" creationId="{D3ED6AF0-76A5-431E-8C61-5BAE165C95F4}"/>
          </ac:spMkLst>
        </pc:spChg>
      </pc:sldChg>
      <pc:sldChg chg="modSp add ord modTransition">
        <pc:chgData name="Wang David" userId="b273e323612ee990" providerId="LiveId" clId="{235E6173-CC7B-47DB-AEAA-F90C87892B3A}" dt="2019-11-12T03:58:37.915" v="6080"/>
        <pc:sldMkLst>
          <pc:docMk/>
          <pc:sldMk cId="1847528443" sldId="262"/>
        </pc:sldMkLst>
        <pc:spChg chg="mod">
          <ac:chgData name="Wang David" userId="b273e323612ee990" providerId="LiveId" clId="{235E6173-CC7B-47DB-AEAA-F90C87892B3A}" dt="2019-11-11T11:34:22.395" v="1358"/>
          <ac:spMkLst>
            <pc:docMk/>
            <pc:sldMk cId="1847528443" sldId="262"/>
            <ac:spMk id="5" creationId="{025ADA79-698D-4814-8E24-4910749CDD9D}"/>
          </ac:spMkLst>
        </pc:spChg>
        <pc:spChg chg="mod">
          <ac:chgData name="Wang David" userId="b273e323612ee990" providerId="LiveId" clId="{235E6173-CC7B-47DB-AEAA-F90C87892B3A}" dt="2019-11-12T03:41:03.893" v="5727"/>
          <ac:spMkLst>
            <pc:docMk/>
            <pc:sldMk cId="1847528443" sldId="262"/>
            <ac:spMk id="6" creationId="{F1E0EF04-E3CD-4D62-AD94-11EFCE348E29}"/>
          </ac:spMkLst>
        </pc:spChg>
      </pc:sldChg>
      <pc:sldChg chg="addSp delSp modSp add ord modTransition">
        <pc:chgData name="Wang David" userId="b273e323612ee990" providerId="LiveId" clId="{235E6173-CC7B-47DB-AEAA-F90C87892B3A}" dt="2019-11-12T03:58:37.915" v="6080"/>
        <pc:sldMkLst>
          <pc:docMk/>
          <pc:sldMk cId="77014656" sldId="263"/>
        </pc:sldMkLst>
        <pc:spChg chg="add del">
          <ac:chgData name="Wang David" userId="b273e323612ee990" providerId="LiveId" clId="{235E6173-CC7B-47DB-AEAA-F90C87892B3A}" dt="2019-11-11T11:51:26.375" v="2805" actId="478"/>
          <ac:spMkLst>
            <pc:docMk/>
            <pc:sldMk cId="77014656" sldId="263"/>
            <ac:spMk id="4" creationId="{42D1C66E-E885-478B-888E-564FB9872446}"/>
          </ac:spMkLst>
        </pc:spChg>
        <pc:spChg chg="mod">
          <ac:chgData name="Wang David" userId="b273e323612ee990" providerId="LiveId" clId="{235E6173-CC7B-47DB-AEAA-F90C87892B3A}" dt="2019-11-12T03:40:02.572" v="5655"/>
          <ac:spMkLst>
            <pc:docMk/>
            <pc:sldMk cId="77014656" sldId="263"/>
            <ac:spMk id="6" creationId="{F1E0EF04-E3CD-4D62-AD94-11EFCE348E29}"/>
          </ac:spMkLst>
        </pc:spChg>
      </pc:sldChg>
      <pc:sldChg chg="modSp add modTransition">
        <pc:chgData name="Wang David" userId="b273e323612ee990" providerId="LiveId" clId="{235E6173-CC7B-47DB-AEAA-F90C87892B3A}" dt="2019-11-12T03:58:37.915" v="6080"/>
        <pc:sldMkLst>
          <pc:docMk/>
          <pc:sldMk cId="2306075194" sldId="264"/>
        </pc:sldMkLst>
        <pc:spChg chg="mod">
          <ac:chgData name="Wang David" userId="b273e323612ee990" providerId="LiveId" clId="{235E6173-CC7B-47DB-AEAA-F90C87892B3A}" dt="2019-11-11T11:43:53.034" v="2253" actId="255"/>
          <ac:spMkLst>
            <pc:docMk/>
            <pc:sldMk cId="2306075194" sldId="264"/>
            <ac:spMk id="5" creationId="{025ADA79-698D-4814-8E24-4910749CDD9D}"/>
          </ac:spMkLst>
        </pc:spChg>
        <pc:spChg chg="mod">
          <ac:chgData name="Wang David" userId="b273e323612ee990" providerId="LiveId" clId="{235E6173-CC7B-47DB-AEAA-F90C87892B3A}" dt="2019-11-11T11:35:12.242" v="1396" actId="20577"/>
          <ac:spMkLst>
            <pc:docMk/>
            <pc:sldMk cId="2306075194" sldId="264"/>
            <ac:spMk id="6" creationId="{F1E0EF04-E3CD-4D62-AD94-11EFCE348E29}"/>
          </ac:spMkLst>
        </pc:spChg>
      </pc:sldChg>
      <pc:sldChg chg="delSp modSp add modTransition">
        <pc:chgData name="Wang David" userId="b273e323612ee990" providerId="LiveId" clId="{235E6173-CC7B-47DB-AEAA-F90C87892B3A}" dt="2019-11-12T03:58:37.915" v="6080"/>
        <pc:sldMkLst>
          <pc:docMk/>
          <pc:sldMk cId="3251526981" sldId="265"/>
        </pc:sldMkLst>
        <pc:spChg chg="del">
          <ac:chgData name="Wang David" userId="b273e323612ee990" providerId="LiveId" clId="{235E6173-CC7B-47DB-AEAA-F90C87892B3A}" dt="2019-11-11T11:44:21.153" v="2315" actId="478"/>
          <ac:spMkLst>
            <pc:docMk/>
            <pc:sldMk cId="3251526981" sldId="265"/>
            <ac:spMk id="4" creationId="{42D1C66E-E885-478B-888E-564FB9872446}"/>
          </ac:spMkLst>
        </pc:spChg>
        <pc:spChg chg="mod">
          <ac:chgData name="Wang David" userId="b273e323612ee990" providerId="LiveId" clId="{235E6173-CC7B-47DB-AEAA-F90C87892B3A}" dt="2019-11-11T11:45:07.907" v="2326" actId="255"/>
          <ac:spMkLst>
            <pc:docMk/>
            <pc:sldMk cId="3251526981" sldId="265"/>
            <ac:spMk id="5" creationId="{025ADA79-698D-4814-8E24-4910749CDD9D}"/>
          </ac:spMkLst>
        </pc:spChg>
        <pc:spChg chg="mod">
          <ac:chgData name="Wang David" userId="b273e323612ee990" providerId="LiveId" clId="{235E6173-CC7B-47DB-AEAA-F90C87892B3A}" dt="2019-11-11T11:49:01.647" v="2804"/>
          <ac:spMkLst>
            <pc:docMk/>
            <pc:sldMk cId="3251526981" sldId="265"/>
            <ac:spMk id="6" creationId="{F1E0EF04-E3CD-4D62-AD94-11EFCE348E29}"/>
          </ac:spMkLst>
        </pc:spChg>
      </pc:sldChg>
      <pc:sldChg chg="addSp delSp modSp add ord modTransition">
        <pc:chgData name="Wang David" userId="b273e323612ee990" providerId="LiveId" clId="{235E6173-CC7B-47DB-AEAA-F90C87892B3A}" dt="2019-11-12T03:58:40.835" v="6081"/>
        <pc:sldMkLst>
          <pc:docMk/>
          <pc:sldMk cId="927727573" sldId="2436"/>
        </pc:sldMkLst>
        <pc:spChg chg="add del mod">
          <ac:chgData name="Wang David" userId="b273e323612ee990" providerId="LiveId" clId="{235E6173-CC7B-47DB-AEAA-F90C87892B3A}" dt="2019-11-11T12:05:52.070" v="2949" actId="478"/>
          <ac:spMkLst>
            <pc:docMk/>
            <pc:sldMk cId="927727573" sldId="2436"/>
            <ac:spMk id="3" creationId="{B8362C4E-A74A-4744-8F6F-FB811D3750F1}"/>
          </ac:spMkLst>
        </pc:spChg>
        <pc:spChg chg="add del mod">
          <ac:chgData name="Wang David" userId="b273e323612ee990" providerId="LiveId" clId="{235E6173-CC7B-47DB-AEAA-F90C87892B3A}" dt="2019-11-11T12:06:08.724" v="2976" actId="1076"/>
          <ac:spMkLst>
            <pc:docMk/>
            <pc:sldMk cId="927727573" sldId="2436"/>
            <ac:spMk id="5" creationId="{979F9DAD-F6B0-4ECC-8632-4B5E050986A8}"/>
          </ac:spMkLst>
        </pc:spChg>
        <pc:spChg chg="del mod">
          <ac:chgData name="Wang David" userId="b273e323612ee990" providerId="LiveId" clId="{235E6173-CC7B-47DB-AEAA-F90C87892B3A}" dt="2019-11-11T12:05:49.845" v="2947" actId="478"/>
          <ac:spMkLst>
            <pc:docMk/>
            <pc:sldMk cId="927727573" sldId="2436"/>
            <ac:spMk id="6" creationId="{4F7706BE-EF2E-459C-8778-01DDD354C634}"/>
          </ac:spMkLst>
        </pc:spChg>
        <pc:spChg chg="del">
          <ac:chgData name="Wang David" userId="b273e323612ee990" providerId="LiveId" clId="{235E6173-CC7B-47DB-AEAA-F90C87892B3A}" dt="2019-11-11T12:04:59.722" v="2917" actId="478"/>
          <ac:spMkLst>
            <pc:docMk/>
            <pc:sldMk cId="927727573" sldId="2436"/>
            <ac:spMk id="14" creationId="{A62C97B6-F2B5-4806-AB83-0CC32DF096AE}"/>
          </ac:spMkLst>
        </pc:spChg>
        <pc:spChg chg="del">
          <ac:chgData name="Wang David" userId="b273e323612ee990" providerId="LiveId" clId="{235E6173-CC7B-47DB-AEAA-F90C87892B3A}" dt="2019-11-11T12:05:06.001" v="2924" actId="478"/>
          <ac:spMkLst>
            <pc:docMk/>
            <pc:sldMk cId="927727573" sldId="2436"/>
            <ac:spMk id="15" creationId="{D6C1F9A6-DF05-40A3-A22A-A5F42139BD96}"/>
          </ac:spMkLst>
        </pc:spChg>
        <pc:spChg chg="del">
          <ac:chgData name="Wang David" userId="b273e323612ee990" providerId="LiveId" clId="{235E6173-CC7B-47DB-AEAA-F90C87892B3A}" dt="2019-11-11T12:05:02.476" v="2921" actId="478"/>
          <ac:spMkLst>
            <pc:docMk/>
            <pc:sldMk cId="927727573" sldId="2436"/>
            <ac:spMk id="16" creationId="{E0127FD3-DBF1-49D0-8E40-2DB72E1AEC7C}"/>
          </ac:spMkLst>
        </pc:spChg>
        <pc:spChg chg="add mod">
          <ac:chgData name="Wang David" userId="b273e323612ee990" providerId="LiveId" clId="{235E6173-CC7B-47DB-AEAA-F90C87892B3A}" dt="2019-11-11T16:27:28.420" v="3252" actId="688"/>
          <ac:spMkLst>
            <pc:docMk/>
            <pc:sldMk cId="927727573" sldId="2436"/>
            <ac:spMk id="17" creationId="{DA0DC3A7-6674-4075-86CB-DF38B1C6552F}"/>
          </ac:spMkLst>
        </pc:spChg>
        <pc:spChg chg="del">
          <ac:chgData name="Wang David" userId="b273e323612ee990" providerId="LiveId" clId="{235E6173-CC7B-47DB-AEAA-F90C87892B3A}" dt="2019-11-11T12:04:57.612" v="2916" actId="478"/>
          <ac:spMkLst>
            <pc:docMk/>
            <pc:sldMk cId="927727573" sldId="2436"/>
            <ac:spMk id="18" creationId="{5B7DC9FB-F6DF-4841-83A9-A37336FEB076}"/>
          </ac:spMkLst>
        </pc:spChg>
        <pc:picChg chg="del">
          <ac:chgData name="Wang David" userId="b273e323612ee990" providerId="LiveId" clId="{235E6173-CC7B-47DB-AEAA-F90C87892B3A}" dt="2019-11-11T12:05:00.621" v="2918" actId="478"/>
          <ac:picMkLst>
            <pc:docMk/>
            <pc:sldMk cId="927727573" sldId="2436"/>
            <ac:picMk id="11" creationId="{CB7DE048-B12A-41D3-B89F-B56544FA94F7}"/>
          </ac:picMkLst>
        </pc:picChg>
        <pc:picChg chg="del">
          <ac:chgData name="Wang David" userId="b273e323612ee990" providerId="LiveId" clId="{235E6173-CC7B-47DB-AEAA-F90C87892B3A}" dt="2019-11-11T12:05:01.615" v="2920" actId="478"/>
          <ac:picMkLst>
            <pc:docMk/>
            <pc:sldMk cId="927727573" sldId="2436"/>
            <ac:picMk id="12" creationId="{DA1E1FC6-9F80-4CAF-ACF2-AB062937A457}"/>
          </ac:picMkLst>
        </pc:picChg>
        <pc:picChg chg="del">
          <ac:chgData name="Wang David" userId="b273e323612ee990" providerId="LiveId" clId="{235E6173-CC7B-47DB-AEAA-F90C87892B3A}" dt="2019-11-11T12:05:01.183" v="2919" actId="478"/>
          <ac:picMkLst>
            <pc:docMk/>
            <pc:sldMk cId="927727573" sldId="2436"/>
            <ac:picMk id="13" creationId="{D46F90A0-A362-4144-AB92-33B00391B40C}"/>
          </ac:picMkLst>
        </pc:picChg>
      </pc:sldChg>
      <pc:sldChg chg="addSp delSp modSp add del">
        <pc:chgData name="Wang David" userId="b273e323612ee990" providerId="LiveId" clId="{235E6173-CC7B-47DB-AEAA-F90C87892B3A}" dt="2019-11-11T16:55:47.245" v="3611" actId="2696"/>
        <pc:sldMkLst>
          <pc:docMk/>
          <pc:sldMk cId="2021294663" sldId="2437"/>
        </pc:sldMkLst>
        <pc:spChg chg="add mod">
          <ac:chgData name="Wang David" userId="b273e323612ee990" providerId="LiveId" clId="{235E6173-CC7B-47DB-AEAA-F90C87892B3A}" dt="2019-11-11T12:09:34.975" v="3072" actId="1076"/>
          <ac:spMkLst>
            <pc:docMk/>
            <pc:sldMk cId="2021294663" sldId="2437"/>
            <ac:spMk id="4" creationId="{6820404B-AF52-4334-A105-132EB217B28C}"/>
          </ac:spMkLst>
        </pc:spChg>
        <pc:spChg chg="add mod">
          <ac:chgData name="Wang David" userId="b273e323612ee990" providerId="LiveId" clId="{235E6173-CC7B-47DB-AEAA-F90C87892B3A}" dt="2019-11-11T12:09:40.853" v="3080" actId="1036"/>
          <ac:spMkLst>
            <pc:docMk/>
            <pc:sldMk cId="2021294663" sldId="2437"/>
            <ac:spMk id="5" creationId="{6B346892-03A3-40DD-B467-DE5FD25E521F}"/>
          </ac:spMkLst>
        </pc:spChg>
        <pc:spChg chg="add del">
          <ac:chgData name="Wang David" userId="b273e323612ee990" providerId="LiveId" clId="{235E6173-CC7B-47DB-AEAA-F90C87892B3A}" dt="2019-11-11T12:14:09.001" v="3138"/>
          <ac:spMkLst>
            <pc:docMk/>
            <pc:sldMk cId="2021294663" sldId="2437"/>
            <ac:spMk id="15" creationId="{236F1C42-AE80-48FA-9833-A40501FE39DF}"/>
          </ac:spMkLst>
        </pc:spChg>
        <pc:spChg chg="add mod">
          <ac:chgData name="Wang David" userId="b273e323612ee990" providerId="LiveId" clId="{235E6173-CC7B-47DB-AEAA-F90C87892B3A}" dt="2019-11-11T12:14:40.322" v="3168"/>
          <ac:spMkLst>
            <pc:docMk/>
            <pc:sldMk cId="2021294663" sldId="2437"/>
            <ac:spMk id="17" creationId="{805A466B-B514-4755-8B17-E057DD3CF71F}"/>
          </ac:spMkLst>
        </pc:spChg>
        <pc:spChg chg="add mod">
          <ac:chgData name="Wang David" userId="b273e323612ee990" providerId="LiveId" clId="{235E6173-CC7B-47DB-AEAA-F90C87892B3A}" dt="2019-11-11T16:46:21.492" v="3461" actId="1076"/>
          <ac:spMkLst>
            <pc:docMk/>
            <pc:sldMk cId="2021294663" sldId="2437"/>
            <ac:spMk id="21" creationId="{0EB70A6E-B8FF-4AC9-9DC8-B014D095BDE4}"/>
          </ac:spMkLst>
        </pc:spChg>
        <pc:spChg chg="add mod">
          <ac:chgData name="Wang David" userId="b273e323612ee990" providerId="LiveId" clId="{235E6173-CC7B-47DB-AEAA-F90C87892B3A}" dt="2019-11-11T14:53:25.615" v="3220" actId="20577"/>
          <ac:spMkLst>
            <pc:docMk/>
            <pc:sldMk cId="2021294663" sldId="2437"/>
            <ac:spMk id="22" creationId="{93ECE349-47B5-4D7B-892F-1CFE7B6CAE38}"/>
          </ac:spMkLst>
        </pc:spChg>
        <pc:picChg chg="add mod">
          <ac:chgData name="Wang David" userId="b273e323612ee990" providerId="LiveId" clId="{235E6173-CC7B-47DB-AEAA-F90C87892B3A}" dt="2019-11-11T12:09:31.688" v="3071" actId="1036"/>
          <ac:picMkLst>
            <pc:docMk/>
            <pc:sldMk cId="2021294663" sldId="2437"/>
            <ac:picMk id="2" creationId="{E5719C45-554F-49BC-A0CD-95F0C649FAAA}"/>
          </ac:picMkLst>
        </pc:picChg>
        <pc:picChg chg="add mod">
          <ac:chgData name="Wang David" userId="b273e323612ee990" providerId="LiveId" clId="{235E6173-CC7B-47DB-AEAA-F90C87892B3A}" dt="2019-11-11T12:09:31.688" v="3071" actId="1036"/>
          <ac:picMkLst>
            <pc:docMk/>
            <pc:sldMk cId="2021294663" sldId="2437"/>
            <ac:picMk id="3" creationId="{EBB00242-0C9B-4600-B9D4-709E9644FB50}"/>
          </ac:picMkLst>
        </pc:picChg>
        <pc:picChg chg="add mod modCrop">
          <ac:chgData name="Wang David" userId="b273e323612ee990" providerId="LiveId" clId="{235E6173-CC7B-47DB-AEAA-F90C87892B3A}" dt="2019-11-11T14:51:35.678" v="3206" actId="1076"/>
          <ac:picMkLst>
            <pc:docMk/>
            <pc:sldMk cId="2021294663" sldId="2437"/>
            <ac:picMk id="14" creationId="{1DBA8D44-EFFE-427D-B376-A8B1FF3436FB}"/>
          </ac:picMkLst>
        </pc:picChg>
        <pc:picChg chg="add mod">
          <ac:chgData name="Wang David" userId="b273e323612ee990" providerId="LiveId" clId="{235E6173-CC7B-47DB-AEAA-F90C87892B3A}" dt="2019-11-11T12:14:22.515" v="3148" actId="1076"/>
          <ac:picMkLst>
            <pc:docMk/>
            <pc:sldMk cId="2021294663" sldId="2437"/>
            <ac:picMk id="16" creationId="{CB8707CF-AF35-4781-BE5F-C40B17BDA59F}"/>
          </ac:picMkLst>
        </pc:picChg>
        <pc:cxnChg chg="add del mod">
          <ac:chgData name="Wang David" userId="b273e323612ee990" providerId="LiveId" clId="{235E6173-CC7B-47DB-AEAA-F90C87892B3A}" dt="2019-11-11T12:09:00.379" v="3049" actId="478"/>
          <ac:cxnSpMkLst>
            <pc:docMk/>
            <pc:sldMk cId="2021294663" sldId="2437"/>
            <ac:cxnSpMk id="7" creationId="{B994B9B3-2ACD-4D56-BA4E-A01C2F9BE437}"/>
          </ac:cxnSpMkLst>
        </pc:cxnChg>
        <pc:cxnChg chg="add mod">
          <ac:chgData name="Wang David" userId="b273e323612ee990" providerId="LiveId" clId="{235E6173-CC7B-47DB-AEAA-F90C87892B3A}" dt="2019-11-11T12:09:40.853" v="3080" actId="1036"/>
          <ac:cxnSpMkLst>
            <pc:docMk/>
            <pc:sldMk cId="2021294663" sldId="2437"/>
            <ac:cxnSpMk id="9" creationId="{0D70102A-5B24-47C3-941A-8B4697C74DE6}"/>
          </ac:cxnSpMkLst>
        </pc:cxnChg>
        <pc:cxnChg chg="add mod">
          <ac:chgData name="Wang David" userId="b273e323612ee990" providerId="LiveId" clId="{235E6173-CC7B-47DB-AEAA-F90C87892B3A}" dt="2019-11-11T12:14:47.483" v="3171" actId="14100"/>
          <ac:cxnSpMkLst>
            <pc:docMk/>
            <pc:sldMk cId="2021294663" sldId="2437"/>
            <ac:cxnSpMk id="18" creationId="{2A81192E-3868-4E10-9698-2C0EA6A5E79B}"/>
          </ac:cxnSpMkLst>
        </pc:cxnChg>
      </pc:sldChg>
      <pc:sldChg chg="modSp add del">
        <pc:chgData name="Wang David" userId="b273e323612ee990" providerId="LiveId" clId="{235E6173-CC7B-47DB-AEAA-F90C87892B3A}" dt="2019-11-12T03:38:02.357" v="5590" actId="2696"/>
        <pc:sldMkLst>
          <pc:docMk/>
          <pc:sldMk cId="1233578036" sldId="2438"/>
        </pc:sldMkLst>
        <pc:spChg chg="mod">
          <ac:chgData name="Wang David" userId="b273e323612ee990" providerId="LiveId" clId="{235E6173-CC7B-47DB-AEAA-F90C87892B3A}" dt="2019-11-11T15:54:14.225" v="3251"/>
          <ac:spMkLst>
            <pc:docMk/>
            <pc:sldMk cId="1233578036" sldId="2438"/>
            <ac:spMk id="2" creationId="{083A698D-5B86-46E5-BA1E-2B3E0B925997}"/>
          </ac:spMkLst>
        </pc:spChg>
      </pc:sldChg>
      <pc:sldChg chg="addSp delSp modSp add modTransition modAnim">
        <pc:chgData name="Wang David" userId="b273e323612ee990" providerId="LiveId" clId="{235E6173-CC7B-47DB-AEAA-F90C87892B3A}" dt="2019-11-12T06:24:31.545" v="7393" actId="113"/>
        <pc:sldMkLst>
          <pc:docMk/>
          <pc:sldMk cId="905327752" sldId="2439"/>
        </pc:sldMkLst>
        <pc:spChg chg="mod">
          <ac:chgData name="Wang David" userId="b273e323612ee990" providerId="LiveId" clId="{235E6173-CC7B-47DB-AEAA-F90C87892B3A}" dt="2019-11-12T06:24:00.080" v="7385" actId="113"/>
          <ac:spMkLst>
            <pc:docMk/>
            <pc:sldMk cId="905327752" sldId="2439"/>
            <ac:spMk id="4" creationId="{6820404B-AF52-4334-A105-132EB217B28C}"/>
          </ac:spMkLst>
        </pc:spChg>
        <pc:spChg chg="mod">
          <ac:chgData name="Wang David" userId="b273e323612ee990" providerId="LiveId" clId="{235E6173-CC7B-47DB-AEAA-F90C87892B3A}" dt="2019-11-12T06:24:26.591" v="7392" actId="113"/>
          <ac:spMkLst>
            <pc:docMk/>
            <pc:sldMk cId="905327752" sldId="2439"/>
            <ac:spMk id="5" creationId="{6B346892-03A3-40DD-B467-DE5FD25E521F}"/>
          </ac:spMkLst>
        </pc:spChg>
        <pc:spChg chg="mod">
          <ac:chgData name="Wang David" userId="b273e323612ee990" providerId="LiveId" clId="{235E6173-CC7B-47DB-AEAA-F90C87892B3A}" dt="2019-11-12T06:24:31.545" v="7393" actId="113"/>
          <ac:spMkLst>
            <pc:docMk/>
            <pc:sldMk cId="905327752" sldId="2439"/>
            <ac:spMk id="17" creationId="{805A466B-B514-4755-8B17-E057DD3CF71F}"/>
          </ac:spMkLst>
        </pc:spChg>
        <pc:spChg chg="add mod">
          <ac:chgData name="Wang David" userId="b273e323612ee990" providerId="LiveId" clId="{235E6173-CC7B-47DB-AEAA-F90C87892B3A}" dt="2019-11-12T06:24:22.040" v="7391" actId="113"/>
          <ac:spMkLst>
            <pc:docMk/>
            <pc:sldMk cId="905327752" sldId="2439"/>
            <ac:spMk id="19" creationId="{C32F41D5-E877-49D5-B8F4-3080DD516102}"/>
          </ac:spMkLst>
        </pc:spChg>
        <pc:spChg chg="mod">
          <ac:chgData name="Wang David" userId="b273e323612ee990" providerId="LiveId" clId="{235E6173-CC7B-47DB-AEAA-F90C87892B3A}" dt="2019-11-12T06:23:56.175" v="7384" actId="113"/>
          <ac:spMkLst>
            <pc:docMk/>
            <pc:sldMk cId="905327752" sldId="2439"/>
            <ac:spMk id="21" creationId="{0EB70A6E-B8FF-4AC9-9DC8-B014D095BDE4}"/>
          </ac:spMkLst>
        </pc:spChg>
        <pc:spChg chg="mod">
          <ac:chgData name="Wang David" userId="b273e323612ee990" providerId="LiveId" clId="{235E6173-CC7B-47DB-AEAA-F90C87892B3A}" dt="2019-11-12T06:24:02.504" v="7386" actId="113"/>
          <ac:spMkLst>
            <pc:docMk/>
            <pc:sldMk cId="905327752" sldId="2439"/>
            <ac:spMk id="22" creationId="{93ECE349-47B5-4D7B-892F-1CFE7B6CAE38}"/>
          </ac:spMkLst>
        </pc:spChg>
        <pc:spChg chg="add mod">
          <ac:chgData name="Wang David" userId="b273e323612ee990" providerId="LiveId" clId="{235E6173-CC7B-47DB-AEAA-F90C87892B3A}" dt="2019-11-12T06:03:00.761" v="6251" actId="571"/>
          <ac:spMkLst>
            <pc:docMk/>
            <pc:sldMk cId="905327752" sldId="2439"/>
            <ac:spMk id="26" creationId="{C31FE180-A59D-4A1C-8662-D61055E28D78}"/>
          </ac:spMkLst>
        </pc:spChg>
        <pc:spChg chg="add del">
          <ac:chgData name="Wang David" userId="b273e323612ee990" providerId="LiveId" clId="{235E6173-CC7B-47DB-AEAA-F90C87892B3A}" dt="2019-11-12T03:46:20.402" v="5755"/>
          <ac:spMkLst>
            <pc:docMk/>
            <pc:sldMk cId="905327752" sldId="2439"/>
            <ac:spMk id="26" creationId="{FB87973A-ADEA-4E2B-A06D-678052537FA8}"/>
          </ac:spMkLst>
        </pc:spChg>
        <pc:spChg chg="add mod">
          <ac:chgData name="Wang David" userId="b273e323612ee990" providerId="LiveId" clId="{235E6173-CC7B-47DB-AEAA-F90C87892B3A}" dt="2019-11-12T06:24:11.233" v="7389" actId="113"/>
          <ac:spMkLst>
            <pc:docMk/>
            <pc:sldMk cId="905327752" sldId="2439"/>
            <ac:spMk id="27" creationId="{B2ED2178-7568-4C36-96AB-EB9615A46ECE}"/>
          </ac:spMkLst>
        </pc:spChg>
        <pc:spChg chg="add mod">
          <ac:chgData name="Wang David" userId="b273e323612ee990" providerId="LiveId" clId="{235E6173-CC7B-47DB-AEAA-F90C87892B3A}" dt="2019-11-12T06:24:15.705" v="7390" actId="113"/>
          <ac:spMkLst>
            <pc:docMk/>
            <pc:sldMk cId="905327752" sldId="2439"/>
            <ac:spMk id="29" creationId="{3D5B8D79-34B3-42C7-8816-4607ADB93496}"/>
          </ac:spMkLst>
        </pc:spChg>
        <pc:spChg chg="add mod">
          <ac:chgData name="Wang David" userId="b273e323612ee990" providerId="LiveId" clId="{235E6173-CC7B-47DB-AEAA-F90C87892B3A}" dt="2019-11-12T06:24:05.980" v="7388" actId="571"/>
          <ac:spMkLst>
            <pc:docMk/>
            <pc:sldMk cId="905327752" sldId="2439"/>
            <ac:spMk id="35" creationId="{E14ACE31-5736-4549-B0D8-9160EAFAECF7}"/>
          </ac:spMkLst>
        </pc:spChg>
        <pc:picChg chg="mod">
          <ac:chgData name="Wang David" userId="b273e323612ee990" providerId="LiveId" clId="{235E6173-CC7B-47DB-AEAA-F90C87892B3A}" dt="2019-11-12T03:54:27.811" v="5986" actId="1036"/>
          <ac:picMkLst>
            <pc:docMk/>
            <pc:sldMk cId="905327752" sldId="2439"/>
            <ac:picMk id="2" creationId="{E5719C45-554F-49BC-A0CD-95F0C649FAAA}"/>
          </ac:picMkLst>
        </pc:picChg>
        <pc:picChg chg="del">
          <ac:chgData name="Wang David" userId="b273e323612ee990" providerId="LiveId" clId="{235E6173-CC7B-47DB-AEAA-F90C87892B3A}" dt="2019-11-11T16:39:40.095" v="3285" actId="478"/>
          <ac:picMkLst>
            <pc:docMk/>
            <pc:sldMk cId="905327752" sldId="2439"/>
            <ac:picMk id="3" creationId="{EBB00242-0C9B-4600-B9D4-709E9644FB50}"/>
          </ac:picMkLst>
        </pc:picChg>
        <pc:picChg chg="add del mod">
          <ac:chgData name="Wang David" userId="b273e323612ee990" providerId="LiveId" clId="{235E6173-CC7B-47DB-AEAA-F90C87892B3A}" dt="2019-11-12T03:03:54.987" v="3914" actId="478"/>
          <ac:picMkLst>
            <pc:docMk/>
            <pc:sldMk cId="905327752" sldId="2439"/>
            <ac:picMk id="7" creationId="{CA64ED5A-CA6F-4D6F-AF53-C75FF3050342}"/>
          </ac:picMkLst>
        </pc:picChg>
        <pc:picChg chg="del">
          <ac:chgData name="Wang David" userId="b273e323612ee990" providerId="LiveId" clId="{235E6173-CC7B-47DB-AEAA-F90C87892B3A}" dt="2019-11-11T16:39:39.298" v="3284" actId="478"/>
          <ac:picMkLst>
            <pc:docMk/>
            <pc:sldMk cId="905327752" sldId="2439"/>
            <ac:picMk id="14" creationId="{1DBA8D44-EFFE-427D-B376-A8B1FF3436FB}"/>
          </ac:picMkLst>
        </pc:picChg>
        <pc:picChg chg="mod">
          <ac:chgData name="Wang David" userId="b273e323612ee990" providerId="LiveId" clId="{235E6173-CC7B-47DB-AEAA-F90C87892B3A}" dt="2019-11-12T03:54:27.811" v="5986" actId="1036"/>
          <ac:picMkLst>
            <pc:docMk/>
            <pc:sldMk cId="905327752" sldId="2439"/>
            <ac:picMk id="16" creationId="{CB8707CF-AF35-4781-BE5F-C40B17BDA59F}"/>
          </ac:picMkLst>
        </pc:picChg>
        <pc:picChg chg="add mod">
          <ac:chgData name="Wang David" userId="b273e323612ee990" providerId="LiveId" clId="{235E6173-CC7B-47DB-AEAA-F90C87892B3A}" dt="2019-11-12T03:54:27.811" v="5986" actId="1036"/>
          <ac:picMkLst>
            <pc:docMk/>
            <pc:sldMk cId="905327752" sldId="2439"/>
            <ac:picMk id="24" creationId="{71352A7F-F81F-4C0D-80C9-F98F4153123E}"/>
          </ac:picMkLst>
        </pc:picChg>
        <pc:cxnChg chg="mo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9" creationId="{0D70102A-5B24-47C3-941A-8B4697C74DE6}"/>
          </ac:cxnSpMkLst>
        </pc:cxnChg>
        <pc:cxnChg chg="del mod">
          <ac:chgData name="Wang David" userId="b273e323612ee990" providerId="LiveId" clId="{235E6173-CC7B-47DB-AEAA-F90C87892B3A}" dt="2019-11-12T06:19:20.898" v="7380" actId="478"/>
          <ac:cxnSpMkLst>
            <pc:docMk/>
            <pc:sldMk cId="905327752" sldId="2439"/>
            <ac:cxnSpMk id="18" creationId="{2A81192E-3868-4E10-9698-2C0EA6A5E79B}"/>
          </ac:cxnSpMkLst>
        </pc:cxnChg>
        <pc:cxnChg chg="add mo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20" creationId="{E14B5E29-02F4-44BE-B570-78B038741B8A}"/>
          </ac:cxnSpMkLst>
        </pc:cxnChg>
        <pc:cxnChg chg="add mod ord">
          <ac:chgData name="Wang David" userId="b273e323612ee990" providerId="LiveId" clId="{235E6173-CC7B-47DB-AEAA-F90C87892B3A}" dt="2019-11-12T06:03:09.201" v="6253" actId="1076"/>
          <ac:cxnSpMkLst>
            <pc:docMk/>
            <pc:sldMk cId="905327752" sldId="2439"/>
            <ac:cxnSpMk id="23" creationId="{BD917BC8-B9A4-47DC-A8BF-B220C428A14D}"/>
          </ac:cxnSpMkLst>
        </pc:cxnChg>
        <pc:cxnChg chg="add mod or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25" creationId="{4C7B0E02-A71B-4F16-9477-AC0634001F18}"/>
          </ac:cxnSpMkLst>
        </pc:cxnChg>
        <pc:cxnChg chg="add mod ord">
          <ac:chgData name="Wang David" userId="b273e323612ee990" providerId="LiveId" clId="{235E6173-CC7B-47DB-AEAA-F90C87892B3A}" dt="2019-11-12T06:03:09.201" v="6253" actId="1076"/>
          <ac:cxnSpMkLst>
            <pc:docMk/>
            <pc:sldMk cId="905327752" sldId="2439"/>
            <ac:cxnSpMk id="28" creationId="{213BF2B8-6B72-453A-96B8-BD07003F34E1}"/>
          </ac:cxnSpMkLst>
        </pc:cxnChg>
        <pc:cxnChg chg="add mod">
          <ac:chgData name="Wang David" userId="b273e323612ee990" providerId="LiveId" clId="{235E6173-CC7B-47DB-AEAA-F90C87892B3A}" dt="2019-11-12T06:03:00.761" v="6251" actId="571"/>
          <ac:cxnSpMkLst>
            <pc:docMk/>
            <pc:sldMk cId="905327752" sldId="2439"/>
            <ac:cxnSpMk id="30" creationId="{EB1F0F10-2EDD-4B51-9CB1-203C28F086F8}"/>
          </ac:cxnSpMkLst>
        </pc:cxnChg>
        <pc:cxnChg chg="add mod or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31" creationId="{1D44CD24-8B78-4F9E-99BE-3ED68F9D25F8}"/>
          </ac:cxnSpMkLst>
        </pc:cxnChg>
        <pc:cxnChg chg="add mo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32" creationId="{2D9E5BDD-AA86-4686-91D6-D3538F3A3BF0}"/>
          </ac:cxnSpMkLst>
        </pc:cxnChg>
        <pc:cxnChg chg="add mod">
          <ac:chgData name="Wang David" userId="b273e323612ee990" providerId="LiveId" clId="{235E6173-CC7B-47DB-AEAA-F90C87892B3A}" dt="2019-11-12T03:54:27.811" v="5986" actId="1036"/>
          <ac:cxnSpMkLst>
            <pc:docMk/>
            <pc:sldMk cId="905327752" sldId="2439"/>
            <ac:cxnSpMk id="33" creationId="{E1BE21F7-D1F7-47B4-89B2-046076393072}"/>
          </ac:cxnSpMkLst>
        </pc:cxnChg>
        <pc:cxnChg chg="add mod">
          <ac:chgData name="Wang David" userId="b273e323612ee990" providerId="LiveId" clId="{235E6173-CC7B-47DB-AEAA-F90C87892B3A}" dt="2019-11-12T06:19:24.171" v="7383" actId="14100"/>
          <ac:cxnSpMkLst>
            <pc:docMk/>
            <pc:sldMk cId="905327752" sldId="2439"/>
            <ac:cxnSpMk id="34" creationId="{C269F96A-595D-4F98-A3A6-7E5515939B74}"/>
          </ac:cxnSpMkLst>
        </pc:cxnChg>
        <pc:cxnChg chg="add mod">
          <ac:chgData name="Wang David" userId="b273e323612ee990" providerId="LiveId" clId="{235E6173-CC7B-47DB-AEAA-F90C87892B3A}" dt="2019-11-12T06:24:05.980" v="7388" actId="571"/>
          <ac:cxnSpMkLst>
            <pc:docMk/>
            <pc:sldMk cId="905327752" sldId="2439"/>
            <ac:cxnSpMk id="36" creationId="{E5DABF1B-5224-4BB7-AC3D-14914CF174BB}"/>
          </ac:cxnSpMkLst>
        </pc:cxnChg>
      </pc:sldChg>
      <pc:sldChg chg="addSp delSp modSp add ord modTransition modAnim">
        <pc:chgData name="Wang David" userId="b273e323612ee990" providerId="LiveId" clId="{235E6173-CC7B-47DB-AEAA-F90C87892B3A}" dt="2019-11-12T06:25:55.894" v="7397" actId="113"/>
        <pc:sldMkLst>
          <pc:docMk/>
          <pc:sldMk cId="2671534998" sldId="2440"/>
        </pc:sldMkLst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4" creationId="{6820404B-AF52-4334-A105-132EB217B28C}"/>
          </ac:spMkLst>
        </pc:spChg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5" creationId="{6B346892-03A3-40DD-B467-DE5FD25E521F}"/>
          </ac:spMkLst>
        </pc:spChg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17" creationId="{805A466B-B514-4755-8B17-E057DD3CF71F}"/>
          </ac:spMkLst>
        </pc:spChg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19" creationId="{C32F41D5-E877-49D5-B8F4-3080DD516102}"/>
          </ac:spMkLst>
        </pc:spChg>
        <pc:spChg chg="add 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20" creationId="{54840999-1479-423A-8FB5-9FF1CDE556AE}"/>
          </ac:spMkLst>
        </pc:spChg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21" creationId="{0EB70A6E-B8FF-4AC9-9DC8-B014D095BDE4}"/>
          </ac:spMkLst>
        </pc:spChg>
        <pc:spChg chg="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22" creationId="{93ECE349-47B5-4D7B-892F-1CFE7B6CAE38}"/>
          </ac:spMkLst>
        </pc:spChg>
        <pc:spChg chg="add 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24" creationId="{268C5A2E-4A92-4927-AE0E-2C3374A0FF81}"/>
          </ac:spMkLst>
        </pc:spChg>
        <pc:spChg chg="add 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26" creationId="{53C364A9-C4AE-43F1-B049-7EA79D1E4D70}"/>
          </ac:spMkLst>
        </pc:spChg>
        <pc:spChg chg="add mod">
          <ac:chgData name="Wang David" userId="b273e323612ee990" providerId="LiveId" clId="{235E6173-CC7B-47DB-AEAA-F90C87892B3A}" dt="2019-11-12T06:25:55.894" v="7397" actId="113"/>
          <ac:spMkLst>
            <pc:docMk/>
            <pc:sldMk cId="2671534998" sldId="2440"/>
            <ac:spMk id="41" creationId="{40C7CD65-0FE4-45C2-8F8B-B204CC87BA8F}"/>
          </ac:spMkLst>
        </pc:spChg>
        <pc:picChg chg="add mod modCrop">
          <ac:chgData name="Wang David" userId="b273e323612ee990" providerId="LiveId" clId="{235E6173-CC7B-47DB-AEAA-F90C87892B3A}" dt="2019-11-12T03:03:43.715" v="3910" actId="1440"/>
          <ac:picMkLst>
            <pc:docMk/>
            <pc:sldMk cId="2671534998" sldId="2440"/>
            <ac:picMk id="6" creationId="{B26EB9FF-7B75-40A2-9B43-EE1A101650EE}"/>
          </ac:picMkLst>
        </pc:picChg>
        <pc:picChg chg="del mod">
          <ac:chgData name="Wang David" userId="b273e323612ee990" providerId="LiveId" clId="{235E6173-CC7B-47DB-AEAA-F90C87892B3A}" dt="2019-11-12T03:03:39.409" v="3908" actId="478"/>
          <ac:picMkLst>
            <pc:docMk/>
            <pc:sldMk cId="2671534998" sldId="2440"/>
            <ac:picMk id="7" creationId="{CA64ED5A-CA6F-4D6F-AF53-C75FF3050342}"/>
          </ac:picMkLst>
        </pc:picChg>
        <pc:cxnChg chg="mod">
          <ac:chgData name="Wang David" userId="b273e323612ee990" providerId="LiveId" clId="{235E6173-CC7B-47DB-AEAA-F90C87892B3A}" dt="2019-11-11T16:52:57.188" v="3600" actId="1076"/>
          <ac:cxnSpMkLst>
            <pc:docMk/>
            <pc:sldMk cId="2671534998" sldId="2440"/>
            <ac:cxnSpMk id="9" creationId="{0D70102A-5B24-47C3-941A-8B4697C74DE6}"/>
          </ac:cxnSpMkLst>
        </pc:cxnChg>
        <pc:cxnChg chg="mod">
          <ac:chgData name="Wang David" userId="b273e323612ee990" providerId="LiveId" clId="{235E6173-CC7B-47DB-AEAA-F90C87892B3A}" dt="2019-11-11T16:52:57.188" v="3600" actId="1076"/>
          <ac:cxnSpMkLst>
            <pc:docMk/>
            <pc:sldMk cId="2671534998" sldId="2440"/>
            <ac:cxnSpMk id="18" creationId="{2A81192E-3868-4E10-9698-2C0EA6A5E79B}"/>
          </ac:cxnSpMkLst>
        </pc:cxnChg>
        <pc:cxnChg chg="del mod">
          <ac:chgData name="Wang David" userId="b273e323612ee990" providerId="LiveId" clId="{235E6173-CC7B-47DB-AEAA-F90C87892B3A}" dt="2019-11-11T16:45:51.628" v="3457" actId="478"/>
          <ac:cxnSpMkLst>
            <pc:docMk/>
            <pc:sldMk cId="2671534998" sldId="2440"/>
            <ac:cxnSpMk id="20" creationId="{E14B5E29-02F4-44BE-B570-78B038741B8A}"/>
          </ac:cxnSpMkLst>
        </pc:cxnChg>
        <pc:cxnChg chg="mod">
          <ac:chgData name="Wang David" userId="b273e323612ee990" providerId="LiveId" clId="{235E6173-CC7B-47DB-AEAA-F90C87892B3A}" dt="2019-11-11T16:47:40.967" v="3476" actId="1076"/>
          <ac:cxnSpMkLst>
            <pc:docMk/>
            <pc:sldMk cId="2671534998" sldId="2440"/>
            <ac:cxnSpMk id="23" creationId="{BD917BC8-B9A4-47DC-A8BF-B220C428A14D}"/>
          </ac:cxnSpMkLst>
        </pc:cxnChg>
        <pc:cxnChg chg="mod">
          <ac:chgData name="Wang David" userId="b273e323612ee990" providerId="LiveId" clId="{235E6173-CC7B-47DB-AEAA-F90C87892B3A}" dt="2019-11-11T16:51:22.420" v="3580" actId="14100"/>
          <ac:cxnSpMkLst>
            <pc:docMk/>
            <pc:sldMk cId="2671534998" sldId="2440"/>
            <ac:cxnSpMk id="25" creationId="{4C7B0E02-A71B-4F16-9477-AC0634001F18}"/>
          </ac:cxnSpMkLst>
        </pc:cxnChg>
        <pc:cxnChg chg="del mod">
          <ac:chgData name="Wang David" userId="b273e323612ee990" providerId="LiveId" clId="{235E6173-CC7B-47DB-AEAA-F90C87892B3A}" dt="2019-11-11T16:44:26.952" v="3430" actId="478"/>
          <ac:cxnSpMkLst>
            <pc:docMk/>
            <pc:sldMk cId="2671534998" sldId="2440"/>
            <ac:cxnSpMk id="28" creationId="{213BF2B8-6B72-453A-96B8-BD07003F34E1}"/>
          </ac:cxnSpMkLst>
        </pc:cxnChg>
        <pc:cxnChg chg="del mod">
          <ac:chgData name="Wang David" userId="b273e323612ee990" providerId="LiveId" clId="{235E6173-CC7B-47DB-AEAA-F90C87892B3A}" dt="2019-11-11T16:45:49.619" v="3456" actId="478"/>
          <ac:cxnSpMkLst>
            <pc:docMk/>
            <pc:sldMk cId="2671534998" sldId="2440"/>
            <ac:cxnSpMk id="31" creationId="{1D44CD24-8B78-4F9E-99BE-3ED68F9D25F8}"/>
          </ac:cxnSpMkLst>
        </pc:cxnChg>
        <pc:cxnChg chg="add mod">
          <ac:chgData name="Wang David" userId="b273e323612ee990" providerId="LiveId" clId="{235E6173-CC7B-47DB-AEAA-F90C87892B3A}" dt="2019-11-11T16:52:57.188" v="3600" actId="1076"/>
          <ac:cxnSpMkLst>
            <pc:docMk/>
            <pc:sldMk cId="2671534998" sldId="2440"/>
            <ac:cxnSpMk id="44" creationId="{0C630678-515A-4DFB-B257-00189F76E1C5}"/>
          </ac:cxnSpMkLst>
        </pc:cxnChg>
        <pc:cxnChg chg="add mod">
          <ac:chgData name="Wang David" userId="b273e323612ee990" providerId="LiveId" clId="{235E6173-CC7B-47DB-AEAA-F90C87892B3A}" dt="2019-11-11T16:51:13.082" v="3577" actId="1076"/>
          <ac:cxnSpMkLst>
            <pc:docMk/>
            <pc:sldMk cId="2671534998" sldId="2440"/>
            <ac:cxnSpMk id="45" creationId="{B81302EE-5DFC-4BF6-B4FF-D0C047BD38CC}"/>
          </ac:cxnSpMkLst>
        </pc:cxnChg>
      </pc:sldChg>
      <pc:sldChg chg="addSp delSp modSp add ord modTransition modAnim">
        <pc:chgData name="Wang David" userId="b273e323612ee990" providerId="LiveId" clId="{235E6173-CC7B-47DB-AEAA-F90C87892B3A}" dt="2019-11-12T06:26:13.683" v="7398" actId="113"/>
        <pc:sldMkLst>
          <pc:docMk/>
          <pc:sldMk cId="1333761164" sldId="2441"/>
        </pc:sldMkLst>
        <pc:spChg chg="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4" creationId="{6820404B-AF52-4334-A105-132EB217B28C}"/>
          </ac:spMkLst>
        </pc:spChg>
        <pc:spChg chg="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5" creationId="{6B346892-03A3-40DD-B467-DE5FD25E521F}"/>
          </ac:spMkLst>
        </pc:spChg>
        <pc:spChg chg="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17" creationId="{805A466B-B514-4755-8B17-E057DD3CF71F}"/>
          </ac:spMkLst>
        </pc:spChg>
        <pc:spChg chg="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19" creationId="{C32F41D5-E877-49D5-B8F4-3080DD516102}"/>
          </ac:spMkLst>
        </pc:spChg>
        <pc:spChg chg="del">
          <ac:chgData name="Wang David" userId="b273e323612ee990" providerId="LiveId" clId="{235E6173-CC7B-47DB-AEAA-F90C87892B3A}" dt="2019-11-11T16:52:06.515" v="3591" actId="478"/>
          <ac:spMkLst>
            <pc:docMk/>
            <pc:sldMk cId="1333761164" sldId="2441"/>
            <ac:spMk id="21" creationId="{0EB70A6E-B8FF-4AC9-9DC8-B014D095BDE4}"/>
          </ac:spMkLst>
        </pc:spChg>
        <pc:spChg chg="del">
          <ac:chgData name="Wang David" userId="b273e323612ee990" providerId="LiveId" clId="{235E6173-CC7B-47DB-AEAA-F90C87892B3A}" dt="2019-11-11T16:52:01.872" v="3588" actId="478"/>
          <ac:spMkLst>
            <pc:docMk/>
            <pc:sldMk cId="1333761164" sldId="2441"/>
            <ac:spMk id="22" creationId="{93ECE349-47B5-4D7B-892F-1CFE7B6CAE38}"/>
          </ac:spMkLst>
        </pc:spChg>
        <pc:spChg chg="add 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31" creationId="{5619F8DE-5B74-4AD0-9DDD-9D38FD386513}"/>
          </ac:spMkLst>
        </pc:spChg>
        <pc:spChg chg="add 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32" creationId="{EF93E0FE-8C1D-4C9F-92E0-9F73F9BAD022}"/>
          </ac:spMkLst>
        </pc:spChg>
        <pc:spChg chg="add mod">
          <ac:chgData name="Wang David" userId="b273e323612ee990" providerId="LiveId" clId="{235E6173-CC7B-47DB-AEAA-F90C87892B3A}" dt="2019-11-12T06:26:13.683" v="7398" actId="113"/>
          <ac:spMkLst>
            <pc:docMk/>
            <pc:sldMk cId="1333761164" sldId="2441"/>
            <ac:spMk id="33" creationId="{C59A1656-644D-4595-8700-B544DDAD050C}"/>
          </ac:spMkLst>
        </pc:spChg>
        <pc:spChg chg="del">
          <ac:chgData name="Wang David" userId="b273e323612ee990" providerId="LiveId" clId="{235E6173-CC7B-47DB-AEAA-F90C87892B3A}" dt="2019-11-11T16:51:41.237" v="3582" actId="478"/>
          <ac:spMkLst>
            <pc:docMk/>
            <pc:sldMk cId="1333761164" sldId="2441"/>
            <ac:spMk id="41" creationId="{40C7CD65-0FE4-45C2-8F8B-B204CC87BA8F}"/>
          </ac:spMkLst>
        </pc:spChg>
        <pc:picChg chg="del">
          <ac:chgData name="Wang David" userId="b273e323612ee990" providerId="LiveId" clId="{235E6173-CC7B-47DB-AEAA-F90C87892B3A}" dt="2019-11-11T16:52:29.444" v="3596" actId="478"/>
          <ac:picMkLst>
            <pc:docMk/>
            <pc:sldMk cId="1333761164" sldId="2441"/>
            <ac:picMk id="7" creationId="{CA64ED5A-CA6F-4D6F-AF53-C75FF3050342}"/>
          </ac:picMkLst>
        </pc:picChg>
        <pc:picChg chg="add mod">
          <ac:chgData name="Wang David" userId="b273e323612ee990" providerId="LiveId" clId="{235E6173-CC7B-47DB-AEAA-F90C87892B3A}" dt="2019-11-12T03:03:50.938" v="3913" actId="1076"/>
          <ac:picMkLst>
            <pc:docMk/>
            <pc:sldMk cId="1333761164" sldId="2441"/>
            <ac:picMk id="15" creationId="{4F938E26-EB66-455E-B714-3B0DF9350CBF}"/>
          </ac:picMkLst>
        </pc:picChg>
        <pc:picChg chg="add del">
          <ac:chgData name="Wang David" userId="b273e323612ee990" providerId="LiveId" clId="{235E6173-CC7B-47DB-AEAA-F90C87892B3A}" dt="2019-11-12T03:03:48.327" v="3911" actId="478"/>
          <ac:picMkLst>
            <pc:docMk/>
            <pc:sldMk cId="1333761164" sldId="2441"/>
            <ac:picMk id="30" creationId="{51CEA6A6-6E5D-4131-8EFC-4FC958161CF5}"/>
          </ac:picMkLst>
        </pc:picChg>
        <pc:cxnChg chg="mod">
          <ac:chgData name="Wang David" userId="b273e323612ee990" providerId="LiveId" clId="{235E6173-CC7B-47DB-AEAA-F90C87892B3A}" dt="2019-11-11T16:51:59.665" v="3587" actId="14100"/>
          <ac:cxnSpMkLst>
            <pc:docMk/>
            <pc:sldMk cId="1333761164" sldId="2441"/>
            <ac:cxnSpMk id="9" creationId="{0D70102A-5B24-47C3-941A-8B4697C74DE6}"/>
          </ac:cxnSpMkLst>
        </pc:cxnChg>
        <pc:cxnChg chg="del mod">
          <ac:chgData name="Wang David" userId="b273e323612ee990" providerId="LiveId" clId="{235E6173-CC7B-47DB-AEAA-F90C87892B3A}" dt="2019-11-11T16:52:03.543" v="3589" actId="478"/>
          <ac:cxnSpMkLst>
            <pc:docMk/>
            <pc:sldMk cId="1333761164" sldId="2441"/>
            <ac:cxnSpMk id="18" creationId="{2A81192E-3868-4E10-9698-2C0EA6A5E79B}"/>
          </ac:cxnSpMkLst>
        </pc:cxnChg>
        <pc:cxnChg chg="mod">
          <ac:chgData name="Wang David" userId="b273e323612ee990" providerId="LiveId" clId="{235E6173-CC7B-47DB-AEAA-F90C87892B3A}" dt="2019-11-11T16:52:15.260" v="3594" actId="14100"/>
          <ac:cxnSpMkLst>
            <pc:docMk/>
            <pc:sldMk cId="1333761164" sldId="2441"/>
            <ac:cxnSpMk id="23" creationId="{BD917BC8-B9A4-47DC-A8BF-B220C428A14D}"/>
          </ac:cxnSpMkLst>
        </pc:cxnChg>
        <pc:cxnChg chg="mod">
          <ac:chgData name="Wang David" userId="b273e323612ee990" providerId="LiveId" clId="{235E6173-CC7B-47DB-AEAA-F90C87892B3A}" dt="2019-11-11T16:52:12.763" v="3593" actId="14100"/>
          <ac:cxnSpMkLst>
            <pc:docMk/>
            <pc:sldMk cId="1333761164" sldId="2441"/>
            <ac:cxnSpMk id="25" creationId="{4C7B0E02-A71B-4F16-9477-AC0634001F18}"/>
          </ac:cxnSpMkLst>
        </pc:cxnChg>
        <pc:cxnChg chg="del mod">
          <ac:chgData name="Wang David" userId="b273e323612ee990" providerId="LiveId" clId="{235E6173-CC7B-47DB-AEAA-F90C87892B3A}" dt="2019-11-11T16:51:43.553" v="3584" actId="478"/>
          <ac:cxnSpMkLst>
            <pc:docMk/>
            <pc:sldMk cId="1333761164" sldId="2441"/>
            <ac:cxnSpMk id="44" creationId="{0C630678-515A-4DFB-B257-00189F76E1C5}"/>
          </ac:cxnSpMkLst>
        </pc:cxnChg>
        <pc:cxnChg chg="del mod">
          <ac:chgData name="Wang David" userId="b273e323612ee990" providerId="LiveId" clId="{235E6173-CC7B-47DB-AEAA-F90C87892B3A}" dt="2019-11-11T16:51:42.688" v="3583" actId="478"/>
          <ac:cxnSpMkLst>
            <pc:docMk/>
            <pc:sldMk cId="1333761164" sldId="2441"/>
            <ac:cxnSpMk id="45" creationId="{B81302EE-5DFC-4BF6-B4FF-D0C047BD38CC}"/>
          </ac:cxnSpMkLst>
        </pc:cxnChg>
      </pc:sldChg>
      <pc:sldChg chg="delSp add del setBg delDesignElem">
        <pc:chgData name="Wang David" userId="b273e323612ee990" providerId="LiveId" clId="{235E6173-CC7B-47DB-AEAA-F90C87892B3A}" dt="2019-11-12T01:14:25.326" v="3628" actId="2696"/>
        <pc:sldMkLst>
          <pc:docMk/>
          <pc:sldMk cId="2367084509" sldId="2442"/>
        </pc:sldMkLst>
        <pc:spChg chg="del">
          <ac:chgData name="Wang David" userId="b273e323612ee990" providerId="LiveId" clId="{235E6173-CC7B-47DB-AEAA-F90C87892B3A}" dt="2019-11-11T16:57:29.108" v="3615"/>
          <ac:spMkLst>
            <pc:docMk/>
            <pc:sldMk cId="2367084509" sldId="2442"/>
            <ac:spMk id="6" creationId="{57845966-6EFC-468A-9CC7-BAB4B95854E7}"/>
          </ac:spMkLst>
        </pc:spChg>
        <pc:spChg chg="del">
          <ac:chgData name="Wang David" userId="b273e323612ee990" providerId="LiveId" clId="{235E6173-CC7B-47DB-AEAA-F90C87892B3A}" dt="2019-11-11T16:57:29.108" v="3615"/>
          <ac:spMkLst>
            <pc:docMk/>
            <pc:sldMk cId="2367084509" sldId="2442"/>
            <ac:spMk id="13" creationId="{ADAD1991-FFD1-4E94-ABAB-7560D33008E4}"/>
          </ac:spMkLst>
        </pc:spChg>
        <pc:spChg chg="del">
          <ac:chgData name="Wang David" userId="b273e323612ee990" providerId="LiveId" clId="{235E6173-CC7B-47DB-AEAA-F90C87892B3A}" dt="2019-11-12T01:14:20.457" v="3626"/>
          <ac:spMkLst>
            <pc:docMk/>
            <pc:sldMk cId="2367084509" sldId="2442"/>
            <ac:spMk id="16" creationId="{F9868CF1-FD4C-4C4A-BBC4-5874FB765FA2}"/>
          </ac:spMkLst>
        </pc:spChg>
        <pc:spChg chg="del">
          <ac:chgData name="Wang David" userId="b273e323612ee990" providerId="LiveId" clId="{235E6173-CC7B-47DB-AEAA-F90C87892B3A}" dt="2019-11-12T01:14:20.457" v="3626"/>
          <ac:spMkLst>
            <pc:docMk/>
            <pc:sldMk cId="2367084509" sldId="2442"/>
            <ac:spMk id="17" creationId="{65A8181D-2CC0-4752-BBA2-0CF193CBB420}"/>
          </ac:spMkLst>
        </pc:spChg>
        <pc:spChg chg="del">
          <ac:chgData name="Wang David" userId="b273e323612ee990" providerId="LiveId" clId="{235E6173-CC7B-47DB-AEAA-F90C87892B3A}" dt="2019-11-12T01:14:20.457" v="3626"/>
          <ac:spMkLst>
            <pc:docMk/>
            <pc:sldMk cId="2367084509" sldId="2442"/>
            <ac:spMk id="19" creationId="{665EE48C-719F-4C6C-8521-F56FB6D27151}"/>
          </ac:spMkLst>
        </pc:spChg>
        <pc:picChg chg="del">
          <ac:chgData name="Wang David" userId="b273e323612ee990" providerId="LiveId" clId="{235E6173-CC7B-47DB-AEAA-F90C87892B3A}" dt="2019-11-11T16:57:29.108" v="3615"/>
          <ac:picMkLst>
            <pc:docMk/>
            <pc:sldMk cId="2367084509" sldId="2442"/>
            <ac:picMk id="7" creationId="{75554383-98AF-4A47-BB65-705FAAA4BE6A}"/>
          </ac:picMkLst>
        </pc:picChg>
      </pc:sldChg>
      <pc:sldChg chg="addSp delSp modSp add mod ord setBg delDesignElem">
        <pc:chgData name="Wang David" userId="b273e323612ee990" providerId="LiveId" clId="{235E6173-CC7B-47DB-AEAA-F90C87892B3A}" dt="2019-11-12T06:01:48.954" v="6226" actId="113"/>
        <pc:sldMkLst>
          <pc:docMk/>
          <pc:sldMk cId="1587762175" sldId="2443"/>
        </pc:sldMkLst>
        <pc:spChg chg="del">
          <ac:chgData name="Wang David" userId="b273e323612ee990" providerId="LiveId" clId="{235E6173-CC7B-47DB-AEAA-F90C87892B3A}" dt="2019-11-12T01:14:06.214" v="3624"/>
          <ac:spMkLst>
            <pc:docMk/>
            <pc:sldMk cId="1587762175" sldId="2443"/>
            <ac:spMk id="6" creationId="{57845966-6EFC-468A-9CC7-BAB4B95854E7}"/>
          </ac:spMkLst>
        </pc:spChg>
        <pc:spChg chg="add">
          <ac:chgData name="Wang David" userId="b273e323612ee990" providerId="LiveId" clId="{235E6173-CC7B-47DB-AEAA-F90C87892B3A}" dt="2019-11-12T01:14:15.279" v="3625" actId="26606"/>
          <ac:spMkLst>
            <pc:docMk/>
            <pc:sldMk cId="1587762175" sldId="2443"/>
            <ac:spMk id="8" creationId="{57845966-6EFC-468A-9CC7-BAB4B95854E7}"/>
          </ac:spMkLst>
        </pc:spChg>
        <pc:spChg chg="add mod">
          <ac:chgData name="Wang David" userId="b273e323612ee990" providerId="LiveId" clId="{235E6173-CC7B-47DB-AEAA-F90C87892B3A}" dt="2019-11-12T06:01:32.031" v="6221" actId="113"/>
          <ac:spMkLst>
            <pc:docMk/>
            <pc:sldMk cId="1587762175" sldId="2443"/>
            <ac:spMk id="9" creationId="{E351B1DF-35D9-4A73-9B17-6A445C7F04E9}"/>
          </ac:spMkLst>
        </pc:spChg>
        <pc:spChg chg="add mod">
          <ac:chgData name="Wang David" userId="b273e323612ee990" providerId="LiveId" clId="{235E6173-CC7B-47DB-AEAA-F90C87892B3A}" dt="2019-11-12T06:01:34.127" v="6222" actId="113"/>
          <ac:spMkLst>
            <pc:docMk/>
            <pc:sldMk cId="1587762175" sldId="2443"/>
            <ac:spMk id="11" creationId="{CB81AFC7-4FD7-4355-914A-439DA82BDA6B}"/>
          </ac:spMkLst>
        </pc:spChg>
        <pc:spChg chg="add">
          <ac:chgData name="Wang David" userId="b273e323612ee990" providerId="LiveId" clId="{235E6173-CC7B-47DB-AEAA-F90C87892B3A}" dt="2019-11-12T01:14:15.279" v="3625" actId="26606"/>
          <ac:spMkLst>
            <pc:docMk/>
            <pc:sldMk cId="1587762175" sldId="2443"/>
            <ac:spMk id="12" creationId="{ADAD1991-FFD1-4E94-ABAB-7560D33008E4}"/>
          </ac:spMkLst>
        </pc:spChg>
        <pc:spChg chg="del">
          <ac:chgData name="Wang David" userId="b273e323612ee990" providerId="LiveId" clId="{235E6173-CC7B-47DB-AEAA-F90C87892B3A}" dt="2019-11-12T01:14:06.214" v="3624"/>
          <ac:spMkLst>
            <pc:docMk/>
            <pc:sldMk cId="1587762175" sldId="2443"/>
            <ac:spMk id="13" creationId="{ADAD1991-FFD1-4E94-ABAB-7560D33008E4}"/>
          </ac:spMkLst>
        </pc:spChg>
        <pc:spChg chg="add mod">
          <ac:chgData name="Wang David" userId="b273e323612ee990" providerId="LiveId" clId="{235E6173-CC7B-47DB-AEAA-F90C87892B3A}" dt="2019-11-12T06:01:36.635" v="6223" actId="113"/>
          <ac:spMkLst>
            <pc:docMk/>
            <pc:sldMk cId="1587762175" sldId="2443"/>
            <ac:spMk id="14" creationId="{47D0881C-74B4-41F7-89E2-60CD944A8B14}"/>
          </ac:spMkLst>
        </pc:spChg>
        <pc:spChg chg="add mod">
          <ac:chgData name="Wang David" userId="b273e323612ee990" providerId="LiveId" clId="{235E6173-CC7B-47DB-AEAA-F90C87892B3A}" dt="2019-11-12T06:01:46.449" v="6225" actId="113"/>
          <ac:spMkLst>
            <pc:docMk/>
            <pc:sldMk cId="1587762175" sldId="2443"/>
            <ac:spMk id="15" creationId="{A5E26543-CF04-4C93-8B9C-420024AF3D54}"/>
          </ac:spMkLst>
        </pc:spChg>
        <pc:spChg chg="add mod">
          <ac:chgData name="Wang David" userId="b273e323612ee990" providerId="LiveId" clId="{235E6173-CC7B-47DB-AEAA-F90C87892B3A}" dt="2019-11-12T06:01:48.954" v="6226" actId="113"/>
          <ac:spMkLst>
            <pc:docMk/>
            <pc:sldMk cId="1587762175" sldId="2443"/>
            <ac:spMk id="16" creationId="{9DB6B94A-89D9-48E8-B0D2-A70A0BB57A93}"/>
          </ac:spMkLst>
        </pc:spChg>
        <pc:spChg chg="add mod">
          <ac:chgData name="Wang David" userId="b273e323612ee990" providerId="LiveId" clId="{235E6173-CC7B-47DB-AEAA-F90C87892B3A}" dt="2019-11-12T06:01:43.873" v="6224" actId="113"/>
          <ac:spMkLst>
            <pc:docMk/>
            <pc:sldMk cId="1587762175" sldId="2443"/>
            <ac:spMk id="17" creationId="{FFFCB885-E90C-4FFE-AA6D-C582889BF81A}"/>
          </ac:spMkLst>
        </pc:spChg>
        <pc:picChg chg="mod">
          <ac:chgData name="Wang David" userId="b273e323612ee990" providerId="LiveId" clId="{235E6173-CC7B-47DB-AEAA-F90C87892B3A}" dt="2019-11-12T03:07:38.334" v="4004" actId="1440"/>
          <ac:picMkLst>
            <pc:docMk/>
            <pc:sldMk cId="1587762175" sldId="2443"/>
            <ac:picMk id="3" creationId="{3AB06656-6CD5-4B4E-B4E3-3B5319E1C847}"/>
          </ac:picMkLst>
        </pc:picChg>
        <pc:picChg chg="del">
          <ac:chgData name="Wang David" userId="b273e323612ee990" providerId="LiveId" clId="{235E6173-CC7B-47DB-AEAA-F90C87892B3A}" dt="2019-11-12T01:14:06.214" v="3624"/>
          <ac:picMkLst>
            <pc:docMk/>
            <pc:sldMk cId="1587762175" sldId="2443"/>
            <ac:picMk id="7" creationId="{75554383-98AF-4A47-BB65-705FAAA4BE6A}"/>
          </ac:picMkLst>
        </pc:picChg>
        <pc:picChg chg="add">
          <ac:chgData name="Wang David" userId="b273e323612ee990" providerId="LiveId" clId="{235E6173-CC7B-47DB-AEAA-F90C87892B3A}" dt="2019-11-12T01:14:15.279" v="3625" actId="26606"/>
          <ac:picMkLst>
            <pc:docMk/>
            <pc:sldMk cId="1587762175" sldId="2443"/>
            <ac:picMk id="10" creationId="{75554383-98AF-4A47-BB65-705FAAA4BE6A}"/>
          </ac:picMkLst>
        </pc:picChg>
      </pc:sldChg>
      <pc:sldChg chg="addSp delSp add del setBg delDesignElem">
        <pc:chgData name="Wang David" userId="b273e323612ee990" providerId="LiveId" clId="{235E6173-CC7B-47DB-AEAA-F90C87892B3A}" dt="2019-11-12T01:13:59.704" v="3622"/>
        <pc:sldMkLst>
          <pc:docMk/>
          <pc:sldMk cId="1934785908" sldId="2443"/>
        </pc:sldMkLst>
        <pc:spChg chg="add del">
          <ac:chgData name="Wang David" userId="b273e323612ee990" providerId="LiveId" clId="{235E6173-CC7B-47DB-AEAA-F90C87892B3A}" dt="2019-11-12T01:13:59.704" v="3622"/>
          <ac:spMkLst>
            <pc:docMk/>
            <pc:sldMk cId="1934785908" sldId="2443"/>
            <ac:spMk id="6" creationId="{57845966-6EFC-468A-9CC7-BAB4B95854E7}"/>
          </ac:spMkLst>
        </pc:spChg>
        <pc:spChg chg="add del">
          <ac:chgData name="Wang David" userId="b273e323612ee990" providerId="LiveId" clId="{235E6173-CC7B-47DB-AEAA-F90C87892B3A}" dt="2019-11-12T01:13:59.704" v="3622"/>
          <ac:spMkLst>
            <pc:docMk/>
            <pc:sldMk cId="1934785908" sldId="2443"/>
            <ac:spMk id="13" creationId="{ADAD1991-FFD1-4E94-ABAB-7560D33008E4}"/>
          </ac:spMkLst>
        </pc:spChg>
        <pc:picChg chg="add del">
          <ac:chgData name="Wang David" userId="b273e323612ee990" providerId="LiveId" clId="{235E6173-CC7B-47DB-AEAA-F90C87892B3A}" dt="2019-11-12T01:13:59.704" v="3622"/>
          <ac:picMkLst>
            <pc:docMk/>
            <pc:sldMk cId="1934785908" sldId="2443"/>
            <ac:picMk id="7" creationId="{75554383-98AF-4A47-BB65-705FAAA4BE6A}"/>
          </ac:picMkLst>
        </pc:picChg>
      </pc:sldChg>
      <pc:sldChg chg="delSp modSp add del setBg delDesignElem">
        <pc:chgData name="Wang David" userId="b273e323612ee990" providerId="LiveId" clId="{235E6173-CC7B-47DB-AEAA-F90C87892B3A}" dt="2019-11-12T03:01:09.110" v="3878" actId="2696"/>
        <pc:sldMkLst>
          <pc:docMk/>
          <pc:sldMk cId="744402422" sldId="2444"/>
        </pc:sldMkLst>
        <pc:spChg chg="del">
          <ac:chgData name="Wang David" userId="b273e323612ee990" providerId="LiveId" clId="{235E6173-CC7B-47DB-AEAA-F90C87892B3A}" dt="2019-11-12T03:00:22.833" v="3826"/>
          <ac:spMkLst>
            <pc:docMk/>
            <pc:sldMk cId="744402422" sldId="2444"/>
            <ac:spMk id="8" creationId="{57845966-6EFC-468A-9CC7-BAB4B95854E7}"/>
          </ac:spMkLst>
        </pc:spChg>
        <pc:spChg chg="del mod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9" creationId="{E351B1DF-35D9-4A73-9B17-6A445C7F04E9}"/>
          </ac:spMkLst>
        </pc:spChg>
        <pc:spChg chg="del mod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11" creationId="{CB81AFC7-4FD7-4355-914A-439DA82BDA6B}"/>
          </ac:spMkLst>
        </pc:spChg>
        <pc:spChg chg="del">
          <ac:chgData name="Wang David" userId="b273e323612ee990" providerId="LiveId" clId="{235E6173-CC7B-47DB-AEAA-F90C87892B3A}" dt="2019-11-12T03:00:22.833" v="3826"/>
          <ac:spMkLst>
            <pc:docMk/>
            <pc:sldMk cId="744402422" sldId="2444"/>
            <ac:spMk id="12" creationId="{ADAD1991-FFD1-4E94-ABAB-7560D33008E4}"/>
          </ac:spMkLst>
        </pc:spChg>
        <pc:spChg chg="del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14" creationId="{47D0881C-74B4-41F7-89E2-60CD944A8B14}"/>
          </ac:spMkLst>
        </pc:spChg>
        <pc:spChg chg="del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15" creationId="{A5E26543-CF04-4C93-8B9C-420024AF3D54}"/>
          </ac:spMkLst>
        </pc:spChg>
        <pc:spChg chg="del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16" creationId="{9DB6B94A-89D9-48E8-B0D2-A70A0BB57A93}"/>
          </ac:spMkLst>
        </pc:spChg>
        <pc:spChg chg="del">
          <ac:chgData name="Wang David" userId="b273e323612ee990" providerId="LiveId" clId="{235E6173-CC7B-47DB-AEAA-F90C87892B3A}" dt="2019-11-12T03:01:04.926" v="3876"/>
          <ac:spMkLst>
            <pc:docMk/>
            <pc:sldMk cId="744402422" sldId="2444"/>
            <ac:spMk id="17" creationId="{FFFCB885-E90C-4FFE-AA6D-C582889BF81A}"/>
          </ac:spMkLst>
        </pc:spChg>
        <pc:picChg chg="del">
          <ac:chgData name="Wang David" userId="b273e323612ee990" providerId="LiveId" clId="{235E6173-CC7B-47DB-AEAA-F90C87892B3A}" dt="2019-11-12T03:01:02.226" v="3875" actId="478"/>
          <ac:picMkLst>
            <pc:docMk/>
            <pc:sldMk cId="744402422" sldId="2444"/>
            <ac:picMk id="3" creationId="{3AB06656-6CD5-4B4E-B4E3-3B5319E1C847}"/>
          </ac:picMkLst>
        </pc:picChg>
        <pc:picChg chg="del">
          <ac:chgData name="Wang David" userId="b273e323612ee990" providerId="LiveId" clId="{235E6173-CC7B-47DB-AEAA-F90C87892B3A}" dt="2019-11-12T03:00:22.833" v="3826"/>
          <ac:picMkLst>
            <pc:docMk/>
            <pc:sldMk cId="744402422" sldId="2444"/>
            <ac:picMk id="10" creationId="{75554383-98AF-4A47-BB65-705FAAA4BE6A}"/>
          </ac:picMkLst>
        </pc:picChg>
      </pc:sldChg>
      <pc:sldChg chg="addSp modSp add mod ord modTransition setBg">
        <pc:chgData name="Wang David" userId="b273e323612ee990" providerId="LiveId" clId="{235E6173-CC7B-47DB-AEAA-F90C87892B3A}" dt="2019-11-12T06:01:07.924" v="6214" actId="113"/>
        <pc:sldMkLst>
          <pc:docMk/>
          <pc:sldMk cId="1437906327" sldId="2445"/>
        </pc:sldMkLst>
        <pc:spChg chg="add mod">
          <ac:chgData name="Wang David" userId="b273e323612ee990" providerId="LiveId" clId="{235E6173-CC7B-47DB-AEAA-F90C87892B3A}" dt="2019-11-12T06:00:54.043" v="6208" actId="113"/>
          <ac:spMkLst>
            <pc:docMk/>
            <pc:sldMk cId="1437906327" sldId="2445"/>
            <ac:spMk id="6" creationId="{2CA00AF6-9424-4EDF-8005-872A9BC10357}"/>
          </ac:spMkLst>
        </pc:spChg>
        <pc:spChg chg="add">
          <ac:chgData name="Wang David" userId="b273e323612ee990" providerId="LiveId" clId="{235E6173-CC7B-47DB-AEAA-F90C87892B3A}" dt="2019-11-12T03:00:56.359" v="3874" actId="26606"/>
          <ac:spMkLst>
            <pc:docMk/>
            <pc:sldMk cId="1437906327" sldId="2445"/>
            <ac:spMk id="7" creationId="{57845966-6EFC-468A-9CC7-BAB4B95854E7}"/>
          </ac:spMkLst>
        </pc:spChg>
        <pc:spChg chg="add mod">
          <ac:chgData name="Wang David" userId="b273e323612ee990" providerId="LiveId" clId="{235E6173-CC7B-47DB-AEAA-F90C87892B3A}" dt="2019-11-12T06:00:51.146" v="6207" actId="113"/>
          <ac:spMkLst>
            <pc:docMk/>
            <pc:sldMk cId="1437906327" sldId="2445"/>
            <ac:spMk id="8" creationId="{32612FF3-979E-4779-8F48-F89F676B2E5C}"/>
          </ac:spMkLst>
        </pc:spChg>
        <pc:spChg chg="add mod">
          <ac:chgData name="Wang David" userId="b273e323612ee990" providerId="LiveId" clId="{235E6173-CC7B-47DB-AEAA-F90C87892B3A}" dt="2019-11-12T06:01:07.924" v="6214" actId="113"/>
          <ac:spMkLst>
            <pc:docMk/>
            <pc:sldMk cId="1437906327" sldId="2445"/>
            <ac:spMk id="10" creationId="{3FDDCE57-EB61-474C-98F1-9451D860789F}"/>
          </ac:spMkLst>
        </pc:spChg>
        <pc:spChg chg="add">
          <ac:chgData name="Wang David" userId="b273e323612ee990" providerId="LiveId" clId="{235E6173-CC7B-47DB-AEAA-F90C87892B3A}" dt="2019-11-12T03:00:56.359" v="3874" actId="26606"/>
          <ac:spMkLst>
            <pc:docMk/>
            <pc:sldMk cId="1437906327" sldId="2445"/>
            <ac:spMk id="11" creationId="{ADAD1991-FFD1-4E94-ABAB-7560D33008E4}"/>
          </ac:spMkLst>
        </pc:spChg>
        <pc:spChg chg="add mod">
          <ac:chgData name="Wang David" userId="b273e323612ee990" providerId="LiveId" clId="{235E6173-CC7B-47DB-AEAA-F90C87892B3A}" dt="2019-11-12T06:01:01.532" v="6212" actId="113"/>
          <ac:spMkLst>
            <pc:docMk/>
            <pc:sldMk cId="1437906327" sldId="2445"/>
            <ac:spMk id="12" creationId="{CEB26D3D-2D0B-4EA1-B4AD-687281C0D37D}"/>
          </ac:spMkLst>
        </pc:spChg>
        <pc:spChg chg="add mod">
          <ac:chgData name="Wang David" userId="b273e323612ee990" providerId="LiveId" clId="{235E6173-CC7B-47DB-AEAA-F90C87892B3A}" dt="2019-11-12T06:00:58.627" v="6211" actId="113"/>
          <ac:spMkLst>
            <pc:docMk/>
            <pc:sldMk cId="1437906327" sldId="2445"/>
            <ac:spMk id="13" creationId="{001D0B94-D44E-4CEB-BC93-4B7E568BFB12}"/>
          </ac:spMkLst>
        </pc:spChg>
        <pc:spChg chg="add mod">
          <ac:chgData name="Wang David" userId="b273e323612ee990" providerId="LiveId" clId="{235E6173-CC7B-47DB-AEAA-F90C87892B3A}" dt="2019-11-12T06:01:04.845" v="6213" actId="113"/>
          <ac:spMkLst>
            <pc:docMk/>
            <pc:sldMk cId="1437906327" sldId="2445"/>
            <ac:spMk id="14" creationId="{A13E3E6A-3C1F-455E-AC65-23A51D383FD2}"/>
          </ac:spMkLst>
        </pc:spChg>
        <pc:picChg chg="add mod">
          <ac:chgData name="Wang David" userId="b273e323612ee990" providerId="LiveId" clId="{235E6173-CC7B-47DB-AEAA-F90C87892B3A}" dt="2019-11-12T03:07:34.949" v="4003" actId="1440"/>
          <ac:picMkLst>
            <pc:docMk/>
            <pc:sldMk cId="1437906327" sldId="2445"/>
            <ac:picMk id="2" creationId="{34483E6B-2B48-472E-B9C0-6F233A4B63F2}"/>
          </ac:picMkLst>
        </pc:picChg>
        <pc:picChg chg="add">
          <ac:chgData name="Wang David" userId="b273e323612ee990" providerId="LiveId" clId="{235E6173-CC7B-47DB-AEAA-F90C87892B3A}" dt="2019-11-12T03:00:56.359" v="3874" actId="26606"/>
          <ac:picMkLst>
            <pc:docMk/>
            <pc:sldMk cId="1437906327" sldId="2445"/>
            <ac:picMk id="9" creationId="{75554383-98AF-4A47-BB65-705FAAA4BE6A}"/>
          </ac:picMkLst>
        </pc:picChg>
      </pc:sldChg>
      <pc:sldChg chg="addSp delSp modSp add mod ord modTransition setBg">
        <pc:chgData name="Wang David" userId="b273e323612ee990" providerId="LiveId" clId="{235E6173-CC7B-47DB-AEAA-F90C87892B3A}" dt="2019-11-12T06:01:28.495" v="6220" actId="113"/>
        <pc:sldMkLst>
          <pc:docMk/>
          <pc:sldMk cId="584787553" sldId="2446"/>
        </pc:sldMkLst>
        <pc:spChg chg="add mod">
          <ac:chgData name="Wang David" userId="b273e323612ee990" providerId="LiveId" clId="{235E6173-CC7B-47DB-AEAA-F90C87892B3A}" dt="2019-11-12T06:01:16.966" v="6216" actId="113"/>
          <ac:spMkLst>
            <pc:docMk/>
            <pc:sldMk cId="584787553" sldId="2446"/>
            <ac:spMk id="6" creationId="{AD5FBFCE-AA13-4ECE-A9EA-5315D161CFEF}"/>
          </ac:spMkLst>
        </pc:spChg>
        <pc:spChg chg="add">
          <ac:chgData name="Wang David" userId="b273e323612ee990" providerId="LiveId" clId="{235E6173-CC7B-47DB-AEAA-F90C87892B3A}" dt="2019-11-12T03:04:47.878" v="3947" actId="26606"/>
          <ac:spMkLst>
            <pc:docMk/>
            <pc:sldMk cId="584787553" sldId="2446"/>
            <ac:spMk id="7" creationId="{57845966-6EFC-468A-9CC7-BAB4B95854E7}"/>
          </ac:spMkLst>
        </pc:spChg>
        <pc:spChg chg="add mod">
          <ac:chgData name="Wang David" userId="b273e323612ee990" providerId="LiveId" clId="{235E6173-CC7B-47DB-AEAA-F90C87892B3A}" dt="2019-11-12T06:01:14.461" v="6215" actId="113"/>
          <ac:spMkLst>
            <pc:docMk/>
            <pc:sldMk cId="584787553" sldId="2446"/>
            <ac:spMk id="8" creationId="{63B97FA7-7F0E-423F-BB4E-03048EE380C4}"/>
          </ac:spMkLst>
        </pc:spChg>
        <pc:spChg chg="add mod">
          <ac:chgData name="Wang David" userId="b273e323612ee990" providerId="LiveId" clId="{235E6173-CC7B-47DB-AEAA-F90C87892B3A}" dt="2019-11-12T06:01:28.495" v="6220" actId="113"/>
          <ac:spMkLst>
            <pc:docMk/>
            <pc:sldMk cId="584787553" sldId="2446"/>
            <ac:spMk id="10" creationId="{5C800E71-7C14-406A-8666-45E930D82B9A}"/>
          </ac:spMkLst>
        </pc:spChg>
        <pc:spChg chg="add">
          <ac:chgData name="Wang David" userId="b273e323612ee990" providerId="LiveId" clId="{235E6173-CC7B-47DB-AEAA-F90C87892B3A}" dt="2019-11-12T03:04:47.878" v="3947" actId="26606"/>
          <ac:spMkLst>
            <pc:docMk/>
            <pc:sldMk cId="584787553" sldId="2446"/>
            <ac:spMk id="11" creationId="{ADAD1991-FFD1-4E94-ABAB-7560D33008E4}"/>
          </ac:spMkLst>
        </pc:spChg>
        <pc:spChg chg="add mod">
          <ac:chgData name="Wang David" userId="b273e323612ee990" providerId="LiveId" clId="{235E6173-CC7B-47DB-AEAA-F90C87892B3A}" dt="2019-11-12T06:01:22.958" v="6218" actId="113"/>
          <ac:spMkLst>
            <pc:docMk/>
            <pc:sldMk cId="584787553" sldId="2446"/>
            <ac:spMk id="12" creationId="{20A962C4-B3A0-4347-B0B8-DBAF7B4D6ACD}"/>
          </ac:spMkLst>
        </pc:spChg>
        <pc:spChg chg="add mod">
          <ac:chgData name="Wang David" userId="b273e323612ee990" providerId="LiveId" clId="{235E6173-CC7B-47DB-AEAA-F90C87892B3A}" dt="2019-11-12T06:01:20.180" v="6217" actId="113"/>
          <ac:spMkLst>
            <pc:docMk/>
            <pc:sldMk cId="584787553" sldId="2446"/>
            <ac:spMk id="13" creationId="{414CC90C-C478-4A59-9AA4-A3064B760A35}"/>
          </ac:spMkLst>
        </pc:spChg>
        <pc:spChg chg="add mod">
          <ac:chgData name="Wang David" userId="b273e323612ee990" providerId="LiveId" clId="{235E6173-CC7B-47DB-AEAA-F90C87892B3A}" dt="2019-11-12T06:01:25.878" v="6219" actId="113"/>
          <ac:spMkLst>
            <pc:docMk/>
            <pc:sldMk cId="584787553" sldId="2446"/>
            <ac:spMk id="14" creationId="{059C1EAE-B74B-44A4-8238-B43103A30115}"/>
          </ac:spMkLst>
        </pc:spChg>
        <pc:picChg chg="add mod">
          <ac:chgData name="Wang David" userId="b273e323612ee990" providerId="LiveId" clId="{235E6173-CC7B-47DB-AEAA-F90C87892B3A}" dt="2019-11-12T03:07:31.876" v="4002" actId="1440"/>
          <ac:picMkLst>
            <pc:docMk/>
            <pc:sldMk cId="584787553" sldId="2446"/>
            <ac:picMk id="2" creationId="{43EBB5D8-A9E8-4699-9A9B-73BBFF513A90}"/>
          </ac:picMkLst>
        </pc:picChg>
        <pc:picChg chg="add">
          <ac:chgData name="Wang David" userId="b273e323612ee990" providerId="LiveId" clId="{235E6173-CC7B-47DB-AEAA-F90C87892B3A}" dt="2019-11-12T03:04:47.878" v="3947" actId="26606"/>
          <ac:picMkLst>
            <pc:docMk/>
            <pc:sldMk cId="584787553" sldId="2446"/>
            <ac:picMk id="9" creationId="{75554383-98AF-4A47-BB65-705FAAA4BE6A}"/>
          </ac:picMkLst>
        </pc:picChg>
        <pc:cxnChg chg="add del mod">
          <ac:chgData name="Wang David" userId="b273e323612ee990" providerId="LiveId" clId="{235E6173-CC7B-47DB-AEAA-F90C87892B3A}" dt="2019-11-12T03:09:04.396" v="4047" actId="478"/>
          <ac:cxnSpMkLst>
            <pc:docMk/>
            <pc:sldMk cId="584787553" sldId="2446"/>
            <ac:cxnSpMk id="4" creationId="{F0303258-4FA8-425B-9D0B-751EED3B55DD}"/>
          </ac:cxnSpMkLst>
        </pc:cxnChg>
      </pc:sldChg>
      <pc:sldChg chg="addSp delSp modSp add ord modTransition modAnim">
        <pc:chgData name="Wang David" userId="b273e323612ee990" providerId="LiveId" clId="{235E6173-CC7B-47DB-AEAA-F90C87892B3A}" dt="2019-11-12T06:02:54.106" v="6249" actId="113"/>
        <pc:sldMkLst>
          <pc:docMk/>
          <pc:sldMk cId="1978816524" sldId="2447"/>
        </pc:sldMkLst>
        <pc:spChg chg="add mod">
          <ac:chgData name="Wang David" userId="b273e323612ee990" providerId="LiveId" clId="{235E6173-CC7B-47DB-AEAA-F90C87892B3A}" dt="2019-11-12T06:02:31.615" v="6241" actId="113"/>
          <ac:spMkLst>
            <pc:docMk/>
            <pc:sldMk cId="1978816524" sldId="2447"/>
            <ac:spMk id="2" creationId="{B7847642-59E4-4D64-A33D-29C04F9A30DB}"/>
          </ac:spMkLst>
        </pc:spChg>
        <pc:spChg chg="add mod">
          <ac:chgData name="Wang David" userId="b273e323612ee990" providerId="LiveId" clId="{235E6173-CC7B-47DB-AEAA-F90C87892B3A}" dt="2019-11-12T06:02:33.695" v="6242" actId="113"/>
          <ac:spMkLst>
            <pc:docMk/>
            <pc:sldMk cId="1978816524" sldId="2447"/>
            <ac:spMk id="3" creationId="{C946BD4A-311E-4EF8-8013-C5DA82756DCA}"/>
          </ac:spMkLst>
        </pc:spChg>
        <pc:spChg chg="add mod">
          <ac:chgData name="Wang David" userId="b273e323612ee990" providerId="LiveId" clId="{235E6173-CC7B-47DB-AEAA-F90C87892B3A}" dt="2019-11-12T06:02:38.305" v="6244" actId="113"/>
          <ac:spMkLst>
            <pc:docMk/>
            <pc:sldMk cId="1978816524" sldId="2447"/>
            <ac:spMk id="13" creationId="{D85F6C80-E100-426A-B88E-2CECBB11132A}"/>
          </ac:spMkLst>
        </pc:spChg>
        <pc:spChg chg="add mod">
          <ac:chgData name="Wang David" userId="b273e323612ee990" providerId="LiveId" clId="{235E6173-CC7B-47DB-AEAA-F90C87892B3A}" dt="2019-11-12T06:02:40.217" v="6245" actId="113"/>
          <ac:spMkLst>
            <pc:docMk/>
            <pc:sldMk cId="1978816524" sldId="2447"/>
            <ac:spMk id="14" creationId="{C77F58BB-5E6C-4159-9E59-466F515F7DDC}"/>
          </ac:spMkLst>
        </pc:spChg>
        <pc:spChg chg="add mod">
          <ac:chgData name="Wang David" userId="b273e323612ee990" providerId="LiveId" clId="{235E6173-CC7B-47DB-AEAA-F90C87892B3A}" dt="2019-11-12T06:02:35.976" v="6243" actId="113"/>
          <ac:spMkLst>
            <pc:docMk/>
            <pc:sldMk cId="1978816524" sldId="2447"/>
            <ac:spMk id="15" creationId="{EB77A039-F42B-47EF-B484-772A78DE4C05}"/>
          </ac:spMkLst>
        </pc:spChg>
        <pc:spChg chg="add mod">
          <ac:chgData name="Wang David" userId="b273e323612ee990" providerId="LiveId" clId="{235E6173-CC7B-47DB-AEAA-F90C87892B3A}" dt="2019-11-12T06:02:44.511" v="6246" actId="113"/>
          <ac:spMkLst>
            <pc:docMk/>
            <pc:sldMk cId="1978816524" sldId="2447"/>
            <ac:spMk id="16" creationId="{A7D7BDB1-48E7-4735-85C0-10F0094512AE}"/>
          </ac:spMkLst>
        </pc:spChg>
        <pc:spChg chg="add mod">
          <ac:chgData name="Wang David" userId="b273e323612ee990" providerId="LiveId" clId="{235E6173-CC7B-47DB-AEAA-F90C87892B3A}" dt="2019-11-12T06:02:47.479" v="6247" actId="113"/>
          <ac:spMkLst>
            <pc:docMk/>
            <pc:sldMk cId="1978816524" sldId="2447"/>
            <ac:spMk id="27" creationId="{9BE1E17C-3AA0-4C36-9BF0-5CA0C76D4544}"/>
          </ac:spMkLst>
        </pc:spChg>
        <pc:spChg chg="add mod">
          <ac:chgData name="Wang David" userId="b273e323612ee990" providerId="LiveId" clId="{235E6173-CC7B-47DB-AEAA-F90C87892B3A}" dt="2019-11-12T06:02:51.401" v="6248" actId="113"/>
          <ac:spMkLst>
            <pc:docMk/>
            <pc:sldMk cId="1978816524" sldId="2447"/>
            <ac:spMk id="28" creationId="{94BE7C66-211A-4FB4-9445-F5CFEC442E53}"/>
          </ac:spMkLst>
        </pc:spChg>
        <pc:spChg chg="add mod">
          <ac:chgData name="Wang David" userId="b273e323612ee990" providerId="LiveId" clId="{235E6173-CC7B-47DB-AEAA-F90C87892B3A}" dt="2019-11-12T06:02:54.106" v="6249" actId="113"/>
          <ac:spMkLst>
            <pc:docMk/>
            <pc:sldMk cId="1978816524" sldId="2447"/>
            <ac:spMk id="30" creationId="{F983CACA-9624-44AE-9611-029D55384AB2}"/>
          </ac:spMkLst>
        </pc:spChg>
        <pc:spChg chg="add del mod">
          <ac:chgData name="Wang David" userId="b273e323612ee990" providerId="LiveId" clId="{235E6173-CC7B-47DB-AEAA-F90C87892B3A}" dt="2019-11-12T03:18:05.408" v="4454"/>
          <ac:spMkLst>
            <pc:docMk/>
            <pc:sldMk cId="1978816524" sldId="2447"/>
            <ac:spMk id="34" creationId="{80EBE952-BA0E-4914-BF28-3A2D54026570}"/>
          </ac:spMkLst>
        </pc:spChg>
        <pc:cxnChg chg="add del mod">
          <ac:chgData name="Wang David" userId="b273e323612ee990" providerId="LiveId" clId="{235E6173-CC7B-47DB-AEAA-F90C87892B3A}" dt="2019-11-12T03:11:16.052" v="4121" actId="11529"/>
          <ac:cxnSpMkLst>
            <pc:docMk/>
            <pc:sldMk cId="1978816524" sldId="2447"/>
            <ac:cxnSpMk id="5" creationId="{AAF967EA-25E0-42D3-B94E-6B2431896399}"/>
          </ac:cxnSpMkLst>
        </pc:cxnChg>
        <pc:cxnChg chg="add del mod">
          <ac:chgData name="Wang David" userId="b273e323612ee990" providerId="LiveId" clId="{235E6173-CC7B-47DB-AEAA-F90C87892B3A}" dt="2019-11-12T03:11:36.102" v="4127" actId="11529"/>
          <ac:cxnSpMkLst>
            <pc:docMk/>
            <pc:sldMk cId="1978816524" sldId="2447"/>
            <ac:cxnSpMk id="8" creationId="{4795EB76-AF04-48B4-BFB0-A424C5DAB296}"/>
          </ac:cxnSpMkLst>
        </pc:cxnChg>
        <pc:cxnChg chg="add mod">
          <ac:chgData name="Wang David" userId="b273e323612ee990" providerId="LiveId" clId="{235E6173-CC7B-47DB-AEAA-F90C87892B3A}" dt="2019-11-12T03:17:49.223" v="4450" actId="14100"/>
          <ac:cxnSpMkLst>
            <pc:docMk/>
            <pc:sldMk cId="1978816524" sldId="2447"/>
            <ac:cxnSpMk id="12" creationId="{D07EFD9B-60D4-4729-A1FF-BCD097646B8D}"/>
          </ac:cxnSpMkLst>
        </pc:cxnChg>
        <pc:cxnChg chg="add del mod">
          <ac:chgData name="Wang David" userId="b273e323612ee990" providerId="LiveId" clId="{235E6173-CC7B-47DB-AEAA-F90C87892B3A}" dt="2019-11-12T03:15:34.697" v="4302" actId="478"/>
          <ac:cxnSpMkLst>
            <pc:docMk/>
            <pc:sldMk cId="1978816524" sldId="2447"/>
            <ac:cxnSpMk id="17" creationId="{CC457890-6094-495D-A4FB-56A7D593207E}"/>
          </ac:cxnSpMkLst>
        </pc:cxnChg>
        <pc:cxnChg chg="add del mod">
          <ac:chgData name="Wang David" userId="b273e323612ee990" providerId="LiveId" clId="{235E6173-CC7B-47DB-AEAA-F90C87892B3A}" dt="2019-11-12T03:15:53.014" v="4309" actId="478"/>
          <ac:cxnSpMkLst>
            <pc:docMk/>
            <pc:sldMk cId="1978816524" sldId="2447"/>
            <ac:cxnSpMk id="24" creationId="{3B33E201-6BDC-45E8-89BC-DAFABF8B0B49}"/>
          </ac:cxnSpMkLst>
        </pc:cxnChg>
        <pc:cxnChg chg="add mod">
          <ac:chgData name="Wang David" userId="b273e323612ee990" providerId="LiveId" clId="{235E6173-CC7B-47DB-AEAA-F90C87892B3A}" dt="2019-11-12T03:17:46.437" v="4449" actId="14100"/>
          <ac:cxnSpMkLst>
            <pc:docMk/>
            <pc:sldMk cId="1978816524" sldId="2447"/>
            <ac:cxnSpMk id="26" creationId="{BD0BED11-F2FF-4D76-A356-AFF249A1DB5A}"/>
          </ac:cxnSpMkLst>
        </pc:cxnChg>
        <pc:cxnChg chg="add mod">
          <ac:chgData name="Wang David" userId="b273e323612ee990" providerId="LiveId" clId="{235E6173-CC7B-47DB-AEAA-F90C87892B3A}" dt="2019-11-12T03:17:41.557" v="4448" actId="14100"/>
          <ac:cxnSpMkLst>
            <pc:docMk/>
            <pc:sldMk cId="1978816524" sldId="2447"/>
            <ac:cxnSpMk id="29" creationId="{F32B283A-E9D6-4582-B7E4-2CE37901CF00}"/>
          </ac:cxnSpMkLst>
        </pc:cxnChg>
      </pc:sldChg>
      <pc:sldChg chg="addSp delSp modSp add modTransition">
        <pc:chgData name="Wang David" userId="b273e323612ee990" providerId="LiveId" clId="{235E6173-CC7B-47DB-AEAA-F90C87892B3A}" dt="2019-11-12T06:02:24.276" v="6240" actId="20577"/>
        <pc:sldMkLst>
          <pc:docMk/>
          <pc:sldMk cId="4076980152" sldId="2448"/>
        </pc:sldMkLst>
        <pc:spChg chg="mod">
          <ac:chgData name="Wang David" userId="b273e323612ee990" providerId="LiveId" clId="{235E6173-CC7B-47DB-AEAA-F90C87892B3A}" dt="2019-11-12T06:01:58.564" v="6229" actId="113"/>
          <ac:spMkLst>
            <pc:docMk/>
            <pc:sldMk cId="4076980152" sldId="2448"/>
            <ac:spMk id="2" creationId="{B7847642-59E4-4D64-A33D-29C04F9A30DB}"/>
          </ac:spMkLst>
        </pc:spChg>
        <pc:spChg chg="mod">
          <ac:chgData name="Wang David" userId="b273e323612ee990" providerId="LiveId" clId="{235E6173-CC7B-47DB-AEAA-F90C87892B3A}" dt="2019-11-12T06:02:12.645" v="6234" actId="20577"/>
          <ac:spMkLst>
            <pc:docMk/>
            <pc:sldMk cId="4076980152" sldId="2448"/>
            <ac:spMk id="3" creationId="{C946BD4A-311E-4EF8-8013-C5DA82756DCA}"/>
          </ac:spMkLst>
        </pc:spChg>
        <pc:spChg chg="mod">
          <ac:chgData name="Wang David" userId="b273e323612ee990" providerId="LiveId" clId="{235E6173-CC7B-47DB-AEAA-F90C87892B3A}" dt="2019-11-12T06:02:09.181" v="6233" actId="113"/>
          <ac:spMkLst>
            <pc:docMk/>
            <pc:sldMk cId="4076980152" sldId="2448"/>
            <ac:spMk id="13" creationId="{D85F6C80-E100-426A-B88E-2CECBB11132A}"/>
          </ac:spMkLst>
        </pc:spChg>
        <pc:spChg chg="mod">
          <ac:chgData name="Wang David" userId="b273e323612ee990" providerId="LiveId" clId="{235E6173-CC7B-47DB-AEAA-F90C87892B3A}" dt="2019-11-12T06:02:16.757" v="6237" actId="113"/>
          <ac:spMkLst>
            <pc:docMk/>
            <pc:sldMk cId="4076980152" sldId="2448"/>
            <ac:spMk id="14" creationId="{C77F58BB-5E6C-4159-9E59-466F515F7DDC}"/>
          </ac:spMkLst>
        </pc:spChg>
        <pc:spChg chg="mod">
          <ac:chgData name="Wang David" userId="b273e323612ee990" providerId="LiveId" clId="{235E6173-CC7B-47DB-AEAA-F90C87892B3A}" dt="2019-11-12T06:01:56.691" v="6228" actId="113"/>
          <ac:spMkLst>
            <pc:docMk/>
            <pc:sldMk cId="4076980152" sldId="2448"/>
            <ac:spMk id="15" creationId="{EB77A039-F42B-47EF-B484-772A78DE4C05}"/>
          </ac:spMkLst>
        </pc:spChg>
        <pc:spChg chg="del">
          <ac:chgData name="Wang David" userId="b273e323612ee990" providerId="LiveId" clId="{235E6173-CC7B-47DB-AEAA-F90C87892B3A}" dt="2019-11-12T03:18:35.615" v="4474" actId="478"/>
          <ac:spMkLst>
            <pc:docMk/>
            <pc:sldMk cId="4076980152" sldId="2448"/>
            <ac:spMk id="16" creationId="{A7D7BDB1-48E7-4735-85C0-10F0094512AE}"/>
          </ac:spMkLst>
        </pc:spChg>
        <pc:spChg chg="add mod">
          <ac:chgData name="Wang David" userId="b273e323612ee990" providerId="LiveId" clId="{235E6173-CC7B-47DB-AEAA-F90C87892B3A}" dt="2019-11-12T06:02:00.844" v="6230" actId="113"/>
          <ac:spMkLst>
            <pc:docMk/>
            <pc:sldMk cId="4076980152" sldId="2448"/>
            <ac:spMk id="17" creationId="{637E626C-DB0F-43B7-B3DF-D4DD67EC2A4E}"/>
          </ac:spMkLst>
        </pc:spChg>
        <pc:spChg chg="add mod">
          <ac:chgData name="Wang David" userId="b273e323612ee990" providerId="LiveId" clId="{235E6173-CC7B-47DB-AEAA-F90C87892B3A}" dt="2019-11-12T06:02:24.276" v="6240" actId="20577"/>
          <ac:spMkLst>
            <pc:docMk/>
            <pc:sldMk cId="4076980152" sldId="2448"/>
            <ac:spMk id="18" creationId="{A574079A-5881-4E93-B589-2F0B4C4714DF}"/>
          </ac:spMkLst>
        </pc:spChg>
        <pc:spChg chg="add mod">
          <ac:chgData name="Wang David" userId="b273e323612ee990" providerId="LiveId" clId="{235E6173-CC7B-47DB-AEAA-F90C87892B3A}" dt="2019-11-12T06:02:22.607" v="6239" actId="113"/>
          <ac:spMkLst>
            <pc:docMk/>
            <pc:sldMk cId="4076980152" sldId="2448"/>
            <ac:spMk id="20" creationId="{C9F5E722-6B18-41BE-9B32-C0C247689F6A}"/>
          </ac:spMkLst>
        </pc:spChg>
        <pc:spChg chg="add mod">
          <ac:chgData name="Wang David" userId="b273e323612ee990" providerId="LiveId" clId="{235E6173-CC7B-47DB-AEAA-F90C87892B3A}" dt="2019-11-12T06:02:19.806" v="6238" actId="113"/>
          <ac:spMkLst>
            <pc:docMk/>
            <pc:sldMk cId="4076980152" sldId="2448"/>
            <ac:spMk id="21" creationId="{37B4B1BC-362C-4087-8EDF-6F9087FF3572}"/>
          </ac:spMkLst>
        </pc:spChg>
        <pc:spChg chg="add mod">
          <ac:chgData name="Wang David" userId="b273e323612ee990" providerId="LiveId" clId="{235E6173-CC7B-47DB-AEAA-F90C87892B3A}" dt="2019-11-12T06:02:06.548" v="6232" actId="113"/>
          <ac:spMkLst>
            <pc:docMk/>
            <pc:sldMk cId="4076980152" sldId="2448"/>
            <ac:spMk id="22" creationId="{B5DAA610-731A-4CA3-BB33-2282D0FB3C1E}"/>
          </ac:spMkLst>
        </pc:spChg>
        <pc:spChg chg="del">
          <ac:chgData name="Wang David" userId="b273e323612ee990" providerId="LiveId" clId="{235E6173-CC7B-47DB-AEAA-F90C87892B3A}" dt="2019-11-12T03:18:35.615" v="4474" actId="478"/>
          <ac:spMkLst>
            <pc:docMk/>
            <pc:sldMk cId="4076980152" sldId="2448"/>
            <ac:spMk id="27" creationId="{9BE1E17C-3AA0-4C36-9BF0-5CA0C76D4544}"/>
          </ac:spMkLst>
        </pc:spChg>
        <pc:spChg chg="del">
          <ac:chgData name="Wang David" userId="b273e323612ee990" providerId="LiveId" clId="{235E6173-CC7B-47DB-AEAA-F90C87892B3A}" dt="2019-11-12T03:18:35.615" v="4474" actId="478"/>
          <ac:spMkLst>
            <pc:docMk/>
            <pc:sldMk cId="4076980152" sldId="2448"/>
            <ac:spMk id="28" creationId="{94BE7C66-211A-4FB4-9445-F5CFEC442E53}"/>
          </ac:spMkLst>
        </pc:spChg>
        <pc:spChg chg="del">
          <ac:chgData name="Wang David" userId="b273e323612ee990" providerId="LiveId" clId="{235E6173-CC7B-47DB-AEAA-F90C87892B3A}" dt="2019-11-12T03:18:35.615" v="4474" actId="478"/>
          <ac:spMkLst>
            <pc:docMk/>
            <pc:sldMk cId="4076980152" sldId="2448"/>
            <ac:spMk id="30" creationId="{F983CACA-9624-44AE-9611-029D55384AB2}"/>
          </ac:spMkLst>
        </pc:spChg>
        <pc:cxnChg chg="mod">
          <ac:chgData name="Wang David" userId="b273e323612ee990" providerId="LiveId" clId="{235E6173-CC7B-47DB-AEAA-F90C87892B3A}" dt="2019-11-12T03:18:57.959" v="4477" actId="1076"/>
          <ac:cxnSpMkLst>
            <pc:docMk/>
            <pc:sldMk cId="4076980152" sldId="2448"/>
            <ac:cxnSpMk id="12" creationId="{D07EFD9B-60D4-4729-A1FF-BCD097646B8D}"/>
          </ac:cxnSpMkLst>
        </pc:cxnChg>
        <pc:cxnChg chg="add mod">
          <ac:chgData name="Wang David" userId="b273e323612ee990" providerId="LiveId" clId="{235E6173-CC7B-47DB-AEAA-F90C87892B3A}" dt="2019-11-12T03:19:03.004" v="4478" actId="1076"/>
          <ac:cxnSpMkLst>
            <pc:docMk/>
            <pc:sldMk cId="4076980152" sldId="2448"/>
            <ac:cxnSpMk id="19" creationId="{6CE2C181-43B5-45BE-95F6-B6FD50BA1C17}"/>
          </ac:cxnSpMkLst>
        </pc:cxnChg>
        <pc:cxnChg chg="del mod">
          <ac:chgData name="Wang David" userId="b273e323612ee990" providerId="LiveId" clId="{235E6173-CC7B-47DB-AEAA-F90C87892B3A}" dt="2019-11-12T03:18:33.761" v="4473" actId="478"/>
          <ac:cxnSpMkLst>
            <pc:docMk/>
            <pc:sldMk cId="4076980152" sldId="2448"/>
            <ac:cxnSpMk id="26" creationId="{BD0BED11-F2FF-4D76-A356-AFF249A1DB5A}"/>
          </ac:cxnSpMkLst>
        </pc:cxnChg>
        <pc:cxnChg chg="del mod">
          <ac:chgData name="Wang David" userId="b273e323612ee990" providerId="LiveId" clId="{235E6173-CC7B-47DB-AEAA-F90C87892B3A}" dt="2019-11-12T03:18:33.761" v="4473" actId="478"/>
          <ac:cxnSpMkLst>
            <pc:docMk/>
            <pc:sldMk cId="4076980152" sldId="2448"/>
            <ac:cxnSpMk id="29" creationId="{F32B283A-E9D6-4582-B7E4-2CE37901CF00}"/>
          </ac:cxnSpMkLst>
        </pc:cxnChg>
      </pc:sldChg>
      <pc:sldChg chg="modSp add ord modTransition modAnim">
        <pc:chgData name="Wang David" userId="b273e323612ee990" providerId="LiveId" clId="{235E6173-CC7B-47DB-AEAA-F90C87892B3A}" dt="2019-11-12T06:29:31.823" v="7587"/>
        <pc:sldMkLst>
          <pc:docMk/>
          <pc:sldMk cId="157059369" sldId="2449"/>
        </pc:sldMkLst>
        <pc:spChg chg="mod">
          <ac:chgData name="Wang David" userId="b273e323612ee990" providerId="LiveId" clId="{235E6173-CC7B-47DB-AEAA-F90C87892B3A}" dt="2019-11-12T06:14:06.520" v="7022" actId="1076"/>
          <ac:spMkLst>
            <pc:docMk/>
            <pc:sldMk cId="157059369" sldId="2449"/>
            <ac:spMk id="2" creationId="{EDEE567B-D9DD-4198-8666-96E959E86639}"/>
          </ac:spMkLst>
        </pc:spChg>
        <pc:spChg chg="mod">
          <ac:chgData name="Wang David" userId="b273e323612ee990" providerId="LiveId" clId="{235E6173-CC7B-47DB-AEAA-F90C87892B3A}" dt="2019-11-12T06:14:04.849" v="7021" actId="14100"/>
          <ac:spMkLst>
            <pc:docMk/>
            <pc:sldMk cId="157059369" sldId="2449"/>
            <ac:spMk id="3" creationId="{C274C452-AC45-4302-8B8D-8A1D2F0B306C}"/>
          </ac:spMkLst>
        </pc:spChg>
      </pc:sldChg>
      <pc:sldChg chg="addSp delSp modSp add delAnim modAnim">
        <pc:chgData name="Wang David" userId="b273e323612ee990" providerId="LiveId" clId="{235E6173-CC7B-47DB-AEAA-F90C87892B3A}" dt="2019-11-12T06:25:32.809" v="7396" actId="113"/>
        <pc:sldMkLst>
          <pc:docMk/>
          <pc:sldMk cId="890597356" sldId="2450"/>
        </pc:sldMkLst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4" creationId="{6820404B-AF52-4334-A105-132EB217B28C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5" creationId="{6B346892-03A3-40DD-B467-DE5FD25E521F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17" creationId="{805A466B-B514-4755-8B17-E057DD3CF71F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19" creationId="{C32F41D5-E877-49D5-B8F4-3080DD516102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20" creationId="{54840999-1479-423A-8FB5-9FF1CDE556AE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21" creationId="{0EB70A6E-B8FF-4AC9-9DC8-B014D095BDE4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22" creationId="{93ECE349-47B5-4D7B-892F-1CFE7B6CAE38}"/>
          </ac:spMkLst>
        </pc:spChg>
        <pc:spChg chg="del mod">
          <ac:chgData name="Wang David" userId="b273e323612ee990" providerId="LiveId" clId="{235E6173-CC7B-47DB-AEAA-F90C87892B3A}" dt="2019-11-12T03:49:53.045" v="5826" actId="478"/>
          <ac:spMkLst>
            <pc:docMk/>
            <pc:sldMk cId="890597356" sldId="2450"/>
            <ac:spMk id="24" creationId="{268C5A2E-4A92-4927-AE0E-2C3374A0FF81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26" creationId="{53C364A9-C4AE-43F1-B049-7EA79D1E4D70}"/>
          </ac:spMkLst>
        </pc:spChg>
        <pc:spChg chg="mod">
          <ac:chgData name="Wang David" userId="b273e323612ee990" providerId="LiveId" clId="{235E6173-CC7B-47DB-AEAA-F90C87892B3A}" dt="2019-11-12T06:25:32.809" v="7396" actId="113"/>
          <ac:spMkLst>
            <pc:docMk/>
            <pc:sldMk cId="890597356" sldId="2450"/>
            <ac:spMk id="41" creationId="{40C7CD65-0FE4-45C2-8F8B-B204CC87BA8F}"/>
          </ac:spMkLst>
        </pc:spChg>
        <pc:picChg chg="del">
          <ac:chgData name="Wang David" userId="b273e323612ee990" providerId="LiveId" clId="{235E6173-CC7B-47DB-AEAA-F90C87892B3A}" dt="2019-11-12T03:47:51.373" v="5774" actId="478"/>
          <ac:picMkLst>
            <pc:docMk/>
            <pc:sldMk cId="890597356" sldId="2450"/>
            <ac:picMk id="2" creationId="{E5719C45-554F-49BC-A0CD-95F0C649FAAA}"/>
          </ac:picMkLst>
        </pc:picChg>
        <pc:picChg chg="del">
          <ac:chgData name="Wang David" userId="b273e323612ee990" providerId="LiveId" clId="{235E6173-CC7B-47DB-AEAA-F90C87892B3A}" dt="2019-11-12T03:47:50.937" v="5773" actId="478"/>
          <ac:picMkLst>
            <pc:docMk/>
            <pc:sldMk cId="890597356" sldId="2450"/>
            <ac:picMk id="6" creationId="{B26EB9FF-7B75-40A2-9B43-EE1A101650EE}"/>
          </ac:picMkLst>
        </pc:picChg>
        <pc:picChg chg="del">
          <ac:chgData name="Wang David" userId="b273e323612ee990" providerId="LiveId" clId="{235E6173-CC7B-47DB-AEAA-F90C87892B3A}" dt="2019-11-12T03:47:51.882" v="5775" actId="478"/>
          <ac:picMkLst>
            <pc:docMk/>
            <pc:sldMk cId="890597356" sldId="2450"/>
            <ac:picMk id="16" creationId="{CB8707CF-AF35-4781-BE5F-C40B17BDA59F}"/>
          </ac:picMkLst>
        </pc:picChg>
        <pc:cxnChg chg="mod">
          <ac:chgData name="Wang David" userId="b273e323612ee990" providerId="LiveId" clId="{235E6173-CC7B-47DB-AEAA-F90C87892B3A}" dt="2019-11-12T03:52:17.937" v="5873" actId="14100"/>
          <ac:cxnSpMkLst>
            <pc:docMk/>
            <pc:sldMk cId="890597356" sldId="2450"/>
            <ac:cxnSpMk id="9" creationId="{0D70102A-5B24-47C3-941A-8B4697C74DE6}"/>
          </ac:cxnSpMkLst>
        </pc:cxnChg>
        <pc:cxnChg chg="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18" creationId="{2A81192E-3868-4E10-9698-2C0EA6A5E79B}"/>
          </ac:cxnSpMkLst>
        </pc:cxnChg>
        <pc:cxnChg chg="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23" creationId="{BD917BC8-B9A4-47DC-A8BF-B220C428A14D}"/>
          </ac:cxnSpMkLst>
        </pc:cxnChg>
        <pc:cxnChg chg="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25" creationId="{4C7B0E02-A71B-4F16-9477-AC0634001F18}"/>
          </ac:cxnSpMkLst>
        </pc:cxnChg>
        <pc:cxnChg chg="add 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40" creationId="{BB884D39-4F86-4603-B39F-DF20C3AA5AC9}"/>
          </ac:cxnSpMkLst>
        </pc:cxnChg>
        <pc:cxnChg chg="mod">
          <ac:chgData name="Wang David" userId="b273e323612ee990" providerId="LiveId" clId="{235E6173-CC7B-47DB-AEAA-F90C87892B3A}" dt="2019-11-12T03:52:21.056" v="5874" actId="14100"/>
          <ac:cxnSpMkLst>
            <pc:docMk/>
            <pc:sldMk cId="890597356" sldId="2450"/>
            <ac:cxnSpMk id="44" creationId="{0C630678-515A-4DFB-B257-00189F76E1C5}"/>
          </ac:cxnSpMkLst>
        </pc:cxnChg>
        <pc:cxnChg chg="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45" creationId="{B81302EE-5DFC-4BF6-B4FF-D0C047BD38CC}"/>
          </ac:cxnSpMkLst>
        </pc:cxnChg>
        <pc:cxnChg chg="add mod">
          <ac:chgData name="Wang David" userId="b273e323612ee990" providerId="LiveId" clId="{235E6173-CC7B-47DB-AEAA-F90C87892B3A}" dt="2019-11-12T03:55:10.752" v="6004" actId="1035"/>
          <ac:cxnSpMkLst>
            <pc:docMk/>
            <pc:sldMk cId="890597356" sldId="2450"/>
            <ac:cxnSpMk id="46" creationId="{F13C282B-36C3-41F6-8BA7-6F5A8AC52415}"/>
          </ac:cxnSpMkLst>
        </pc:cxnChg>
      </pc:sldChg>
      <pc:sldChg chg="addSp modSp add ord modTransition modAnim">
        <pc:chgData name="Wang David" userId="b273e323612ee990" providerId="LiveId" clId="{235E6173-CC7B-47DB-AEAA-F90C87892B3A}" dt="2019-11-12T06:29:29.606" v="7586"/>
        <pc:sldMkLst>
          <pc:docMk/>
          <pc:sldMk cId="163453676" sldId="2451"/>
        </pc:sldMkLst>
        <pc:spChg chg="mod">
          <ac:chgData name="Wang David" userId="b273e323612ee990" providerId="LiveId" clId="{235E6173-CC7B-47DB-AEAA-F90C87892B3A}" dt="2019-11-12T03:57:59.407" v="6079"/>
          <ac:spMkLst>
            <pc:docMk/>
            <pc:sldMk cId="163453676" sldId="2451"/>
            <ac:spMk id="2" creationId="{0751C09F-906D-432F-AA22-DA0A77CC6532}"/>
          </ac:spMkLst>
        </pc:spChg>
        <pc:spChg chg="mod">
          <ac:chgData name="Wang David" userId="b273e323612ee990" providerId="LiveId" clId="{235E6173-CC7B-47DB-AEAA-F90C87892B3A}" dt="2019-11-12T06:07:29.043" v="6425" actId="14100"/>
          <ac:spMkLst>
            <pc:docMk/>
            <pc:sldMk cId="163453676" sldId="2451"/>
            <ac:spMk id="3" creationId="{E53DE17C-10B1-4C42-9B05-EB4274ADD12F}"/>
          </ac:spMkLst>
        </pc:spChg>
        <pc:spChg chg="add mod">
          <ac:chgData name="Wang David" userId="b273e323612ee990" providerId="LiveId" clId="{235E6173-CC7B-47DB-AEAA-F90C87892B3A}" dt="2019-11-12T06:10:34.714" v="6870"/>
          <ac:spMkLst>
            <pc:docMk/>
            <pc:sldMk cId="163453676" sldId="2451"/>
            <ac:spMk id="4" creationId="{3D7C7884-7723-408E-9733-80CDCBA23DC6}"/>
          </ac:spMkLst>
        </pc:spChg>
      </pc:sldChg>
      <pc:sldChg chg="modSp add modTransition">
        <pc:chgData name="Wang David" userId="b273e323612ee990" providerId="LiveId" clId="{235E6173-CC7B-47DB-AEAA-F90C87892B3A}" dt="2019-11-12T06:26:54.286" v="7447" actId="20577"/>
        <pc:sldMkLst>
          <pc:docMk/>
          <pc:sldMk cId="1986836592" sldId="2452"/>
        </pc:sldMkLst>
        <pc:spChg chg="mod">
          <ac:chgData name="Wang David" userId="b273e323612ee990" providerId="LiveId" clId="{235E6173-CC7B-47DB-AEAA-F90C87892B3A}" dt="2019-11-12T06:17:54.413" v="7374" actId="1076"/>
          <ac:spMkLst>
            <pc:docMk/>
            <pc:sldMk cId="1986836592" sldId="2452"/>
            <ac:spMk id="2" creationId="{7908E728-35B3-49C8-8122-70DD3DE6431E}"/>
          </ac:spMkLst>
        </pc:spChg>
        <pc:spChg chg="mod">
          <ac:chgData name="Wang David" userId="b273e323612ee990" providerId="LiveId" clId="{235E6173-CC7B-47DB-AEAA-F90C87892B3A}" dt="2019-11-12T06:26:54.286" v="7447" actId="20577"/>
          <ac:spMkLst>
            <pc:docMk/>
            <pc:sldMk cId="1986836592" sldId="2452"/>
            <ac:spMk id="3" creationId="{96054C92-696C-4904-992E-0BB49046083C}"/>
          </ac:spMkLst>
        </pc:spChg>
      </pc:sldChg>
      <pc:sldChg chg="add del">
        <pc:chgData name="Wang David" userId="b273e323612ee990" providerId="LiveId" clId="{235E6173-CC7B-47DB-AEAA-F90C87892B3A}" dt="2019-11-12T06:13:42.439" v="7016"/>
        <pc:sldMkLst>
          <pc:docMk/>
          <pc:sldMk cId="3579904571" sldId="2452"/>
        </pc:sldMkLst>
      </pc:sldChg>
      <pc:sldChg chg="modSp add">
        <pc:chgData name="Wang David" userId="b273e323612ee990" providerId="LiveId" clId="{235E6173-CC7B-47DB-AEAA-F90C87892B3A}" dt="2019-11-12T06:28:59.770" v="7585" actId="5793"/>
        <pc:sldMkLst>
          <pc:docMk/>
          <pc:sldMk cId="2607340446" sldId="2453"/>
        </pc:sldMkLst>
        <pc:spChg chg="mod">
          <ac:chgData name="Wang David" userId="b273e323612ee990" providerId="LiveId" clId="{235E6173-CC7B-47DB-AEAA-F90C87892B3A}" dt="2019-11-12T06:27:04.323" v="7464"/>
          <ac:spMkLst>
            <pc:docMk/>
            <pc:sldMk cId="2607340446" sldId="2453"/>
            <ac:spMk id="2" creationId="{7908E728-35B3-49C8-8122-70DD3DE6431E}"/>
          </ac:spMkLst>
        </pc:spChg>
        <pc:spChg chg="mod">
          <ac:chgData name="Wang David" userId="b273e323612ee990" providerId="LiveId" clId="{235E6173-CC7B-47DB-AEAA-F90C87892B3A}" dt="2019-11-12T06:28:59.770" v="7585" actId="5793"/>
          <ac:spMkLst>
            <pc:docMk/>
            <pc:sldMk cId="2607340446" sldId="2453"/>
            <ac:spMk id="3" creationId="{96054C92-696C-4904-992E-0BB49046083C}"/>
          </ac:spMkLst>
        </pc:spChg>
      </pc:sldChg>
      <pc:sldMasterChg chg="setBg modSldLayout">
        <pc:chgData name="Wang David" userId="b273e323612ee990" providerId="LiveId" clId="{235E6173-CC7B-47DB-AEAA-F90C87892B3A}" dt="2019-11-11T05:54:32.305" v="466"/>
        <pc:sldMasterMkLst>
          <pc:docMk/>
          <pc:sldMasterMk cId="1966947480" sldId="2147483648"/>
        </pc:sldMasterMkLst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2195924607" sldId="2147483649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3976960925" sldId="2147483650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2734437002" sldId="2147483651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2789559929" sldId="2147483652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1414275433" sldId="2147483653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2127951288" sldId="2147483654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2874679838" sldId="2147483655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1877403079" sldId="2147483656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686294214" sldId="2147483657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1601453001" sldId="2147483658"/>
          </pc:sldLayoutMkLst>
        </pc:sldLayoutChg>
        <pc:sldLayoutChg chg="setBg">
          <pc:chgData name="Wang David" userId="b273e323612ee990" providerId="LiveId" clId="{235E6173-CC7B-47DB-AEAA-F90C87892B3A}" dt="2019-11-11T05:54:32.305" v="466"/>
          <pc:sldLayoutMkLst>
            <pc:docMk/>
            <pc:sldMasterMk cId="1966947480" sldId="2147483648"/>
            <pc:sldLayoutMk cId="147229161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18B3-78BE-4736-8B71-7A26B336FAC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97FF-D4E3-40E0-979A-F2EFE5C1F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7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4661-CAEC-475F-806C-F369690C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24DC77-FC5D-4AC0-96EC-F6EB81447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B54C-9CCB-4277-A0D2-175DD80D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7DA3-81AE-41F4-A7F5-46CD61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3B11C-4F05-49C9-99BB-61BE5A6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1657C-1F52-48A3-A108-3261107A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11D71-8E96-4488-B053-F4C2F47F4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71DBB-86E2-4C03-BA1D-994C54BD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C7D4C-2F3A-47B0-8AF0-C69CFB6D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68002-57B2-4BA3-8606-6AB5C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896BD-EB25-423C-8AC4-9AC31709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3A107-639D-455C-B5FA-4CB55B63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BF42D-32DC-45FE-85D6-1BBA0E1D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F9AC-7FE0-4FEC-AD04-16FBC75E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26D3D-C258-455B-8166-83822199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788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9E42-DA16-4D0E-BC7D-61970493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AAD2D-5AD5-49EC-8338-AF564021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FC4C-FE45-4FD4-8899-4986B32B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B151E-6B51-45B5-8AD9-67628203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6D81C-FC0E-48B3-93B0-FE934C3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5983-67AD-4796-8282-25CA5E03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36DE9-3F4C-45D1-A010-625D084D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9B0F-32DD-4833-A7B5-EEA5A088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8A0E5-0FD5-4169-9F82-57D9F53E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6EF18-95D5-4369-917C-2EDE4DD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C34C-CB4F-49FE-9F73-76F5082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45A9C-6644-43D0-BA38-4A3DDD99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8DEA6-A6AB-4C03-AB31-8D1CC9E1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54CAA-7BE0-4C26-81A2-0B2C766A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3ED41-6F80-440D-8110-AC7E59D2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3ACB9-3D80-4A93-BE80-C522601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5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07B43-34D3-471C-BF40-F9C23EC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26810-3AFA-4D28-87A0-D1B9FE5F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A3594-EF85-4D5C-B0AF-9D7171FA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07272-DB0B-419B-9F8E-D9E3274C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67E79-4343-49E7-91CA-65636CFE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574D04-EAC8-4B1D-B12A-84AF14D0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992EE6-C08C-4E52-8E00-A54B60E3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DBF20C-7F6B-4659-A669-6444200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7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2F66-36A1-46B1-B510-B3DE4D61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F41901-1FC7-441F-955F-EE85268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44B13-B783-488F-B7AB-16BDCC16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B637F-B8B0-45D9-9CD5-6409675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95CD67-A466-46DD-B9AB-552BA233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C9359-088C-4D3A-9EBC-6843A55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E7B92-D1C5-4AF8-A72B-9361BF02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C88C-1A9E-41D9-A668-53C3A6F7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E86CE-C292-45D3-B5EF-41A536FF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24E3C-46D5-46D8-AE2C-27FA6645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BAD73-E28B-4178-B060-554657A8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86244-E2A6-43D1-8C91-4BDE5781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C02E9-7C47-43D4-84FC-649F6E69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C979-67D1-436E-8BD1-915B9E9E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FC943-A4AA-4E52-A4E7-97D47997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8443A-A539-4C7A-8716-740B837F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70CFF-6E76-46FD-AEE0-727F76FA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3A641-4AA7-4222-AFB1-208548C4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33E2E-4A46-4F00-814C-C8D207D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5BB4B-D600-4198-B754-5D5E51E9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08279-7E30-476D-BB82-A26369BD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FAED0-F01B-4F17-A196-727A7331E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C62D-180F-455B-AFD7-15ACB93BD2E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3626A-BB4E-443B-8E60-8E6E2B0E8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A422C-4C63-481B-B1C0-1C3F513F8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B41B-AF69-482B-9A6F-66C8FB89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4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gomoro/SDUMSC-2019-Course-0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27" descr="抽象建筑">
            <a:extLst>
              <a:ext uri="{FF2B5EF4-FFF2-40B4-BE49-F238E27FC236}">
                <a16:creationId xmlns:a16="http://schemas.microsoft.com/office/drawing/2014/main" id="{369429A6-9505-4D97-9CFE-220342A8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占位符 6" descr="抽象编码&#10;">
            <a:extLst>
              <a:ext uri="{FF2B5EF4-FFF2-40B4-BE49-F238E27FC236}">
                <a16:creationId xmlns:a16="http://schemas.microsoft.com/office/drawing/2014/main" id="{AE102933-261C-46D4-83E4-A0DA26A7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长方形 4">
            <a:extLst>
              <a:ext uri="{FF2B5EF4-FFF2-40B4-BE49-F238E27FC236}">
                <a16:creationId xmlns:a16="http://schemas.microsoft.com/office/drawing/2014/main" id="{0C5CAE95-3315-4BB4-ACE8-EB0AA58D0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B2513B-006A-41C1-8E4F-3431025F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706485">
            <a:off x="2982778" y="1502771"/>
            <a:ext cx="4887128" cy="1264382"/>
          </a:xfrm>
        </p:spPr>
        <p:txBody>
          <a:bodyPr>
            <a:scene3d>
              <a:camera prst="perspectiveRelaxedModerately" fov="7200000">
                <a:rot lat="3600000" lon="0" rev="0"/>
              </a:camera>
              <a:lightRig rig="threePt" dir="t"/>
            </a:scene3d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interface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8E7F1-AEB9-4077-8CC9-55CF4B203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3464499">
            <a:off x="5550474" y="2587598"/>
            <a:ext cx="3085526" cy="599281"/>
          </a:xfrm>
        </p:spPr>
        <p:txBody>
          <a:bodyPr>
            <a:scene3d>
              <a:camera prst="perspectiveRelaxedModerately" fov="7200000">
                <a:rot lat="3900000" lon="0" rev="0"/>
              </a:camera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接口的应用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A4C213-7300-447B-BE3C-8B331C91693E}"/>
              </a:ext>
            </a:extLst>
          </p:cNvPr>
          <p:cNvSpPr txBox="1"/>
          <p:nvPr/>
        </p:nvSpPr>
        <p:spPr>
          <a:xfrm rot="19742202">
            <a:off x="5008787" y="3895387"/>
            <a:ext cx="283066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 fov="7200000">
                <a:rot lat="1770000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山东大学微软学生俱乐部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96D9D9-57B4-4EA9-B2A5-515F681BDB7F}"/>
              </a:ext>
            </a:extLst>
          </p:cNvPr>
          <p:cNvSpPr txBox="1"/>
          <p:nvPr/>
        </p:nvSpPr>
        <p:spPr>
          <a:xfrm rot="3483051">
            <a:off x="4980283" y="3673957"/>
            <a:ext cx="109816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 fov="7200000">
                <a:rot lat="1770000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SDUMSC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F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图片 1" descr="黑色的小鸟&#10;&#10;描述已自动生成">
            <a:extLst>
              <a:ext uri="{FF2B5EF4-FFF2-40B4-BE49-F238E27FC236}">
                <a16:creationId xmlns:a16="http://schemas.microsoft.com/office/drawing/2014/main" id="{43EBB5D8-A9E8-4699-9A9B-73BBFF513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667" b="94500" l="43646" r="94792">
                        <a14:foregroundMark x1="54792" y1="91500" x2="59167" y2="90583"/>
                        <a14:foregroundMark x1="61615" y1="94500" x2="67604" y2="92333"/>
                        <a14:foregroundMark x1="93438" y1="83250" x2="94792" y2="84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00" t="5271" r="1" b="738"/>
          <a:stretch/>
        </p:blipFill>
        <p:spPr>
          <a:xfrm>
            <a:off x="3544162" y="1176793"/>
            <a:ext cx="4846584" cy="454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5FBFCE-AA13-4ECE-A9EA-5315D161CFEF}"/>
              </a:ext>
            </a:extLst>
          </p:cNvPr>
          <p:cNvSpPr/>
          <p:nvPr/>
        </p:nvSpPr>
        <p:spPr>
          <a:xfrm>
            <a:off x="1289056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乌鸦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B97FA7-7F0E-423F-BB4E-03048EE380C4}"/>
              </a:ext>
            </a:extLst>
          </p:cNvPr>
          <p:cNvSpPr/>
          <p:nvPr/>
        </p:nvSpPr>
        <p:spPr>
          <a:xfrm>
            <a:off x="538387" y="2950144"/>
            <a:ext cx="2999222" cy="10014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杂食动物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Herbivore, Carnivore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800E71-7C14-406A-8666-45E930D82B9A}"/>
              </a:ext>
            </a:extLst>
          </p:cNvPr>
          <p:cNvSpPr/>
          <p:nvPr/>
        </p:nvSpPr>
        <p:spPr>
          <a:xfrm>
            <a:off x="1354372" y="5037325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两足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foot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A962C4-B3A0-4347-B0B8-DBAF7B4D6ACD}"/>
              </a:ext>
            </a:extLst>
          </p:cNvPr>
          <p:cNvSpPr/>
          <p:nvPr/>
        </p:nvSpPr>
        <p:spPr>
          <a:xfrm>
            <a:off x="8654391" y="308339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鸟类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4CC90C-C478-4A59-9AA4-A3064B760A35}"/>
              </a:ext>
            </a:extLst>
          </p:cNvPr>
          <p:cNvSpPr/>
          <p:nvPr/>
        </p:nvSpPr>
        <p:spPr>
          <a:xfrm>
            <a:off x="8356299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59C1EAE-B74B-44A4-8238-B43103A30115}"/>
              </a:ext>
            </a:extLst>
          </p:cNvPr>
          <p:cNvSpPr/>
          <p:nvPr/>
        </p:nvSpPr>
        <p:spPr>
          <a:xfrm>
            <a:off x="8397299" y="499000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出售价格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prize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8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图片 1" descr="狼在雪地里的狗&#10;&#10;描述已自动生成">
            <a:extLst>
              <a:ext uri="{FF2B5EF4-FFF2-40B4-BE49-F238E27FC236}">
                <a16:creationId xmlns:a16="http://schemas.microsoft.com/office/drawing/2014/main" id="{34483E6B-2B48-472E-B9C0-6F233A4B6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46" b="95833" l="9886" r="89734">
                        <a14:foregroundMark x1="43726" y1="8854" x2="57034" y2="5729"/>
                        <a14:foregroundMark x1="30798" y1="20833" x2="30038" y2="25521"/>
                        <a14:foregroundMark x1="27376" y1="23958" x2="29278" y2="37500"/>
                        <a14:foregroundMark x1="35532" y1="11892" x2="38783" y2="10938"/>
                        <a14:foregroundMark x1="33460" y1="12500" x2="34505" y2="12193"/>
                        <a14:foregroundMark x1="63878" y1="21875" x2="61977" y2="16146"/>
                        <a14:foregroundMark x1="63498" y1="17708" x2="60837" y2="14063"/>
                        <a14:foregroundMark x1="50570" y1="81771" x2="61597" y2="95833"/>
                        <a14:foregroundMark x1="61597" y1="95833" x2="62738" y2="85938"/>
                        <a14:foregroundMark x1="53612" y1="93750" x2="58175" y2="95833"/>
                        <a14:foregroundMark x1="62738" y1="91667" x2="65019" y2="96354"/>
                        <a14:foregroundMark x1="48024" y1="81805" x2="49430" y2="85417"/>
                        <a14:foregroundMark x1="26236" y1="30729" x2="27376" y2="42188"/>
                        <a14:foregroundMark x1="38783" y1="6771" x2="40684" y2="5208"/>
                        <a14:foregroundMark x1="49049" y1="5208" x2="53612" y2="3646"/>
                        <a14:backgroundMark x1="44867" y1="78125" x2="47529" y2="82292"/>
                        <a14:backgroundMark x1="38783" y1="68750" x2="42966" y2="68750"/>
                        <a14:backgroundMark x1="40684" y1="67188" x2="41825" y2="67188"/>
                        <a14:backgroundMark x1="65399" y1="58854" x2="65399" y2="63542"/>
                        <a14:backgroundMark x1="63498" y1="63542" x2="64259" y2="66667"/>
                        <a14:backgroundMark x1="66540" y1="56771" x2="65399" y2="60938"/>
                        <a14:backgroundMark x1="65399" y1="55208" x2="65399" y2="60938"/>
                        <a14:backgroundMark x1="36502" y1="5208" x2="38783" y2="521"/>
                        <a14:backgroundMark x1="61977" y1="2604" x2="63498" y2="5729"/>
                        <a14:backgroundMark x1="38023" y1="8854" x2="38023" y2="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7" r="11895"/>
          <a:stretch/>
        </p:blipFill>
        <p:spPr>
          <a:xfrm>
            <a:off x="3515071" y="1176793"/>
            <a:ext cx="4904765" cy="454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A00AF6-9424-4EDF-8005-872A9BC10357}"/>
              </a:ext>
            </a:extLst>
          </p:cNvPr>
          <p:cNvSpPr/>
          <p:nvPr/>
        </p:nvSpPr>
        <p:spPr>
          <a:xfrm>
            <a:off x="1289056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狼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Wolf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612FF3-979E-4779-8F48-F89F676B2E5C}"/>
              </a:ext>
            </a:extLst>
          </p:cNvPr>
          <p:cNvSpPr/>
          <p:nvPr/>
        </p:nvSpPr>
        <p:spPr>
          <a:xfrm>
            <a:off x="538387" y="308339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DDCE57-EB61-474C-98F1-9451D860789F}"/>
              </a:ext>
            </a:extLst>
          </p:cNvPr>
          <p:cNvSpPr/>
          <p:nvPr/>
        </p:nvSpPr>
        <p:spPr>
          <a:xfrm>
            <a:off x="1354372" y="5037325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四足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foot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B26D3D-2D0B-4EA1-B4AD-687281C0D37D}"/>
              </a:ext>
            </a:extLst>
          </p:cNvPr>
          <p:cNvSpPr/>
          <p:nvPr/>
        </p:nvSpPr>
        <p:spPr>
          <a:xfrm>
            <a:off x="8654391" y="308339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1D0B94-D44E-4CEB-BC93-4B7E568BFB12}"/>
              </a:ext>
            </a:extLst>
          </p:cNvPr>
          <p:cNvSpPr/>
          <p:nvPr/>
        </p:nvSpPr>
        <p:spPr>
          <a:xfrm>
            <a:off x="8356299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3E3E6A-3C1F-455E-AC65-23A51D383FD2}"/>
              </a:ext>
            </a:extLst>
          </p:cNvPr>
          <p:cNvSpPr/>
          <p:nvPr/>
        </p:nvSpPr>
        <p:spPr>
          <a:xfrm>
            <a:off x="8397299" y="499000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出售价格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prize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2000;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90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1C09F-906D-432F-AA22-DA0A77CC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为什么要这么做？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DE17C-10B1-4C42-9B05-EB4274ADD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feedGlass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(Animal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.getAllAnimals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HerbivoreMammal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HerbivoreMammal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eatGrass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HerbivoreBirds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HerbivoreBirds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eatGrass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CN" sz="1400" dirty="0">
                <a:latin typeface="Consolas" panose="020B0609020204030204" pitchFamily="49" charset="0"/>
              </a:rPr>
              <a:t>...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feedGlass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(Animal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.getAllAnimals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Herbivore){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((Herbivore)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eatGrass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C7884-7723-408E-9733-80CDCBA2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想要喂动物园里所有的动物草，但是电脑不知道哪些动物吃草，你必须去依次遍历所有食草的类。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加入接口后，只需要告诉电脑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Herbivore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接口是食草动物，电脑就会寻找所有实现了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Herbivore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接口的动物并且喂草。</a:t>
            </a:r>
          </a:p>
        </p:txBody>
      </p:sp>
    </p:spTree>
    <p:extLst>
      <p:ext uri="{BB962C8B-B14F-4D97-AF65-F5344CB8AC3E}">
        <p14:creationId xmlns:p14="http://schemas.microsoft.com/office/powerpoint/2010/main" val="163453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567B-D9DD-4198-8666-96E959E8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4"/>
            <a:ext cx="10515600" cy="1177925"/>
          </a:xfrm>
        </p:spPr>
        <p:txBody>
          <a:bodyPr/>
          <a:lstStyle/>
          <a:p>
            <a:r>
              <a:rPr lang="zh-CN" altLang="en-US" dirty="0"/>
              <a:t>总结：接口有什么用？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C452-AC45-4302-8B8D-8A1D2F0B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35"/>
            <a:ext cx="10515600" cy="476922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一、优化代码结构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085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当你在多个类中具有一些相似的代码，可以写成接口，避免重复的冗长代码（多继承）。在修改接口时，只需修改一次即可。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085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二、快速实现功能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0850"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通过实现一个接口，可以快速地让你的类接入标准，具有某些功能。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085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MouseListener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：实现鼠标事件触发。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085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三、便于统一标准（重要）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085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让大家都知道，这个类是做什么的，无需知道具体怎么做。也利于编译器运作。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085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取代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&gt;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运算符的一种方式。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5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E728-35B3-49C8-8122-70DD3DE6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97"/>
            <a:ext cx="10515600" cy="1325563"/>
          </a:xfrm>
        </p:spPr>
        <p:txBody>
          <a:bodyPr/>
          <a:lstStyle/>
          <a:p>
            <a:r>
              <a:rPr lang="zh-CN" altLang="en-US" dirty="0"/>
              <a:t>一起动手做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54C92-696C-4904-992E-0BB49046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954"/>
            <a:ext cx="10515600" cy="357668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现在，我们来一起完成两个小程序：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接口：实现动物类的比较。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WindowListener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接口：实现关闭窗口退出程序。</a:t>
            </a:r>
          </a:p>
        </p:txBody>
      </p:sp>
    </p:spTree>
    <p:extLst>
      <p:ext uri="{BB962C8B-B14F-4D97-AF65-F5344CB8AC3E}">
        <p14:creationId xmlns:p14="http://schemas.microsoft.com/office/powerpoint/2010/main" val="198683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E728-35B3-49C8-8122-70DD3DE6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97"/>
            <a:ext cx="10515600" cy="1325563"/>
          </a:xfrm>
        </p:spPr>
        <p:txBody>
          <a:bodyPr/>
          <a:lstStyle/>
          <a:p>
            <a:r>
              <a:rPr lang="zh-CN" altLang="en-US" dirty="0"/>
              <a:t>开源项目：计算器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54C92-696C-4904-992E-0BB49046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954"/>
            <a:ext cx="10515600" cy="357668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讲解常用接口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MouseListener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讲解常用接口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WindowListener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自定义的接口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Controllable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34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占位符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A0DC3A7-6674-4075-86CB-DF38B1C6552F}"/>
              </a:ext>
            </a:extLst>
          </p:cNvPr>
          <p:cNvSpPr txBox="1">
            <a:spLocks/>
          </p:cNvSpPr>
          <p:nvPr/>
        </p:nvSpPr>
        <p:spPr>
          <a:xfrm rot="19689971">
            <a:off x="3068236" y="1605320"/>
            <a:ext cx="4887128" cy="126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RelaxedModerately" fov="7200000">
                <a:rot lat="3600000" lon="0" rev="0"/>
              </a:camera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 descr="抽象编码&#10;">
            <a:extLst>
              <a:ext uri="{FF2B5EF4-FFF2-40B4-BE49-F238E27FC236}">
                <a16:creationId xmlns:a16="http://schemas.microsoft.com/office/drawing/2014/main" id="{98A659EB-F4C5-4289-9460-5913D36D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长方形 13">
            <a:extLst>
              <a:ext uri="{FF2B5EF4-FFF2-40B4-BE49-F238E27FC236}">
                <a16:creationId xmlns:a16="http://schemas.microsoft.com/office/drawing/2014/main" id="{795B1D2E-10B7-46D6-821B-81F6B439E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5ADA79-698D-4814-8E24-4910749C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15" y="420946"/>
            <a:ext cx="5520585" cy="12027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Homework Normal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0EF04-E3CD-4D62-AD94-11EFCE34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06" y="1831967"/>
            <a:ext cx="545755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在代码中，我预留了一个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相关代码在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Window.java : Line 114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类并没有实现任何接口。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Controllable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中显示实时时间。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MouseListener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mouseClicked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实现点击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小时制，和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am/pm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2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 descr="抽象编码&#10;">
            <a:extLst>
              <a:ext uri="{FF2B5EF4-FFF2-40B4-BE49-F238E27FC236}">
                <a16:creationId xmlns:a16="http://schemas.microsoft.com/office/drawing/2014/main" id="{98A659EB-F4C5-4289-9460-5913D36D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长方形 13">
            <a:extLst>
              <a:ext uri="{FF2B5EF4-FFF2-40B4-BE49-F238E27FC236}">
                <a16:creationId xmlns:a16="http://schemas.microsoft.com/office/drawing/2014/main" id="{795B1D2E-10B7-46D6-821B-81F6B439E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5ADA79-698D-4814-8E24-4910749C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15" y="420946"/>
            <a:ext cx="5520585" cy="12027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Homework Plus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0EF04-E3CD-4D62-AD94-11EFCE34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06" y="1831967"/>
            <a:ext cx="545755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计算器的算法有一个故意留下的漏洞：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当出现带负数的表达式时，例如：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-9×5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10×(-9)/3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这样的表达式均会报错。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原因是在算法中，没有把负号和数字看成一个整体。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你能修复这个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相关代码在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CalculateController.java : Line 68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7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 descr="抽象编码&#10;">
            <a:extLst>
              <a:ext uri="{FF2B5EF4-FFF2-40B4-BE49-F238E27FC236}">
                <a16:creationId xmlns:a16="http://schemas.microsoft.com/office/drawing/2014/main" id="{98A659EB-F4C5-4289-9460-5913D36D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长方形 13">
            <a:extLst>
              <a:ext uri="{FF2B5EF4-FFF2-40B4-BE49-F238E27FC236}">
                <a16:creationId xmlns:a16="http://schemas.microsoft.com/office/drawing/2014/main" id="{795B1D2E-10B7-46D6-821B-81F6B439E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5ADA79-698D-4814-8E24-4910749C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15" y="420946"/>
            <a:ext cx="5520585" cy="120275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Homework Challenge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0EF04-E3CD-4D62-AD94-11EFCE34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06" y="1831967"/>
            <a:ext cx="545755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你会发现每个控件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都有阴影和圆角矩形相关的绘制方法。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编写接口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Decorated.java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使得这三个控件通过实现该接口，就能快速拥有绘制阴影和圆角矩形功能。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这样做不仅统一了标准，还能让冗长的代码更加美观。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1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色的兔子&#10;&#10;描述已自动生成">
            <a:extLst>
              <a:ext uri="{FF2B5EF4-FFF2-40B4-BE49-F238E27FC236}">
                <a16:creationId xmlns:a16="http://schemas.microsoft.com/office/drawing/2014/main" id="{612680D0-02EB-41E1-8ABF-4500285C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857" l="10000" r="90000">
                        <a14:foregroundMark x1="25429" y1="45143" x2="29429" y2="40857"/>
                        <a14:foregroundMark x1="31714" y1="37143" x2="24571" y2="46857"/>
                        <a14:foregroundMark x1="24571" y1="46857" x2="24000" y2="48571"/>
                        <a14:foregroundMark x1="31143" y1="40000" x2="26571" y2="42000"/>
                        <a14:foregroundMark x1="29714" y1="40000" x2="29143" y2="40000"/>
                        <a14:foregroundMark x1="32571" y1="36571" x2="27714" y2="43429"/>
                        <a14:foregroundMark x1="40857" y1="83429" x2="40857" y2="90857"/>
                        <a14:foregroundMark x1="76571" y1="58857" x2="79714" y2="66286"/>
                        <a14:foregroundMark x1="76571" y1="60286" x2="78857" y2="63429"/>
                        <a14:foregroundMark x1="56286" y1="35143" x2="60571" y2="42286"/>
                        <a14:backgroundMark x1="19063" y1="46983" x2="16286" y2="57714"/>
                        <a14:backgroundMark x1="19868" y1="43875" x2="19517" y2="45231"/>
                        <a14:backgroundMark x1="34857" y1="86286" x2="33714" y2="82000"/>
                        <a14:backgroundMark x1="50857" y1="83714" x2="62571" y2="83429"/>
                        <a14:backgroundMark x1="62571" y1="83429" x2="63143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95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 descr="抽象编码&#10;">
            <a:extLst>
              <a:ext uri="{FF2B5EF4-FFF2-40B4-BE49-F238E27FC236}">
                <a16:creationId xmlns:a16="http://schemas.microsoft.com/office/drawing/2014/main" id="{98A659EB-F4C5-4289-9460-5913D36D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长方形 13">
            <a:extLst>
              <a:ext uri="{FF2B5EF4-FFF2-40B4-BE49-F238E27FC236}">
                <a16:creationId xmlns:a16="http://schemas.microsoft.com/office/drawing/2014/main" id="{795B1D2E-10B7-46D6-821B-81F6B439E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5ADA79-698D-4814-8E24-4910749C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615" y="420946"/>
            <a:ext cx="5520585" cy="120275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作业提交方式：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0EF04-E3CD-4D62-AD94-11EFCE34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06" y="1831967"/>
            <a:ext cx="54575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开源项目地址：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hlinkClick r:id="rId3"/>
              </a:rPr>
              <a:t>https://github.com/Lagomoro/SDUMSC-2019-Course-06</a:t>
            </a:r>
            <a:endParaRPr lang="en-US" altLang="zh-CN" sz="160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克隆如上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分支，完成作业后，提交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到新的分支。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新分支命名为：你的姓名全拼小写字母。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王永睿 分支名称为：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yongruiwang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一起来参与对开源项目的贡献吧！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52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色的兔子&#10;&#10;描述已自动生成">
            <a:extLst>
              <a:ext uri="{FF2B5EF4-FFF2-40B4-BE49-F238E27FC236}">
                <a16:creationId xmlns:a16="http://schemas.microsoft.com/office/drawing/2014/main" id="{E5719C45-554F-49BC-A0CD-95F0C649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857" l="10000" r="90000">
                        <a14:foregroundMark x1="25429" y1="45143" x2="29429" y2="40857"/>
                        <a14:foregroundMark x1="31714" y1="37143" x2="24571" y2="46857"/>
                        <a14:foregroundMark x1="24571" y1="46857" x2="24000" y2="48571"/>
                        <a14:foregroundMark x1="31143" y1="40000" x2="26571" y2="42000"/>
                        <a14:foregroundMark x1="29714" y1="40000" x2="29143" y2="40000"/>
                        <a14:foregroundMark x1="32571" y1="36571" x2="27714" y2="43429"/>
                        <a14:foregroundMark x1="40857" y1="83429" x2="40857" y2="90857"/>
                        <a14:foregroundMark x1="76571" y1="58857" x2="79714" y2="66286"/>
                        <a14:foregroundMark x1="76571" y1="60286" x2="78857" y2="63429"/>
                        <a14:foregroundMark x1="56286" y1="35143" x2="60571" y2="42286"/>
                        <a14:backgroundMark x1="19063" y1="46983" x2="16286" y2="57714"/>
                        <a14:backgroundMark x1="19868" y1="43875" x2="19517" y2="45231"/>
                        <a14:backgroundMark x1="34857" y1="86286" x2="33714" y2="82000"/>
                        <a14:backgroundMark x1="50857" y1="83714" x2="62571" y2="83429"/>
                        <a14:backgroundMark x1="62571" y1="83429" x2="63143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2" y="3596245"/>
            <a:ext cx="2818514" cy="281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20404B-AF52-4334-A105-132EB217B28C}"/>
              </a:ext>
            </a:extLst>
          </p:cNvPr>
          <p:cNvSpPr/>
          <p:nvPr/>
        </p:nvSpPr>
        <p:spPr>
          <a:xfrm>
            <a:off x="4822676" y="551948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346892-03A3-40DD-B467-DE5FD25E521F}"/>
              </a:ext>
            </a:extLst>
          </p:cNvPr>
          <p:cNvSpPr/>
          <p:nvPr/>
        </p:nvSpPr>
        <p:spPr>
          <a:xfrm>
            <a:off x="247147" y="2803021"/>
            <a:ext cx="3690524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兔子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Rabbit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70102A-5B24-47C3-941A-8B4697C74DE6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6096000" y="1286886"/>
            <a:ext cx="6733" cy="1516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狼在雪地里的狗&#10;&#10;描述已自动生成">
            <a:extLst>
              <a:ext uri="{FF2B5EF4-FFF2-40B4-BE49-F238E27FC236}">
                <a16:creationId xmlns:a16="http://schemas.microsoft.com/office/drawing/2014/main" id="{CB8707CF-AF35-4781-BE5F-C40B17BDA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46" b="95833" l="9886" r="89734">
                        <a14:foregroundMark x1="43726" y1="8854" x2="57034" y2="5729"/>
                        <a14:foregroundMark x1="30798" y1="20833" x2="30038" y2="25521"/>
                        <a14:foregroundMark x1="27376" y1="23958" x2="29278" y2="37500"/>
                        <a14:foregroundMark x1="35532" y1="11892" x2="38783" y2="10938"/>
                        <a14:foregroundMark x1="33460" y1="12500" x2="34505" y2="12193"/>
                        <a14:foregroundMark x1="63878" y1="21875" x2="61977" y2="16146"/>
                        <a14:foregroundMark x1="63498" y1="17708" x2="60837" y2="14063"/>
                        <a14:foregroundMark x1="50570" y1="81771" x2="61597" y2="95833"/>
                        <a14:foregroundMark x1="61597" y1="95833" x2="62738" y2="85938"/>
                        <a14:foregroundMark x1="53612" y1="93750" x2="58175" y2="95833"/>
                        <a14:foregroundMark x1="62738" y1="91667" x2="65019" y2="96354"/>
                        <a14:foregroundMark x1="48024" y1="81805" x2="49430" y2="85417"/>
                        <a14:foregroundMark x1="26236" y1="30729" x2="27376" y2="42188"/>
                        <a14:foregroundMark x1="38783" y1="6771" x2="40684" y2="5208"/>
                        <a14:foregroundMark x1="49049" y1="5208" x2="53612" y2="3646"/>
                        <a14:backgroundMark x1="44867" y1="78125" x2="47529" y2="82292"/>
                        <a14:backgroundMark x1="38783" y1="68750" x2="42966" y2="68750"/>
                        <a14:backgroundMark x1="40684" y1="67188" x2="41825" y2="67188"/>
                        <a14:backgroundMark x1="65399" y1="58854" x2="65399" y2="63542"/>
                        <a14:backgroundMark x1="63498" y1="63542" x2="64259" y2="66667"/>
                        <a14:backgroundMark x1="66540" y1="56771" x2="65399" y2="60938"/>
                        <a14:backgroundMark x1="65399" y1="55208" x2="65399" y2="60938"/>
                        <a14:backgroundMark x1="36502" y1="5208" x2="38783" y2="521"/>
                        <a14:backgroundMark x1="61977" y1="2604" x2="63498" y2="5729"/>
                        <a14:backgroundMark x1="38023" y1="8854" x2="38023" y2="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7" r="11895"/>
          <a:stretch/>
        </p:blipFill>
        <p:spPr>
          <a:xfrm>
            <a:off x="8926694" y="3916380"/>
            <a:ext cx="2615014" cy="242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5A466B-B514-4755-8B17-E057DD3CF71F}"/>
              </a:ext>
            </a:extLst>
          </p:cNvPr>
          <p:cNvSpPr/>
          <p:nvPr/>
        </p:nvSpPr>
        <p:spPr>
          <a:xfrm>
            <a:off x="8254327" y="2803019"/>
            <a:ext cx="3690528" cy="7349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狼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Wolf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2F41D5-E877-49D5-B8F4-3080DD516102}"/>
              </a:ext>
            </a:extLst>
          </p:cNvPr>
          <p:cNvSpPr/>
          <p:nvPr/>
        </p:nvSpPr>
        <p:spPr>
          <a:xfrm>
            <a:off x="4290056" y="2803020"/>
            <a:ext cx="3625354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乌鸦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917BC8-B9A4-47DC-A8BF-B220C428A14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092409" y="1286886"/>
            <a:ext cx="4003591" cy="1516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7B0E02-A71B-4F16-9477-AC0634001F18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6096000" y="1286886"/>
            <a:ext cx="4003591" cy="1516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619F8DE-5B74-4AD0-9DDD-9D38FD386513}"/>
              </a:ext>
            </a:extLst>
          </p:cNvPr>
          <p:cNvSpPr/>
          <p:nvPr/>
        </p:nvSpPr>
        <p:spPr>
          <a:xfrm>
            <a:off x="938449" y="863918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F93E0FE-8C1D-4C9F-92E0-9F73F9BAD022}"/>
              </a:ext>
            </a:extLst>
          </p:cNvPr>
          <p:cNvSpPr/>
          <p:nvPr/>
        </p:nvSpPr>
        <p:spPr>
          <a:xfrm>
            <a:off x="8254328" y="86456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9A1656-644D-4595-8700-B544DDAD050C}"/>
              </a:ext>
            </a:extLst>
          </p:cNvPr>
          <p:cNvSpPr/>
          <p:nvPr/>
        </p:nvSpPr>
        <p:spPr>
          <a:xfrm>
            <a:off x="4603122" y="1677483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杂食动物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Omnivorous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图片 14" descr="黑色的小鸟&#10;&#10;描述已自动生成">
            <a:extLst>
              <a:ext uri="{FF2B5EF4-FFF2-40B4-BE49-F238E27FC236}">
                <a16:creationId xmlns:a16="http://schemas.microsoft.com/office/drawing/2014/main" id="{4F938E26-EB66-455E-B714-3B0DF9350C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67" b="94500" l="43646" r="94792">
                        <a14:foregroundMark x1="54792" y1="91500" x2="59167" y2="90583"/>
                        <a14:foregroundMark x1="61615" y1="94500" x2="67604" y2="92333"/>
                        <a14:foregroundMark x1="93438" y1="83250" x2="94792" y2="84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00" t="5271" r="1" b="738"/>
          <a:stretch/>
        </p:blipFill>
        <p:spPr>
          <a:xfrm>
            <a:off x="4736914" y="3596245"/>
            <a:ext cx="2921671" cy="274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76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色的兔子&#10;&#10;描述已自动生成">
            <a:extLst>
              <a:ext uri="{FF2B5EF4-FFF2-40B4-BE49-F238E27FC236}">
                <a16:creationId xmlns:a16="http://schemas.microsoft.com/office/drawing/2014/main" id="{E5719C45-554F-49BC-A0CD-95F0C649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857" l="10000" r="90000">
                        <a14:foregroundMark x1="25429" y1="45143" x2="29429" y2="40857"/>
                        <a14:foregroundMark x1="31714" y1="37143" x2="24571" y2="46857"/>
                        <a14:foregroundMark x1="24571" y1="46857" x2="24000" y2="48571"/>
                        <a14:foregroundMark x1="31143" y1="40000" x2="26571" y2="42000"/>
                        <a14:foregroundMark x1="29714" y1="40000" x2="29143" y2="40000"/>
                        <a14:foregroundMark x1="32571" y1="36571" x2="27714" y2="43429"/>
                        <a14:foregroundMark x1="40857" y1="83429" x2="40857" y2="90857"/>
                        <a14:foregroundMark x1="76571" y1="58857" x2="79714" y2="66286"/>
                        <a14:foregroundMark x1="76571" y1="60286" x2="78857" y2="63429"/>
                        <a14:foregroundMark x1="56286" y1="35143" x2="60571" y2="42286"/>
                        <a14:backgroundMark x1="19063" y1="46983" x2="16286" y2="57714"/>
                        <a14:backgroundMark x1="19868" y1="43875" x2="19517" y2="45231"/>
                        <a14:backgroundMark x1="34857" y1="86286" x2="33714" y2="82000"/>
                        <a14:backgroundMark x1="50857" y1="83714" x2="62571" y2="83429"/>
                        <a14:backgroundMark x1="62571" y1="83429" x2="63143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2" y="3596245"/>
            <a:ext cx="2818514" cy="281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20404B-AF52-4334-A105-132EB217B28C}"/>
              </a:ext>
            </a:extLst>
          </p:cNvPr>
          <p:cNvSpPr/>
          <p:nvPr/>
        </p:nvSpPr>
        <p:spPr>
          <a:xfrm>
            <a:off x="4829409" y="552600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346892-03A3-40DD-B467-DE5FD25E521F}"/>
              </a:ext>
            </a:extLst>
          </p:cNvPr>
          <p:cNvSpPr/>
          <p:nvPr/>
        </p:nvSpPr>
        <p:spPr>
          <a:xfrm>
            <a:off x="247147" y="2803021"/>
            <a:ext cx="4017204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兔子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Rabbit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70102A-5B24-47C3-941A-8B4697C74DE6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3937671" y="920069"/>
            <a:ext cx="891738" cy="468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狼在雪地里的狗&#10;&#10;描述已自动生成">
            <a:extLst>
              <a:ext uri="{FF2B5EF4-FFF2-40B4-BE49-F238E27FC236}">
                <a16:creationId xmlns:a16="http://schemas.microsoft.com/office/drawing/2014/main" id="{CB8707CF-AF35-4781-BE5F-C40B17BDA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46" b="95833" l="9886" r="89734">
                        <a14:foregroundMark x1="43726" y1="8854" x2="57034" y2="5729"/>
                        <a14:foregroundMark x1="30798" y1="20833" x2="30038" y2="25521"/>
                        <a14:foregroundMark x1="27376" y1="23958" x2="29278" y2="37500"/>
                        <a14:foregroundMark x1="35532" y1="11892" x2="38783" y2="10938"/>
                        <a14:foregroundMark x1="33460" y1="12500" x2="34505" y2="12193"/>
                        <a14:foregroundMark x1="63878" y1="21875" x2="61977" y2="16146"/>
                        <a14:foregroundMark x1="63498" y1="17708" x2="60837" y2="14063"/>
                        <a14:foregroundMark x1="50570" y1="81771" x2="61597" y2="95833"/>
                        <a14:foregroundMark x1="61597" y1="95833" x2="62738" y2="85938"/>
                        <a14:foregroundMark x1="53612" y1="93750" x2="58175" y2="95833"/>
                        <a14:foregroundMark x1="62738" y1="91667" x2="65019" y2="96354"/>
                        <a14:foregroundMark x1="48024" y1="81805" x2="49430" y2="85417"/>
                        <a14:foregroundMark x1="26236" y1="30729" x2="27376" y2="42188"/>
                        <a14:foregroundMark x1="38783" y1="6771" x2="40684" y2="5208"/>
                        <a14:foregroundMark x1="49049" y1="5208" x2="53612" y2="3646"/>
                        <a14:backgroundMark x1="44867" y1="78125" x2="47529" y2="82292"/>
                        <a14:backgroundMark x1="38783" y1="68750" x2="42966" y2="68750"/>
                        <a14:backgroundMark x1="40684" y1="67188" x2="41825" y2="67188"/>
                        <a14:backgroundMark x1="65399" y1="58854" x2="65399" y2="63542"/>
                        <a14:backgroundMark x1="63498" y1="63542" x2="64259" y2="66667"/>
                        <a14:backgroundMark x1="66540" y1="56771" x2="65399" y2="60938"/>
                        <a14:backgroundMark x1="65399" y1="55208" x2="65399" y2="60938"/>
                        <a14:backgroundMark x1="36502" y1="5208" x2="38783" y2="521"/>
                        <a14:backgroundMark x1="61977" y1="2604" x2="63498" y2="5729"/>
                        <a14:backgroundMark x1="38023" y1="8854" x2="38023" y2="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7" r="11895"/>
          <a:stretch/>
        </p:blipFill>
        <p:spPr>
          <a:xfrm>
            <a:off x="8926694" y="3916380"/>
            <a:ext cx="2615014" cy="242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5A466B-B514-4755-8B17-E057DD3CF71F}"/>
              </a:ext>
            </a:extLst>
          </p:cNvPr>
          <p:cNvSpPr/>
          <p:nvPr/>
        </p:nvSpPr>
        <p:spPr>
          <a:xfrm>
            <a:off x="7941115" y="2803019"/>
            <a:ext cx="4003740" cy="7349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狼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Wolf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81192E-3868-4E10-9698-2C0EA6A5E79B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7376056" y="920069"/>
            <a:ext cx="878272" cy="468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EB70A6E-B8FF-4AC9-9DC8-B014D095BDE4}"/>
              </a:ext>
            </a:extLst>
          </p:cNvPr>
          <p:cNvSpPr/>
          <p:nvPr/>
        </p:nvSpPr>
        <p:spPr>
          <a:xfrm>
            <a:off x="938449" y="863918"/>
            <a:ext cx="2999222" cy="10489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ECE349-47B5-4D7B-892F-1CFE7B6CAE38}"/>
              </a:ext>
            </a:extLst>
          </p:cNvPr>
          <p:cNvSpPr/>
          <p:nvPr/>
        </p:nvSpPr>
        <p:spPr>
          <a:xfrm>
            <a:off x="8254328" y="864566"/>
            <a:ext cx="299922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2F41D5-E877-49D5-B8F4-3080DD516102}"/>
              </a:ext>
            </a:extLst>
          </p:cNvPr>
          <p:cNvSpPr/>
          <p:nvPr/>
        </p:nvSpPr>
        <p:spPr>
          <a:xfrm>
            <a:off x="4372712" y="2803019"/>
            <a:ext cx="346004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乌鸦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Omnivorous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917BC8-B9A4-47DC-A8BF-B220C428A14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2255749" y="1912914"/>
            <a:ext cx="182311" cy="89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7B0E02-A71B-4F16-9477-AC0634001F18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9753939" y="1912913"/>
            <a:ext cx="189046" cy="890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0C7CD65-0FE4-45C2-8F8B-B204CC87BA8F}"/>
              </a:ext>
            </a:extLst>
          </p:cNvPr>
          <p:cNvSpPr/>
          <p:nvPr/>
        </p:nvSpPr>
        <p:spPr>
          <a:xfrm>
            <a:off x="4603122" y="1521105"/>
            <a:ext cx="299922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杂食动物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Omnivorous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630678-515A-4DFB-B257-00189F76E1C5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6102733" y="1287538"/>
            <a:ext cx="0" cy="233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1302EE-5DFC-4BF6-B4FF-D0C047BD38CC}"/>
              </a:ext>
            </a:extLst>
          </p:cNvPr>
          <p:cNvCxnSpPr>
            <a:cxnSpLocks/>
            <a:stCxn id="19" idx="0"/>
            <a:endCxn id="41" idx="2"/>
          </p:cNvCxnSpPr>
          <p:nvPr/>
        </p:nvCxnSpPr>
        <p:spPr>
          <a:xfrm flipV="1">
            <a:off x="6102733" y="2569452"/>
            <a:ext cx="0" cy="233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黑色的小鸟&#10;&#10;描述已自动生成">
            <a:extLst>
              <a:ext uri="{FF2B5EF4-FFF2-40B4-BE49-F238E27FC236}">
                <a16:creationId xmlns:a16="http://schemas.microsoft.com/office/drawing/2014/main" id="{B26EB9FF-7B75-40A2-9B43-EE1A101650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67" b="94500" l="43646" r="94792">
                        <a14:foregroundMark x1="54792" y1="91500" x2="59167" y2="90583"/>
                        <a14:foregroundMark x1="61615" y1="94500" x2="67604" y2="92333"/>
                        <a14:foregroundMark x1="93438" y1="83250" x2="94792" y2="84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00" t="5271" r="1" b="738"/>
          <a:stretch/>
        </p:blipFill>
        <p:spPr>
          <a:xfrm>
            <a:off x="4736914" y="3757939"/>
            <a:ext cx="2921671" cy="274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4840999-1479-423A-8FB5-9FF1CDE556AE}"/>
              </a:ext>
            </a:extLst>
          </p:cNvPr>
          <p:cNvSpPr/>
          <p:nvPr/>
        </p:nvSpPr>
        <p:spPr>
          <a:xfrm>
            <a:off x="559938" y="5325665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8C5A2E-4A92-4927-AE0E-2C3374A0FF81}"/>
              </a:ext>
            </a:extLst>
          </p:cNvPr>
          <p:cNvSpPr/>
          <p:nvPr/>
        </p:nvSpPr>
        <p:spPr>
          <a:xfrm>
            <a:off x="8632840" y="5325665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3C364A9-C4AE-43F1-B049-7EA79D1E4D70}"/>
              </a:ext>
            </a:extLst>
          </p:cNvPr>
          <p:cNvSpPr/>
          <p:nvPr/>
        </p:nvSpPr>
        <p:spPr>
          <a:xfrm>
            <a:off x="4596389" y="5325665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鸟类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53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20404B-AF52-4334-A105-132EB217B28C}"/>
              </a:ext>
            </a:extLst>
          </p:cNvPr>
          <p:cNvSpPr/>
          <p:nvPr/>
        </p:nvSpPr>
        <p:spPr>
          <a:xfrm>
            <a:off x="4829409" y="552600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346892-03A3-40DD-B467-DE5FD25E521F}"/>
              </a:ext>
            </a:extLst>
          </p:cNvPr>
          <p:cNvSpPr/>
          <p:nvPr/>
        </p:nvSpPr>
        <p:spPr>
          <a:xfrm>
            <a:off x="551539" y="5081919"/>
            <a:ext cx="3408420" cy="104834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兔子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Rabbit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HerbivoreMammal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70102A-5B24-47C3-941A-8B4697C74DE6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3557568" y="1287538"/>
            <a:ext cx="2545165" cy="726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5A466B-B514-4755-8B17-E057DD3CF71F}"/>
              </a:ext>
            </a:extLst>
          </p:cNvPr>
          <p:cNvSpPr/>
          <p:nvPr/>
        </p:nvSpPr>
        <p:spPr>
          <a:xfrm>
            <a:off x="8245507" y="5081918"/>
            <a:ext cx="3394952" cy="10483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狼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Wolf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CarnivoreMammal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81192E-3868-4E10-9698-2C0EA6A5E79B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6102733" y="2747848"/>
            <a:ext cx="2531699" cy="709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EB70A6E-B8FF-4AC9-9DC8-B014D095BDE4}"/>
              </a:ext>
            </a:extLst>
          </p:cNvPr>
          <p:cNvSpPr/>
          <p:nvPr/>
        </p:nvSpPr>
        <p:spPr>
          <a:xfrm>
            <a:off x="749403" y="3464579"/>
            <a:ext cx="2999222" cy="10489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食草哺乳动物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HerbivoreMammal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ECE349-47B5-4D7B-892F-1CFE7B6CAE38}"/>
              </a:ext>
            </a:extLst>
          </p:cNvPr>
          <p:cNvSpPr/>
          <p:nvPr/>
        </p:nvSpPr>
        <p:spPr>
          <a:xfrm>
            <a:off x="8443374" y="3462280"/>
            <a:ext cx="299922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CarnivoreMammal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2F41D5-E877-49D5-B8F4-3080DD516102}"/>
              </a:ext>
            </a:extLst>
          </p:cNvPr>
          <p:cNvSpPr/>
          <p:nvPr/>
        </p:nvSpPr>
        <p:spPr>
          <a:xfrm>
            <a:off x="4372712" y="5081918"/>
            <a:ext cx="346004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乌鸦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OmnivorousBirds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917BC8-B9A4-47DC-A8BF-B220C428A14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H="1" flipV="1">
            <a:off x="2249014" y="4513575"/>
            <a:ext cx="6735" cy="56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7B0E02-A71B-4F16-9477-AC0634001F18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9942983" y="4510627"/>
            <a:ext cx="2" cy="57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0C7CD65-0FE4-45C2-8F8B-B204CC87BA8F}"/>
              </a:ext>
            </a:extLst>
          </p:cNvPr>
          <p:cNvSpPr/>
          <p:nvPr/>
        </p:nvSpPr>
        <p:spPr>
          <a:xfrm>
            <a:off x="4603122" y="3457103"/>
            <a:ext cx="2999222" cy="10483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杂食鸟类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OmnivorousBirds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630678-515A-4DFB-B257-00189F76E1C5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H="1" flipV="1">
            <a:off x="6102733" y="1287538"/>
            <a:ext cx="2531699" cy="725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1302EE-5DFC-4BF6-B4FF-D0C047BD38CC}"/>
              </a:ext>
            </a:extLst>
          </p:cNvPr>
          <p:cNvCxnSpPr>
            <a:cxnSpLocks/>
            <a:stCxn id="19" idx="0"/>
            <a:endCxn id="41" idx="2"/>
          </p:cNvCxnSpPr>
          <p:nvPr/>
        </p:nvCxnSpPr>
        <p:spPr>
          <a:xfrm flipV="1">
            <a:off x="6102733" y="4505450"/>
            <a:ext cx="0" cy="576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4840999-1479-423A-8FB5-9FF1CDE556AE}"/>
              </a:ext>
            </a:extLst>
          </p:cNvPr>
          <p:cNvSpPr/>
          <p:nvPr/>
        </p:nvSpPr>
        <p:spPr>
          <a:xfrm>
            <a:off x="1684395" y="2014031"/>
            <a:ext cx="3746346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3C364A9-C4AE-43F1-B049-7EA79D1E4D70}"/>
              </a:ext>
            </a:extLst>
          </p:cNvPr>
          <p:cNvSpPr/>
          <p:nvPr/>
        </p:nvSpPr>
        <p:spPr>
          <a:xfrm>
            <a:off x="6761259" y="2012910"/>
            <a:ext cx="3746346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鸟类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B884D39-4F86-4603-B39F-DF20C3AA5AC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2249014" y="2748969"/>
            <a:ext cx="1308554" cy="71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13C282B-36C3-41F6-8BA7-6F5A8AC5241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3557568" y="2748969"/>
            <a:ext cx="6385417" cy="713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9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色的兔子&#10;&#10;描述已自动生成">
            <a:extLst>
              <a:ext uri="{FF2B5EF4-FFF2-40B4-BE49-F238E27FC236}">
                <a16:creationId xmlns:a16="http://schemas.microsoft.com/office/drawing/2014/main" id="{E5719C45-554F-49BC-A0CD-95F0C649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857" l="10000" r="90000">
                        <a14:foregroundMark x1="25429" y1="45143" x2="29429" y2="40857"/>
                        <a14:foregroundMark x1="31714" y1="37143" x2="24571" y2="46857"/>
                        <a14:foregroundMark x1="24571" y1="46857" x2="24000" y2="48571"/>
                        <a14:foregroundMark x1="31143" y1="40000" x2="26571" y2="42000"/>
                        <a14:foregroundMark x1="29714" y1="40000" x2="29143" y2="40000"/>
                        <a14:foregroundMark x1="32571" y1="36571" x2="27714" y2="43429"/>
                        <a14:foregroundMark x1="40857" y1="83429" x2="40857" y2="90857"/>
                        <a14:foregroundMark x1="76571" y1="58857" x2="79714" y2="66286"/>
                        <a14:foregroundMark x1="76571" y1="60286" x2="78857" y2="63429"/>
                        <a14:foregroundMark x1="56286" y1="35143" x2="60571" y2="42286"/>
                        <a14:backgroundMark x1="19063" y1="46983" x2="16286" y2="57714"/>
                        <a14:backgroundMark x1="19868" y1="43875" x2="19517" y2="45231"/>
                        <a14:backgroundMark x1="34857" y1="86286" x2="33714" y2="82000"/>
                        <a14:backgroundMark x1="50857" y1="83714" x2="62571" y2="83429"/>
                        <a14:backgroundMark x1="62571" y1="83429" x2="63143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2" y="3699612"/>
            <a:ext cx="2818514" cy="281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20404B-AF52-4334-A105-132EB217B28C}"/>
              </a:ext>
            </a:extLst>
          </p:cNvPr>
          <p:cNvSpPr/>
          <p:nvPr/>
        </p:nvSpPr>
        <p:spPr>
          <a:xfrm>
            <a:off x="4822676" y="424728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346892-03A3-40DD-B467-DE5FD25E521F}"/>
              </a:ext>
            </a:extLst>
          </p:cNvPr>
          <p:cNvSpPr/>
          <p:nvPr/>
        </p:nvSpPr>
        <p:spPr>
          <a:xfrm>
            <a:off x="247147" y="2735455"/>
            <a:ext cx="3690523" cy="1048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兔子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Rabbit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70102A-5B24-47C3-941A-8B4697C74DE6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V="1">
            <a:off x="3605276" y="1159666"/>
            <a:ext cx="2490724" cy="430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狼在雪地里的狗&#10;&#10;描述已自动生成">
            <a:extLst>
              <a:ext uri="{FF2B5EF4-FFF2-40B4-BE49-F238E27FC236}">
                <a16:creationId xmlns:a16="http://schemas.microsoft.com/office/drawing/2014/main" id="{CB8707CF-AF35-4781-BE5F-C40B17BDA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46" b="95833" l="9886" r="89734">
                        <a14:foregroundMark x1="43726" y1="8854" x2="57034" y2="5729"/>
                        <a14:foregroundMark x1="30798" y1="20833" x2="30038" y2="25521"/>
                        <a14:foregroundMark x1="27376" y1="23958" x2="29278" y2="37500"/>
                        <a14:foregroundMark x1="35532" y1="11892" x2="38783" y2="10938"/>
                        <a14:foregroundMark x1="33460" y1="12500" x2="34505" y2="12193"/>
                        <a14:foregroundMark x1="63878" y1="21875" x2="61977" y2="16146"/>
                        <a14:foregroundMark x1="63498" y1="17708" x2="60837" y2="14063"/>
                        <a14:foregroundMark x1="50570" y1="81771" x2="61597" y2="95833"/>
                        <a14:foregroundMark x1="61597" y1="95833" x2="62738" y2="85938"/>
                        <a14:foregroundMark x1="53612" y1="93750" x2="58175" y2="95833"/>
                        <a14:foregroundMark x1="62738" y1="91667" x2="65019" y2="96354"/>
                        <a14:foregroundMark x1="48024" y1="81805" x2="49430" y2="85417"/>
                        <a14:foregroundMark x1="26236" y1="30729" x2="27376" y2="42188"/>
                        <a14:foregroundMark x1="38783" y1="6771" x2="40684" y2="5208"/>
                        <a14:foregroundMark x1="49049" y1="5208" x2="53612" y2="3646"/>
                        <a14:backgroundMark x1="44867" y1="78125" x2="47529" y2="82292"/>
                        <a14:backgroundMark x1="38783" y1="68750" x2="42966" y2="68750"/>
                        <a14:backgroundMark x1="40684" y1="67188" x2="41825" y2="67188"/>
                        <a14:backgroundMark x1="65399" y1="58854" x2="65399" y2="63542"/>
                        <a14:backgroundMark x1="63498" y1="63542" x2="64259" y2="66667"/>
                        <a14:backgroundMark x1="66540" y1="56771" x2="65399" y2="60938"/>
                        <a14:backgroundMark x1="65399" y1="55208" x2="65399" y2="60938"/>
                        <a14:backgroundMark x1="36502" y1="5208" x2="38783" y2="521"/>
                        <a14:backgroundMark x1="61977" y1="2604" x2="63498" y2="5729"/>
                        <a14:backgroundMark x1="38023" y1="8854" x2="38023" y2="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7" r="11895"/>
          <a:stretch/>
        </p:blipFill>
        <p:spPr>
          <a:xfrm>
            <a:off x="8926694" y="4019747"/>
            <a:ext cx="2615014" cy="242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5A466B-B514-4755-8B17-E057DD3CF71F}"/>
              </a:ext>
            </a:extLst>
          </p:cNvPr>
          <p:cNvSpPr/>
          <p:nvPr/>
        </p:nvSpPr>
        <p:spPr>
          <a:xfrm>
            <a:off x="8254325" y="2743611"/>
            <a:ext cx="3690528" cy="10489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狼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Wolf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EB70A6E-B8FF-4AC9-9DC8-B014D095BDE4}"/>
              </a:ext>
            </a:extLst>
          </p:cNvPr>
          <p:cNvSpPr/>
          <p:nvPr/>
        </p:nvSpPr>
        <p:spPr>
          <a:xfrm>
            <a:off x="592797" y="318706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ECE349-47B5-4D7B-892F-1CFE7B6CAE38}"/>
              </a:ext>
            </a:extLst>
          </p:cNvPr>
          <p:cNvSpPr/>
          <p:nvPr/>
        </p:nvSpPr>
        <p:spPr>
          <a:xfrm>
            <a:off x="8599981" y="318706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2F41D5-E877-49D5-B8F4-3080DD516102}"/>
              </a:ext>
            </a:extLst>
          </p:cNvPr>
          <p:cNvSpPr/>
          <p:nvPr/>
        </p:nvSpPr>
        <p:spPr>
          <a:xfrm>
            <a:off x="4064948" y="2735456"/>
            <a:ext cx="4062102" cy="10489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乌鸦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Herbivore, Carnivore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14B5E29-02F4-44BE-B570-78B038741B8A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flipH="1">
            <a:off x="6095999" y="2323502"/>
            <a:ext cx="2586141" cy="411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黑色的小鸟&#10;&#10;描述已自动生成">
            <a:extLst>
              <a:ext uri="{FF2B5EF4-FFF2-40B4-BE49-F238E27FC236}">
                <a16:creationId xmlns:a16="http://schemas.microsoft.com/office/drawing/2014/main" id="{71352A7F-F81F-4C0D-80C9-F98F415312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67" b="94500" l="43646" r="94792">
                        <a14:foregroundMark x1="54792" y1="91500" x2="59167" y2="90583"/>
                        <a14:foregroundMark x1="61615" y1="94500" x2="67604" y2="92333"/>
                        <a14:foregroundMark x1="93438" y1="83250" x2="94792" y2="84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00" t="5271" r="1" b="738"/>
          <a:stretch/>
        </p:blipFill>
        <p:spPr>
          <a:xfrm>
            <a:off x="4736914" y="3699612"/>
            <a:ext cx="2921671" cy="274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ED2178-7568-4C36-96AB-EB9615A46ECE}"/>
              </a:ext>
            </a:extLst>
          </p:cNvPr>
          <p:cNvSpPr/>
          <p:nvPr/>
        </p:nvSpPr>
        <p:spPr>
          <a:xfrm>
            <a:off x="1732103" y="1589685"/>
            <a:ext cx="3746346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D5B8D79-34B3-42C7-8816-4607ADB93496}"/>
              </a:ext>
            </a:extLst>
          </p:cNvPr>
          <p:cNvSpPr/>
          <p:nvPr/>
        </p:nvSpPr>
        <p:spPr>
          <a:xfrm>
            <a:off x="6808967" y="1588564"/>
            <a:ext cx="3746346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鸟类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917BC8-B9A4-47DC-A8BF-B220C428A14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H="1" flipV="1">
            <a:off x="2092408" y="1053644"/>
            <a:ext cx="1" cy="16818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7B0E02-A71B-4F16-9477-AC0634001F18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10099589" y="1053644"/>
            <a:ext cx="3" cy="1689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3BF2B8-6B72-453A-96B8-BD07003F34E1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2092408" y="1053644"/>
            <a:ext cx="4003591" cy="16818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D44CD24-8B78-4F9E-99BE-3ED68F9D25F8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6095999" y="1053644"/>
            <a:ext cx="4003593" cy="1681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D9E5BDD-AA86-4686-91D6-D3538F3A3BF0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>
            <a:off x="3605276" y="2324623"/>
            <a:ext cx="6494313" cy="41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1BE21F7-D1F7-47B4-89B2-046076393072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2092409" y="2324623"/>
            <a:ext cx="1512867" cy="410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269F96A-595D-4F98-A3A6-7E5515939B74}"/>
              </a:ext>
            </a:extLst>
          </p:cNvPr>
          <p:cNvCxnSpPr>
            <a:cxnSpLocks/>
            <a:stCxn id="29" idx="0"/>
            <a:endCxn id="4" idx="2"/>
          </p:cNvCxnSpPr>
          <p:nvPr/>
        </p:nvCxnSpPr>
        <p:spPr>
          <a:xfrm flipH="1" flipV="1">
            <a:off x="6096000" y="1159666"/>
            <a:ext cx="2586140" cy="428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2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847642-59E4-4D64-A33D-29C04F9A30DB}"/>
              </a:ext>
            </a:extLst>
          </p:cNvPr>
          <p:cNvSpPr/>
          <p:nvPr/>
        </p:nvSpPr>
        <p:spPr>
          <a:xfrm>
            <a:off x="672799" y="6123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46BD4A-311E-4EF8-8013-C5DA82756DCA}"/>
              </a:ext>
            </a:extLst>
          </p:cNvPr>
          <p:cNvSpPr/>
          <p:nvPr/>
        </p:nvSpPr>
        <p:spPr>
          <a:xfrm>
            <a:off x="2247600" y="17934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腿的数量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foot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7EFD9B-60D4-4729-A1FF-BCD097646B8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46123" y="1347299"/>
            <a:ext cx="0" cy="4596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5F6C80-E100-426A-B88E-2CECBB11132A}"/>
              </a:ext>
            </a:extLst>
          </p:cNvPr>
          <p:cNvSpPr/>
          <p:nvPr/>
        </p:nvSpPr>
        <p:spPr>
          <a:xfrm>
            <a:off x="2247599" y="35587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奔跑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run()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7F58BB-5E6C-4159-9E59-466F515F7DDC}"/>
              </a:ext>
            </a:extLst>
          </p:cNvPr>
          <p:cNvSpPr/>
          <p:nvPr/>
        </p:nvSpPr>
        <p:spPr>
          <a:xfrm>
            <a:off x="2247599" y="4441410"/>
            <a:ext cx="3181649" cy="752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出售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sell()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B77A039-F42B-47EF-B484-772A78DE4C05}"/>
              </a:ext>
            </a:extLst>
          </p:cNvPr>
          <p:cNvSpPr/>
          <p:nvPr/>
        </p:nvSpPr>
        <p:spPr>
          <a:xfrm>
            <a:off x="2247599" y="267611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出售价格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prize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D7BDB1-48E7-4735-85C0-10F0094512AE}"/>
              </a:ext>
            </a:extLst>
          </p:cNvPr>
          <p:cNvSpPr/>
          <p:nvPr/>
        </p:nvSpPr>
        <p:spPr>
          <a:xfrm>
            <a:off x="6096000" y="612361"/>
            <a:ext cx="3904949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0BED11-F2FF-4D76-A356-AFF249A1DB5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048475" y="1347299"/>
            <a:ext cx="0" cy="173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E1E17C-3AA0-4C36-9BF0-5CA0C76D4544}"/>
              </a:ext>
            </a:extLst>
          </p:cNvPr>
          <p:cNvSpPr/>
          <p:nvPr/>
        </p:nvSpPr>
        <p:spPr>
          <a:xfrm>
            <a:off x="8353575" y="17934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                       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milk();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4BE7C66-211A-4FB4-9445-F5CFEC442E53}"/>
              </a:ext>
            </a:extLst>
          </p:cNvPr>
          <p:cNvSpPr/>
          <p:nvPr/>
        </p:nvSpPr>
        <p:spPr>
          <a:xfrm>
            <a:off x="6096000" y="3429000"/>
            <a:ext cx="3904949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鸟类    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Birds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2B283A-E9D6-4582-B7E4-2CE37901CF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048475" y="4163938"/>
            <a:ext cx="0" cy="1779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983CACA-9624-44AE-9611-029D55384AB2}"/>
              </a:ext>
            </a:extLst>
          </p:cNvPr>
          <p:cNvSpPr/>
          <p:nvPr/>
        </p:nvSpPr>
        <p:spPr>
          <a:xfrm>
            <a:off x="8353575" y="4610100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飞翔                       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fly();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816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847642-59E4-4D64-A33D-29C04F9A30DB}"/>
              </a:ext>
            </a:extLst>
          </p:cNvPr>
          <p:cNvSpPr/>
          <p:nvPr/>
        </p:nvSpPr>
        <p:spPr>
          <a:xfrm>
            <a:off x="644079" y="612361"/>
            <a:ext cx="3207044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46BD4A-311E-4EF8-8013-C5DA82756DCA}"/>
              </a:ext>
            </a:extLst>
          </p:cNvPr>
          <p:cNvSpPr/>
          <p:nvPr/>
        </p:nvSpPr>
        <p:spPr>
          <a:xfrm>
            <a:off x="2549078" y="17934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消化草               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eatGrass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7EFD9B-60D4-4729-A1FF-BCD097646B8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47601" y="1347299"/>
            <a:ext cx="0" cy="4596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5F6C80-E100-426A-B88E-2CECBB11132A}"/>
              </a:ext>
            </a:extLst>
          </p:cNvPr>
          <p:cNvSpPr/>
          <p:nvPr/>
        </p:nvSpPr>
        <p:spPr>
          <a:xfrm>
            <a:off x="2549077" y="35587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看到草的触发器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seeGrass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7F58BB-5E6C-4159-9E59-466F515F7DDC}"/>
              </a:ext>
            </a:extLst>
          </p:cNvPr>
          <p:cNvSpPr/>
          <p:nvPr/>
        </p:nvSpPr>
        <p:spPr>
          <a:xfrm>
            <a:off x="2549077" y="4441410"/>
            <a:ext cx="3181649" cy="752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草食转化率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B77A039-F42B-47EF-B484-772A78DE4C05}"/>
              </a:ext>
            </a:extLst>
          </p:cNvPr>
          <p:cNvSpPr/>
          <p:nvPr/>
        </p:nvSpPr>
        <p:spPr>
          <a:xfrm>
            <a:off x="2549077" y="267611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攻击力加成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attack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20;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7E626C-DB0F-43B7-B3DF-D4DD67EC2A4E}"/>
              </a:ext>
            </a:extLst>
          </p:cNvPr>
          <p:cNvSpPr/>
          <p:nvPr/>
        </p:nvSpPr>
        <p:spPr>
          <a:xfrm>
            <a:off x="6461274" y="612361"/>
            <a:ext cx="3207044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Carnivore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74079A-5881-4E93-B589-2F0B4C4714DF}"/>
              </a:ext>
            </a:extLst>
          </p:cNvPr>
          <p:cNvSpPr/>
          <p:nvPr/>
        </p:nvSpPr>
        <p:spPr>
          <a:xfrm>
            <a:off x="8366273" y="17934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消化肉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eatMeat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E2C181-43B5-45BE-95F6-B6FD50BA1C1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064796" y="1347299"/>
            <a:ext cx="0" cy="4596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F5E722-6B18-41BE-9B32-C0C247689F6A}"/>
              </a:ext>
            </a:extLst>
          </p:cNvPr>
          <p:cNvSpPr/>
          <p:nvPr/>
        </p:nvSpPr>
        <p:spPr>
          <a:xfrm>
            <a:off x="8366272" y="355876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看到肉的触发器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seeMeat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B4B1BC-362C-4087-8EDF-6F9087FF3572}"/>
              </a:ext>
            </a:extLst>
          </p:cNvPr>
          <p:cNvSpPr/>
          <p:nvPr/>
        </p:nvSpPr>
        <p:spPr>
          <a:xfrm>
            <a:off x="8366272" y="4441410"/>
            <a:ext cx="3181649" cy="752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肉食转化率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5DAA610-731A-4CA3-BB33-2282D0FB3C1E}"/>
              </a:ext>
            </a:extLst>
          </p:cNvPr>
          <p:cNvSpPr/>
          <p:nvPr/>
        </p:nvSpPr>
        <p:spPr>
          <a:xfrm>
            <a:off x="8366272" y="2676111"/>
            <a:ext cx="3181650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攻击力加成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attack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98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4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 descr="白色的兔子&#10;&#10;描述已自动生成">
            <a:extLst>
              <a:ext uri="{FF2B5EF4-FFF2-40B4-BE49-F238E27FC236}">
                <a16:creationId xmlns:a16="http://schemas.microsoft.com/office/drawing/2014/main" id="{3AB06656-6CD5-4B4E-B4E3-3B5319E1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857" l="10000" r="90000">
                        <a14:foregroundMark x1="25429" y1="45143" x2="29429" y2="40857"/>
                        <a14:foregroundMark x1="31714" y1="37143" x2="24571" y2="46857"/>
                        <a14:foregroundMark x1="24571" y1="46857" x2="24000" y2="48571"/>
                        <a14:foregroundMark x1="31143" y1="40000" x2="26571" y2="42000"/>
                        <a14:foregroundMark x1="29714" y1="40000" x2="29143" y2="40000"/>
                        <a14:foregroundMark x1="32571" y1="36571" x2="27714" y2="43429"/>
                        <a14:foregroundMark x1="40857" y1="83429" x2="40857" y2="90857"/>
                        <a14:foregroundMark x1="76571" y1="58857" x2="79714" y2="66286"/>
                        <a14:foregroundMark x1="76571" y1="60286" x2="78857" y2="63429"/>
                        <a14:foregroundMark x1="56286" y1="35143" x2="60571" y2="42286"/>
                        <a14:backgroundMark x1="19063" y1="46983" x2="16286" y2="57714"/>
                        <a14:backgroundMark x1="19868" y1="43875" x2="19517" y2="45231"/>
                        <a14:backgroundMark x1="34857" y1="86286" x2="33714" y2="82000"/>
                        <a14:backgroundMark x1="50857" y1="83714" x2="62571" y2="83429"/>
                        <a14:backgroundMark x1="62571" y1="83429" x2="63143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351B1DF-35D9-4A73-9B17-6A445C7F04E9}"/>
              </a:ext>
            </a:extLst>
          </p:cNvPr>
          <p:cNvSpPr/>
          <p:nvPr/>
        </p:nvSpPr>
        <p:spPr>
          <a:xfrm>
            <a:off x="1289056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兔子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Rabbit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B81AFC7-4FD7-4355-914A-439DA82BDA6B}"/>
              </a:ext>
            </a:extLst>
          </p:cNvPr>
          <p:cNvSpPr/>
          <p:nvPr/>
        </p:nvSpPr>
        <p:spPr>
          <a:xfrm>
            <a:off x="538387" y="308339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食草动物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Herbivore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D0881C-74B4-41F7-89E2-60CD944A8B14}"/>
              </a:ext>
            </a:extLst>
          </p:cNvPr>
          <p:cNvSpPr/>
          <p:nvPr/>
        </p:nvSpPr>
        <p:spPr>
          <a:xfrm>
            <a:off x="1354372" y="5037325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四足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foot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E26543-CF04-4C93-8B9C-420024AF3D54}"/>
              </a:ext>
            </a:extLst>
          </p:cNvPr>
          <p:cNvSpPr/>
          <p:nvPr/>
        </p:nvSpPr>
        <p:spPr>
          <a:xfrm>
            <a:off x="8654391" y="3083397"/>
            <a:ext cx="2999222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哺乳动物</a:t>
            </a:r>
            <a:r>
              <a:rPr lang="zh-CN" altLang="en-US" sz="28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Mammal</a:t>
            </a:r>
            <a:endParaRPr lang="zh-CN" altLang="en-US" sz="28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B6B94A-89D9-48E8-B0D2-A70A0BB57A93}"/>
              </a:ext>
            </a:extLst>
          </p:cNvPr>
          <p:cNvSpPr/>
          <p:nvPr/>
        </p:nvSpPr>
        <p:spPr>
          <a:xfrm>
            <a:off x="8356299" y="113306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动物</a:t>
            </a:r>
            <a:r>
              <a:rPr lang="zh-CN" altLang="en-US" sz="2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FFCB885-E90C-4FFE-AA6D-C582889BF81A}"/>
              </a:ext>
            </a:extLst>
          </p:cNvPr>
          <p:cNvSpPr/>
          <p:nvPr/>
        </p:nvSpPr>
        <p:spPr>
          <a:xfrm>
            <a:off x="8397299" y="4990001"/>
            <a:ext cx="2546647" cy="734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出售价格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prize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  <a:endParaRPr lang="zh-CN" altLang="en-US" sz="2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6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977</Words>
  <Application>Microsoft Office PowerPoint</Application>
  <PresentationFormat>宽屏</PresentationFormat>
  <Paragraphs>157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UI</vt:lpstr>
      <vt:lpstr>等线</vt:lpstr>
      <vt:lpstr>等线 Light</vt:lpstr>
      <vt:lpstr>微软雅黑</vt:lpstr>
      <vt:lpstr>Arial</vt:lpstr>
      <vt:lpstr>Consolas</vt:lpstr>
      <vt:lpstr>Office 主题​​</vt:lpstr>
      <vt:lpstr>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为什么要这么做？</vt:lpstr>
      <vt:lpstr>总结：接口有什么用？</vt:lpstr>
      <vt:lpstr>一起动手做</vt:lpstr>
      <vt:lpstr>开源项目：计算器</vt:lpstr>
      <vt:lpstr>PowerPoint 演示文稿</vt:lpstr>
      <vt:lpstr>Homework Normal</vt:lpstr>
      <vt:lpstr>Homework Plus</vt:lpstr>
      <vt:lpstr>Homework Challenge</vt:lpstr>
      <vt:lpstr>作业提交方式：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Wang David</dc:creator>
  <cp:lastModifiedBy>Wang David</cp:lastModifiedBy>
  <cp:revision>1</cp:revision>
  <dcterms:created xsi:type="dcterms:W3CDTF">2019-11-12T03:00:56Z</dcterms:created>
  <dcterms:modified xsi:type="dcterms:W3CDTF">2019-11-12T06:29:38Z</dcterms:modified>
</cp:coreProperties>
</file>