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Tweede Kamerverkiezingen 2017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Sebastiaan de Vries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Adriaan de Klerk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Sietse Kok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Troy Breijaert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Sven Guijt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Landelijke uitslag: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81" y="228600"/>
            <a:ext cx="72670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77" y="228599"/>
            <a:ext cx="6941727" cy="4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50" y="76200"/>
            <a:ext cx="6978499" cy="4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52" y="0"/>
            <a:ext cx="52224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Versplintering zetels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roomdiagram1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24" y="-101374"/>
            <a:ext cx="4459548" cy="630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LvsVVDCDA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67" y="0"/>
            <a:ext cx="7264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66vsCU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67" y="0"/>
            <a:ext cx="7264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