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71EC6-210F-42DE-9C53-41977AD35B3D}" type="datetimeFigureOut">
              <a:rPr lang="ru-RU" smtClean="0"/>
              <a:t>13.05.2019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14.ppt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95736" y="25802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Office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1600" y="1916832"/>
            <a:ext cx="8676456" cy="4032448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Текстовый процессор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2" action="ppaction://hlinksldjump"/>
              </a:rPr>
              <a:t>MS Word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Табличный процессор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MS </a:t>
            </a:r>
            <a:r>
              <a:rPr lang="en-US" sz="2800" u="sng" dirty="0" err="1" smtClean="0">
                <a:latin typeface="Times New Roman" pitchFamily="18" charset="0"/>
                <a:cs typeface="Times New Roman" pitchFamily="18" charset="0"/>
                <a:hlinkClick r:id="rId3" action="ppaction://hlinksldjump"/>
              </a:rPr>
              <a:t>Exsel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Система управления базами данных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4" action="ppaction://hlinksldjump"/>
              </a:rPr>
              <a:t>MS Access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Работа с презентациями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MS Power Point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Организация работы с информацией при </a:t>
            </a:r>
          </a:p>
          <a:p>
            <a:pPr marL="0" algn="l"/>
            <a:r>
              <a:rPr lang="ru-RU" sz="2800" dirty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    </a:t>
            </a: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создании презентации</a:t>
            </a:r>
            <a:endParaRPr lang="ru-RU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u="sng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Резюме</a:t>
            </a: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5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Текстовый процессор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 Word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1850064"/>
            <a:ext cx="7723584" cy="438724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Текстовый редактор позволяет: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Создавать текстовые документы;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Форматировать текст и оформлять абзацы документов;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Вводить колонтитулы в документ;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Создавать и форматировать таблицы;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Оформлять списки в текстовых документах;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Представлять текст в виде нескольких колонок;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Вставлять в документ рисунки;</a:t>
            </a:r>
          </a:p>
          <a:p>
            <a:pPr marL="484632" indent="-457200">
              <a:buFont typeface="Arial" pitchFamily="34" charset="0"/>
              <a:buChar char="•"/>
            </a:pPr>
            <a:r>
              <a:rPr lang="ru-RU" dirty="0" smtClean="0"/>
              <a:t>Готовить документ к печати.</a:t>
            </a:r>
            <a:endParaRPr lang="ru-RU" dirty="0"/>
          </a:p>
        </p:txBody>
      </p:sp>
      <p:sp>
        <p:nvSpPr>
          <p:cNvPr id="4" name="TextBox 3">
            <a:hlinkClick r:id="rId2" action="ppaction://hlinkpres?slideindex=1&amp;slidetitle="/>
          </p:cNvPr>
          <p:cNvSpPr txBox="1"/>
          <p:nvPr/>
        </p:nvSpPr>
        <p:spPr>
          <a:xfrm>
            <a:off x="6804248" y="611015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368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-387424"/>
            <a:ext cx="7406640" cy="1472184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Табличный процессор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MS Excel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1772816"/>
            <a:ext cx="309634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Ввод данных в ячейки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Автозаполнение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ячеек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Организация расчетов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Построение и форматирование диаграмм;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Использование функций в расчётах;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48064" y="1772816"/>
            <a:ext cx="3168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Примечание относительной и абсолютной адресации;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Сортировка данных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Фильтрация данных и условное форматирование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hlinkClick r:id="rId2" action="ppaction://hlinkpres?slideindex=1&amp;slidetitle="/>
          </p:cNvPr>
          <p:cNvSpPr txBox="1"/>
          <p:nvPr/>
        </p:nvSpPr>
        <p:spPr>
          <a:xfrm>
            <a:off x="6804248" y="588810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87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16632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СУБД 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MS Access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35432"/>
              </p:ext>
            </p:extLst>
          </p:nvPr>
        </p:nvGraphicFramePr>
        <p:xfrm>
          <a:off x="1475656" y="1772816"/>
          <a:ext cx="7272808" cy="403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6490">
                <a:tc gridSpan="2"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Проектирование базы данных</a:t>
                      </a:r>
                      <a:endParaRPr lang="ru-RU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Таблицы</a:t>
                      </a:r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хранения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ввода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работы с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490">
                <a:tc>
                  <a:txBody>
                    <a:bodyPr/>
                    <a:lstStyle/>
                    <a:p>
                      <a:r>
                        <a:rPr lang="ru-RU" dirty="0" smtClean="0"/>
                        <a:t>Отчеты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вывода информации из БД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hlinkClick r:id="rId2" action="ppaction://hlinkpres?slideindex=1&amp;slidetitle="/>
          </p:cNvPr>
          <p:cNvSpPr txBox="1"/>
          <p:nvPr/>
        </p:nvSpPr>
        <p:spPr>
          <a:xfrm>
            <a:off x="6804248" y="5888106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805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55776" y="-275432"/>
            <a:ext cx="7406640" cy="1472184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MS Power Point</a:t>
            </a:r>
            <a:endParaRPr lang="ru-RU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1484784"/>
            <a:ext cx="3168352" cy="5059723"/>
          </a:xfrm>
        </p:spPr>
        <p:txBody>
          <a:bodyPr spcCol="360000">
            <a:normAutofit fontScale="92500" lnSpcReduction="10000"/>
          </a:bodyPr>
          <a:lstStyle/>
          <a:p>
            <a:pPr marL="484632" indent="-457200" algn="r">
              <a:buFont typeface="Arial" pitchFamily="34" charset="0"/>
              <a:buChar char="•"/>
            </a:pPr>
            <a:r>
              <a:rPr lang="ru-RU" dirty="0" smtClean="0"/>
              <a:t>В большинстве случаев презентация готовиться</a:t>
            </a:r>
            <a:r>
              <a:rPr lang="ru-RU" dirty="0"/>
              <a:t> </a:t>
            </a:r>
            <a:r>
              <a:rPr lang="ru-RU" dirty="0" smtClean="0"/>
              <a:t>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</a:p>
        </p:txBody>
      </p:sp>
      <p:sp>
        <p:nvSpPr>
          <p:cNvPr id="5" name="TextBox 4">
            <a:hlinkClick r:id="rId2" action="ppaction://hlinkpres?slideindex=1&amp;slidetitle="/>
          </p:cNvPr>
          <p:cNvSpPr txBox="1"/>
          <p:nvPr/>
        </p:nvSpPr>
        <p:spPr>
          <a:xfrm>
            <a:off x="6948264" y="602128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19" y="2420888"/>
            <a:ext cx="468468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7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Организация работы с информацией при создании презентации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14600" y="2492896"/>
            <a:ext cx="165618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 Word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14600" y="3284984"/>
            <a:ext cx="165618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 Excel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26184" y="4005064"/>
            <a:ext cx="1656184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 Access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20072" y="3284984"/>
            <a:ext cx="2160240" cy="5040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MS PowerPoint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Соединительная линия уступом 10"/>
          <p:cNvCxnSpPr>
            <a:stCxn id="6" idx="1"/>
            <a:endCxn id="8" idx="1"/>
          </p:cNvCxnSpPr>
          <p:nvPr/>
        </p:nvCxnSpPr>
        <p:spPr>
          <a:xfrm rot="10800000" flipH="1" flipV="1">
            <a:off x="2114600" y="2744924"/>
            <a:ext cx="11584" cy="1512168"/>
          </a:xfrm>
          <a:prstGeom prst="bentConnector3">
            <a:avLst>
              <a:gd name="adj1" fmla="val -33986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3"/>
            <a:endCxn id="9" idx="0"/>
          </p:cNvCxnSpPr>
          <p:nvPr/>
        </p:nvCxnSpPr>
        <p:spPr>
          <a:xfrm>
            <a:off x="3770784" y="2744924"/>
            <a:ext cx="2529408" cy="540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7" idx="3"/>
            <a:endCxn id="9" idx="1"/>
          </p:cNvCxnSpPr>
          <p:nvPr/>
        </p:nvCxnSpPr>
        <p:spPr>
          <a:xfrm>
            <a:off x="3770784" y="3537012"/>
            <a:ext cx="1449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9" idx="2"/>
          </p:cNvCxnSpPr>
          <p:nvPr/>
        </p:nvCxnSpPr>
        <p:spPr>
          <a:xfrm flipV="1">
            <a:off x="3782368" y="3789040"/>
            <a:ext cx="2517824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hlinkClick r:id="rId2" action="ppaction://hlinkpres?slideindex=1&amp;slidetitle="/>
          </p:cNvPr>
          <p:cNvSpPr txBox="1"/>
          <p:nvPr/>
        </p:nvSpPr>
        <p:spPr>
          <a:xfrm>
            <a:off x="6948264" y="602128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556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75856" y="25400"/>
            <a:ext cx="7406640" cy="1472184"/>
          </a:xfrm>
        </p:spPr>
        <p:txBody>
          <a:bodyPr>
            <a:normAutofit/>
          </a:bodyPr>
          <a:lstStyle/>
          <a:p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Резюме</a:t>
            </a:r>
            <a:br>
              <a:rPr lang="ru-RU" sz="4400" dirty="0" smtClean="0">
                <a:latin typeface="Times New Roman" pitchFamily="18" charset="0"/>
                <a:cs typeface="Times New Roman" pitchFamily="18" charset="0"/>
              </a:rPr>
            </a:b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87624" y="1196752"/>
            <a:ext cx="7704856" cy="417646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 достоинствам слайдовой анимации можно отнести:</a:t>
            </a:r>
          </a:p>
          <a:p>
            <a:pPr marL="370332" indent="-342900">
              <a:buFont typeface="Wingdings" pitchFamily="2" charset="2"/>
              <a:buChar char="Ø"/>
            </a:pPr>
            <a:r>
              <a:rPr lang="ru-RU" sz="2400" dirty="0"/>
              <a:t>п</a:t>
            </a:r>
            <a:r>
              <a:rPr lang="ru-RU" sz="2400" dirty="0" smtClean="0"/>
              <a:t>оследовательность изложения;</a:t>
            </a:r>
          </a:p>
          <a:p>
            <a:pPr marL="370332" indent="-342900">
              <a:buFont typeface="Wingdings" pitchFamily="2" charset="2"/>
              <a:buChar char="Ø"/>
            </a:pPr>
            <a:r>
              <a:rPr lang="ru-RU" sz="2400" dirty="0"/>
              <a:t>м</a:t>
            </a:r>
            <a:r>
              <a:rPr lang="ru-RU" sz="2400" dirty="0" smtClean="0"/>
              <a:t>ультимедийные эффекты;</a:t>
            </a:r>
          </a:p>
          <a:p>
            <a:pPr marL="370332" indent="-342900">
              <a:buFont typeface="Wingdings" pitchFamily="2" charset="2"/>
              <a:buChar char="Ø"/>
            </a:pPr>
            <a:r>
              <a:rPr lang="ru-RU" sz="2400" dirty="0" err="1"/>
              <a:t>к</a:t>
            </a:r>
            <a:r>
              <a:rPr lang="ru-RU" sz="2400" dirty="0" err="1" smtClean="0"/>
              <a:t>опируемость</a:t>
            </a:r>
            <a:r>
              <a:rPr lang="ru-RU" sz="2400" dirty="0" smtClean="0"/>
              <a:t>;</a:t>
            </a:r>
          </a:p>
          <a:p>
            <a:pPr marL="370332" indent="-342900">
              <a:buFont typeface="Wingdings" pitchFamily="2" charset="2"/>
              <a:buChar char="Ø"/>
            </a:pPr>
            <a:r>
              <a:rPr lang="ru-RU" sz="2400" dirty="0"/>
              <a:t>т</a:t>
            </a:r>
            <a:r>
              <a:rPr lang="ru-RU" sz="2400" dirty="0" smtClean="0"/>
              <a:t>ранспортабельность</a:t>
            </a:r>
          </a:p>
        </p:txBody>
      </p:sp>
      <p:sp>
        <p:nvSpPr>
          <p:cNvPr id="4" name="TextBox 3">
            <a:hlinkClick r:id="rId2" action="ppaction://hlinkpres?slideindex=1&amp;slidetitle="/>
          </p:cNvPr>
          <p:cNvSpPr txBox="1"/>
          <p:nvPr/>
        </p:nvSpPr>
        <p:spPr>
          <a:xfrm>
            <a:off x="6948264" y="602128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hlinkClick r:id="rId3" action="ppaction://hlinksldjump"/>
              </a:rPr>
              <a:t>Home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0696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31</TotalTime>
  <Words>207</Words>
  <Application>Microsoft Office PowerPoint</Application>
  <PresentationFormat>Экран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Corbel</vt:lpstr>
      <vt:lpstr>Gill Sans MT</vt:lpstr>
      <vt:lpstr>Times New Roman</vt:lpstr>
      <vt:lpstr>Verdana</vt:lpstr>
      <vt:lpstr>Wingdings</vt:lpstr>
      <vt:lpstr>Wingdings 2</vt:lpstr>
      <vt:lpstr>Солнцестояние</vt:lpstr>
      <vt:lpstr>Microsoft Office</vt:lpstr>
      <vt:lpstr>Текстовый процессор MS Word</vt:lpstr>
      <vt:lpstr>Табличный процессор MS Excel</vt:lpstr>
      <vt:lpstr>СУБД MS Access</vt:lpstr>
      <vt:lpstr>MS Power Point</vt:lpstr>
      <vt:lpstr>Организация работы с информацией при создании презентации</vt:lpstr>
      <vt:lpstr>Резюме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/>
  <cp:lastModifiedBy>пользователь</cp:lastModifiedBy>
  <cp:revision>6</cp:revision>
  <dcterms:created xsi:type="dcterms:W3CDTF">2019-05-06T23:18:27Z</dcterms:created>
  <dcterms:modified xsi:type="dcterms:W3CDTF">2019-05-13T08:57:12Z</dcterms:modified>
</cp:coreProperties>
</file>