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8582-8AA9-45C3-ACFD-8984D335B71C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924E-D861-45C9-83A3-A8F395183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98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8582-8AA9-45C3-ACFD-8984D335B71C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924E-D861-45C9-83A3-A8F395183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54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8582-8AA9-45C3-ACFD-8984D335B71C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924E-D861-45C9-83A3-A8F395183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05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8582-8AA9-45C3-ACFD-8984D335B71C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924E-D861-45C9-83A3-A8F395183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21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8582-8AA9-45C3-ACFD-8984D335B71C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924E-D861-45C9-83A3-A8F395183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95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8582-8AA9-45C3-ACFD-8984D335B71C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924E-D861-45C9-83A3-A8F395183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005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8582-8AA9-45C3-ACFD-8984D335B71C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924E-D861-45C9-83A3-A8F395183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28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8582-8AA9-45C3-ACFD-8984D335B71C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924E-D861-45C9-83A3-A8F395183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293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8582-8AA9-45C3-ACFD-8984D335B71C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924E-D861-45C9-83A3-A8F395183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94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8582-8AA9-45C3-ACFD-8984D335B71C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924E-D861-45C9-83A3-A8F395183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12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08582-8AA9-45C3-ACFD-8984D335B71C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E924E-D861-45C9-83A3-A8F395183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85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08582-8AA9-45C3-ACFD-8984D335B71C}" type="datetimeFigureOut">
              <a:rPr lang="fr-FR" smtClean="0"/>
              <a:t>12/12/2021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E924E-D861-45C9-83A3-A8F395183F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74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GIT - GITHUB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887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83568" y="40466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Installation de Git sur PC : </a:t>
            </a:r>
            <a:endParaRPr lang="fr-FR" sz="2400" dirty="0"/>
          </a:p>
        </p:txBody>
      </p:sp>
      <p:sp>
        <p:nvSpPr>
          <p:cNvPr id="3" name="ZoneTexte 2"/>
          <p:cNvSpPr txBox="1"/>
          <p:nvPr/>
        </p:nvSpPr>
        <p:spPr>
          <a:xfrm>
            <a:off x="683568" y="1124744"/>
            <a:ext cx="77048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smtClean="0"/>
              <a:t>Configuration de git</a:t>
            </a:r>
            <a:endParaRPr lang="fr-FR" dirty="0"/>
          </a:p>
          <a:p>
            <a:pPr algn="ctr"/>
            <a:r>
              <a:rPr lang="fr-FR" b="1" dirty="0" smtClean="0"/>
              <a:t>Git config –global user.name « prénom nom »</a:t>
            </a:r>
          </a:p>
          <a:p>
            <a:pPr algn="ctr"/>
            <a:r>
              <a:rPr lang="fr-FR" b="1" dirty="0" smtClean="0"/>
              <a:t>Git config –global </a:t>
            </a:r>
            <a:r>
              <a:rPr lang="fr-FR" b="1" dirty="0" err="1" smtClean="0"/>
              <a:t>user.email</a:t>
            </a:r>
            <a:r>
              <a:rPr lang="fr-FR" b="1" dirty="0" smtClean="0"/>
              <a:t> « votre email »</a:t>
            </a:r>
          </a:p>
          <a:p>
            <a:pPr algn="ctr"/>
            <a:endParaRPr lang="fr-FR" dirty="0"/>
          </a:p>
          <a:p>
            <a:pPr algn="ctr"/>
            <a:r>
              <a:rPr lang="fr-FR" u="sng" dirty="0" smtClean="0"/>
              <a:t>Dans le dossier concerné</a:t>
            </a:r>
            <a:endParaRPr lang="fr-FR" dirty="0"/>
          </a:p>
          <a:p>
            <a:pPr algn="ctr"/>
            <a:r>
              <a:rPr lang="fr-FR" b="1" dirty="0" smtClean="0"/>
              <a:t> git </a:t>
            </a:r>
            <a:r>
              <a:rPr lang="fr-FR" b="1" dirty="0" err="1" smtClean="0"/>
              <a:t>init</a:t>
            </a:r>
            <a:endParaRPr lang="fr-FR" b="1" dirty="0" smtClean="0"/>
          </a:p>
          <a:p>
            <a:pPr algn="ctr"/>
            <a:endParaRPr lang="fr-FR" dirty="0"/>
          </a:p>
          <a:p>
            <a:pPr algn="ctr"/>
            <a:r>
              <a:rPr lang="fr-FR" b="1" dirty="0" smtClean="0"/>
              <a:t>Git </a:t>
            </a:r>
            <a:r>
              <a:rPr lang="fr-FR" b="1" dirty="0" err="1" smtClean="0"/>
              <a:t>status</a:t>
            </a:r>
            <a:r>
              <a:rPr lang="fr-FR" b="1" dirty="0" smtClean="0"/>
              <a:t> </a:t>
            </a:r>
            <a:r>
              <a:rPr lang="fr-FR" dirty="0" smtClean="0"/>
              <a:t>-&gt; voir les fichiers non ajoutés ou </a:t>
            </a:r>
            <a:r>
              <a:rPr lang="fr-FR" dirty="0" err="1" smtClean="0"/>
              <a:t>commités</a:t>
            </a:r>
            <a:endParaRPr lang="fr-FR" dirty="0" smtClean="0"/>
          </a:p>
          <a:p>
            <a:pPr algn="ctr"/>
            <a:r>
              <a:rPr lang="fr-FR" b="1" dirty="0" smtClean="0"/>
              <a:t>Git </a:t>
            </a:r>
            <a:r>
              <a:rPr lang="fr-FR" b="1" dirty="0" err="1" smtClean="0"/>
              <a:t>add</a:t>
            </a:r>
            <a:r>
              <a:rPr lang="fr-FR" b="1" dirty="0" smtClean="0"/>
              <a:t> </a:t>
            </a:r>
            <a:r>
              <a:rPr lang="fr-FR" b="1" dirty="0" err="1" smtClean="0"/>
              <a:t>nomfichier</a:t>
            </a:r>
            <a:r>
              <a:rPr lang="fr-FR" b="1" dirty="0" smtClean="0"/>
              <a:t> </a:t>
            </a:r>
            <a:r>
              <a:rPr lang="fr-FR" dirty="0" smtClean="0"/>
              <a:t>-&gt; ajouter un fichier </a:t>
            </a:r>
          </a:p>
          <a:p>
            <a:pPr algn="ctr"/>
            <a:r>
              <a:rPr lang="fr-FR" b="1" dirty="0" smtClean="0"/>
              <a:t>Git commit –m « description » </a:t>
            </a:r>
            <a:r>
              <a:rPr lang="fr-FR" dirty="0" smtClean="0"/>
              <a:t>-&gt; envoyer le fichier sur </a:t>
            </a:r>
            <a:r>
              <a:rPr lang="fr-FR" dirty="0" err="1" smtClean="0"/>
              <a:t>github</a:t>
            </a:r>
            <a:r>
              <a:rPr lang="fr-FR" dirty="0" smtClean="0"/>
              <a:t> avec infos</a:t>
            </a:r>
          </a:p>
          <a:p>
            <a:pPr algn="ctr"/>
            <a:r>
              <a:rPr lang="fr-FR" b="1" dirty="0" smtClean="0"/>
              <a:t>Git log</a:t>
            </a:r>
            <a:r>
              <a:rPr lang="fr-FR" dirty="0" smtClean="0"/>
              <a:t> -&gt; voir tous les commit</a:t>
            </a:r>
          </a:p>
          <a:p>
            <a:pPr algn="ctr"/>
            <a:endParaRPr lang="fr-FR" b="1" dirty="0"/>
          </a:p>
          <a:p>
            <a:pPr algn="ctr"/>
            <a:r>
              <a:rPr lang="fr-FR" u="sng" dirty="0" smtClean="0"/>
              <a:t>Connexion, dépôt et </a:t>
            </a:r>
            <a:r>
              <a:rPr lang="fr-FR" u="sng" dirty="0" err="1" smtClean="0"/>
              <a:t>recupération</a:t>
            </a:r>
            <a:endParaRPr lang="fr-FR" u="sng" dirty="0" smtClean="0"/>
          </a:p>
          <a:p>
            <a:pPr algn="ctr"/>
            <a:r>
              <a:rPr lang="fr-FR" b="1" dirty="0" smtClean="0"/>
              <a:t>Git </a:t>
            </a:r>
            <a:r>
              <a:rPr lang="fr-FR" b="1" dirty="0" err="1" smtClean="0"/>
              <a:t>remote</a:t>
            </a:r>
            <a:r>
              <a:rPr lang="fr-FR" b="1" dirty="0" smtClean="0"/>
              <a:t> </a:t>
            </a:r>
            <a:r>
              <a:rPr lang="fr-FR" b="1" dirty="0" err="1" smtClean="0"/>
              <a:t>add</a:t>
            </a:r>
            <a:r>
              <a:rPr lang="fr-FR" b="1" dirty="0" smtClean="0"/>
              <a:t> origine https:… </a:t>
            </a:r>
            <a:r>
              <a:rPr lang="fr-FR" dirty="0" smtClean="0"/>
              <a:t>-&gt; connexion au dépôt git</a:t>
            </a:r>
          </a:p>
          <a:p>
            <a:pPr algn="ctr"/>
            <a:r>
              <a:rPr lang="fr-FR" b="1" dirty="0" smtClean="0"/>
              <a:t>Git push origine master </a:t>
            </a:r>
            <a:r>
              <a:rPr lang="fr-FR" dirty="0" smtClean="0"/>
              <a:t>-&gt; dépôt</a:t>
            </a:r>
          </a:p>
          <a:p>
            <a:pPr algn="ctr"/>
            <a:r>
              <a:rPr lang="fr-FR" b="1" dirty="0" smtClean="0"/>
              <a:t>Git pull origine master </a:t>
            </a:r>
            <a:r>
              <a:rPr lang="fr-FR" dirty="0" smtClean="0"/>
              <a:t>-&gt; récupération d’un git</a:t>
            </a:r>
          </a:p>
          <a:p>
            <a:pPr algn="ctr"/>
            <a:endParaRPr lang="fr-FR" dirty="0" smtClean="0"/>
          </a:p>
          <a:p>
            <a:pPr algn="ctr"/>
            <a:r>
              <a:rPr lang="fr-FR" b="1" dirty="0" smtClean="0"/>
              <a:t>Git </a:t>
            </a:r>
            <a:r>
              <a:rPr lang="fr-FR" b="1" dirty="0" err="1" smtClean="0"/>
              <a:t>diff</a:t>
            </a:r>
            <a:r>
              <a:rPr lang="fr-FR" b="1" dirty="0" smtClean="0"/>
              <a:t> </a:t>
            </a:r>
            <a:r>
              <a:rPr lang="fr-FR" dirty="0" smtClean="0"/>
              <a:t>-&gt; différence entre les changements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4785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</Words>
  <Application>Microsoft Office PowerPoint</Application>
  <PresentationFormat>Affichage à l'écran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GIT - GITHUB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- GITHUB</dc:title>
  <dc:creator>RLDeveloppement</dc:creator>
  <cp:lastModifiedBy>RLDeveloppement</cp:lastModifiedBy>
  <cp:revision>4</cp:revision>
  <dcterms:created xsi:type="dcterms:W3CDTF">2021-12-08T13:55:38Z</dcterms:created>
  <dcterms:modified xsi:type="dcterms:W3CDTF">2021-12-12T16:39:16Z</dcterms:modified>
</cp:coreProperties>
</file>