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9941382-582F-4ACC-9575-4F1747E3C1F2}" type="datetimeFigureOut">
              <a:rPr lang="fr-FR" smtClean="0"/>
              <a:t>01/02/2022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280687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9941382-582F-4ACC-9575-4F1747E3C1F2}" type="datetimeFigureOut">
              <a:rPr lang="fr-FR" smtClean="0"/>
              <a:t>01/02/2022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302062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9941382-582F-4ACC-9575-4F1747E3C1F2}" type="datetimeFigureOut">
              <a:rPr lang="fr-FR" smtClean="0"/>
              <a:t>01/02/2022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402139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9941382-582F-4ACC-9575-4F1747E3C1F2}" type="datetimeFigureOut">
              <a:rPr lang="fr-FR" smtClean="0"/>
              <a:t>01/02/2022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317032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9941382-582F-4ACC-9575-4F1747E3C1F2}" type="datetimeFigureOut">
              <a:rPr lang="fr-FR" smtClean="0"/>
              <a:t>01/02/2022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320959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9941382-582F-4ACC-9575-4F1747E3C1F2}" type="datetimeFigureOut">
              <a:rPr lang="fr-FR" smtClean="0"/>
              <a:t>01/02/2022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323556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941382-582F-4ACC-9575-4F1747E3C1F2}" type="datetimeFigureOut">
              <a:rPr lang="fr-FR" smtClean="0"/>
              <a:t>01/02/2022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208642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9941382-582F-4ACC-9575-4F1747E3C1F2}" type="datetimeFigureOut">
              <a:rPr lang="fr-FR" smtClean="0"/>
              <a:t>01/02/2022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8655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9941382-582F-4ACC-9575-4F1747E3C1F2}" type="datetimeFigureOut">
              <a:rPr lang="fr-FR" smtClean="0"/>
              <a:t>01/02/2022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96115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9941382-582F-4ACC-9575-4F1747E3C1F2}" type="datetimeFigureOut">
              <a:rPr lang="fr-FR" smtClean="0"/>
              <a:t>01/02/2022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80728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9941382-582F-4ACC-9575-4F1747E3C1F2}" type="datetimeFigureOut">
              <a:rPr lang="fr-FR" smtClean="0"/>
              <a:t>01/02/2022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770096-B3E2-4032-B35C-7640E3CF19D2}" type="slidenum">
              <a:rPr lang="fr-FR" smtClean="0"/>
              <a:t>‹N°›</a:t>
            </a:fld>
            <a:endParaRPr lang="fr-FR"/>
          </a:p>
        </p:txBody>
      </p:sp>
    </p:spTree>
    <p:extLst>
      <p:ext uri="{BB962C8B-B14F-4D97-AF65-F5344CB8AC3E}">
        <p14:creationId xmlns:p14="http://schemas.microsoft.com/office/powerpoint/2010/main" val="193337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1382-582F-4ACC-9575-4F1747E3C1F2}" type="datetimeFigureOut">
              <a:rPr lang="fr-FR" smtClean="0"/>
              <a:t>01/02/2022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70096-B3E2-4032-B35C-7640E3CF19D2}" type="slidenum">
              <a:rPr lang="fr-FR" smtClean="0"/>
              <a:t>‹N°›</a:t>
            </a:fld>
            <a:endParaRPr lang="fr-FR"/>
          </a:p>
        </p:txBody>
      </p:sp>
    </p:spTree>
    <p:extLst>
      <p:ext uri="{BB962C8B-B14F-4D97-AF65-F5344CB8AC3E}">
        <p14:creationId xmlns:p14="http://schemas.microsoft.com/office/powerpoint/2010/main" val="251390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Gestions des Erreurs</a:t>
            </a:r>
            <a:endParaRPr lang="fr-FR" dirty="0"/>
          </a:p>
        </p:txBody>
      </p:sp>
      <p:sp>
        <p:nvSpPr>
          <p:cNvPr id="3" name="Sous-titre 2"/>
          <p:cNvSpPr>
            <a:spLocks noGrp="1"/>
          </p:cNvSpPr>
          <p:nvPr>
            <p:ph type="subTitle" idx="1"/>
          </p:nvPr>
        </p:nvSpPr>
        <p:spPr/>
        <p:txBody>
          <a:bodyPr>
            <a:normAutofit/>
          </a:bodyPr>
          <a:lstStyle/>
          <a:p>
            <a:r>
              <a:rPr lang="fr-FR" sz="4000" dirty="0" smtClean="0">
                <a:solidFill>
                  <a:schemeClr val="tx1"/>
                </a:solidFill>
              </a:rPr>
              <a:t>Les exceptions</a:t>
            </a:r>
            <a:endParaRPr lang="fr-FR" sz="4000" dirty="0">
              <a:solidFill>
                <a:schemeClr val="tx1"/>
              </a:solidFill>
            </a:endParaRPr>
          </a:p>
        </p:txBody>
      </p:sp>
    </p:spTree>
    <p:extLst>
      <p:ext uri="{BB962C8B-B14F-4D97-AF65-F5344CB8AC3E}">
        <p14:creationId xmlns:p14="http://schemas.microsoft.com/office/powerpoint/2010/main" val="33383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95536" y="404664"/>
            <a:ext cx="8496944" cy="6264696"/>
          </a:xfrm>
        </p:spPr>
        <p:txBody>
          <a:bodyPr/>
          <a:lstStyle/>
          <a:p>
            <a:r>
              <a:rPr lang="fr-FR" dirty="0" smtClean="0">
                <a:solidFill>
                  <a:schemeClr val="tx1"/>
                </a:solidFill>
              </a:rPr>
              <a:t>Les erreurs du développeurs (syntaxes)</a:t>
            </a:r>
          </a:p>
          <a:p>
            <a:endParaRPr lang="fr-FR" dirty="0" smtClean="0">
              <a:solidFill>
                <a:schemeClr val="tx1"/>
              </a:solidFill>
            </a:endParaRPr>
          </a:p>
          <a:p>
            <a:r>
              <a:rPr lang="fr-FR" dirty="0" smtClean="0">
                <a:solidFill>
                  <a:schemeClr val="tx1"/>
                </a:solidFill>
              </a:rPr>
              <a:t>Les erreurs du serveur (ne peut fournir les ressources )</a:t>
            </a:r>
          </a:p>
          <a:p>
            <a:endParaRPr lang="fr-FR" dirty="0">
              <a:solidFill>
                <a:schemeClr val="tx1"/>
              </a:solidFill>
            </a:endParaRPr>
          </a:p>
          <a:p>
            <a:r>
              <a:rPr lang="fr-FR" dirty="0" smtClean="0">
                <a:solidFill>
                  <a:schemeClr val="tx1"/>
                </a:solidFill>
              </a:rPr>
              <a:t>Les erreurs du navigateur</a:t>
            </a:r>
          </a:p>
          <a:p>
            <a:endParaRPr lang="fr-FR" dirty="0">
              <a:solidFill>
                <a:schemeClr val="tx1"/>
              </a:solidFill>
            </a:endParaRPr>
          </a:p>
          <a:p>
            <a:r>
              <a:rPr lang="fr-FR" dirty="0" smtClean="0">
                <a:solidFill>
                  <a:schemeClr val="tx1"/>
                </a:solidFill>
              </a:rPr>
              <a:t>Les erreurs créées par l’utilisateur (entrée non valide)</a:t>
            </a:r>
            <a:endParaRPr lang="fr-FR" dirty="0">
              <a:solidFill>
                <a:schemeClr val="tx1"/>
              </a:solidFill>
            </a:endParaRPr>
          </a:p>
          <a:p>
            <a:endParaRPr lang="fr-FR" dirty="0" smtClean="0"/>
          </a:p>
        </p:txBody>
      </p:sp>
    </p:spTree>
    <p:extLst>
      <p:ext uri="{BB962C8B-B14F-4D97-AF65-F5344CB8AC3E}">
        <p14:creationId xmlns:p14="http://schemas.microsoft.com/office/powerpoint/2010/main" val="250806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51520" y="260648"/>
            <a:ext cx="8640960" cy="6336704"/>
          </a:xfrm>
        </p:spPr>
        <p:txBody>
          <a:bodyPr/>
          <a:lstStyle/>
          <a:p>
            <a:pPr algn="just"/>
            <a:r>
              <a:rPr lang="fr-FR" dirty="0">
                <a:solidFill>
                  <a:schemeClr val="tx1"/>
                </a:solidFill>
              </a:rPr>
              <a:t>Lorsqu’on crée un site, ou lorsqu’on distribue un script, on essaiera toujours de faire le maximum pour limiter les cas d’erreurs et pour prendre en charge les erreurs éventuelles sur lesquelles on n’a pas le contrôle</a:t>
            </a:r>
            <a:r>
              <a:rPr lang="fr-FR" dirty="0" smtClean="0">
                <a:solidFill>
                  <a:schemeClr val="tx1"/>
                </a:solidFill>
              </a:rPr>
              <a:t>.</a:t>
            </a:r>
          </a:p>
          <a:p>
            <a:r>
              <a:rPr lang="fr-FR" b="1" u="sng" dirty="0" smtClean="0">
                <a:solidFill>
                  <a:schemeClr val="tx1"/>
                </a:solidFill>
              </a:rPr>
              <a:t>DONC</a:t>
            </a:r>
          </a:p>
          <a:p>
            <a:endParaRPr lang="fr-FR" dirty="0">
              <a:solidFill>
                <a:schemeClr val="tx1"/>
              </a:solidFill>
            </a:endParaRPr>
          </a:p>
          <a:p>
            <a:r>
              <a:rPr lang="fr-FR" b="1" u="sng" dirty="0">
                <a:solidFill>
                  <a:schemeClr val="accent2"/>
                </a:solidFill>
              </a:rPr>
              <a:t>JavaScript nous fournit des outils qui nous permettent simplement d’indiquer quoi faire en cas d’erreur.</a:t>
            </a:r>
          </a:p>
        </p:txBody>
      </p:sp>
    </p:spTree>
    <p:extLst>
      <p:ext uri="{BB962C8B-B14F-4D97-AF65-F5344CB8AC3E}">
        <p14:creationId xmlns:p14="http://schemas.microsoft.com/office/powerpoint/2010/main" val="161432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7504" y="188640"/>
            <a:ext cx="8856984" cy="6480720"/>
          </a:xfrm>
        </p:spPr>
        <p:txBody>
          <a:bodyPr/>
          <a:lstStyle/>
          <a:p>
            <a:r>
              <a:rPr lang="fr-FR" dirty="0">
                <a:solidFill>
                  <a:schemeClr val="tx1"/>
                </a:solidFill>
              </a:rPr>
              <a:t>Gérer une erreur avec les blocs </a:t>
            </a:r>
            <a:r>
              <a:rPr lang="fr-FR" dirty="0" err="1" smtClean="0">
                <a:solidFill>
                  <a:schemeClr val="tx1"/>
                </a:solidFill>
              </a:rPr>
              <a:t>try</a:t>
            </a:r>
            <a:r>
              <a:rPr lang="fr-FR" dirty="0" smtClean="0">
                <a:solidFill>
                  <a:schemeClr val="tx1"/>
                </a:solidFill>
              </a:rPr>
              <a:t>…catch</a:t>
            </a:r>
          </a:p>
          <a:p>
            <a:endParaRPr lang="fr-FR" dirty="0" smtClean="0">
              <a:solidFill>
                <a:schemeClr val="tx1"/>
              </a:solidFill>
            </a:endParaRPr>
          </a:p>
          <a:p>
            <a:pPr algn="l"/>
            <a:r>
              <a:rPr lang="fr-FR" dirty="0" err="1" smtClean="0">
                <a:solidFill>
                  <a:schemeClr val="tx1"/>
                </a:solidFill>
              </a:rPr>
              <a:t>try</a:t>
            </a:r>
            <a:r>
              <a:rPr lang="fr-FR" dirty="0">
                <a:solidFill>
                  <a:schemeClr val="tx1"/>
                </a:solidFill>
              </a:rPr>
              <a:t>{</a:t>
            </a:r>
            <a:r>
              <a:rPr lang="fr-FR" dirty="0" smtClean="0">
                <a:solidFill>
                  <a:schemeClr val="tx1"/>
                </a:solidFill>
              </a:rPr>
              <a:t> </a:t>
            </a:r>
          </a:p>
          <a:p>
            <a:pPr algn="l"/>
            <a:r>
              <a:rPr lang="fr-FR" dirty="0" smtClean="0">
                <a:solidFill>
                  <a:schemeClr val="tx1"/>
                </a:solidFill>
              </a:rPr>
              <a:t>	</a:t>
            </a:r>
            <a:r>
              <a:rPr lang="fr-FR" dirty="0" err="1" smtClean="0">
                <a:solidFill>
                  <a:schemeClr val="tx1"/>
                </a:solidFill>
              </a:rPr>
              <a:t>alert</a:t>
            </a:r>
            <a:r>
              <a:rPr lang="fr-FR" dirty="0">
                <a:solidFill>
                  <a:schemeClr val="tx1"/>
                </a:solidFill>
              </a:rPr>
              <a:t>('Bonjour'); </a:t>
            </a:r>
            <a:endParaRPr lang="fr-FR" dirty="0" smtClean="0">
              <a:solidFill>
                <a:schemeClr val="tx1"/>
              </a:solidFill>
            </a:endParaRPr>
          </a:p>
          <a:p>
            <a:pPr algn="l"/>
            <a:r>
              <a:rPr lang="fr-FR" dirty="0" smtClean="0">
                <a:solidFill>
                  <a:schemeClr val="tx1"/>
                </a:solidFill>
              </a:rPr>
              <a:t>}</a:t>
            </a:r>
          </a:p>
          <a:p>
            <a:pPr algn="l"/>
            <a:r>
              <a:rPr lang="fr-FR" dirty="0" smtClean="0">
                <a:solidFill>
                  <a:schemeClr val="tx1"/>
                </a:solidFill>
              </a:rPr>
              <a:t>catch(e)</a:t>
            </a:r>
          </a:p>
          <a:p>
            <a:pPr algn="l"/>
            <a:r>
              <a:rPr lang="fr-FR" dirty="0" smtClean="0">
                <a:solidFill>
                  <a:schemeClr val="tx1"/>
                </a:solidFill>
              </a:rPr>
              <a:t>{</a:t>
            </a:r>
          </a:p>
          <a:p>
            <a:pPr algn="l"/>
            <a:r>
              <a:rPr lang="fr-FR" dirty="0">
                <a:solidFill>
                  <a:schemeClr val="tx1"/>
                </a:solidFill>
              </a:rPr>
              <a:t>	</a:t>
            </a:r>
            <a:r>
              <a:rPr lang="fr-FR" dirty="0" smtClean="0">
                <a:solidFill>
                  <a:schemeClr val="tx1"/>
                </a:solidFill>
              </a:rPr>
              <a:t> </a:t>
            </a:r>
            <a:r>
              <a:rPr lang="fr-FR" dirty="0" err="1">
                <a:solidFill>
                  <a:schemeClr val="tx1"/>
                </a:solidFill>
              </a:rPr>
              <a:t>alert</a:t>
            </a:r>
            <a:r>
              <a:rPr lang="fr-FR" dirty="0">
                <a:solidFill>
                  <a:schemeClr val="tx1"/>
                </a:solidFill>
              </a:rPr>
              <a:t>('Une erreur a été rencontrée');</a:t>
            </a:r>
            <a:r>
              <a:rPr lang="fr-FR" dirty="0" smtClean="0">
                <a:solidFill>
                  <a:schemeClr val="tx1"/>
                </a:solidFill>
              </a:rPr>
              <a:t> </a:t>
            </a:r>
          </a:p>
          <a:p>
            <a:pPr algn="l"/>
            <a:r>
              <a:rPr lang="fr-FR" dirty="0" smtClean="0">
                <a:solidFill>
                  <a:schemeClr val="tx1"/>
                </a:solidFill>
              </a:rPr>
              <a:t>}</a:t>
            </a:r>
            <a:endParaRPr lang="fr-FR" dirty="0">
              <a:solidFill>
                <a:schemeClr val="tx1"/>
              </a:solidFill>
            </a:endParaRPr>
          </a:p>
          <a:p>
            <a:pPr algn="l"/>
            <a:endParaRPr lang="fr-FR" dirty="0" smtClean="0">
              <a:solidFill>
                <a:schemeClr val="tx1"/>
              </a:solidFill>
            </a:endParaRPr>
          </a:p>
          <a:p>
            <a:pPr algn="l"/>
            <a:r>
              <a:rPr lang="fr-FR" sz="1800" dirty="0" smtClean="0">
                <a:solidFill>
                  <a:schemeClr val="tx1"/>
                </a:solidFill>
              </a:rPr>
              <a:t>Erreur / Erreur1 / Erreur2</a:t>
            </a:r>
            <a:endParaRPr lang="fr-FR" sz="1800" dirty="0">
              <a:solidFill>
                <a:schemeClr val="tx1"/>
              </a:solidFill>
            </a:endParaRPr>
          </a:p>
        </p:txBody>
      </p:sp>
    </p:spTree>
    <p:extLst>
      <p:ext uri="{BB962C8B-B14F-4D97-AF65-F5344CB8AC3E}">
        <p14:creationId xmlns:p14="http://schemas.microsoft.com/office/powerpoint/2010/main" val="340885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51520" y="260648"/>
            <a:ext cx="8640960" cy="6408712"/>
          </a:xfrm>
        </p:spPr>
        <p:txBody>
          <a:bodyPr/>
          <a:lstStyle/>
          <a:p>
            <a:r>
              <a:rPr lang="fr-FR" dirty="0">
                <a:solidFill>
                  <a:schemeClr val="tx1"/>
                </a:solidFill>
              </a:rPr>
              <a:t>l’instruction </a:t>
            </a:r>
            <a:r>
              <a:rPr lang="fr-FR" dirty="0" err="1" smtClean="0">
                <a:solidFill>
                  <a:schemeClr val="tx1"/>
                </a:solidFill>
              </a:rPr>
              <a:t>throw</a:t>
            </a:r>
            <a:endParaRPr lang="fr-FR" dirty="0" smtClean="0">
              <a:solidFill>
                <a:schemeClr val="tx1"/>
              </a:solidFill>
            </a:endParaRPr>
          </a:p>
          <a:p>
            <a:endParaRPr lang="fr-FR" dirty="0">
              <a:solidFill>
                <a:schemeClr val="tx1"/>
              </a:solidFill>
            </a:endParaRPr>
          </a:p>
          <a:p>
            <a:r>
              <a:rPr lang="fr-FR" dirty="0">
                <a:solidFill>
                  <a:schemeClr val="tx1"/>
                </a:solidFill>
              </a:rPr>
              <a:t>Parfois, on va savoir à l’avance que notre code va provoquer des erreurs dans certains cas particuliers d’utilisation</a:t>
            </a:r>
            <a:r>
              <a:rPr lang="fr-FR" dirty="0" smtClean="0">
                <a:solidFill>
                  <a:schemeClr val="tx1"/>
                </a:solidFill>
              </a:rPr>
              <a:t>.</a:t>
            </a:r>
          </a:p>
          <a:p>
            <a:endParaRPr lang="fr-FR" dirty="0" smtClean="0">
              <a:solidFill>
                <a:schemeClr val="tx1"/>
              </a:solidFill>
            </a:endParaRPr>
          </a:p>
          <a:p>
            <a:r>
              <a:rPr lang="fr-FR" dirty="0" smtClean="0">
                <a:solidFill>
                  <a:schemeClr val="tx1"/>
                </a:solidFill>
              </a:rPr>
              <a:t>Exemple très connu : div par 0</a:t>
            </a:r>
          </a:p>
          <a:p>
            <a:endParaRPr lang="fr-FR" dirty="0">
              <a:solidFill>
                <a:schemeClr val="tx1"/>
              </a:solidFill>
            </a:endParaRPr>
          </a:p>
          <a:p>
            <a:endParaRPr lang="fr-FR" dirty="0" smtClean="0">
              <a:solidFill>
                <a:schemeClr val="tx1"/>
              </a:solidFill>
            </a:endParaRPr>
          </a:p>
          <a:p>
            <a:endParaRPr lang="fr-FR" dirty="0">
              <a:solidFill>
                <a:schemeClr val="tx1"/>
              </a:solidFill>
            </a:endParaRPr>
          </a:p>
          <a:p>
            <a:pPr algn="l"/>
            <a:r>
              <a:rPr lang="fr-FR" sz="2000" dirty="0" smtClean="0">
                <a:solidFill>
                  <a:schemeClr val="tx1"/>
                </a:solidFill>
              </a:rPr>
              <a:t>Erreur3 /</a:t>
            </a:r>
            <a:endParaRPr lang="fr-FR" sz="2000" dirty="0">
              <a:solidFill>
                <a:schemeClr val="tx1"/>
              </a:solidFill>
            </a:endParaRPr>
          </a:p>
          <a:p>
            <a:endParaRPr lang="fr-FR" dirty="0">
              <a:solidFill>
                <a:schemeClr val="tx1"/>
              </a:solidFill>
            </a:endParaRPr>
          </a:p>
          <a:p>
            <a:endParaRPr lang="fr-FR" dirty="0"/>
          </a:p>
        </p:txBody>
      </p:sp>
    </p:spTree>
    <p:extLst>
      <p:ext uri="{BB962C8B-B14F-4D97-AF65-F5344CB8AC3E}">
        <p14:creationId xmlns:p14="http://schemas.microsoft.com/office/powerpoint/2010/main" val="164990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79512" y="260648"/>
            <a:ext cx="8784976" cy="6408712"/>
          </a:xfrm>
        </p:spPr>
        <p:txBody>
          <a:bodyPr/>
          <a:lstStyle/>
          <a:p>
            <a:r>
              <a:rPr lang="fr-FR" dirty="0">
                <a:solidFill>
                  <a:schemeClr val="tx1"/>
                </a:solidFill>
              </a:rPr>
              <a:t>Le bloc </a:t>
            </a:r>
            <a:r>
              <a:rPr lang="fr-FR" dirty="0" err="1" smtClean="0">
                <a:solidFill>
                  <a:schemeClr val="tx1"/>
                </a:solidFill>
              </a:rPr>
              <a:t>finally</a:t>
            </a:r>
            <a:endParaRPr lang="fr-FR" dirty="0" smtClean="0">
              <a:solidFill>
                <a:schemeClr val="tx1"/>
              </a:solidFill>
            </a:endParaRPr>
          </a:p>
          <a:p>
            <a:endParaRPr lang="fr-FR" dirty="0">
              <a:solidFill>
                <a:schemeClr val="tx1"/>
              </a:solidFill>
            </a:endParaRPr>
          </a:p>
          <a:p>
            <a:r>
              <a:rPr lang="fr-FR" dirty="0">
                <a:solidFill>
                  <a:schemeClr val="tx1"/>
                </a:solidFill>
              </a:rPr>
              <a:t>Le bloc </a:t>
            </a:r>
            <a:r>
              <a:rPr lang="fr-FR" dirty="0" err="1" smtClean="0">
                <a:solidFill>
                  <a:schemeClr val="tx1"/>
                </a:solidFill>
              </a:rPr>
              <a:t>finally</a:t>
            </a:r>
            <a:r>
              <a:rPr lang="fr-FR" dirty="0">
                <a:solidFill>
                  <a:schemeClr val="tx1"/>
                </a:solidFill>
              </a:rPr>
              <a:t> est un bloc optionnel qui doit être placé juste après un </a:t>
            </a:r>
            <a:r>
              <a:rPr lang="fr-FR" dirty="0" err="1" smtClean="0">
                <a:solidFill>
                  <a:schemeClr val="tx1"/>
                </a:solidFill>
              </a:rPr>
              <a:t>try</a:t>
            </a:r>
            <a:r>
              <a:rPr lang="fr-FR" dirty="0" smtClean="0">
                <a:solidFill>
                  <a:schemeClr val="tx1"/>
                </a:solidFill>
              </a:rPr>
              <a:t>…catch.</a:t>
            </a:r>
          </a:p>
          <a:p>
            <a:endParaRPr lang="fr-FR" dirty="0">
              <a:solidFill>
                <a:schemeClr val="tx1"/>
              </a:solidFill>
            </a:endParaRPr>
          </a:p>
          <a:p>
            <a:r>
              <a:rPr lang="fr-FR" dirty="0">
                <a:solidFill>
                  <a:schemeClr val="tx1"/>
                </a:solidFill>
              </a:rPr>
              <a:t>Ce bloc nous permet de préciser du code qui sera exécuté dans tous les cas, qu’une erreur ou exception ait été </a:t>
            </a:r>
            <a:r>
              <a:rPr lang="fr-FR" dirty="0" smtClean="0">
                <a:solidFill>
                  <a:schemeClr val="tx1"/>
                </a:solidFill>
              </a:rPr>
              <a:t>générée </a:t>
            </a:r>
            <a:r>
              <a:rPr lang="fr-FR" dirty="0">
                <a:solidFill>
                  <a:schemeClr val="tx1"/>
                </a:solidFill>
              </a:rPr>
              <a:t>ou pas</a:t>
            </a:r>
            <a:r>
              <a:rPr lang="fr-FR" dirty="0" smtClean="0">
                <a:solidFill>
                  <a:schemeClr val="tx1"/>
                </a:solidFill>
              </a:rPr>
              <a:t>.</a:t>
            </a:r>
          </a:p>
          <a:p>
            <a:endParaRPr lang="fr-FR" dirty="0">
              <a:solidFill>
                <a:schemeClr val="tx1"/>
              </a:solidFill>
            </a:endParaRPr>
          </a:p>
          <a:p>
            <a:endParaRPr lang="fr-FR" dirty="0" smtClean="0">
              <a:solidFill>
                <a:schemeClr val="tx1"/>
              </a:solidFill>
            </a:endParaRPr>
          </a:p>
          <a:p>
            <a:pPr algn="l"/>
            <a:r>
              <a:rPr lang="fr-FR" sz="2000" smtClean="0">
                <a:solidFill>
                  <a:schemeClr val="tx1"/>
                </a:solidFill>
              </a:rPr>
              <a:t>Erreur4 /</a:t>
            </a:r>
            <a:endParaRPr lang="fr-FR" sz="2000" dirty="0">
              <a:solidFill>
                <a:schemeClr val="tx1"/>
              </a:solidFill>
            </a:endParaRPr>
          </a:p>
        </p:txBody>
      </p:sp>
    </p:spTree>
    <p:extLst>
      <p:ext uri="{BB962C8B-B14F-4D97-AF65-F5344CB8AC3E}">
        <p14:creationId xmlns:p14="http://schemas.microsoft.com/office/powerpoint/2010/main" val="6224383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138</Words>
  <Application>Microsoft Office PowerPoint</Application>
  <PresentationFormat>Affichage à l'écran (4:3)</PresentationFormat>
  <Paragraphs>41</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Gestions des Erreurs</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Gestions des Erreurs</dc:title>
  <dc:creator>RLDeveloppement</dc:creator>
  <cp:lastModifiedBy>RLDeveloppement</cp:lastModifiedBy>
  <cp:revision>9</cp:revision>
  <dcterms:created xsi:type="dcterms:W3CDTF">2022-02-01T10:15:33Z</dcterms:created>
  <dcterms:modified xsi:type="dcterms:W3CDTF">2022-02-01T11:04:58Z</dcterms:modified>
</cp:coreProperties>
</file>