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D05A-61D6-DA43-BC96-D7BBB19AD303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FAFC-CB65-8347-A873-7DD16A9DE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Delay Status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10/16/14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“Y” </a:t>
            </a:r>
            <a:r>
              <a:rPr lang="en-US" dirty="0" smtClean="0"/>
              <a:t>Delay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83"/>
            <a:ext cx="5088467" cy="56282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System:</a:t>
            </a:r>
          </a:p>
          <a:p>
            <a:pPr lvl="1">
              <a:buFont typeface="Wingdings" charset="2"/>
              <a:buChar char=""/>
            </a:pPr>
            <a:r>
              <a:rPr lang="en-US" dirty="0" smtClean="0"/>
              <a:t>X(n) = AX(n-1) + W(n-1</a:t>
            </a:r>
            <a:r>
              <a:rPr lang="en-US" dirty="0" smtClean="0"/>
              <a:t>) + U(n)</a:t>
            </a:r>
            <a:endParaRPr lang="en-US" dirty="0" smtClean="0"/>
          </a:p>
          <a:p>
            <a:pPr lvl="1">
              <a:buFont typeface="Wingdings" charset="2"/>
              <a:buChar char=""/>
            </a:pPr>
            <a:r>
              <a:rPr lang="en-US" dirty="0" smtClean="0"/>
              <a:t>Y(</a:t>
            </a:r>
            <a:r>
              <a:rPr lang="en-US" dirty="0" smtClean="0"/>
              <a:t>n) </a:t>
            </a:r>
            <a:r>
              <a:rPr lang="en-US" dirty="0" smtClean="0"/>
              <a:t>= C(n-k)X(n-k) + V(n-k)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Information comes in pairs</a:t>
            </a:r>
          </a:p>
          <a:p>
            <a:pPr lvl="1"/>
            <a:r>
              <a:rPr lang="en-US" dirty="0" smtClean="0"/>
              <a:t>If there’s only state noise amount of delay = amount of delay between used observations</a:t>
            </a:r>
          </a:p>
          <a:p>
            <a:pPr lvl="1"/>
            <a:r>
              <a:rPr lang="en-US" dirty="0" smtClean="0"/>
              <a:t>Difficulty in computing additive noise because it’s compounded at each </a:t>
            </a:r>
            <a:r>
              <a:rPr lang="en-US" dirty="0" err="1" smtClean="0"/>
              <a:t>timestep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3648" y="1969976"/>
            <a:ext cx="4854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3597" y="1965285"/>
            <a:ext cx="516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2207" y="1965285"/>
            <a:ext cx="5391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849140" y="2149951"/>
            <a:ext cx="254457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6619859" y="2149951"/>
            <a:ext cx="456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75934" y="1965285"/>
            <a:ext cx="260811" cy="18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7336745" y="2149951"/>
            <a:ext cx="495462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8371349" y="2149951"/>
            <a:ext cx="31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0045" y="1699891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1691" y="1632995"/>
            <a:ext cx="3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7197" y="1769075"/>
            <a:ext cx="6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8042" y="1610315"/>
            <a:ext cx="10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74449" y="1627321"/>
            <a:ext cx="453600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76156" y="2277720"/>
            <a:ext cx="6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28049" y="2146528"/>
            <a:ext cx="6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Crand</a:t>
            </a:r>
            <a:r>
              <a:rPr lang="en-US" dirty="0" smtClean="0"/>
              <a:t>? Reinforcement learning?</a:t>
            </a:r>
          </a:p>
          <a:p>
            <a:r>
              <a:rPr lang="en-US" dirty="0" smtClean="0"/>
              <a:t>“Y” Delay + “U”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Additive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284"/>
            <a:ext cx="8229600" cy="3500966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System:</a:t>
            </a:r>
          </a:p>
          <a:p>
            <a:pPr lvl="1">
              <a:buFont typeface="Wingdings" charset="2"/>
              <a:buChar char="²"/>
            </a:pPr>
            <a:r>
              <a:rPr lang="en-US" sz="2400" dirty="0" smtClean="0"/>
              <a:t>X(n) = AX(n-1) + W(n-1)</a:t>
            </a:r>
          </a:p>
          <a:p>
            <a:pPr lvl="1">
              <a:buFont typeface="Wingdings" charset="2"/>
              <a:buChar char="²"/>
            </a:pPr>
            <a:r>
              <a:rPr lang="en-US" sz="2400" dirty="0" smtClean="0"/>
              <a:t>Y(n) = CX(n) + W(n)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Comments:</a:t>
            </a:r>
          </a:p>
          <a:p>
            <a:pPr lvl="1"/>
            <a:r>
              <a:rPr lang="en-US" sz="1800" dirty="0" smtClean="0"/>
              <a:t>Red = Linear </a:t>
            </a:r>
            <a:r>
              <a:rPr lang="en-US" sz="1800" dirty="0" err="1" smtClean="0"/>
              <a:t>memoryless</a:t>
            </a:r>
            <a:r>
              <a:rPr lang="en-US" sz="1800" dirty="0" smtClean="0"/>
              <a:t> estimator</a:t>
            </a:r>
          </a:p>
          <a:p>
            <a:pPr lvl="1"/>
            <a:r>
              <a:rPr lang="en-US" sz="1800" dirty="0" smtClean="0"/>
              <a:t>Blue =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 err="1" smtClean="0"/>
              <a:t>VarW</a:t>
            </a:r>
            <a:r>
              <a:rPr lang="en-US" sz="1800" dirty="0" smtClean="0"/>
              <a:t> = 0, </a:t>
            </a:r>
            <a:r>
              <a:rPr lang="en-US" sz="1800" dirty="0" err="1" smtClean="0"/>
              <a:t>VarV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0 as n  ∞</a:t>
            </a:r>
            <a:endParaRPr lang="en-US" sz="1800" dirty="0" smtClean="0"/>
          </a:p>
        </p:txBody>
      </p:sp>
      <p:pic>
        <p:nvPicPr>
          <p:cNvPr id="4" name="Picture 3" descr="kfadd_m100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005" r="6944" b="69599"/>
          <a:stretch/>
        </p:blipFill>
        <p:spPr>
          <a:xfrm>
            <a:off x="785282" y="4497388"/>
            <a:ext cx="7576593" cy="23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Multiplicative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285"/>
            <a:ext cx="8229600" cy="3162298"/>
          </a:xfrm>
        </p:spPr>
        <p:txBody>
          <a:bodyPr numCol="2"/>
          <a:lstStyle/>
          <a:p>
            <a:r>
              <a:rPr lang="en-US" dirty="0" smtClean="0"/>
              <a:t>System:</a:t>
            </a:r>
          </a:p>
          <a:p>
            <a:pPr lvl="1">
              <a:buFont typeface="Wingdings" charset="2"/>
              <a:buChar char=""/>
            </a:pPr>
            <a:r>
              <a:rPr lang="en-US" sz="2400" dirty="0" smtClean="0"/>
              <a:t>X(n) = AX(n-1) + W(n-1)</a:t>
            </a:r>
          </a:p>
          <a:p>
            <a:pPr lvl="1">
              <a:buFont typeface="Wingdings" charset="2"/>
              <a:buChar char=""/>
            </a:pPr>
            <a:r>
              <a:rPr lang="en-US" sz="2400" dirty="0" smtClean="0"/>
              <a:t>Y(n) = C(n)X(n) + W(n)</a:t>
            </a:r>
          </a:p>
          <a:p>
            <a:r>
              <a:rPr lang="en-US" dirty="0" smtClean="0"/>
              <a:t>Solution: </a:t>
            </a:r>
            <a:r>
              <a:rPr lang="en-US" sz="2400" dirty="0" smtClean="0"/>
              <a:t>Linear Estimator (</a:t>
            </a:r>
            <a:r>
              <a:rPr lang="en-US" sz="2400" dirty="0" err="1" smtClean="0"/>
              <a:t>Rajasekaran</a:t>
            </a:r>
            <a:r>
              <a:rPr lang="en-US" sz="24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sz="1800" dirty="0" smtClean="0"/>
              <a:t>Blah</a:t>
            </a:r>
            <a:endParaRPr lang="en-US" sz="2000" dirty="0"/>
          </a:p>
        </p:txBody>
      </p:sp>
      <p:pic>
        <p:nvPicPr>
          <p:cNvPr id="4" name="Picture 3" descr="kfmul_a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4005" r="7407" b="70216"/>
          <a:stretch/>
        </p:blipFill>
        <p:spPr>
          <a:xfrm>
            <a:off x="1778000" y="4877322"/>
            <a:ext cx="6363304" cy="19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23167"/>
            <a:ext cx="4308865" cy="12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7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Non-Coherence Control </a:t>
            </a:r>
            <a:r>
              <a:rPr lang="en-US" dirty="0" err="1" smtClean="0"/>
              <a:t>vs</a:t>
            </a:r>
            <a:r>
              <a:rPr lang="en-US" dirty="0" smtClean="0"/>
              <a:t>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867"/>
            <a:ext cx="8229600" cy="26697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output0_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t="2555" r="6361" b="53542"/>
          <a:stretch/>
        </p:blipFill>
        <p:spPr>
          <a:xfrm>
            <a:off x="457200" y="3587750"/>
            <a:ext cx="5780344" cy="301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3617"/>
          <a:stretch/>
        </p:blipFill>
        <p:spPr>
          <a:xfrm>
            <a:off x="2123586" y="1417638"/>
            <a:ext cx="7020414" cy="21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5"/>
            <a:ext cx="8229600" cy="1143000"/>
          </a:xfrm>
        </p:spPr>
        <p:txBody>
          <a:bodyPr/>
          <a:lstStyle/>
          <a:p>
            <a:r>
              <a:rPr lang="en-US" dirty="0" smtClean="0"/>
              <a:t>“X” Delay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34" y="986367"/>
            <a:ext cx="4845574" cy="58716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Multiplicative </a:t>
            </a:r>
            <a:r>
              <a:rPr lang="en-US" dirty="0" smtClean="0"/>
              <a:t>Noise + Packet </a:t>
            </a:r>
            <a:r>
              <a:rPr lang="en-US" dirty="0" smtClean="0"/>
              <a:t>Drops</a:t>
            </a:r>
          </a:p>
          <a:p>
            <a:r>
              <a:rPr lang="en-US" dirty="0" smtClean="0"/>
              <a:t>System:</a:t>
            </a:r>
          </a:p>
          <a:p>
            <a:pPr lvl="1">
              <a:buFont typeface="Wingdings" charset="2"/>
              <a:buChar char=""/>
            </a:pPr>
            <a:r>
              <a:rPr lang="en-US" sz="2400" dirty="0" smtClean="0"/>
              <a:t>X(n) = AX(n-1) + W(n-1)</a:t>
            </a:r>
          </a:p>
          <a:p>
            <a:pPr lvl="1">
              <a:buFont typeface="Wingdings" charset="2"/>
              <a:buChar char=""/>
            </a:pPr>
            <a:r>
              <a:rPr lang="en-US" sz="2400" dirty="0" smtClean="0"/>
              <a:t>Y(n) = C(n)X(n) + V(n)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Comments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Delay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Sawtooth</a:t>
            </a:r>
            <a:r>
              <a:rPr lang="en-US" sz="2400" dirty="0" smtClean="0">
                <a:sym typeface="Wingdings"/>
              </a:rPr>
              <a:t> shape</a:t>
            </a:r>
          </a:p>
          <a:p>
            <a:pPr lvl="1"/>
            <a:r>
              <a:rPr lang="en-US" sz="2400" dirty="0" smtClean="0">
                <a:sym typeface="Wingdings"/>
              </a:rPr>
              <a:t>Drops  Approaching no information</a:t>
            </a:r>
          </a:p>
          <a:p>
            <a:pPr lvl="1"/>
            <a:r>
              <a:rPr lang="en-US" sz="2400" dirty="0" smtClean="0">
                <a:sym typeface="Wingdings"/>
              </a:rPr>
              <a:t>Add Noise  Packets become more important</a:t>
            </a:r>
          </a:p>
          <a:p>
            <a:pPr lvl="1"/>
            <a:r>
              <a:rPr lang="en-US" sz="2400" dirty="0" err="1" smtClean="0">
                <a:sym typeface="Wingdings"/>
              </a:rPr>
              <a:t>Mul</a:t>
            </a:r>
            <a:r>
              <a:rPr lang="en-US" sz="2400" dirty="0" smtClean="0">
                <a:sym typeface="Wingdings"/>
              </a:rPr>
              <a:t> Noise  Packets become less important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63648" y="1969976"/>
            <a:ext cx="4854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3597" y="1965285"/>
            <a:ext cx="516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2207" y="1965285"/>
            <a:ext cx="5391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849140" y="2149951"/>
            <a:ext cx="254457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6619859" y="2149951"/>
            <a:ext cx="456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75934" y="1965285"/>
            <a:ext cx="260811" cy="18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7336745" y="2149951"/>
            <a:ext cx="495462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8371349" y="2149951"/>
            <a:ext cx="31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0045" y="1699891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1691" y="1632995"/>
            <a:ext cx="3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7197" y="1769075"/>
            <a:ext cx="6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8042" y="1610315"/>
            <a:ext cx="10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74449" y="1627321"/>
            <a:ext cx="453600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03597" y="2277720"/>
            <a:ext cx="6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28049" y="2146528"/>
            <a:ext cx="6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Xhat</a:t>
            </a:r>
            <a:endParaRPr lang="en-US" dirty="0"/>
          </a:p>
        </p:txBody>
      </p:sp>
      <p:pic>
        <p:nvPicPr>
          <p:cNvPr id="33" name="Picture 32" descr="fig5_no_gp0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07" y="2836323"/>
            <a:ext cx="4021677" cy="40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8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5" y="20638"/>
            <a:ext cx="8229600" cy="1143000"/>
          </a:xfrm>
        </p:spPr>
        <p:txBody>
          <a:bodyPr/>
          <a:lstStyle/>
          <a:p>
            <a:r>
              <a:rPr lang="en-US" dirty="0" smtClean="0"/>
              <a:t>“X” Delay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033"/>
            <a:ext cx="4432300" cy="5554133"/>
          </a:xfrm>
        </p:spPr>
        <p:txBody>
          <a:bodyPr>
            <a:normAutofit/>
          </a:bodyPr>
          <a:lstStyle/>
          <a:p>
            <a:r>
              <a:rPr lang="en-US" dirty="0" smtClean="0"/>
              <a:t>System:</a:t>
            </a:r>
          </a:p>
          <a:p>
            <a:pPr lvl="1">
              <a:buFont typeface="Wingdings" charset="2"/>
              <a:buChar char=""/>
            </a:pPr>
            <a:r>
              <a:rPr lang="en-US" sz="2000" dirty="0" smtClean="0"/>
              <a:t>X(n) = AX(n-1) + W(n-1) + U(n)</a:t>
            </a:r>
          </a:p>
          <a:p>
            <a:pPr lvl="1">
              <a:buFont typeface="Wingdings" charset="2"/>
              <a:buChar char=""/>
            </a:pPr>
            <a:r>
              <a:rPr lang="en-US" sz="2000" dirty="0" smtClean="0"/>
              <a:t>Y(n) = C(n)X(n) + V(n)</a:t>
            </a:r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sz="2400" dirty="0" smtClean="0"/>
              <a:t>No drops + A &lt; 1 </a:t>
            </a:r>
            <a:r>
              <a:rPr lang="en-US" sz="2400" dirty="0" smtClean="0">
                <a:sym typeface="Wingdings"/>
              </a:rPr>
              <a:t> controller increases variance</a:t>
            </a:r>
          </a:p>
          <a:p>
            <a:pPr marL="457200" lvl="1" indent="0">
              <a:buNone/>
            </a:pPr>
            <a:endParaRPr lang="en-US" sz="2400" dirty="0">
              <a:sym typeface="Wingdings"/>
            </a:endParaRPr>
          </a:p>
          <a:p>
            <a:pPr marL="457200" lvl="1" indent="0">
              <a:buNone/>
            </a:pPr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Parameters I can change: </a:t>
            </a:r>
            <a:r>
              <a:rPr lang="en-US" sz="2000" dirty="0" smtClean="0">
                <a:sym typeface="Wingdings"/>
              </a:rPr>
              <a:t>A, C(n), K, Gamma (Drop P)</a:t>
            </a:r>
          </a:p>
          <a:p>
            <a:pPr lvl="1"/>
            <a:r>
              <a:rPr lang="en-US" sz="2400" dirty="0" smtClean="0">
                <a:sym typeface="Wingdings"/>
              </a:rPr>
              <a:t>Flexibility of all parameters drops significantly!!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2828" y="1969976"/>
            <a:ext cx="4854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2777" y="1965285"/>
            <a:ext cx="516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1387" y="1965285"/>
            <a:ext cx="5391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588320" y="2149951"/>
            <a:ext cx="254457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6359039" y="2149951"/>
            <a:ext cx="456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15114" y="1965285"/>
            <a:ext cx="260811" cy="18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7075925" y="2149951"/>
            <a:ext cx="495462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8110529" y="2149951"/>
            <a:ext cx="31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9225" y="1699891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0871" y="1632995"/>
            <a:ext cx="3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6377" y="1769075"/>
            <a:ext cx="6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7222" y="1610315"/>
            <a:ext cx="10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13629" y="1627321"/>
            <a:ext cx="453600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04187" y="1947585"/>
            <a:ext cx="59403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U(n)</a:t>
            </a:r>
            <a:endParaRPr lang="en-US" dirty="0"/>
          </a:p>
        </p:txBody>
      </p:sp>
      <p:cxnSp>
        <p:nvCxnSpPr>
          <p:cNvPr id="18" name="Elbow Connector 17"/>
          <p:cNvCxnSpPr>
            <a:stCxn id="17" idx="2"/>
          </p:cNvCxnSpPr>
          <p:nvPr/>
        </p:nvCxnSpPr>
        <p:spPr>
          <a:xfrm rot="5400000">
            <a:off x="6867359" y="790528"/>
            <a:ext cx="307457" cy="336023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5340969" y="2339308"/>
            <a:ext cx="4605" cy="28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08757" y="2255040"/>
            <a:ext cx="6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k…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28" y="2950404"/>
            <a:ext cx="3798425" cy="10872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70" y="4061221"/>
            <a:ext cx="5746750" cy="10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dcontrol_base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d_theoretical_xkya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551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1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“Y” Delay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Linear Estimator with Multiplicative Noise and Prediction (just multiply by </a:t>
            </a:r>
            <a:r>
              <a:rPr lang="en-US" dirty="0" err="1" smtClean="0"/>
              <a:t>A^k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465</Words>
  <Application>Microsoft Macintosh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Delay Status Update</vt:lpstr>
      <vt:lpstr>Additive Noise</vt:lpstr>
      <vt:lpstr>Multiplicative Noise</vt:lpstr>
      <vt:lpstr>Non-Coherence Control vs Estimation</vt:lpstr>
      <vt:lpstr>“X” Delay Estimation</vt:lpstr>
      <vt:lpstr>“X” Delay Control</vt:lpstr>
      <vt:lpstr>PowerPoint Presentation</vt:lpstr>
      <vt:lpstr>PowerPoint Presentation</vt:lpstr>
      <vt:lpstr>“Y” Delay Estimation</vt:lpstr>
      <vt:lpstr>“Y” Delay Control</vt:lpstr>
      <vt:lpstr>Moving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Status Update</dc:title>
  <dc:creator>Leah Dickstein</dc:creator>
  <cp:lastModifiedBy>Leah Dickstein</cp:lastModifiedBy>
  <cp:revision>18</cp:revision>
  <dcterms:created xsi:type="dcterms:W3CDTF">2014-10-16T23:12:11Z</dcterms:created>
  <dcterms:modified xsi:type="dcterms:W3CDTF">2014-10-17T04:55:11Z</dcterms:modified>
</cp:coreProperties>
</file>