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53FF2-32CC-F840-84C4-81A75B631B1E}" type="datetimeFigureOut">
              <a:rPr lang="en-US" smtClean="0"/>
              <a:t>8/10/14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425C7-CF83-C74E-B813-5850C905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= 0.99, 1, 1.1, 1.5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425C7-CF83-C74E-B813-5850C90526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7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425C7-CF83-C74E-B813-5850C90526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Varying A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425C7-CF83-C74E-B813-5850C90526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1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redo with thicker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425C7-CF83-C74E-B813-5850C90526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Threshold for Stability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425C7-CF83-C74E-B813-5850C90526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0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0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2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6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92F8-3F3E-FB46-BFFC-FFA48A9C9A70}" type="datetimeFigureOut">
              <a:rPr lang="en-US" smtClean="0"/>
              <a:t>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EF0C-62BF-F246-B373-6A580871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6183"/>
            <a:ext cx="7772400" cy="1470025"/>
          </a:xfrm>
        </p:spPr>
        <p:txBody>
          <a:bodyPr/>
          <a:lstStyle/>
          <a:p>
            <a:r>
              <a:rPr lang="en-US" dirty="0" smtClean="0"/>
              <a:t>Effect of Delay on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4124"/>
            <a:ext cx="6400800" cy="5688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Leah Dickstein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721658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Linear Estimator: Multiplicative Noise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Schenato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Gireeja</a:t>
            </a:r>
            <a:r>
              <a:rPr lang="en-US" dirty="0" smtClean="0"/>
              <a:t> Non-Coherence Estimation vs. 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Estimation with Delay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Estimation with Delay + Packet Drops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Control with Delay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Advantages of Delay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Control with Delay + Packet Drops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Threshold for Stability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Varying Drop Probability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Connecting Drop Probability and Delay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Moving Forward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with Delay + Packet Drops</a:t>
            </a:r>
            <a:endParaRPr lang="en-US" dirty="0"/>
          </a:p>
        </p:txBody>
      </p:sp>
      <p:pic>
        <p:nvPicPr>
          <p:cNvPr id="4" name="Picture 3" descr="ddcontrol_baselin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3" r="7104"/>
          <a:stretch/>
        </p:blipFill>
        <p:spPr>
          <a:xfrm>
            <a:off x="82992" y="1417532"/>
            <a:ext cx="4451782" cy="5247688"/>
          </a:xfrm>
          <a:prstGeom prst="rect">
            <a:avLst/>
          </a:prstGeom>
        </p:spPr>
      </p:pic>
      <p:pic>
        <p:nvPicPr>
          <p:cNvPr id="5" name="Picture 4" descr="ddcontrol_base_k4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3" r="7515"/>
          <a:stretch/>
        </p:blipFill>
        <p:spPr>
          <a:xfrm>
            <a:off x="4755435" y="1417532"/>
            <a:ext cx="4320525" cy="52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7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Curves</a:t>
            </a:r>
            <a:endParaRPr lang="en-US" dirty="0"/>
          </a:p>
        </p:txBody>
      </p:sp>
      <p:pic>
        <p:nvPicPr>
          <p:cNvPr id="4" name="Picture 3" descr="dd_theoretical_xky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5386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7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1647"/>
            <a:ext cx="8229600" cy="1143000"/>
          </a:xfrm>
        </p:spPr>
        <p:txBody>
          <a:bodyPr/>
          <a:lstStyle/>
          <a:p>
            <a:r>
              <a:rPr lang="en-US" dirty="0" smtClean="0"/>
              <a:t>Varying Drop Probability</a:t>
            </a:r>
            <a:endParaRPr lang="en-US" dirty="0"/>
          </a:p>
        </p:txBody>
      </p:sp>
      <p:pic>
        <p:nvPicPr>
          <p:cNvPr id="4" name="Picture 3" descr="ddcontrol_varydropp_p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44" y="680525"/>
            <a:ext cx="3277213" cy="3277213"/>
          </a:xfrm>
          <a:prstGeom prst="rect">
            <a:avLst/>
          </a:prstGeom>
        </p:spPr>
      </p:pic>
      <p:pic>
        <p:nvPicPr>
          <p:cNvPr id="5" name="Picture 4" descr="ddcontrol_varydropp_p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55" y="790223"/>
            <a:ext cx="3167515" cy="3167515"/>
          </a:xfrm>
          <a:prstGeom prst="rect">
            <a:avLst/>
          </a:prstGeom>
        </p:spPr>
      </p:pic>
      <p:pic>
        <p:nvPicPr>
          <p:cNvPr id="6" name="Picture 5" descr="ddcontrol_varydropp_p04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8"/>
          <a:stretch/>
        </p:blipFill>
        <p:spPr>
          <a:xfrm>
            <a:off x="1082051" y="3699034"/>
            <a:ext cx="3397106" cy="3218497"/>
          </a:xfrm>
          <a:prstGeom prst="rect">
            <a:avLst/>
          </a:prstGeom>
        </p:spPr>
      </p:pic>
      <p:pic>
        <p:nvPicPr>
          <p:cNvPr id="7" name="Picture 6" descr="ddcontrol_varydropp_p02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>
          <a:xfrm>
            <a:off x="4479157" y="3699034"/>
            <a:ext cx="3344753" cy="31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2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Drop Probability and Delay</a:t>
            </a:r>
            <a:endParaRPr lang="en-US" dirty="0"/>
          </a:p>
        </p:txBody>
      </p:sp>
      <p:pic>
        <p:nvPicPr>
          <p:cNvPr id="4" name="Picture 3" descr="dd_theoretical_xkya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9" y="1417637"/>
            <a:ext cx="4414465" cy="4414465"/>
          </a:xfrm>
          <a:prstGeom prst="rect">
            <a:avLst/>
          </a:prstGeom>
        </p:spPr>
      </p:pic>
      <p:pic>
        <p:nvPicPr>
          <p:cNvPr id="5" name="Picture 4" descr="dd_theoretical_xkya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94" y="1417637"/>
            <a:ext cx="4414466" cy="44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6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Estimator: Multiplicative Noise</a:t>
            </a:r>
            <a:endParaRPr lang="en-US" dirty="0"/>
          </a:p>
        </p:txBody>
      </p:sp>
      <p:pic>
        <p:nvPicPr>
          <p:cNvPr id="4" name="Picture 3" descr="kfmul_a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2500" r="5437" b="5992"/>
          <a:stretch/>
        </p:blipFill>
        <p:spPr>
          <a:xfrm>
            <a:off x="457200" y="1417638"/>
            <a:ext cx="4921350" cy="5193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512" y="1786970"/>
            <a:ext cx="2657834" cy="1830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0511" y="1417638"/>
            <a:ext cx="277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511" y="4065471"/>
            <a:ext cx="3318782" cy="941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30512" y="3708253"/>
            <a:ext cx="3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7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Schenato</a:t>
            </a:r>
            <a:r>
              <a:rPr lang="en-US" dirty="0" smtClean="0"/>
              <a:t>: Quant Noise + Packet Drops</a:t>
            </a:r>
            <a:endParaRPr lang="en-US" dirty="0"/>
          </a:p>
        </p:txBody>
      </p:sp>
      <p:pic>
        <p:nvPicPr>
          <p:cNvPr id="5" name="Picture 4" descr="schenato_varyP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3"/>
          <a:stretch/>
        </p:blipFill>
        <p:spPr>
          <a:xfrm>
            <a:off x="457200" y="1417638"/>
            <a:ext cx="5001731" cy="5440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54" y="1417638"/>
            <a:ext cx="3769011" cy="692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931" y="3719586"/>
            <a:ext cx="3273047" cy="763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8931" y="4772738"/>
            <a:ext cx="327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smtClean="0"/>
              <a:t> = p/(p+1)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291" y="2155058"/>
            <a:ext cx="3813045" cy="1133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3554" y="5467162"/>
            <a:ext cx="3447707" cy="2935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84271" y="3418294"/>
            <a:ext cx="10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84271" y="4482684"/>
            <a:ext cx="340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554" y="5102663"/>
            <a:ext cx="3716782" cy="4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2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Gireeja</a:t>
            </a:r>
            <a:r>
              <a:rPr lang="en-US" dirty="0" smtClean="0"/>
              <a:t>: Non-Coherence: Estimation</a:t>
            </a:r>
            <a:endParaRPr lang="en-US" dirty="0"/>
          </a:p>
        </p:txBody>
      </p:sp>
      <p:pic>
        <p:nvPicPr>
          <p:cNvPr id="4" name="Picture 3" descr="fig5_test_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2005" r="6858" b="6690"/>
          <a:stretch/>
        </p:blipFill>
        <p:spPr>
          <a:xfrm>
            <a:off x="457200" y="1417638"/>
            <a:ext cx="4796668" cy="506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868" y="1586933"/>
            <a:ext cx="3543300" cy="939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8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Gireeja</a:t>
            </a:r>
            <a:r>
              <a:rPr lang="en-US" dirty="0" smtClean="0"/>
              <a:t>: Non-Coherence: Control</a:t>
            </a:r>
            <a:endParaRPr lang="en-US" dirty="0"/>
          </a:p>
        </p:txBody>
      </p:sp>
      <p:pic>
        <p:nvPicPr>
          <p:cNvPr id="4" name="Picture 3" descr="output0_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2" t="2133" r="7025" b="6848"/>
          <a:stretch/>
        </p:blipFill>
        <p:spPr>
          <a:xfrm>
            <a:off x="457200" y="1417638"/>
            <a:ext cx="4501836" cy="4785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036" y="1417638"/>
            <a:ext cx="3727764" cy="755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2214" y="2295620"/>
            <a:ext cx="36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 Choose U(n) = -</a:t>
            </a:r>
            <a:r>
              <a:rPr lang="en-US" dirty="0" err="1" smtClean="0"/>
              <a:t>dY</a:t>
            </a:r>
            <a:r>
              <a:rPr lang="en-US" dirty="0" smtClean="0"/>
              <a:t>(n)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496" y="2789695"/>
            <a:ext cx="3595303" cy="933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50" y="3825033"/>
            <a:ext cx="1498600" cy="41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150" y="4255473"/>
            <a:ext cx="2717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4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with Delay</a:t>
            </a:r>
            <a:endParaRPr lang="en-US" dirty="0"/>
          </a:p>
        </p:txBody>
      </p:sp>
      <p:pic>
        <p:nvPicPr>
          <p:cNvPr id="4" name="Picture 3" descr="delay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6270" b="5785"/>
          <a:stretch/>
        </p:blipFill>
        <p:spPr>
          <a:xfrm>
            <a:off x="457200" y="1417638"/>
            <a:ext cx="4906448" cy="5344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3648" y="1969976"/>
            <a:ext cx="4854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3597" y="1965285"/>
            <a:ext cx="51626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2207" y="1965285"/>
            <a:ext cx="53914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5849140" y="2149951"/>
            <a:ext cx="254457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6619859" y="2149951"/>
            <a:ext cx="456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75934" y="1965285"/>
            <a:ext cx="260811" cy="189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7336745" y="2149951"/>
            <a:ext cx="495462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8371349" y="2149951"/>
            <a:ext cx="315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0045" y="1699891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31691" y="1632995"/>
            <a:ext cx="34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7197" y="1769075"/>
            <a:ext cx="6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C(n)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78042" y="1610315"/>
            <a:ext cx="10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V(n)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74449" y="1627321"/>
            <a:ext cx="453600" cy="37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28049" y="2146528"/>
            <a:ext cx="72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Xhat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03597" y="2277720"/>
            <a:ext cx="61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k…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420" y="2685486"/>
            <a:ext cx="3206727" cy="8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with Delay + Packet Drops</a:t>
            </a:r>
            <a:endParaRPr lang="en-US" dirty="0"/>
          </a:p>
        </p:txBody>
      </p:sp>
      <p:pic>
        <p:nvPicPr>
          <p:cNvPr id="4" name="Picture 3" descr="fig5_no_gp0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r="6688"/>
          <a:stretch/>
        </p:blipFill>
        <p:spPr>
          <a:xfrm>
            <a:off x="105672" y="1417638"/>
            <a:ext cx="4331930" cy="5032224"/>
          </a:xfrm>
          <a:prstGeom prst="rect">
            <a:avLst/>
          </a:prstGeom>
        </p:spPr>
      </p:pic>
      <p:pic>
        <p:nvPicPr>
          <p:cNvPr id="5" name="Picture 4" descr="fig5_no_gp09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r="7098"/>
          <a:stretch/>
        </p:blipFill>
        <p:spPr>
          <a:xfrm>
            <a:off x="4375849" y="1417639"/>
            <a:ext cx="4310951" cy="503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3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with Delay</a:t>
            </a:r>
            <a:endParaRPr lang="en-US" dirty="0"/>
          </a:p>
        </p:txBody>
      </p:sp>
      <p:pic>
        <p:nvPicPr>
          <p:cNvPr id="4" name="Picture 3" descr="delay_a105_varyK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3"/>
          <a:stretch/>
        </p:blipFill>
        <p:spPr>
          <a:xfrm>
            <a:off x="498930" y="1417638"/>
            <a:ext cx="5001731" cy="5440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2828" y="1969976"/>
            <a:ext cx="4854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2777" y="1965285"/>
            <a:ext cx="51626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1387" y="1965285"/>
            <a:ext cx="53914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5588320" y="2149951"/>
            <a:ext cx="254457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6359039" y="2149951"/>
            <a:ext cx="456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15114" y="1965285"/>
            <a:ext cx="260811" cy="189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7075925" y="2149951"/>
            <a:ext cx="495462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8110529" y="2149951"/>
            <a:ext cx="315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9225" y="1699891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0871" y="1632995"/>
            <a:ext cx="34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6377" y="1769075"/>
            <a:ext cx="6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17222" y="1610315"/>
            <a:ext cx="10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V(n)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13629" y="1627321"/>
            <a:ext cx="453600" cy="37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04187" y="1947585"/>
            <a:ext cx="59403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U(n)</a:t>
            </a:r>
            <a:endParaRPr lang="en-US" dirty="0"/>
          </a:p>
        </p:txBody>
      </p:sp>
      <p:cxnSp>
        <p:nvCxnSpPr>
          <p:cNvPr id="23" name="Elbow Connector 22"/>
          <p:cNvCxnSpPr>
            <a:stCxn id="19" idx="2"/>
          </p:cNvCxnSpPr>
          <p:nvPr/>
        </p:nvCxnSpPr>
        <p:spPr>
          <a:xfrm rot="5400000">
            <a:off x="6867359" y="790528"/>
            <a:ext cx="307457" cy="336023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2"/>
          </p:cNvCxnSpPr>
          <p:nvPr/>
        </p:nvCxnSpPr>
        <p:spPr>
          <a:xfrm flipV="1">
            <a:off x="5340969" y="2339308"/>
            <a:ext cx="4605" cy="285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08757" y="2255040"/>
            <a:ext cx="61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5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Delay</a:t>
            </a:r>
            <a:endParaRPr lang="en-US" dirty="0"/>
          </a:p>
        </p:txBody>
      </p:sp>
      <p:pic>
        <p:nvPicPr>
          <p:cNvPr id="4" name="Picture 3" descr="delay_a05_w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r="7385"/>
          <a:stretch/>
        </p:blipFill>
        <p:spPr>
          <a:xfrm>
            <a:off x="38020" y="1417638"/>
            <a:ext cx="4405833" cy="5102990"/>
          </a:xfrm>
          <a:prstGeom prst="rect">
            <a:avLst/>
          </a:prstGeom>
        </p:spPr>
      </p:pic>
      <p:pic>
        <p:nvPicPr>
          <p:cNvPr id="5" name="Picture 4" descr="delay_a99_w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r="6582"/>
          <a:stretch/>
        </p:blipFill>
        <p:spPr>
          <a:xfrm>
            <a:off x="4656183" y="1417638"/>
            <a:ext cx="4392847" cy="51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9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208</Words>
  <Application>Microsoft Macintosh PowerPoint</Application>
  <PresentationFormat>On-screen Show (4:3)</PresentationFormat>
  <Paragraphs>63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Effect of Delay on Control Systems</vt:lpstr>
      <vt:lpstr>Linear Estimator: Multiplicative Noise</vt:lpstr>
      <vt:lpstr>Schenato: Quant Noise + Packet Drops</vt:lpstr>
      <vt:lpstr>Gireeja: Non-Coherence: Estimation</vt:lpstr>
      <vt:lpstr>Gireeja: Non-Coherence: Control</vt:lpstr>
      <vt:lpstr>Estimation with Delay</vt:lpstr>
      <vt:lpstr>Estimation with Delay + Packet Drops</vt:lpstr>
      <vt:lpstr>Control with Delay</vt:lpstr>
      <vt:lpstr>Advantages of Delay</vt:lpstr>
      <vt:lpstr>Control with Delay + Packet Drops</vt:lpstr>
      <vt:lpstr>Theoretical Curves</vt:lpstr>
      <vt:lpstr>Varying Drop Probability</vt:lpstr>
      <vt:lpstr>Connecting Drop Probability and Delay</vt:lpstr>
      <vt:lpstr>Moving Forward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Delay on Control Systems</dc:title>
  <dc:creator>Leah Dickstein</dc:creator>
  <cp:lastModifiedBy>Leah Dickstein</cp:lastModifiedBy>
  <cp:revision>22</cp:revision>
  <dcterms:created xsi:type="dcterms:W3CDTF">2014-08-08T23:24:38Z</dcterms:created>
  <dcterms:modified xsi:type="dcterms:W3CDTF">2014-08-11T00:33:40Z</dcterms:modified>
</cp:coreProperties>
</file>