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8" y="-1232"/>
      </p:cViewPr>
      <p:guideLst>
        <p:guide orient="horz" pos="216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130426"/>
            <a:ext cx="19431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86200"/>
            <a:ext cx="16002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433750" y="274639"/>
            <a:ext cx="128587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0" y="274639"/>
            <a:ext cx="38195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4406901"/>
            <a:ext cx="194310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2906713"/>
            <a:ext cx="19431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0" y="1600201"/>
            <a:ext cx="25527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65500" y="1600201"/>
            <a:ext cx="25527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205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101004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101004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1535113"/>
            <a:ext cx="101044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2174875"/>
            <a:ext cx="101044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3050"/>
            <a:ext cx="75207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273051"/>
            <a:ext cx="127793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1" y="1435101"/>
            <a:ext cx="75207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4800600"/>
            <a:ext cx="13716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612775"/>
            <a:ext cx="13716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5367338"/>
            <a:ext cx="1371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1"/>
            <a:ext cx="2057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356351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3114-B173-8146-85C1-859DD47CDDA6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6356351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6356351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9A7A-6837-1A44-AF75-922A4059E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91090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34090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0090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63090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6090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77090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eft Brace 21"/>
          <p:cNvSpPr/>
          <p:nvPr/>
        </p:nvSpPr>
        <p:spPr>
          <a:xfrm rot="5400000">
            <a:off x="4362783" y="-374780"/>
            <a:ext cx="686014" cy="6629402"/>
          </a:xfrm>
          <a:prstGeom prst="leftBrac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428899" y="1872833"/>
            <a:ext cx="578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/>
              <a:t>m</a:t>
            </a:r>
            <a:endParaRPr lang="en-US" sz="4400" i="1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3245308" y="2602579"/>
            <a:ext cx="634963" cy="4343400"/>
          </a:xfrm>
          <a:prstGeom prst="leftBrac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20827" y="5091761"/>
            <a:ext cx="128129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i="1" dirty="0" smtClean="0"/>
              <a:t>R*m</a:t>
            </a:r>
            <a:endParaRPr lang="en-US" sz="4400" i="1" dirty="0"/>
          </a:p>
        </p:txBody>
      </p:sp>
      <p:sp>
        <p:nvSpPr>
          <p:cNvPr id="27" name="Rectangle 26"/>
          <p:cNvSpPr/>
          <p:nvPr/>
        </p:nvSpPr>
        <p:spPr>
          <a:xfrm>
            <a:off x="10656848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799848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085848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28848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71848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942848" y="3429000"/>
            <a:ext cx="914400" cy="914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656848" y="4380334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/>
              <a:t>Ber</a:t>
            </a:r>
            <a:r>
              <a:rPr lang="en-US" sz="2100" dirty="0" smtClean="0"/>
              <a:t>(½)</a:t>
            </a:r>
            <a:endParaRPr lang="en-US" sz="2100" dirty="0"/>
          </a:p>
        </p:txBody>
      </p:sp>
      <p:cxnSp>
        <p:nvCxnSpPr>
          <p:cNvPr id="39" name="Straight Arrow Connector 38"/>
          <p:cNvCxnSpPr>
            <a:stCxn id="20" idx="3"/>
            <a:endCxn id="27" idx="1"/>
          </p:cNvCxnSpPr>
          <p:nvPr/>
        </p:nvCxnSpPr>
        <p:spPr>
          <a:xfrm>
            <a:off x="8020490" y="3886200"/>
            <a:ext cx="2636358" cy="0"/>
          </a:xfrm>
          <a:prstGeom prst="straightConnector1">
            <a:avLst/>
          </a:prstGeom>
          <a:ln w="63500">
            <a:solidFill>
              <a:schemeClr val="tx1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Left Brace 40"/>
          <p:cNvSpPr/>
          <p:nvPr/>
        </p:nvSpPr>
        <p:spPr>
          <a:xfrm rot="16200000">
            <a:off x="6721614" y="3792881"/>
            <a:ext cx="634964" cy="1962795"/>
          </a:xfrm>
          <a:prstGeom prst="leftBrac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057698" y="5124650"/>
            <a:ext cx="1962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Redundancy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656848" y="3429000"/>
            <a:ext cx="914400" cy="9144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656848" y="3429000"/>
            <a:ext cx="914400" cy="9144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085848" y="3429000"/>
            <a:ext cx="914400" cy="9144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4085848" y="3429000"/>
            <a:ext cx="914400" cy="914400"/>
          </a:xfrm>
          <a:prstGeom prst="line">
            <a:avLst/>
          </a:prstGeom>
          <a:ln w="635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9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Dickstein</dc:creator>
  <cp:lastModifiedBy>Leah Dickstein</cp:lastModifiedBy>
  <cp:revision>2</cp:revision>
  <dcterms:created xsi:type="dcterms:W3CDTF">2015-05-06T00:19:14Z</dcterms:created>
  <dcterms:modified xsi:type="dcterms:W3CDTF">2015-05-06T00:24:31Z</dcterms:modified>
</cp:coreProperties>
</file>