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0" r:id="rId6"/>
    <p:sldId id="268" r:id="rId7"/>
    <p:sldId id="271" r:id="rId8"/>
    <p:sldId id="272" r:id="rId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s7CbfzZA0IsophSs9yRzg+6X6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5485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9" name="Google Shape;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82ab1b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8" name="Google Shape;98;g24382ab1b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2fd34e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2442fd34e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2fd34e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2442fd34e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9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2fd34e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2442fd34e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900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2fd34e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2442fd34e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512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2fd34e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2442fd34e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834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33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33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3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34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35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5" y="0"/>
            <a:ext cx="9906001" cy="71730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9425" y="2527350"/>
            <a:ext cx="9410700" cy="11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4800" b="1" dirty="0"/>
              <a:t>AR Frameworks</a:t>
            </a:r>
            <a:endParaRPr sz="4800" b="1" dirty="0"/>
          </a:p>
        </p:txBody>
      </p:sp>
      <p:sp>
        <p:nvSpPr>
          <p:cNvPr id="84" name="Google Shape;84;p4"/>
          <p:cNvSpPr txBox="1"/>
          <p:nvPr/>
        </p:nvSpPr>
        <p:spPr>
          <a:xfrm>
            <a:off x="5064113" y="6247427"/>
            <a:ext cx="4740200" cy="34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Z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Kessel Okinga Koumou and Mfundo Andrew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ZA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825220" y="4489087"/>
            <a:ext cx="3779100" cy="1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ZA" sz="4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VRA705</a:t>
            </a:r>
            <a:endParaRPr sz="46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t="6181" b="5242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9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b="1" dirty="0">
                <a:solidFill>
                  <a:srgbClr val="938953"/>
                </a:solidFill>
              </a:rPr>
              <a:t>Outlines</a:t>
            </a:r>
            <a:endParaRPr b="1" dirty="0">
              <a:solidFill>
                <a:srgbClr val="938953"/>
              </a:solidFill>
            </a:endParaRPr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"/>
          </p:nvPr>
        </p:nvSpPr>
        <p:spPr>
          <a:xfrm>
            <a:off x="622076" y="1638971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501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Noto Sans Symbols"/>
              <a:buChar char="❖"/>
            </a:pPr>
            <a:r>
              <a:rPr lang="en-GB" sz="2500" dirty="0"/>
              <a:t>Vuforia </a:t>
            </a:r>
          </a:p>
          <a:p>
            <a:pPr marL="914400" lvl="0" indent="-501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Noto Sans Symbols"/>
              <a:buChar char="❖"/>
            </a:pPr>
            <a:r>
              <a:rPr lang="en-GB" sz="2500" dirty="0"/>
              <a:t>Vuforia setup</a:t>
            </a:r>
          </a:p>
          <a:p>
            <a:pPr marL="914400" lvl="0" indent="-501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Noto Sans Symbols"/>
              <a:buChar char="❖"/>
            </a:pPr>
            <a:r>
              <a:rPr lang="en-ZA" sz="2500" dirty="0"/>
              <a:t>Image target</a:t>
            </a:r>
          </a:p>
          <a:p>
            <a:pPr marL="914400" lvl="0" indent="-501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Noto Sans Symbols"/>
              <a:buChar char="❖"/>
            </a:pPr>
            <a:r>
              <a:rPr lang="en-ZA" sz="2500" dirty="0"/>
              <a:t>Image target activity</a:t>
            </a:r>
          </a:p>
          <a:p>
            <a:pPr marL="914400" indent="-501650">
              <a:buSzPts val="2500"/>
              <a:buFont typeface="Noto Sans Symbols"/>
              <a:buChar char="❖"/>
            </a:pPr>
            <a:r>
              <a:rPr lang="en-ZA" sz="2500" dirty="0"/>
              <a:t>Multi target activity</a:t>
            </a:r>
          </a:p>
          <a:p>
            <a:pPr marL="914400" indent="-501650">
              <a:buSzPts val="2500"/>
              <a:buFont typeface="Noto Sans Symbols"/>
              <a:buChar char="❖"/>
            </a:pPr>
            <a:r>
              <a:rPr lang="en-ZA" sz="2500" dirty="0"/>
              <a:t>Ground plane activity</a:t>
            </a:r>
          </a:p>
          <a:p>
            <a:pPr marL="914400" lvl="0" indent="-501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Noto Sans Symbols"/>
              <a:buChar char="❖"/>
            </a:pPr>
            <a:endParaRPr sz="2500"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 dirty="0"/>
          </a:p>
        </p:txBody>
      </p:sp>
      <p:cxnSp>
        <p:nvCxnSpPr>
          <p:cNvPr id="94" name="Google Shape;94;p9"/>
          <p:cNvCxnSpPr/>
          <p:nvPr/>
        </p:nvCxnSpPr>
        <p:spPr>
          <a:xfrm>
            <a:off x="622076" y="1416068"/>
            <a:ext cx="7546109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5" name="Google Shape;95;p9"/>
          <p:cNvPicPr preferRelativeResize="0"/>
          <p:nvPr/>
        </p:nvPicPr>
        <p:blipFill rotWithShape="1">
          <a:blip r:embed="rId4">
            <a:alphaModFix/>
          </a:blip>
          <a:srcRect t="6181" b="5242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4382ab1b60_0_1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4382ab1b60_0_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Vuforia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02" name="Google Shape;102;g24382ab1b60_0_1"/>
          <p:cNvSpPr txBox="1">
            <a:spLocks noGrp="1"/>
          </p:cNvSpPr>
          <p:nvPr>
            <p:ph type="body" idx="1"/>
          </p:nvPr>
        </p:nvSpPr>
        <p:spPr>
          <a:xfrm>
            <a:off x="495301" y="1532451"/>
            <a:ext cx="8915400" cy="4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Vuforia engine overview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Vuforia Engine offers a variety of AR tracking capabilities. These capabilities range from image tracking, object tracking, environment tracking and cloud recognition services to mention a few.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GB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Mobile AR framework support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Vuforia provides cross platform AR development support ranging from your ARCore running devices to your ARKit devices.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en-GB" altLang="en-US" sz="20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ARCore and ARKit devices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GB" alt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Google provides ARCore for Android running devices.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Apple provides ARKit for iOS running devices</a:t>
            </a:r>
            <a:r>
              <a:rPr lang="en-GB" alt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.</a:t>
            </a:r>
            <a:endParaRPr kumimoji="0" lang="en-GB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GB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oogle Shape;103;g24382ab1b60_0_1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" name="Google Shape;104;g24382ab1b60_0_1"/>
          <p:cNvPicPr preferRelativeResize="0"/>
          <p:nvPr/>
        </p:nvPicPr>
        <p:blipFill rotWithShape="1">
          <a:blip r:embed="rId4">
            <a:alphaModFix/>
          </a:blip>
          <a:srcRect t="6181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442fd34e91_0_2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442fd34e91_0_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Vuforia setup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11" name="Google Shape;111;g2442fd34e91_0_2"/>
          <p:cNvSpPr txBox="1">
            <a:spLocks noGrp="1"/>
          </p:cNvSpPr>
          <p:nvPr>
            <p:ph type="body" idx="1"/>
          </p:nvPr>
        </p:nvSpPr>
        <p:spPr>
          <a:xfrm>
            <a:off x="225409" y="1532450"/>
            <a:ext cx="4482191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GB" altLang="en-US" sz="24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Account setup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Search for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Vuforia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” on Google and head to the main page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Select register and follow the prompts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Use your varsity email and password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Under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Company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set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UWC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” as the value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Download Vuforia package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Unity download should have .unitypackage extension 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Installation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On the top right search bar type in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 Foundation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”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Select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Install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” 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Do the same for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ARCore”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2" name="Google Shape;112;g2442fd34e91_0_2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g2442fd34e91_0_2"/>
          <p:cNvPicPr preferRelativeResize="0"/>
          <p:nvPr/>
        </p:nvPicPr>
        <p:blipFill rotWithShape="1">
          <a:blip r:embed="rId4">
            <a:alphaModFix/>
          </a:blip>
          <a:srcRect t="6182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DA27B137-4531-BCA8-4521-690C0FFEE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158" y="1693710"/>
            <a:ext cx="3820374" cy="46843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442fd34e91_0_2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442fd34e91_0_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Image target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11" name="Google Shape;111;g2442fd34e91_0_2"/>
          <p:cNvSpPr txBox="1">
            <a:spLocks noGrp="1"/>
          </p:cNvSpPr>
          <p:nvPr>
            <p:ph type="body" idx="1"/>
          </p:nvPr>
        </p:nvSpPr>
        <p:spPr>
          <a:xfrm>
            <a:off x="1" y="1532449"/>
            <a:ext cx="5344356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Vuforia developer tab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Head to Vuforia and login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Under License Manager select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Basic plan”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Create a Title for your basic plan and a license key should be generated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Navigate till you find the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Target Manager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” tab under the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Develop”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tab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Add a Database and call it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Image target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”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Within the Image target select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Add Target 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and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upload any 5 images that are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24 bit RGB 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with the file extension of either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JPG or PNG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Set the Width scale to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0,3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Naming conventions are up to you</a:t>
            </a: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Download Database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Import Database into Unity project</a:t>
            </a:r>
            <a:endParaRPr lang="en-GB" altLang="en-US" sz="1400" b="1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Setup project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Right click in hierarchy -&gt; Vuforia Engine -&gt; ImageTarget 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400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2" name="Google Shape;112;g2442fd34e91_0_2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g2442fd34e91_0_2"/>
          <p:cNvPicPr preferRelativeResize="0"/>
          <p:nvPr/>
        </p:nvPicPr>
        <p:blipFill rotWithShape="1">
          <a:blip r:embed="rId4">
            <a:alphaModFix/>
          </a:blip>
          <a:srcRect t="6182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1;g2442fd34e91_0_2">
            <a:extLst>
              <a:ext uri="{FF2B5EF4-FFF2-40B4-BE49-F238E27FC236}">
                <a16:creationId xmlns:a16="http://schemas.microsoft.com/office/drawing/2014/main" id="{1AFBF18C-5C4B-9765-38B2-79F9D0C51FF6}"/>
              </a:ext>
            </a:extLst>
          </p:cNvPr>
          <p:cNvSpPr txBox="1">
            <a:spLocks/>
          </p:cNvSpPr>
          <p:nvPr/>
        </p:nvSpPr>
        <p:spPr>
          <a:xfrm>
            <a:off x="4989249" y="1532449"/>
            <a:ext cx="4703949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Within ImageTarget set Type to -&gt; From Database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Select a specific image to track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Import a 3D prefab into your Unity project and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place it under 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the ImageTaget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Scale the prefab until it’s the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same size 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as the image target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Ensure the prefab is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on top of the image target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Delete main camera, right click in hierarchy -&gt; Vuforia Engine -&gt; AR Camera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Copy the license key in the camera configuration</a:t>
            </a:r>
            <a:endParaRPr lang="en-GB" altLang="en-US" sz="1400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 player settings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Apply the same skills learnt yesterday when it comes to building an AR .apk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Build and run .apk</a:t>
            </a: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71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442fd34e91_0_2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442fd34e91_0_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Image target activity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11" name="Google Shape;111;g2442fd34e91_0_2"/>
          <p:cNvSpPr txBox="1">
            <a:spLocks noGrp="1"/>
          </p:cNvSpPr>
          <p:nvPr>
            <p:ph type="body" idx="1"/>
          </p:nvPr>
        </p:nvSpPr>
        <p:spPr>
          <a:xfrm>
            <a:off x="1" y="1532449"/>
            <a:ext cx="5344356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Build a functional AR .apk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Download an image locally into your Unity project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Set the ImageTarget Type to -&gt; From Image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Drag and drop the downloaded image into the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From Image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” section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Please use the previous slides as a guide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 player settings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Build and run .apk</a:t>
            </a: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400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2" name="Google Shape;112;g2442fd34e91_0_2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g2442fd34e91_0_2"/>
          <p:cNvPicPr preferRelativeResize="0"/>
          <p:nvPr/>
        </p:nvPicPr>
        <p:blipFill rotWithShape="1">
          <a:blip r:embed="rId4">
            <a:alphaModFix/>
          </a:blip>
          <a:srcRect t="6182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15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442fd34e91_0_2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442fd34e91_0_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Multi target activity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11" name="Google Shape;111;g2442fd34e91_0_2"/>
          <p:cNvSpPr txBox="1">
            <a:spLocks noGrp="1"/>
          </p:cNvSpPr>
          <p:nvPr>
            <p:ph type="body" idx="1"/>
          </p:nvPr>
        </p:nvSpPr>
        <p:spPr>
          <a:xfrm>
            <a:off x="1" y="1532449"/>
            <a:ext cx="5344356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Setup project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Right click in hierarchy -&gt; Vuforia Engine -&gt; ImageTarget 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Within ImageTarget set Type to -&gt; From Database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Select a specific image to track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Import a 3D prefab into your Unity project and place it under the ImageTaget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Scale the prefab until it’s the same size as the image target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Ensure the prefab is on top of the image target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Delete main camera, right click in hierarchy -&gt; Vuforia Engine -&gt; AR Camera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Copy the license key in the camera configuration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Duplicate the above steps with a secondary ImageTarget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400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2" name="Google Shape;112;g2442fd34e91_0_2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g2442fd34e91_0_2"/>
          <p:cNvPicPr preferRelativeResize="0"/>
          <p:nvPr/>
        </p:nvPicPr>
        <p:blipFill rotWithShape="1">
          <a:blip r:embed="rId4">
            <a:alphaModFix/>
          </a:blip>
          <a:srcRect t="6182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1;g2442fd34e91_0_2">
            <a:extLst>
              <a:ext uri="{FF2B5EF4-FFF2-40B4-BE49-F238E27FC236}">
                <a16:creationId xmlns:a16="http://schemas.microsoft.com/office/drawing/2014/main" id="{1AFBF18C-5C4B-9765-38B2-79F9D0C51FF6}"/>
              </a:ext>
            </a:extLst>
          </p:cNvPr>
          <p:cNvSpPr txBox="1">
            <a:spLocks/>
          </p:cNvSpPr>
          <p:nvPr/>
        </p:nvSpPr>
        <p:spPr>
          <a:xfrm>
            <a:off x="4989249" y="1532449"/>
            <a:ext cx="4703949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 player settings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Apply the same skills learnt yesterday when it comes to building an AR .apk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Build and run .apk</a:t>
            </a: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3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442fd34e91_0_2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442fd34e91_0_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Ground plane activity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11" name="Google Shape;111;g2442fd34e91_0_2"/>
          <p:cNvSpPr txBox="1">
            <a:spLocks noGrp="1"/>
          </p:cNvSpPr>
          <p:nvPr>
            <p:ph type="body" idx="1"/>
          </p:nvPr>
        </p:nvSpPr>
        <p:spPr>
          <a:xfrm>
            <a:off x="1" y="1532449"/>
            <a:ext cx="5344356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Ground plane setup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Setup essential Vuforia, ARCore and player build settings 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Right click in hierarchy -&gt; Vuforia Engine -&gt;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Ground Plane 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-&gt;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Ground Plane Stage 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Use the preinstalled Vuforia Astronaut prefab 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Drag and drop the Astronaut prefab into the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Ground Plane Stage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Ensure Plane Stage type is set to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“Plane”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Plane finder setup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Right click in hierarchy -&gt; Vuforia Engine -&gt;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Ground Plane 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-&gt;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Plane Finder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Drag and drop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Ground Plane Stage 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into the Plane Finder 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Anchor Stage 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component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Setup project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Delete main camera, right click in hierarchy -&gt; Vuforia Engine -&gt; AR Camera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400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2" name="Google Shape;112;g2442fd34e91_0_2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g2442fd34e91_0_2"/>
          <p:cNvPicPr preferRelativeResize="0"/>
          <p:nvPr/>
        </p:nvPicPr>
        <p:blipFill rotWithShape="1">
          <a:blip r:embed="rId4">
            <a:alphaModFix/>
          </a:blip>
          <a:srcRect t="6182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1;g2442fd34e91_0_2">
            <a:extLst>
              <a:ext uri="{FF2B5EF4-FFF2-40B4-BE49-F238E27FC236}">
                <a16:creationId xmlns:a16="http://schemas.microsoft.com/office/drawing/2014/main" id="{1AFBF18C-5C4B-9765-38B2-79F9D0C51FF6}"/>
              </a:ext>
            </a:extLst>
          </p:cNvPr>
          <p:cNvSpPr txBox="1">
            <a:spLocks/>
          </p:cNvSpPr>
          <p:nvPr/>
        </p:nvSpPr>
        <p:spPr>
          <a:xfrm>
            <a:off x="4989249" y="1532449"/>
            <a:ext cx="4703949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 player settings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Apply the same skills learnt yesterday when it comes to building an AR .apk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Build and run .apk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lang="en-GB" altLang="en-US" sz="16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Ground not detecting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2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Navigate to Assets\Vuforia\Databases\Emulator\ open the .pdf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2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Point your device to the open .pdf file</a:t>
            </a:r>
            <a:endParaRPr lang="en-GB" altLang="en-US" sz="11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86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705</Words>
  <Application>Microsoft Office PowerPoint</Application>
  <PresentationFormat>A4 Paper (210x297 mm)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 Symbols</vt:lpstr>
      <vt:lpstr>Office Theme</vt:lpstr>
      <vt:lpstr>AR Frameworks</vt:lpstr>
      <vt:lpstr>Outlines</vt:lpstr>
      <vt:lpstr>Vuforia</vt:lpstr>
      <vt:lpstr>Vuforia setup</vt:lpstr>
      <vt:lpstr>Image target</vt:lpstr>
      <vt:lpstr>Image target activity</vt:lpstr>
      <vt:lpstr>Multi target activity</vt:lpstr>
      <vt:lpstr>Ground plane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Frameworks</dc:title>
  <dc:creator>NDorfling</dc:creator>
  <cp:lastModifiedBy>MFUNDO ANDREW MANELI</cp:lastModifiedBy>
  <cp:revision>68</cp:revision>
  <dcterms:created xsi:type="dcterms:W3CDTF">2015-03-11T08:56:03Z</dcterms:created>
  <dcterms:modified xsi:type="dcterms:W3CDTF">2023-05-22T18:20:50Z</dcterms:modified>
</cp:coreProperties>
</file>