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6FD3-9E94-A18B-9B48-1DC3E9280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9001E-87E7-223B-4D10-D9A723B6D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36632-EAC5-B83B-BD3E-45F13A8F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3F2E-017C-4D7D-A5E6-635CA40B73D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50654-FEF8-1614-B3A8-9DFB59D2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9B38E-0DE4-E15F-0F4E-3C427312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9C65-6D09-4031-A63A-0267EF069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51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6CAAD-8ADA-7685-205B-95005B9B4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2A13A-F5B5-E1AF-AE7F-1B8E11298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B34C4-0DB3-0342-7F2A-F812372D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3F2E-017C-4D7D-A5E6-635CA40B73D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0E6CB-D723-6738-5465-17058FFE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9FC88-DF7E-FD7B-143B-38C632AB3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9C65-6D09-4031-A63A-0267EF069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95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74919-DD36-68F7-C17F-6AD88E8A4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2E05C-CD17-0F02-53E6-7F71B892A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46B8-BCED-2774-5169-6E34E195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3F2E-017C-4D7D-A5E6-635CA40B73D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6EBB8-3499-6F52-7EBA-7C7D8D06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50D28-D486-0141-924A-9117D2009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9C65-6D09-4031-A63A-0267EF069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32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46A4D-EDAE-55FA-0BEF-AC237D62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F0EE2-1BD5-72A9-45C5-671596CD5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D08BF-0F19-DEE9-EA24-EBEA025D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3F2E-017C-4D7D-A5E6-635CA40B73D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492D9-F3CE-FB85-5B90-ECCFD62A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B831A-1319-C045-E2FC-C64ABA34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9C65-6D09-4031-A63A-0267EF069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61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64D5-689C-1A77-42A2-AA8BF21F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B226F-1969-27A7-8F75-580C7561D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4EEE1-36BA-6F36-E991-15BE2497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3F2E-017C-4D7D-A5E6-635CA40B73D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31AB7-D96A-D453-E5AC-E0558C53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EF02B-EE06-58CD-9212-B71858FB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9C65-6D09-4031-A63A-0267EF069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9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D707-3CEE-C6B3-F747-04988DC6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AD05D-E70C-CC10-D0CA-1044055CA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04C99-A28F-58D8-7128-2068399EE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A9DC4-FB56-8889-B611-A457062E2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3F2E-017C-4D7D-A5E6-635CA40B73D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33786-A592-FB6A-767B-3336815B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E01E4-8C53-6EC5-70DC-6D74C6E9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9C65-6D09-4031-A63A-0267EF069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62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4700-FA02-31B0-F4F6-2F6953AF5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04E59-C902-D55E-D85F-F2A2FB3B0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D1D2E-A89E-D811-9310-97D460962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A24CB-E349-B79A-166F-F1770F6F3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09BF7-23A9-9315-A9F9-5ACDC5BF1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91926E-B635-63BB-8FC1-1910C867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3F2E-017C-4D7D-A5E6-635CA40B73D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7462F3-7414-21B4-EA29-A8E4645D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136945-5034-D298-5E4D-173D2F89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9C65-6D09-4031-A63A-0267EF069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6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4F90-611E-27E6-8A56-818F6BDD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EF2CAD-36A8-53DA-34BD-F5D61303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3F2E-017C-4D7D-A5E6-635CA40B73D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72626-9112-791E-C53A-EBE81757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187C5-37B1-E1BF-7362-8F7A9B65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9C65-6D09-4031-A63A-0267EF069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42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8D69FC-859D-9FFC-0F0E-793B3364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3F2E-017C-4D7D-A5E6-635CA40B73D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A5712-3A40-5D53-328C-334185E1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416D2-9875-4890-F499-C3128354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9C65-6D09-4031-A63A-0267EF069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23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16E2-7361-90D0-559C-F5892208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1CAD3-3DB3-D444-1E54-CE752B4E9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8D452-798E-E4E7-3D5F-1A8CEE999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8D4C3-22A2-975D-CDAA-7994B3D1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3F2E-017C-4D7D-A5E6-635CA40B73D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C875E-DADB-8B19-E295-B16F97FF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522C6-DD43-73A9-D011-9905FE92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9C65-6D09-4031-A63A-0267EF069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21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E9A9-869B-AE6F-69E4-1CF66D27D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F3E707-78C4-5252-88F9-3EC483D7F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8B2DB-25CB-29EA-EC77-B9D6C930B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A8F30-6AA8-AA40-FB0D-22C5C939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3F2E-017C-4D7D-A5E6-635CA40B73D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C5647-F664-0AD4-B967-C08DA38E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145DA-700F-C3C9-3DA5-F5655D9D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9C65-6D09-4031-A63A-0267EF069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70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038567-EAE2-6FFD-AD32-7FD2EB0E7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84876-EB8C-F1E2-E287-7BE0D5837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825A0-0625-364C-FCD1-0A10968A4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C3F2E-017C-4D7D-A5E6-635CA40B73D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459CA-B791-AA53-D338-37564FA8F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85F97-E55E-7CBA-FD5B-3647C78D4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99C65-6D09-4031-A63A-0267EF069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42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4D3C-22F5-F904-0331-6CCC9840F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IN" dirty="0"/>
              <a:t>DA Project – Analysis of AMCAT Data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41E7A-2D99-966B-DB44-A5C34F5CC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	-  Lahari Nelluri</a:t>
            </a:r>
          </a:p>
          <a:p>
            <a:r>
              <a:rPr lang="en-US" dirty="0"/>
              <a:t>							-  Ai-elite- 14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4404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B6F3-CDB5-4931-4EFE-1A03571C5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04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9E6D1-29BA-C0D1-042A-EC7BACDE9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1671"/>
            <a:ext cx="10515600" cy="5585292"/>
          </a:xfrm>
        </p:spPr>
        <p:txBody>
          <a:bodyPr/>
          <a:lstStyle/>
          <a:p>
            <a:r>
              <a:rPr lang="en-US" b="1" dirty="0"/>
              <a:t>From the above test it rejects null hypothesis and hence we can say both are dependent </a:t>
            </a:r>
          </a:p>
          <a:p>
            <a:r>
              <a:rPr lang="en-US" dirty="0"/>
              <a:t>From the EDA we observe that , the specialization is dependent on the gender </a:t>
            </a:r>
          </a:p>
          <a:p>
            <a:r>
              <a:rPr lang="en-US" dirty="0"/>
              <a:t>The fresher who has done CSE and have got into </a:t>
            </a:r>
            <a:r>
              <a:rPr lang="en-US" dirty="0" err="1"/>
              <a:t>analyst,engineer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position have an maximum salary of 5.6lakh and minimum of 50k</a:t>
            </a:r>
          </a:p>
          <a:p>
            <a:r>
              <a:rPr lang="en-US" dirty="0"/>
              <a:t>With experience the there is a hike in the salary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78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F8DD-7D01-42BF-9B68-D9ACDF7C7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7553"/>
            <a:ext cx="8727141" cy="762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DATA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EXTRACTION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D9F1E-95F8-65EF-23FA-42406A0B5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5"/>
            <a:ext cx="10515600" cy="4966728"/>
          </a:xfrm>
        </p:spPr>
        <p:txBody>
          <a:bodyPr/>
          <a:lstStyle/>
          <a:p>
            <a:r>
              <a:rPr lang="en-US" dirty="0"/>
              <a:t> Project on AMCAT Data</a:t>
            </a:r>
          </a:p>
          <a:p>
            <a:r>
              <a:rPr lang="en-US" dirty="0"/>
              <a:t> Here’s the Raw data in the form of CSV(</a:t>
            </a:r>
            <a:r>
              <a:rPr lang="en-IN" b="0" i="0" dirty="0">
                <a:solidFill>
                  <a:srgbClr val="666666"/>
                </a:solidFill>
                <a:effectLst/>
                <a:latin typeface="Roboto" panose="020F0502020204030204" pitchFamily="2" charset="0"/>
              </a:rPr>
              <a:t>Comma-separated values)</a:t>
            </a:r>
            <a:r>
              <a:rPr lang="en-US" dirty="0"/>
              <a:t>  format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852715-1A25-8CA5-E0D3-DAD123E31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65" y="2702755"/>
            <a:ext cx="10067339" cy="371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20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AD4D-1AD5-2816-6174-F22B65BCF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83" y="206187"/>
            <a:ext cx="9663952" cy="681319"/>
          </a:xfrm>
        </p:spPr>
        <p:txBody>
          <a:bodyPr>
            <a:normAutofit fontScale="90000"/>
          </a:bodyPr>
          <a:lstStyle/>
          <a:p>
            <a:r>
              <a:rPr lang="en-IN" sz="4400" b="1" i="0" u="none" strike="noStrike" cap="none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Identifying Null Values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720FD2-BECE-252D-B9D6-B9B52BE2C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94" y="887506"/>
            <a:ext cx="2699956" cy="5444623"/>
          </a:xfrm>
        </p:spPr>
      </p:pic>
    </p:spTree>
    <p:extLst>
      <p:ext uri="{BB962C8B-B14F-4D97-AF65-F5344CB8AC3E}">
        <p14:creationId xmlns:p14="http://schemas.microsoft.com/office/powerpoint/2010/main" val="184805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9760-DA46-53EC-AD65-38882301C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05369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                 DATA VISUALIZATION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E60FA-3778-AC92-A786-75A495372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0259"/>
            <a:ext cx="10515600" cy="52891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br>
              <a:rPr lang="en-US" dirty="0">
                <a:solidFill>
                  <a:srgbClr val="00B050"/>
                </a:solidFill>
                <a:latin typeface="system-ui"/>
              </a:rPr>
            </a:b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0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B594-9969-D373-B620-F1BDD6ED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/>
          <a:lstStyle/>
          <a:p>
            <a:r>
              <a:rPr lang="en-IN" dirty="0" err="1">
                <a:solidFill>
                  <a:schemeClr val="accent1"/>
                </a:solidFill>
                <a:latin typeface="system-ui"/>
              </a:rPr>
              <a:t>U</a:t>
            </a:r>
            <a:r>
              <a:rPr lang="en-IN" b="0" i="0" dirty="0" err="1">
                <a:solidFill>
                  <a:schemeClr val="accent1"/>
                </a:solidFill>
                <a:effectLst/>
                <a:latin typeface="system-ui"/>
              </a:rPr>
              <a:t>ivariate</a:t>
            </a:r>
            <a:r>
              <a:rPr lang="en-IN" b="0" i="0" dirty="0">
                <a:effectLst/>
                <a:latin typeface="system-ui"/>
              </a:rPr>
              <a:t> </a:t>
            </a:r>
            <a:r>
              <a:rPr lang="en-IN" b="0" i="0" dirty="0">
                <a:solidFill>
                  <a:schemeClr val="accent1"/>
                </a:solidFill>
                <a:effectLst/>
                <a:latin typeface="system-ui"/>
              </a:rPr>
              <a:t>analysis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30FD-22F9-E1EA-6E9D-2AA2CB690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082"/>
            <a:ext cx="10515600" cy="518188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These are some Boxplot on the AMCAT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57B30-C0AA-CC8E-B990-57A139E28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10" y="1427402"/>
            <a:ext cx="4072720" cy="3333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595A6C-0021-B881-5D25-E968FC582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261" y="1500321"/>
            <a:ext cx="3532677" cy="24351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5A2C34-9A9C-C3AB-0261-1D162EF60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113" y="3935507"/>
            <a:ext cx="3687818" cy="243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9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14FB-5029-18E9-E38E-7DF689920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793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6CA9-0029-3FF5-A39E-DB00143F1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060"/>
            <a:ext cx="10515600" cy="5683903"/>
          </a:xfrm>
        </p:spPr>
        <p:txBody>
          <a:bodyPr/>
          <a:lstStyle/>
          <a:p>
            <a:r>
              <a:rPr lang="en-IN" dirty="0"/>
              <a:t>These are the some Count plots on numerical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EDB28-50E7-15D2-A6AC-57AD6F3D3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38" y="923147"/>
            <a:ext cx="4076475" cy="2837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380DDF-79CD-7D24-841D-1DB7494A0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113" y="923147"/>
            <a:ext cx="4441616" cy="2915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6CA6AE-E7EE-2FDA-6588-AD1ED3F688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10" y="3888660"/>
            <a:ext cx="3351955" cy="22159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13A704-633E-002B-D1FA-43D920BD16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03" y="3876972"/>
            <a:ext cx="3351956" cy="248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98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7043-0AD1-F6A0-D8D8-7378FDED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1D8340-A973-AE3F-B772-D55E19224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0485"/>
            <a:ext cx="4052061" cy="29885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65776E-460B-4705-4F6C-417A1500D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71322"/>
            <a:ext cx="3960655" cy="313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6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5593-A54F-06ED-5871-B0A336D82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E7EC7-DFB6-B5F7-6329-2FC31FDFA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Faced some difficulties while working on this dataset one of the major difficulty was converting date time(string) into float and I came up with some data cleaning techniques and sorted it out.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DE316-A360-E9C5-E991-99C1797FE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850" y="3095981"/>
            <a:ext cx="6447079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62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CBDC-AD44-439E-D6AB-697104AB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4129F-E87C-58A9-C4A9-20FA64D2F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601"/>
            <a:ext cx="10515600" cy="5593362"/>
          </a:xfrm>
        </p:spPr>
        <p:txBody>
          <a:bodyPr/>
          <a:lstStyle/>
          <a:p>
            <a:r>
              <a:rPr lang="en-IN" dirty="0"/>
              <a:t>After using some data cleaning techniques </a:t>
            </a:r>
            <a:r>
              <a:rPr lang="en-IN" dirty="0" err="1"/>
              <a:t>finnaly</a:t>
            </a:r>
            <a:r>
              <a:rPr lang="en-IN" dirty="0"/>
              <a:t> able to sort           Bi-variant</a:t>
            </a:r>
          </a:p>
          <a:p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46FA3-86AA-4CA4-C28A-D6508B698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49" y="1191196"/>
            <a:ext cx="4651563" cy="498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190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Berlin Sans FB Demi</vt:lpstr>
      <vt:lpstr>Calibri</vt:lpstr>
      <vt:lpstr>Calibri Light</vt:lpstr>
      <vt:lpstr>Roboto</vt:lpstr>
      <vt:lpstr>system-ui</vt:lpstr>
      <vt:lpstr>Times New Roman</vt:lpstr>
      <vt:lpstr>Office Theme</vt:lpstr>
      <vt:lpstr>EDA Project – Analysis of AMCAT Data </vt:lpstr>
      <vt:lpstr>DATA EXTRACTION</vt:lpstr>
      <vt:lpstr>Identifying Null Values </vt:lpstr>
      <vt:lpstr>                 DATA VISUALIZATION </vt:lpstr>
      <vt:lpstr>Uivariate analysis</vt:lpstr>
      <vt:lpstr>PowerPoint Presentation</vt:lpstr>
      <vt:lpstr>PowerPoint Presentation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Project – Analysis of AMCAT Data</dc:title>
  <dc:creator>sai charan bandu</dc:creator>
  <cp:lastModifiedBy>Saisreenu Nelluri</cp:lastModifiedBy>
  <cp:revision>6</cp:revision>
  <dcterms:created xsi:type="dcterms:W3CDTF">2024-02-23T08:14:23Z</dcterms:created>
  <dcterms:modified xsi:type="dcterms:W3CDTF">2024-03-02T06:15:53Z</dcterms:modified>
</cp:coreProperties>
</file>