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DM Sans" pitchFamily="2" charset="0"/>
      <p:regular r:id="rId12"/>
    </p:embeddedFont>
    <p:embeddedFont>
      <p:font typeface="Libre Baskerville" panose="02000000000000000000" pitchFamily="2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2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829753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CloudBites: Serverless Food Ordering with AWS Amplify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296251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CloudBites is a modern food ordering web application. It's built on serverless architecture. It leverages AWS Amplify, Cognito, Lambda, API Gateway, DynamoDB, and GitHub. CloudBites is scalable, cost-effective, and easy to maintain.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601991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3"/>
          <p:cNvSpPr/>
          <p:nvPr/>
        </p:nvSpPr>
        <p:spPr>
          <a:xfrm>
            <a:off x="793790" y="5889604"/>
            <a:ext cx="1680210" cy="799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454240"/>
                </a:solidFill>
                <a:latin typeface="DM Sans Bold" pitchFamily="34" charset="0"/>
                <a:ea typeface="DM Sans Bold" pitchFamily="34" charset="-122"/>
                <a:cs typeface="DM Sans Bold" pitchFamily="34" charset="-120"/>
              </a:rPr>
              <a:t>by K LAHARI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454240"/>
                </a:solidFill>
                <a:latin typeface="DM Sans Bold" pitchFamily="34" charset="0"/>
                <a:ea typeface="DM Sans Bold" pitchFamily="34" charset="-122"/>
                <a:cs typeface="DM Sans Bold" pitchFamily="34" charset="-120"/>
              </a:rPr>
              <a:t>2200031043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896112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AWS Amplify: The Foundation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326421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Frontend Deployment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Amplify handles frontend deployment and hosting. It offers automated CI/CD pipeline with GitHub integration. This simplifies backend resource provisioning.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815715"/>
            <a:ext cx="293631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Framework Support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3968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Amplify supports multiple frameworks: </a:t>
            </a:r>
            <a:r>
              <a:rPr lang="en-US" sz="175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React.The</a:t>
            </a: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Amplify CLI drastically reduces deployment time for web applications.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781782"/>
            <a:ext cx="1055596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Cognito: Secure User Authentication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08587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5128379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30906" y="50858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Secure Sign-in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530906" y="5576292"/>
            <a:ext cx="56709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Cognito provides user sign-up, sign-in, and access control. It also integrates seamlessly with Amplify for authentication flows.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7428667" y="508587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737" y="5128379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165783" y="50858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Enhanced Security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8165783" y="5576292"/>
            <a:ext cx="56709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Cognito supports multi-factor authentication (MFA) for enhanced security. It stores user credentials and profiles securely.</a:t>
            </a: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793790" y="692015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Cognito manages over 50 million identities globally as of 2023.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59293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IAM: Identity and Access Management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390305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587579" y="3350657"/>
            <a:ext cx="281428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Resource Access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1587579" y="3841075"/>
            <a:ext cx="2814280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IAM provides fine-grained control over AWS resource access. This defines permissions for Lambda functions and API Gateway.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2021" y="3390305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535811" y="3350657"/>
            <a:ext cx="281439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Least Privilege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5535811" y="3841075"/>
            <a:ext cx="2814399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principle of least privilege is key. Only grant necessary permissions. IAM restricts Lambda function access to specific DynamoDB tables.</a:t>
            </a:r>
            <a:endParaRPr lang="en-US" sz="1750" dirty="0"/>
          </a:p>
        </p:txBody>
      </p:sp>
      <p:sp>
        <p:nvSpPr>
          <p:cNvPr id="10" name="Text 5"/>
          <p:cNvSpPr/>
          <p:nvPr/>
        </p:nvSpPr>
        <p:spPr>
          <a:xfrm>
            <a:off x="793790" y="627364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AWS manages over 722 million IAM roles as of 2024.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25962"/>
            <a:ext cx="854094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Lambda: Serverless Compute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188369"/>
            <a:ext cx="2152055" cy="130694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894892" y="2804398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500" dirty="0"/>
          </a:p>
        </p:txBody>
      </p:sp>
      <p:sp>
        <p:nvSpPr>
          <p:cNvPr id="5" name="Text 2"/>
          <p:cNvSpPr/>
          <p:nvPr/>
        </p:nvSpPr>
        <p:spPr>
          <a:xfrm>
            <a:off x="5357217" y="2415183"/>
            <a:ext cx="149959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Scalability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357217" y="2905601"/>
            <a:ext cx="149959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Auto-scaling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187077" y="3508415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DDD3BA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1" y="3551992"/>
            <a:ext cx="4304109" cy="130694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894892" y="4006096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500" dirty="0"/>
          </a:p>
        </p:txBody>
      </p:sp>
      <p:sp>
        <p:nvSpPr>
          <p:cNvPr id="10" name="Text 6"/>
          <p:cNvSpPr/>
          <p:nvPr/>
        </p:nvSpPr>
        <p:spPr>
          <a:xfrm>
            <a:off x="6433304" y="3778806"/>
            <a:ext cx="199977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Cost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6433304" y="4269224"/>
            <a:ext cx="199977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Pay-per-execution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6263164" y="4872038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DDD3BA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4915614"/>
            <a:ext cx="6456164" cy="1306949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894773" y="5369719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500" dirty="0"/>
          </a:p>
        </p:txBody>
      </p:sp>
      <p:sp>
        <p:nvSpPr>
          <p:cNvPr id="15" name="Text 10"/>
          <p:cNvSpPr/>
          <p:nvPr/>
        </p:nvSpPr>
        <p:spPr>
          <a:xfrm>
            <a:off x="7509272" y="5142428"/>
            <a:ext cx="246721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Versatility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09272" y="5632847"/>
            <a:ext cx="246721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Multi-language support</a:t>
            </a:r>
            <a:endParaRPr lang="en-US" sz="1750" dirty="0"/>
          </a:p>
        </p:txBody>
      </p:sp>
      <p:sp>
        <p:nvSpPr>
          <p:cNvPr id="17" name="Text 12"/>
          <p:cNvSpPr/>
          <p:nvPr/>
        </p:nvSpPr>
        <p:spPr>
          <a:xfrm>
            <a:off x="793790" y="6477714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Lambda executes backend logic for handling orders and payments. It supports multiple languages: Node.js, Python, Java. Lambda processes trillions of requests per month.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12526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API Gateway: The Front Door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882979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6790373" y="28829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RESTful APIs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790373" y="3373398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Creates APIs for the web application.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620351" y="3963114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7130534" y="39631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Request Routing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130534" y="4453533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Routes requests to Lambda functions.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960632" y="5043249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7470815" y="50432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Management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470815" y="5533668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Manages authentication and authorization.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6280190" y="637853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API Gateway exposes endpoints for placing orders and retrieving menus. It handles billions of API calls daily for AWS customers.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82704"/>
            <a:ext cx="871049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DynamoDB: NoSQL Database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330" y="2653070"/>
            <a:ext cx="7825621" cy="782562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582239" y="4859298"/>
            <a:ext cx="382667" cy="4783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0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30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330" y="2653070"/>
            <a:ext cx="7825621" cy="782562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123748" y="3391972"/>
            <a:ext cx="382667" cy="4783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0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30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2330" y="2653070"/>
            <a:ext cx="7825621" cy="782562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9665137" y="4859298"/>
            <a:ext cx="382667" cy="4783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0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3000" dirty="0"/>
          </a:p>
        </p:txBody>
      </p:sp>
      <p:sp>
        <p:nvSpPr>
          <p:cNvPr id="9" name="Text 4"/>
          <p:cNvSpPr/>
          <p:nvPr/>
        </p:nvSpPr>
        <p:spPr>
          <a:xfrm>
            <a:off x="793790" y="682097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DynamoDB stores menu items, orders, and user data. It is highly scalable and performant. This serverless database requires no infrastructure management.</a:t>
            </a:r>
            <a:endParaRPr lang="en-US" sz="1750" dirty="0"/>
          </a:p>
        </p:txBody>
      </p:sp>
      <p:sp>
        <p:nvSpPr>
          <p:cNvPr id="10" name="Text 5"/>
          <p:cNvSpPr/>
          <p:nvPr/>
        </p:nvSpPr>
        <p:spPr>
          <a:xfrm>
            <a:off x="1981319" y="3018830"/>
            <a:ext cx="174557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Menu Items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6806208" y="1845112"/>
            <a:ext cx="101786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Orders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11074241" y="3018830"/>
            <a:ext cx="140386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User Data</a:t>
            </a:r>
            <a:endParaRPr lang="en-US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7458" y="486966"/>
            <a:ext cx="9583102" cy="551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00"/>
              </a:lnSpc>
              <a:buNone/>
            </a:pPr>
            <a:r>
              <a:rPr lang="en-US" sz="34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CloudBites Architecture: End-to-End Flow</a:t>
            </a:r>
            <a:endParaRPr lang="en-US" sz="3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58" y="1391126"/>
            <a:ext cx="882134" cy="105858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764149" y="1567458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User Interaction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1764149" y="1948934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User interacts with the web app (Amplify).</a:t>
            </a:r>
            <a:endParaRPr lang="en-US" sz="13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58" y="2449711"/>
            <a:ext cx="882134" cy="105858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764149" y="2626043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Authentication</a:t>
            </a:r>
            <a:endParaRPr lang="en-US" sz="1700" dirty="0"/>
          </a:p>
        </p:txBody>
      </p:sp>
      <p:sp>
        <p:nvSpPr>
          <p:cNvPr id="8" name="Text 4"/>
          <p:cNvSpPr/>
          <p:nvPr/>
        </p:nvSpPr>
        <p:spPr>
          <a:xfrm>
            <a:off x="1764149" y="3007519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Cognito handles authentication.</a:t>
            </a:r>
            <a:endParaRPr lang="en-US" sz="13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58" y="3508296"/>
            <a:ext cx="882134" cy="105858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764149" y="3684627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Request Routing</a:t>
            </a:r>
            <a:endParaRPr lang="en-US" sz="1700" dirty="0"/>
          </a:p>
        </p:txBody>
      </p:sp>
      <p:sp>
        <p:nvSpPr>
          <p:cNvPr id="11" name="Text 6"/>
          <p:cNvSpPr/>
          <p:nvPr/>
        </p:nvSpPr>
        <p:spPr>
          <a:xfrm>
            <a:off x="1764149" y="4066103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API Gateway routes requests to Lambda.</a:t>
            </a:r>
            <a:endParaRPr lang="en-US" sz="13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458" y="4566880"/>
            <a:ext cx="882134" cy="105858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764149" y="4743212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 Processing</a:t>
            </a:r>
            <a:endParaRPr lang="en-US" sz="1700" dirty="0"/>
          </a:p>
        </p:txBody>
      </p:sp>
      <p:sp>
        <p:nvSpPr>
          <p:cNvPr id="14" name="Text 8"/>
          <p:cNvSpPr/>
          <p:nvPr/>
        </p:nvSpPr>
        <p:spPr>
          <a:xfrm>
            <a:off x="1764149" y="5124688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Lambda interacts with DynamoDB.</a:t>
            </a:r>
            <a:endParaRPr lang="en-US" sz="13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458" y="5625465"/>
            <a:ext cx="882134" cy="1058585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764149" y="5801797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Security</a:t>
            </a:r>
            <a:endParaRPr lang="en-US" sz="1700" dirty="0"/>
          </a:p>
        </p:txBody>
      </p:sp>
      <p:sp>
        <p:nvSpPr>
          <p:cNvPr id="17" name="Text 10"/>
          <p:cNvSpPr/>
          <p:nvPr/>
        </p:nvSpPr>
        <p:spPr>
          <a:xfrm>
            <a:off x="1764149" y="6183273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IAM ensures secure access.</a:t>
            </a:r>
            <a:endParaRPr lang="en-US" sz="1350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458" y="6684050"/>
            <a:ext cx="882134" cy="1058585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1764149" y="6860381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Code Management</a:t>
            </a:r>
            <a:endParaRPr lang="en-US" sz="1700" dirty="0"/>
          </a:p>
        </p:txBody>
      </p:sp>
      <p:sp>
        <p:nvSpPr>
          <p:cNvPr id="20" name="Text 12"/>
          <p:cNvSpPr/>
          <p:nvPr/>
        </p:nvSpPr>
        <p:spPr>
          <a:xfrm>
            <a:off x="1764149" y="7241858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GitHub manages code and deployment.</a:t>
            </a:r>
            <a:endParaRPr lang="en-US" sz="13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0DEFF9-92B3-4376-FD15-35885C8DB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23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422</Words>
  <Application>Microsoft Office PowerPoint</Application>
  <PresentationFormat>Custom</PresentationFormat>
  <Paragraphs>69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DM Sans</vt:lpstr>
      <vt:lpstr>Libre Baskerville</vt:lpstr>
      <vt:lpstr>Arial</vt:lpstr>
      <vt:lpstr>DM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  LAHARI</cp:lastModifiedBy>
  <cp:revision>11</cp:revision>
  <dcterms:created xsi:type="dcterms:W3CDTF">2025-04-12T09:01:42Z</dcterms:created>
  <dcterms:modified xsi:type="dcterms:W3CDTF">2025-04-12T09:10:20Z</dcterms:modified>
</cp:coreProperties>
</file>