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91" d="100"/>
          <a:sy n="91" d="100"/>
        </p:scale>
        <p:origin x="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199134"/>
          </a:xfrm>
        </p:spPr>
        <p:txBody>
          <a:bodyPr/>
          <a:lstStyle/>
          <a:p>
            <a:r>
              <a:rPr lang="en-IN" dirty="0" smtClean="0"/>
              <a:t>Image classification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33606" y="3886200"/>
            <a:ext cx="2894203" cy="1371599"/>
          </a:xfrm>
        </p:spPr>
        <p:txBody>
          <a:bodyPr>
            <a:normAutofit fontScale="85000" lnSpcReduction="10000"/>
          </a:bodyPr>
          <a:lstStyle/>
          <a:p>
            <a:r>
              <a:rPr lang="en-IN" dirty="0" err="1" smtClean="0">
                <a:solidFill>
                  <a:schemeClr val="tx1"/>
                </a:solidFill>
              </a:rPr>
              <a:t>Lahari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 err="1" smtClean="0">
                <a:solidFill>
                  <a:schemeClr val="tx1"/>
                </a:solidFill>
              </a:rPr>
              <a:t>s.k</a:t>
            </a:r>
            <a:endParaRPr lang="en-IN" dirty="0" smtClean="0">
              <a:solidFill>
                <a:schemeClr val="tx1"/>
              </a:solidFill>
            </a:endParaRPr>
          </a:p>
          <a:p>
            <a:r>
              <a:rPr lang="en-IN" dirty="0" smtClean="0">
                <a:solidFill>
                  <a:schemeClr val="tx1"/>
                </a:solidFill>
              </a:rPr>
              <a:t>Data science- intern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Flip </a:t>
            </a:r>
            <a:r>
              <a:rPr lang="en-IN" dirty="0" err="1" smtClean="0">
                <a:solidFill>
                  <a:schemeClr val="tx1"/>
                </a:solidFill>
              </a:rPr>
              <a:t>robo</a:t>
            </a:r>
            <a:r>
              <a:rPr lang="en-IN" dirty="0" smtClean="0">
                <a:solidFill>
                  <a:schemeClr val="tx1"/>
                </a:solidFill>
              </a:rPr>
              <a:t> technologies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5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The results areas follows</a:t>
            </a:r>
          </a:p>
          <a:p>
            <a:r>
              <a:rPr lang="en-IN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Training accuracy: 71.14 with loss: 0.572</a:t>
            </a:r>
          </a:p>
          <a:p>
            <a:r>
              <a:rPr lang="en-IN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Validation accuracy: 78.8 with loss:0.58</a:t>
            </a:r>
          </a:p>
          <a:p>
            <a:r>
              <a:rPr lang="en-IN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Test data accuracy: 0.75 with loss:0.57</a:t>
            </a:r>
            <a:endParaRPr lang="en-IN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83302"/>
            <a:ext cx="5105400" cy="2991559"/>
          </a:xfrm>
        </p:spPr>
      </p:pic>
    </p:spTree>
    <p:extLst>
      <p:ext uri="{BB962C8B-B14F-4D97-AF65-F5344CB8AC3E}">
        <p14:creationId xmlns:p14="http://schemas.microsoft.com/office/powerpoint/2010/main" val="36464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92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 smtClean="0"/>
              <a:t>Contents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IN" sz="4400" dirty="0" smtClean="0"/>
              <a:t>Image scrapping</a:t>
            </a:r>
          </a:p>
          <a:p>
            <a:r>
              <a:rPr lang="en-IN" sz="4400" dirty="0" smtClean="0"/>
              <a:t>Image classification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87209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cap="none" dirty="0">
                <a:latin typeface="Calibri" panose="020F0502020204030204" pitchFamily="34" charset="0"/>
                <a:cs typeface="Calibri" panose="020F0502020204030204" pitchFamily="34" charset="0"/>
              </a:rPr>
              <a:t>Image classification is growing and becoming a trend among technology</a:t>
            </a:r>
          </a:p>
          <a:p>
            <a:pPr marL="0" indent="0">
              <a:buNone/>
            </a:pPr>
            <a:r>
              <a:rPr lang="en-IN" cap="none" dirty="0">
                <a:latin typeface="Calibri" panose="020F0502020204030204" pitchFamily="34" charset="0"/>
                <a:cs typeface="Calibri" panose="020F0502020204030204" pitchFamily="34" charset="0"/>
              </a:rPr>
              <a:t>developers especially with the growth </a:t>
            </a:r>
            <a:r>
              <a:rPr lang="en-IN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of data </a:t>
            </a:r>
            <a:r>
              <a:rPr lang="en-IN" cap="none" dirty="0">
                <a:latin typeface="Calibri" panose="020F0502020204030204" pitchFamily="34" charset="0"/>
                <a:cs typeface="Calibri" panose="020F0502020204030204" pitchFamily="34" charset="0"/>
              </a:rPr>
              <a:t>in different parts of industry such as e-commerce,</a:t>
            </a:r>
          </a:p>
          <a:p>
            <a:pPr marL="0" indent="0">
              <a:buNone/>
            </a:pPr>
            <a:r>
              <a:rPr lang="en-IN" cap="none" dirty="0">
                <a:latin typeface="Calibri" panose="020F0502020204030204" pitchFamily="34" charset="0"/>
                <a:cs typeface="Calibri" panose="020F0502020204030204" pitchFamily="34" charset="0"/>
              </a:rPr>
              <a:t>automotive, healthcare, and gaming</a:t>
            </a:r>
            <a:r>
              <a:rPr lang="en-IN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IN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1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91501"/>
          </a:xfrm>
        </p:spPr>
        <p:txBody>
          <a:bodyPr/>
          <a:lstStyle/>
          <a:p>
            <a:r>
              <a:rPr lang="en-IN" dirty="0" smtClean="0"/>
              <a:t>Image scrapping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510018"/>
            <a:ext cx="10363826" cy="2835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cap="none" dirty="0"/>
              <a:t>In this particular project we have to collect data of minimum 200 images of</a:t>
            </a:r>
          </a:p>
          <a:p>
            <a:pPr marL="0" indent="0">
              <a:buNone/>
            </a:pPr>
            <a:r>
              <a:rPr lang="en-IN" cap="none" dirty="0"/>
              <a:t>categories like</a:t>
            </a:r>
          </a:p>
          <a:p>
            <a:pPr marL="0" indent="0">
              <a:buNone/>
            </a:pPr>
            <a:r>
              <a:rPr lang="en-IN" cap="none" dirty="0"/>
              <a:t>a) Saree</a:t>
            </a:r>
          </a:p>
          <a:p>
            <a:pPr marL="0" indent="0">
              <a:buNone/>
            </a:pPr>
            <a:r>
              <a:rPr lang="en-IN" cap="none" dirty="0"/>
              <a:t>b) Pants(Men)</a:t>
            </a:r>
          </a:p>
          <a:p>
            <a:pPr marL="0" indent="0">
              <a:buNone/>
            </a:pPr>
            <a:r>
              <a:rPr lang="en-IN" cap="none" dirty="0"/>
              <a:t>c) Trousers(Men) from the amazon website</a:t>
            </a:r>
            <a:r>
              <a:rPr lang="en-IN" cap="none" dirty="0" smtClean="0"/>
              <a:t>.</a:t>
            </a:r>
          </a:p>
          <a:p>
            <a:pPr marL="0" indent="0">
              <a:buNone/>
            </a:pPr>
            <a:endParaRPr lang="en-IN" cap="none" dirty="0"/>
          </a:p>
          <a:p>
            <a:endParaRPr lang="en-IN" cap="none" dirty="0" smtClean="0"/>
          </a:p>
          <a:p>
            <a:endParaRPr lang="en-IN" cap="none" dirty="0"/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4341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1000237"/>
          </a:xfrm>
        </p:spPr>
        <p:txBody>
          <a:bodyPr/>
          <a:lstStyle/>
          <a:p>
            <a:r>
              <a:rPr lang="en-IN" dirty="0" smtClean="0"/>
              <a:t>Libraries used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2072081"/>
            <a:ext cx="10351752" cy="3951214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Pandas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endParaRPr lang="en-IN" sz="18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Shutil</a:t>
            </a:r>
            <a:endParaRPr lang="en-IN" sz="18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43726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201337"/>
            <a:ext cx="8689976" cy="109895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Code snippet for image scraping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417739"/>
            <a:ext cx="8689976" cy="5368955"/>
          </a:xfrm>
        </p:spPr>
        <p:txBody>
          <a:bodyPr/>
          <a:lstStyle/>
          <a:p>
            <a:pPr algn="l"/>
            <a:endParaRPr lang="en-IN" dirty="0" smtClean="0"/>
          </a:p>
          <a:p>
            <a:pPr algn="l"/>
            <a:endParaRPr lang="en-IN" dirty="0"/>
          </a:p>
          <a:p>
            <a:pPr algn="l"/>
            <a:endParaRPr lang="en-IN" dirty="0" smtClean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012" y="1082216"/>
            <a:ext cx="5301842" cy="1451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02" y="1082216"/>
            <a:ext cx="4244708" cy="545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073791"/>
            <a:ext cx="8689976" cy="4580389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“</a:t>
            </a:r>
            <a:r>
              <a:rPr lang="en-IN" sz="3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images” is the function that we are creating to scrap all the images we are</a:t>
            </a:r>
          </a:p>
          <a:p>
            <a:pPr algn="l"/>
            <a:r>
              <a:rPr lang="en-IN" sz="3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defining 4 parameters inside the function namely</a:t>
            </a:r>
          </a:p>
          <a:p>
            <a:pPr algn="l"/>
            <a:r>
              <a:rPr lang="en-IN" sz="3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1.url=</a:t>
            </a:r>
            <a:r>
              <a:rPr lang="en-IN" sz="3800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IN" sz="3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website to be scrapped</a:t>
            </a:r>
          </a:p>
          <a:p>
            <a:pPr algn="l"/>
            <a:r>
              <a:rPr lang="en-IN" sz="3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2.folder=folder name where we need images to be saved</a:t>
            </a:r>
          </a:p>
          <a:p>
            <a:pPr algn="l"/>
            <a:r>
              <a:rPr lang="en-IN" sz="3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3.labels=variable to specify output constraint</a:t>
            </a:r>
          </a:p>
          <a:p>
            <a:pPr algn="l"/>
            <a:r>
              <a:rPr lang="en-IN" sz="3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4.label=assigning different values to different </a:t>
            </a:r>
            <a:r>
              <a:rPr lang="en-IN" sz="3800" cap="none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categories</a:t>
            </a:r>
          </a:p>
          <a:p>
            <a:pPr algn="l"/>
            <a:endParaRPr lang="en-IN" sz="38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3800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amazon_url</a:t>
            </a:r>
            <a:r>
              <a:rPr lang="en-IN" sz="3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contains the </a:t>
            </a:r>
            <a:r>
              <a:rPr lang="en-IN" sz="3800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IN" sz="3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 has to be searched. </a:t>
            </a:r>
            <a:r>
              <a:rPr lang="en-IN" sz="3800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search_bar</a:t>
            </a:r>
            <a:r>
              <a:rPr lang="en-IN" sz="3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used to</a:t>
            </a:r>
          </a:p>
          <a:p>
            <a:pPr algn="l"/>
            <a:r>
              <a:rPr lang="en-IN" sz="3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the keys of the input . button is used to search the entered product.</a:t>
            </a:r>
          </a:p>
          <a:p>
            <a:pPr algn="l"/>
            <a:r>
              <a:rPr lang="en-IN" sz="3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scrapping first 6 pages of the </a:t>
            </a:r>
            <a:r>
              <a:rPr lang="en-IN" sz="3800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website.image</a:t>
            </a:r>
            <a:r>
              <a:rPr lang="en-IN" sz="3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names is created by</a:t>
            </a:r>
          </a:p>
          <a:p>
            <a:pPr algn="l"/>
            <a:r>
              <a:rPr lang="en-IN" sz="3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concatenating the folder </a:t>
            </a:r>
            <a:r>
              <a:rPr lang="en-IN" sz="3800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name,category</a:t>
            </a:r>
            <a:r>
              <a:rPr lang="en-IN" sz="3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,number and jpg </a:t>
            </a:r>
            <a:r>
              <a:rPr lang="en-IN" sz="3800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extension.Now</a:t>
            </a:r>
            <a:r>
              <a:rPr lang="en-IN" sz="3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</a:t>
            </a:r>
          </a:p>
          <a:p>
            <a:pPr algn="l"/>
            <a:r>
              <a:rPr lang="en-IN" sz="3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images is saved file.</a:t>
            </a:r>
          </a:p>
        </p:txBody>
      </p:sp>
    </p:spTree>
    <p:extLst>
      <p:ext uri="{BB962C8B-B14F-4D97-AF65-F5344CB8AC3E}">
        <p14:creationId xmlns:p14="http://schemas.microsoft.com/office/powerpoint/2010/main" val="25809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45952"/>
            <a:ext cx="8689976" cy="755009"/>
          </a:xfrm>
        </p:spPr>
        <p:txBody>
          <a:bodyPr>
            <a:normAutofit/>
          </a:bodyPr>
          <a:lstStyle/>
          <a:p>
            <a:r>
              <a:rPr lang="en-IN" dirty="0" smtClean="0"/>
              <a:t>Image classification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1719744"/>
            <a:ext cx="8689976" cy="4563610"/>
          </a:xfrm>
        </p:spPr>
        <p:txBody>
          <a:bodyPr>
            <a:normAutofit/>
          </a:bodyPr>
          <a:lstStyle/>
          <a:p>
            <a:pPr algn="l"/>
            <a:r>
              <a:rPr lang="en-IN" sz="1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Libraries used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tensorflow</a:t>
            </a:r>
            <a:endParaRPr lang="en-IN" sz="18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keras</a:t>
            </a:r>
            <a:endParaRPr lang="en-IN" sz="18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PIL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kerastuner</a:t>
            </a:r>
            <a:endParaRPr lang="en-IN" sz="18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RandomSearch</a:t>
            </a:r>
            <a:endParaRPr lang="en-IN" sz="18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Hyperparameters</a:t>
            </a:r>
            <a:endParaRPr lang="en-IN" sz="18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sz="1800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matplotlib</a:t>
            </a:r>
            <a:endParaRPr lang="en-IN" sz="18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2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98959"/>
            <a:ext cx="10363826" cy="4001548"/>
          </a:xfrm>
        </p:spPr>
        <p:txBody>
          <a:bodyPr>
            <a:normAutofit/>
          </a:bodyPr>
          <a:lstStyle/>
          <a:p>
            <a:r>
              <a:rPr lang="en-IN" cap="none" dirty="0"/>
              <a:t>Images are read from the folder using </a:t>
            </a:r>
            <a:r>
              <a:rPr lang="en-IN" cap="none" dirty="0" err="1"/>
              <a:t>Image.open.Since</a:t>
            </a:r>
            <a:r>
              <a:rPr lang="en-IN" cap="none" dirty="0"/>
              <a:t> all the images are of</a:t>
            </a:r>
          </a:p>
          <a:p>
            <a:r>
              <a:rPr lang="en-IN" cap="none" dirty="0"/>
              <a:t>different </a:t>
            </a:r>
            <a:r>
              <a:rPr lang="en-IN" cap="none" dirty="0" err="1"/>
              <a:t>ssizes</a:t>
            </a:r>
            <a:r>
              <a:rPr lang="en-IN" cap="none" dirty="0"/>
              <a:t> ,resize is used to normalize or scale all the images into same</a:t>
            </a:r>
          </a:p>
          <a:p>
            <a:r>
              <a:rPr lang="en-IN" cap="none" dirty="0"/>
              <a:t>size.</a:t>
            </a:r>
          </a:p>
          <a:p>
            <a:r>
              <a:rPr lang="en-IN" cap="none" dirty="0"/>
              <a:t>The data is loaded read from the csv </a:t>
            </a:r>
            <a:r>
              <a:rPr lang="en-IN" cap="none" dirty="0" err="1"/>
              <a:t>file.We</a:t>
            </a:r>
            <a:r>
              <a:rPr lang="en-IN" cap="none" dirty="0"/>
              <a:t> are using simple </a:t>
            </a:r>
            <a:r>
              <a:rPr lang="en-IN" cap="none" dirty="0" err="1"/>
              <a:t>cnn</a:t>
            </a:r>
            <a:r>
              <a:rPr lang="en-IN" cap="none" dirty="0"/>
              <a:t> </a:t>
            </a:r>
            <a:r>
              <a:rPr lang="en-IN" cap="none" dirty="0" err="1"/>
              <a:t>archirectue</a:t>
            </a:r>
            <a:endParaRPr lang="en-IN" cap="none" dirty="0"/>
          </a:p>
          <a:p>
            <a:r>
              <a:rPr lang="en-IN" cap="none" dirty="0"/>
              <a:t>with </a:t>
            </a:r>
            <a:r>
              <a:rPr lang="en-IN" cap="none" dirty="0" err="1"/>
              <a:t>keras</a:t>
            </a:r>
            <a:r>
              <a:rPr lang="en-IN" cap="none" dirty="0"/>
              <a:t> tuner to solve the problem.</a:t>
            </a:r>
          </a:p>
          <a:p>
            <a:r>
              <a:rPr lang="en-IN" cap="none" dirty="0" err="1"/>
              <a:t>Sequntial</a:t>
            </a:r>
            <a:r>
              <a:rPr lang="en-IN" cap="none" dirty="0"/>
              <a:t> layer is created which is consisted of 14 </a:t>
            </a:r>
            <a:r>
              <a:rPr lang="en-IN" cap="none" dirty="0" err="1"/>
              <a:t>layers.One</a:t>
            </a:r>
            <a:r>
              <a:rPr lang="en-IN" cap="none" dirty="0"/>
              <a:t> input layer,1</a:t>
            </a:r>
          </a:p>
          <a:p>
            <a:r>
              <a:rPr lang="en-IN" cap="none" dirty="0"/>
              <a:t>output layer,4 convolution layers,4 </a:t>
            </a:r>
            <a:r>
              <a:rPr lang="en-IN" cap="none" dirty="0" err="1"/>
              <a:t>maxpooling</a:t>
            </a:r>
            <a:r>
              <a:rPr lang="en-IN" cap="none" dirty="0"/>
              <a:t> layer,5 dropout layer to</a:t>
            </a:r>
          </a:p>
          <a:p>
            <a:r>
              <a:rPr lang="en-IN" cap="none" dirty="0"/>
              <a:t>overcome overfitting.</a:t>
            </a:r>
            <a:endParaRPr lang="en-IN" sz="1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2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39</TotalTime>
  <Words>323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Droplet</vt:lpstr>
      <vt:lpstr>Image classification</vt:lpstr>
      <vt:lpstr>Contents</vt:lpstr>
      <vt:lpstr>INTRODUCTION</vt:lpstr>
      <vt:lpstr>Image scrapping</vt:lpstr>
      <vt:lpstr>Libraries used</vt:lpstr>
      <vt:lpstr>Code snippet for image scraping</vt:lpstr>
      <vt:lpstr>PowerPoint Presentation</vt:lpstr>
      <vt:lpstr>Image classification</vt:lpstr>
      <vt:lpstr>PowerPoint Presentation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</dc:title>
  <dc:creator>THIS PC</dc:creator>
  <cp:lastModifiedBy>THIS PC</cp:lastModifiedBy>
  <cp:revision>5</cp:revision>
  <dcterms:created xsi:type="dcterms:W3CDTF">2021-06-17T18:33:57Z</dcterms:created>
  <dcterms:modified xsi:type="dcterms:W3CDTF">2021-06-17T19:13:48Z</dcterms:modified>
</cp:coreProperties>
</file>