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810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800" b="1" dirty="0">
                <a:latin typeface="Aldhabi" panose="01000000000000000000" pitchFamily="2" charset="-78"/>
                <a:cs typeface="Aldhabi" panose="01000000000000000000" pitchFamily="2" charset="-78"/>
              </a:rPr>
              <a:t>Data modeling</a:t>
            </a:r>
            <a:endParaRPr lang="en-US" sz="8800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ldhabi" panose="01000000000000000000" pitchFamily="2" charset="-78"/>
                <a:cs typeface="Aldhabi" panose="01000000000000000000" pitchFamily="2" charset="-78"/>
              </a:rPr>
              <a:t>all the data that is now available from the client and ready for the modeling of the problem statement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882C109-A1F9-1AA0-35EA-CAB56AD83B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981200"/>
            <a:ext cx="8763000" cy="26170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0A077D3-2726-79B0-0097-5AE684F43C67}"/>
              </a:ext>
            </a:extLst>
          </p:cNvPr>
          <p:cNvSpPr txBox="1"/>
          <p:nvPr/>
        </p:nvSpPr>
        <p:spPr>
          <a:xfrm>
            <a:off x="2590800" y="762000"/>
            <a:ext cx="457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b="1" u="sng" dirty="0">
                <a:latin typeface="Aldhabi" panose="01000000000000000000" pitchFamily="2" charset="-78"/>
                <a:cs typeface="Aldhabi" panose="01000000000000000000" pitchFamily="2" charset="-78"/>
              </a:rPr>
              <a:t>Data Model Diagram </a:t>
            </a:r>
            <a:endParaRPr lang="en-IN" sz="4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36C8B60-EC0C-E5E8-BE58-4094B31FCD3D}"/>
              </a:ext>
            </a:extLst>
          </p:cNvPr>
          <p:cNvSpPr txBox="1"/>
          <p:nvPr/>
        </p:nvSpPr>
        <p:spPr>
          <a:xfrm>
            <a:off x="500743" y="609600"/>
            <a:ext cx="8610600" cy="49244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b="1" u="sng" dirty="0">
                <a:latin typeface="Aldhabi" panose="01000000000000000000" pitchFamily="2" charset="-78"/>
                <a:cs typeface="Aldhabi" panose="01000000000000000000" pitchFamily="2" charset="-78"/>
              </a:rPr>
              <a:t>Data Model Diagram Summary:</a:t>
            </a:r>
          </a:p>
          <a:p>
            <a:endParaRPr lang="en-US" dirty="0"/>
          </a:p>
          <a:p>
            <a:r>
              <a:rPr lang="en-US" sz="2800" b="1" u="sng" dirty="0">
                <a:latin typeface="Aldhabi" panose="01000000000000000000" pitchFamily="2" charset="-78"/>
                <a:cs typeface="Aldhabi" panose="01000000000000000000" pitchFamily="2" charset="-78"/>
              </a:rPr>
              <a:t>Tables: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Aldhabi" panose="01000000000000000000" pitchFamily="2" charset="-78"/>
                <a:cs typeface="Aldhabi" panose="01000000000000000000" pitchFamily="2" charset="-78"/>
              </a:rPr>
              <a:t>Sales Table : Contains sales data.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Aldhabi" panose="01000000000000000000" pitchFamily="2" charset="-78"/>
                <a:cs typeface="Aldhabi" panose="01000000000000000000" pitchFamily="2" charset="-78"/>
              </a:rPr>
              <a:t>Sensor_Storage_Temperature</a:t>
            </a:r>
            <a:r>
              <a:rPr lang="en-US" sz="2400" dirty="0">
                <a:latin typeface="Aldhabi" panose="01000000000000000000" pitchFamily="2" charset="-78"/>
                <a:cs typeface="Aldhabi" panose="01000000000000000000" pitchFamily="2" charset="-78"/>
              </a:rPr>
              <a:t> Table : Contains IoT data from temperature sensors in the storage facility.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Aldhabi" panose="01000000000000000000" pitchFamily="2" charset="-78"/>
                <a:cs typeface="Aldhabi" panose="01000000000000000000" pitchFamily="2" charset="-78"/>
              </a:rPr>
              <a:t>Sensor_Stock_Levels</a:t>
            </a:r>
            <a:r>
              <a:rPr lang="en-US" sz="2400" dirty="0">
                <a:latin typeface="Aldhabi" panose="01000000000000000000" pitchFamily="2" charset="-78"/>
                <a:cs typeface="Aldhabi" panose="01000000000000000000" pitchFamily="2" charset="-78"/>
              </a:rPr>
              <a:t> Table : Contains estimated stock levels of products based on IoT sensors.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r>
              <a:rPr lang="en-US" sz="2800" b="1" u="sng" dirty="0">
                <a:latin typeface="Aldhabi" panose="01000000000000000000" pitchFamily="2" charset="-78"/>
                <a:cs typeface="Aldhabi" panose="01000000000000000000" pitchFamily="2" charset="-78"/>
              </a:rPr>
              <a:t>Relationships Between Tables:</a:t>
            </a:r>
          </a:p>
          <a:p>
            <a:r>
              <a:rPr lang="en-US" sz="2400" dirty="0">
                <a:latin typeface="Aldhabi" panose="01000000000000000000" pitchFamily="2" charset="-78"/>
                <a:cs typeface="Aldhabi" panose="01000000000000000000" pitchFamily="2" charset="-78"/>
              </a:rPr>
              <a:t>Arrows Indicate Relationships :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Aldhabi" panose="01000000000000000000" pitchFamily="2" charset="-78"/>
                <a:cs typeface="Aldhabi" panose="01000000000000000000" pitchFamily="2" charset="-78"/>
              </a:rPr>
              <a:t>Columns at the start and end of the arrows show how tables can be merged.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Aldhabi" panose="01000000000000000000" pitchFamily="2" charset="-78"/>
                <a:cs typeface="Aldhabi" panose="01000000000000000000" pitchFamily="2" charset="-78"/>
              </a:rPr>
              <a:t>These relationships are essential for integrating data from different tables.</a:t>
            </a:r>
            <a:endParaRPr lang="en-IN" sz="2400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536498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61182" y="970671"/>
          <a:ext cx="1181686" cy="3657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1816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7992431"/>
              </p:ext>
            </p:extLst>
          </p:nvPr>
        </p:nvGraphicFramePr>
        <p:xfrm>
          <a:off x="609600" y="457200"/>
          <a:ext cx="7924800" cy="5648325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76275">
                <a:tc>
                  <a:txBody>
                    <a:bodyPr/>
                    <a:lstStyle/>
                    <a:p>
                      <a:r>
                        <a:rPr lang="en-US" dirty="0" err="1"/>
                        <a:t>transaction_id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product_id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customer_type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unit_price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quantity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payment_type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6275">
                <a:tc>
                  <a:txBody>
                    <a:bodyPr/>
                    <a:lstStyle/>
                    <a:p>
                      <a:r>
                        <a:rPr lang="en-US" dirty="0"/>
                        <a:t>a1c82654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3bc6c1ea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fruit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e-wallet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6275">
                <a:tc>
                  <a:txBody>
                    <a:bodyPr/>
                    <a:lstStyle/>
                    <a:p>
                      <a:r>
                        <a:rPr lang="en-US" dirty="0"/>
                        <a:t>157cebd9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157cebd9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fruit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e-wallet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6275">
                <a:tc>
                  <a:txBody>
                    <a:bodyPr/>
                    <a:lstStyle/>
                    <a:p>
                      <a:r>
                        <a:rPr lang="en-US" dirty="0"/>
                        <a:t>a016533b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527cebd5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fruit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e-wallet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6275">
                <a:tc>
                  <a:txBody>
                    <a:bodyPr/>
                    <a:lstStyle/>
                    <a:p>
                      <a:r>
                        <a:rPr lang="en-US" dirty="0"/>
                        <a:t>103e9577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a016533b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fruit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e-wallet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76275">
                <a:tc>
                  <a:txBody>
                    <a:bodyPr/>
                    <a:lstStyle/>
                    <a:p>
                      <a:r>
                        <a:rPr lang="en-US" dirty="0"/>
                        <a:t>c6ad90d1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fruit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76275">
                <a:tc>
                  <a:txBody>
                    <a:bodyPr/>
                    <a:lstStyle/>
                    <a:p>
                      <a:r>
                        <a:rPr lang="en-US" dirty="0"/>
                        <a:t>1e17a472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fruit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e-wallet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76275">
                <a:tc>
                  <a:txBody>
                    <a:bodyPr/>
                    <a:lstStyle/>
                    <a:p>
                      <a:r>
                        <a:rPr lang="en-US" dirty="0"/>
                        <a:t>0fdb1ce3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fruit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e-wallet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180</Words>
  <Application>Microsoft Office PowerPoint</Application>
  <PresentationFormat>On-screen Show (4:3)</PresentationFormat>
  <Paragraphs>75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Aldhabi</vt:lpstr>
      <vt:lpstr>Arial</vt:lpstr>
      <vt:lpstr>Calibri</vt:lpstr>
      <vt:lpstr>Wingdings</vt:lpstr>
      <vt:lpstr>Office Theme</vt:lpstr>
      <vt:lpstr>Data modeling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modeling</dc:title>
  <dc:creator>Hp</dc:creator>
  <cp:lastModifiedBy>bongu lahari</cp:lastModifiedBy>
  <cp:revision>7</cp:revision>
  <dcterms:created xsi:type="dcterms:W3CDTF">2006-08-16T00:00:00Z</dcterms:created>
  <dcterms:modified xsi:type="dcterms:W3CDTF">2024-05-20T15:20:33Z</dcterms:modified>
</cp:coreProperties>
</file>