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employee%20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Employee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dataset.xlsx]Sheet5!PivotTable3</c:name>
    <c:fmtId val="10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Sheet5!$B$3:$B$4</c:f>
              <c:strCache>
                <c:ptCount val="1"/>
                <c:pt idx="0">
                  <c:v>Female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7ED-473A-AB0C-987439D68A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7ED-473A-AB0C-987439D68A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7ED-473A-AB0C-987439D68AB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7ED-473A-AB0C-987439D68AB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27ED-473A-AB0C-987439D68AB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27ED-473A-AB0C-987439D68AB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27ED-473A-AB0C-987439D68AB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27ED-473A-AB0C-987439D68AB8}"/>
              </c:ext>
            </c:extLst>
          </c:dPt>
          <c:cat>
            <c:strRef>
              <c:f>Sheet5!$A$5:$A$13</c:f>
              <c:strCache>
                <c:ptCount val="8"/>
                <c:pt idx="0">
                  <c:v>Business Development</c:v>
                </c:pt>
                <c:pt idx="1">
                  <c:v>Engineering</c:v>
                </c:pt>
                <c:pt idx="2">
                  <c:v>Marketing</c:v>
                </c:pt>
                <c:pt idx="3">
                  <c:v>NULL</c:v>
                </c:pt>
                <c:pt idx="4">
                  <c:v>Research and Development</c:v>
                </c:pt>
                <c:pt idx="5">
                  <c:v>Services</c:v>
                </c:pt>
                <c:pt idx="6">
                  <c:v>Support</c:v>
                </c:pt>
                <c:pt idx="7">
                  <c:v>Training</c:v>
                </c:pt>
              </c:strCache>
            </c:strRef>
          </c:cat>
          <c:val>
            <c:numRef>
              <c:f>Sheet5!$B$5:$B$13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5">
                  <c:v>2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7ED-473A-AB0C-987439D68AB8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Male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Sheet5!$A$5:$A$13</c:f>
              <c:strCache>
                <c:ptCount val="8"/>
                <c:pt idx="0">
                  <c:v>Business Development</c:v>
                </c:pt>
                <c:pt idx="1">
                  <c:v>Engineering</c:v>
                </c:pt>
                <c:pt idx="2">
                  <c:v>Marketing</c:v>
                </c:pt>
                <c:pt idx="3">
                  <c:v>NULL</c:v>
                </c:pt>
                <c:pt idx="4">
                  <c:v>Research and Development</c:v>
                </c:pt>
                <c:pt idx="5">
                  <c:v>Services</c:v>
                </c:pt>
                <c:pt idx="6">
                  <c:v>Support</c:v>
                </c:pt>
                <c:pt idx="7">
                  <c:v>Training</c:v>
                </c:pt>
              </c:strCache>
            </c:strRef>
          </c:cat>
          <c:val>
            <c:numRef>
              <c:f>Sheet5!$C$5:$C$13</c:f>
              <c:numCache>
                <c:formatCode>General</c:formatCode>
                <c:ptCount val="8"/>
                <c:pt idx="1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27ED-473A-AB0C-987439D68A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Sheet3!$A$5:$A$13</c:f>
              <c:strCache>
                <c:ptCount val="8"/>
                <c:pt idx="0">
                  <c:v>Business Development</c:v>
                </c:pt>
                <c:pt idx="1">
                  <c:v>Engineering</c:v>
                </c:pt>
                <c:pt idx="2">
                  <c:v>Marketing</c:v>
                </c:pt>
                <c:pt idx="3">
                  <c:v>NULL</c:v>
                </c:pt>
                <c:pt idx="4">
                  <c:v>Research and Development</c:v>
                </c:pt>
                <c:pt idx="5">
                  <c:v>Services</c:v>
                </c:pt>
                <c:pt idx="6">
                  <c:v>Support</c:v>
                </c:pt>
                <c:pt idx="7">
                  <c:v>Training</c:v>
                </c:pt>
              </c:strCache>
            </c:strRef>
          </c:cat>
          <c:val>
            <c:numRef>
              <c:f>Sheet3!$B$5:$B$13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5">
                  <c:v>2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9B-4B16-993C-79A753C3AB1D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Sheet3!$A$5:$A$13</c:f>
              <c:strCache>
                <c:ptCount val="8"/>
                <c:pt idx="0">
                  <c:v>Business Development</c:v>
                </c:pt>
                <c:pt idx="1">
                  <c:v>Engineering</c:v>
                </c:pt>
                <c:pt idx="2">
                  <c:v>Marketing</c:v>
                </c:pt>
                <c:pt idx="3">
                  <c:v>NULL</c:v>
                </c:pt>
                <c:pt idx="4">
                  <c:v>Research and Development</c:v>
                </c:pt>
                <c:pt idx="5">
                  <c:v>Services</c:v>
                </c:pt>
                <c:pt idx="6">
                  <c:v>Support</c:v>
                </c:pt>
                <c:pt idx="7">
                  <c:v>Training</c:v>
                </c:pt>
              </c:strCache>
            </c:strRef>
          </c:cat>
          <c:val>
            <c:numRef>
              <c:f>Sheet3!$C$5:$C$13</c:f>
              <c:numCache>
                <c:formatCode>General</c:formatCode>
                <c:ptCount val="8"/>
                <c:pt idx="1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9B-4B16-993C-79A753C3AB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10624736"/>
        <c:axId val="510623072"/>
        <c:axId val="0"/>
      </c:bar3DChart>
      <c:catAx>
        <c:axId val="51062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623072"/>
        <c:crosses val="autoZero"/>
        <c:auto val="1"/>
        <c:lblAlgn val="ctr"/>
        <c:lblOffset val="100"/>
        <c:noMultiLvlLbl val="0"/>
      </c:catAx>
      <c:valAx>
        <c:axId val="51062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624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34847" y="342629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 </a:t>
            </a:r>
            <a:r>
              <a:rPr lang="en-US" sz="2400" dirty="0" smtClean="0">
                <a:solidFill>
                  <a:srgbClr val="002060"/>
                </a:solidFill>
              </a:rPr>
              <a:t>: </a:t>
            </a:r>
            <a:r>
              <a:rPr lang="en-US" sz="2400" dirty="0" err="1" smtClean="0">
                <a:solidFill>
                  <a:srgbClr val="002060"/>
                </a:solidFill>
              </a:rPr>
              <a:t>Lahari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Buridi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smtClean="0"/>
              <a:t>REGISTER NO      : </a:t>
            </a:r>
            <a:r>
              <a:rPr lang="en-US" sz="2400" dirty="0" smtClean="0">
                <a:solidFill>
                  <a:srgbClr val="002060"/>
                </a:solidFill>
              </a:rPr>
              <a:t>312212892 (unm14512022g03)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smtClean="0"/>
              <a:t>DEPARTMENT     :</a:t>
            </a:r>
            <a:r>
              <a:rPr lang="en-US" sz="2400" dirty="0" smtClean="0">
                <a:solidFill>
                  <a:srgbClr val="002060"/>
                </a:solidFill>
              </a:rPr>
              <a:t> B.com(General)Commerce.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smtClean="0"/>
              <a:t>COLLEGE              : </a:t>
            </a:r>
            <a:r>
              <a:rPr lang="en-US" sz="2400" dirty="0" err="1" smtClean="0">
                <a:solidFill>
                  <a:srgbClr val="002060"/>
                </a:solidFill>
              </a:rPr>
              <a:t>Mahalash</a:t>
            </a:r>
            <a:r>
              <a:rPr lang="en-US" sz="2400" dirty="0" err="1" smtClean="0">
                <a:solidFill>
                  <a:srgbClr val="002060"/>
                </a:solidFill>
              </a:rPr>
              <a:t>mi</a:t>
            </a:r>
            <a:r>
              <a:rPr lang="en-US" sz="2400" dirty="0" smtClean="0">
                <a:solidFill>
                  <a:srgbClr val="002060"/>
                </a:solidFill>
              </a:rPr>
              <a:t> Women’s College Of Arts And Science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           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775" y="1524000"/>
            <a:ext cx="86137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 collection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1) </a:t>
            </a:r>
            <a:r>
              <a:rPr lang="en-US" dirty="0" err="1" smtClean="0"/>
              <a:t>Relevent</a:t>
            </a:r>
            <a:r>
              <a:rPr lang="en-US" dirty="0" smtClean="0"/>
              <a:t> information is obtained from employee set data and department records.</a:t>
            </a:r>
          </a:p>
          <a:p>
            <a:r>
              <a:rPr lang="en-US" dirty="0" smtClean="0"/>
              <a:t>2)Data is collected from the observations.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Feature collection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1)Data collection tools are employed to collect the features.</a:t>
            </a:r>
          </a:p>
          <a:p>
            <a:r>
              <a:rPr lang="en-US" dirty="0" smtClean="0"/>
              <a:t>2) </a:t>
            </a:r>
            <a:r>
              <a:rPr lang="en-US" dirty="0" err="1" smtClean="0"/>
              <a:t>Relevent</a:t>
            </a:r>
            <a:r>
              <a:rPr lang="en-US" dirty="0" smtClean="0"/>
              <a:t> features are </a:t>
            </a:r>
            <a:r>
              <a:rPr lang="en-US" dirty="0" err="1" smtClean="0"/>
              <a:t>choosen</a:t>
            </a:r>
            <a:r>
              <a:rPr lang="en-US" dirty="0" smtClean="0"/>
              <a:t> accurately for the data analysis.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 Cleaning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1)Identified missing values and incomplete data convert data into consistent format to ensure that relationships between data elements are accurate.</a:t>
            </a:r>
          </a:p>
          <a:p>
            <a:r>
              <a:rPr lang="en-US" dirty="0" smtClean="0"/>
              <a:t>2) Ensure that the cleaned data meets the requirements for analysis and reporting.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Performance Level</a:t>
            </a:r>
            <a:r>
              <a:rPr lang="en-US" dirty="0" smtClean="0"/>
              <a:t>:</a:t>
            </a:r>
          </a:p>
          <a:p>
            <a:pPr marL="342900" indent="-342900">
              <a:buAutoNum type="arabicParenR"/>
            </a:pPr>
            <a:r>
              <a:rPr lang="en-US" dirty="0" smtClean="0"/>
              <a:t>The collected data related to performance metrics identified.</a:t>
            </a:r>
          </a:p>
          <a:p>
            <a:r>
              <a:rPr lang="en-US" dirty="0" smtClean="0"/>
              <a:t>2) Systematically evaluating performance levels departments can understand their effectiveness and make improvements.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81125"/>
              </p:ext>
            </p:extLst>
          </p:nvPr>
        </p:nvGraphicFramePr>
        <p:xfrm>
          <a:off x="755332" y="1295400"/>
          <a:ext cx="7620000" cy="4481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4572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Employee Data Analysis</a:t>
            </a:r>
            <a:endParaRPr lang="en-IN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233205"/>
              </p:ext>
            </p:extLst>
          </p:nvPr>
        </p:nvGraphicFramePr>
        <p:xfrm>
          <a:off x="1447800" y="1600200"/>
          <a:ext cx="67056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63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analysis of employee data within the department has provided valuable insights into work force dynamics , performance and areas for improvement .</a:t>
            </a:r>
          </a:p>
          <a:p>
            <a:r>
              <a:rPr lang="en-US" sz="2400" dirty="0" smtClean="0"/>
              <a:t>The employee data analysis provides a foundation for informed decision making and strategic planning.</a:t>
            </a:r>
          </a:p>
          <a:p>
            <a:r>
              <a:rPr lang="en-US" sz="2400" dirty="0" smtClean="0"/>
              <a:t>By addressing the identified areas of improvement and leveraging strengths , the department can enhance its overall effectiveness ,employee satisfaction and operational success.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r>
              <a:rPr lang="en-US" sz="4250" spc="10" dirty="0" smtClean="0"/>
              <a:t> 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34073" y="1695450"/>
            <a:ext cx="6862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Assessing current employee distribution across departments.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Analysing</a:t>
            </a:r>
            <a:r>
              <a:rPr lang="en-US" dirty="0" smtClean="0"/>
              <a:t> performance and engagement metrics across departments.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Identifying factors causing </a:t>
            </a:r>
            <a:r>
              <a:rPr lang="en-US" dirty="0" err="1" smtClean="0"/>
              <a:t>descripencies</a:t>
            </a:r>
            <a:r>
              <a:rPr lang="en-US" dirty="0" smtClean="0"/>
              <a:t> and develop strategies for standardization and improvement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Ensuring a balanced distribution of employees is critical for optimizing departmental performance and achieving organizational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will enhance operational efficiency and support strategic initiatives.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Identifying imbalances and develop strategies for more effective staff allocation.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5200" y="2743200"/>
            <a:ext cx="703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 </a:t>
            </a:r>
            <a:r>
              <a:rPr lang="en-US" sz="2400" dirty="0" smtClean="0"/>
              <a:t>Analyzing employee data across departments to evaluate data on employee demographics, performance metrics and departmental structures</a:t>
            </a:r>
            <a:r>
              <a:rPr lang="en-US" sz="2800" dirty="0" smtClean="0"/>
              <a:t>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758536" y="2020571"/>
            <a:ext cx="79629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Department Managers </a:t>
            </a:r>
            <a:r>
              <a:rPr lang="en-US" sz="2000" dirty="0" smtClean="0"/>
              <a:t>- They use the insights to understand team </a:t>
            </a:r>
            <a:r>
              <a:rPr lang="en-US" sz="2000" dirty="0" err="1" smtClean="0"/>
              <a:t>performance,implement</a:t>
            </a:r>
            <a:r>
              <a:rPr lang="en-US" sz="2000" dirty="0" smtClean="0"/>
              <a:t> improvements.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HR Professionals </a:t>
            </a:r>
            <a:r>
              <a:rPr lang="en-US" sz="2000" dirty="0" smtClean="0"/>
              <a:t>– They leverage the data to manage workforce planning ,employee development ,to ensure alignment with organizational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Executives and senior Management </a:t>
            </a:r>
            <a:r>
              <a:rPr lang="en-US" sz="2000" dirty="0" smtClean="0"/>
              <a:t>– They use the analysis to Make strategic decisions, allocate resources and shape company policies.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Finance Teams </a:t>
            </a:r>
            <a:r>
              <a:rPr lang="en-US" sz="2000" dirty="0" smtClean="0"/>
              <a:t>– They use data for budgeting and financial planning related to staffing and departmental expenditure.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Employee Relations Specialists </a:t>
            </a:r>
            <a:r>
              <a:rPr lang="en-US" sz="2000" dirty="0" smtClean="0"/>
              <a:t>– They address employee concerns, enhance engagement and improve overall workplace culture.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2133600"/>
            <a:ext cx="632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Conditional Formatting</a:t>
            </a:r>
            <a:r>
              <a:rPr lang="en-US" sz="2400" dirty="0" smtClean="0"/>
              <a:t>-It is used to select a range of range of cells to highlight the missing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Filtering- It </a:t>
            </a:r>
            <a:r>
              <a:rPr lang="en-US" sz="2400" dirty="0" smtClean="0"/>
              <a:t>is used to filter data in excel of the selected range of </a:t>
            </a:r>
            <a:r>
              <a:rPr lang="en-US" sz="2400" dirty="0" err="1" smtClean="0"/>
              <a:t>data.Here</a:t>
            </a:r>
            <a:r>
              <a:rPr lang="en-US" sz="2400" dirty="0" smtClean="0"/>
              <a:t> we used to filter out the blank cells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Pivot table</a:t>
            </a:r>
            <a:r>
              <a:rPr lang="en-US" sz="2400" dirty="0" smtClean="0"/>
              <a:t>- It is used for summarizing , analyzing, and presenting </a:t>
            </a:r>
            <a:r>
              <a:rPr lang="en-US" sz="2400" dirty="0" err="1" smtClean="0"/>
              <a:t>data.It</a:t>
            </a:r>
            <a:r>
              <a:rPr lang="en-US" sz="2400" dirty="0" smtClean="0"/>
              <a:t> allows to organize data sets to gain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Graph</a:t>
            </a:r>
            <a:r>
              <a:rPr lang="en-US" sz="2400" dirty="0" smtClean="0"/>
              <a:t> – It is used for visually representing data making it easier to identify patterns and relationships.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478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Dataset = It is downloaded from </a:t>
            </a:r>
            <a:r>
              <a:rPr lang="en-US" dirty="0" err="1" smtClean="0"/>
              <a:t>Edunet</a:t>
            </a:r>
            <a:r>
              <a:rPr lang="en-US" dirty="0" smtClean="0"/>
              <a:t> Foundation</a:t>
            </a:r>
          </a:p>
          <a:p>
            <a:r>
              <a:rPr lang="en-US" dirty="0"/>
              <a:t>9</a:t>
            </a:r>
            <a:r>
              <a:rPr lang="en-US" dirty="0" smtClean="0"/>
              <a:t> – features</a:t>
            </a:r>
          </a:p>
          <a:p>
            <a:r>
              <a:rPr lang="en-US" dirty="0" err="1" smtClean="0"/>
              <a:t>Emp</a:t>
            </a:r>
            <a:r>
              <a:rPr lang="en-US" dirty="0" smtClean="0"/>
              <a:t> ID – It is represented in number format.</a:t>
            </a:r>
          </a:p>
          <a:p>
            <a:r>
              <a:rPr lang="en-US" dirty="0" smtClean="0"/>
              <a:t>Name – </a:t>
            </a:r>
            <a:r>
              <a:rPr lang="en-US" dirty="0"/>
              <a:t>It is represented </a:t>
            </a:r>
            <a:r>
              <a:rPr lang="en-US" dirty="0" smtClean="0"/>
              <a:t>in Text format.</a:t>
            </a:r>
          </a:p>
          <a:p>
            <a:r>
              <a:rPr lang="en-US" dirty="0" smtClean="0"/>
              <a:t>Gender – Male , Female</a:t>
            </a:r>
          </a:p>
          <a:p>
            <a:r>
              <a:rPr lang="en-US" dirty="0" smtClean="0"/>
              <a:t>Department –</a:t>
            </a:r>
            <a:r>
              <a:rPr lang="en-US" dirty="0"/>
              <a:t>It is represented </a:t>
            </a:r>
            <a:r>
              <a:rPr lang="en-US" dirty="0" smtClean="0"/>
              <a:t>in text format.</a:t>
            </a:r>
            <a:endParaRPr lang="en-IN" dirty="0" smtClean="0"/>
          </a:p>
          <a:p>
            <a:r>
              <a:rPr lang="en-US" dirty="0" smtClean="0"/>
              <a:t>Employee type – </a:t>
            </a:r>
            <a:r>
              <a:rPr lang="en-US" dirty="0"/>
              <a:t>It is represented </a:t>
            </a:r>
            <a:r>
              <a:rPr lang="en-US" dirty="0" smtClean="0"/>
              <a:t>in Text format.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057400" y="1524000"/>
            <a:ext cx="85340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Uncovers unexpected insights correlations and opportunities.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Influencing decision making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provides interactive dash boards for exploring data dynamically from different perspectives.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Emphasizing where department excels compare to competitors demonstrating strategic value 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these elements department analysis provides valuable insights and financial impact of key findings.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652</Words>
  <Application>Microsoft Office PowerPoint</Application>
  <PresentationFormat>Widescreen</PresentationFormat>
  <Paragraphs>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DELL</cp:lastModifiedBy>
  <cp:revision>30</cp:revision>
  <dcterms:created xsi:type="dcterms:W3CDTF">2024-03-29T15:07:22Z</dcterms:created>
  <dcterms:modified xsi:type="dcterms:W3CDTF">2024-08-28T16:09:55Z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