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4" r:id="rId6"/>
    <p:sldId id="265" r:id="rId7"/>
    <p:sldId id="267" r:id="rId8"/>
    <p:sldId id="258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12B71-3CF7-1582-D8DD-C138F36431ED}" v="1" dt="2025-11-01T10:38:17.754"/>
    <p1510:client id="{F4417E55-0BEA-42BB-8A76-C1BE5F9C26A6}" v="59" dt="2025-11-01T10:42:15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D2812B71-3CF7-1582-D8DD-C138F36431ED}"/>
    <pc:docChg chg="addSld">
      <pc:chgData name="Guest User" userId="" providerId="Windows Live" clId="Web-{D2812B71-3CF7-1582-D8DD-C138F36431ED}" dt="2025-11-01T10:38:17.754" v="0"/>
      <pc:docMkLst>
        <pc:docMk/>
      </pc:docMkLst>
      <pc:sldChg chg="new">
        <pc:chgData name="Guest User" userId="" providerId="Windows Live" clId="Web-{D2812B71-3CF7-1582-D8DD-C138F36431ED}" dt="2025-11-01T10:38:17.754" v="0"/>
        <pc:sldMkLst>
          <pc:docMk/>
          <pc:sldMk cId="2726874912" sldId="268"/>
        </pc:sldMkLst>
      </pc:sldChg>
    </pc:docChg>
  </pc:docChgLst>
  <pc:docChgLst>
    <pc:chgData name="Lahar Solanki" userId="9ae0cbf4dee881be" providerId="LiveId" clId="{DBA61A96-943E-41F2-8DA4-1A4520E4750F}"/>
    <pc:docChg chg="undo redo custSel addSld delSld modSld sldOrd">
      <pc:chgData name="Lahar Solanki" userId="9ae0cbf4dee881be" providerId="LiveId" clId="{DBA61A96-943E-41F2-8DA4-1A4520E4750F}" dt="2025-11-01T10:42:15.917" v="1018" actId="2696"/>
      <pc:docMkLst>
        <pc:docMk/>
      </pc:docMkLst>
      <pc:sldChg chg="addSp modSp mod">
        <pc:chgData name="Lahar Solanki" userId="9ae0cbf4dee881be" providerId="LiveId" clId="{DBA61A96-943E-41F2-8DA4-1A4520E4750F}" dt="2025-11-01T10:28:11.114" v="1008" actId="14100"/>
        <pc:sldMkLst>
          <pc:docMk/>
          <pc:sldMk cId="2033451277" sldId="256"/>
        </pc:sldMkLst>
        <pc:spChg chg="add mod">
          <ac:chgData name="Lahar Solanki" userId="9ae0cbf4dee881be" providerId="LiveId" clId="{DBA61A96-943E-41F2-8DA4-1A4520E4750F}" dt="2025-11-01T07:49:38.535" v="971"/>
          <ac:spMkLst>
            <pc:docMk/>
            <pc:sldMk cId="2033451277" sldId="256"/>
            <ac:spMk id="2" creationId="{8FF5809B-A1FE-AE35-E106-F27DD93ADA7B}"/>
          </ac:spMkLst>
        </pc:spChg>
        <pc:spChg chg="mod">
          <ac:chgData name="Lahar Solanki" userId="9ae0cbf4dee881be" providerId="LiveId" clId="{DBA61A96-943E-41F2-8DA4-1A4520E4750F}" dt="2025-11-01T07:49:13.465" v="967" actId="1076"/>
          <ac:spMkLst>
            <pc:docMk/>
            <pc:sldMk cId="2033451277" sldId="256"/>
            <ac:spMk id="8" creationId="{00000000-0000-0000-0000-000000000000}"/>
          </ac:spMkLst>
        </pc:spChg>
        <pc:picChg chg="mod">
          <ac:chgData name="Lahar Solanki" userId="9ae0cbf4dee881be" providerId="LiveId" clId="{DBA61A96-943E-41F2-8DA4-1A4520E4750F}" dt="2025-11-01T10:28:11.114" v="1008" actId="14100"/>
          <ac:picMkLst>
            <pc:docMk/>
            <pc:sldMk cId="2033451277" sldId="256"/>
            <ac:picMk id="6" creationId="{00000000-0000-0000-0000-000000000000}"/>
          </ac:picMkLst>
        </pc:picChg>
        <pc:picChg chg="mod">
          <ac:chgData name="Lahar Solanki" userId="9ae0cbf4dee881be" providerId="LiveId" clId="{DBA61A96-943E-41F2-8DA4-1A4520E4750F}" dt="2025-11-01T07:49:25.646" v="970" actId="1076"/>
          <ac:picMkLst>
            <pc:docMk/>
            <pc:sldMk cId="2033451277" sldId="256"/>
            <ac:picMk id="7" creationId="{00000000-0000-0000-0000-000000000000}"/>
          </ac:picMkLst>
        </pc:picChg>
      </pc:sldChg>
      <pc:sldChg chg="addSp modSp mod">
        <pc:chgData name="Lahar Solanki" userId="9ae0cbf4dee881be" providerId="LiveId" clId="{DBA61A96-943E-41F2-8DA4-1A4520E4750F}" dt="2025-11-01T10:28:15.014" v="1009" actId="14100"/>
        <pc:sldMkLst>
          <pc:docMk/>
          <pc:sldMk cId="1043647313" sldId="257"/>
        </pc:sldMkLst>
        <pc:picChg chg="add mod">
          <ac:chgData name="Lahar Solanki" userId="9ae0cbf4dee881be" providerId="LiveId" clId="{DBA61A96-943E-41F2-8DA4-1A4520E4750F}" dt="2025-11-01T10:28:15.014" v="1009" actId="14100"/>
          <ac:picMkLst>
            <pc:docMk/>
            <pc:sldMk cId="1043647313" sldId="257"/>
            <ac:picMk id="6" creationId="{43C3918A-E9AF-D496-EA3A-CCEAA3890726}"/>
          </ac:picMkLst>
        </pc:picChg>
      </pc:sldChg>
      <pc:sldChg chg="addSp modSp mod">
        <pc:chgData name="Lahar Solanki" userId="9ae0cbf4dee881be" providerId="LiveId" clId="{DBA61A96-943E-41F2-8DA4-1A4520E4750F}" dt="2025-11-01T10:28:48.048" v="1015" actId="14100"/>
        <pc:sldMkLst>
          <pc:docMk/>
          <pc:sldMk cId="3331783925" sldId="258"/>
        </pc:sldMkLst>
        <pc:spChg chg="mod">
          <ac:chgData name="Lahar Solanki" userId="9ae0cbf4dee881be" providerId="LiveId" clId="{DBA61A96-943E-41F2-8DA4-1A4520E4750F}" dt="2025-11-01T06:27:00.767" v="939" actId="14100"/>
          <ac:spMkLst>
            <pc:docMk/>
            <pc:sldMk cId="3331783925" sldId="258"/>
            <ac:spMk id="4" creationId="{00000000-0000-0000-0000-000000000000}"/>
          </ac:spMkLst>
        </pc:spChg>
        <pc:spChg chg="mod">
          <ac:chgData name="Lahar Solanki" userId="9ae0cbf4dee881be" providerId="LiveId" clId="{DBA61A96-943E-41F2-8DA4-1A4520E4750F}" dt="2025-11-01T07:51:47.369" v="993" actId="1076"/>
          <ac:spMkLst>
            <pc:docMk/>
            <pc:sldMk cId="3331783925" sldId="258"/>
            <ac:spMk id="11" creationId="{00000000-0000-0000-0000-000000000000}"/>
          </ac:spMkLst>
        </pc:spChg>
        <pc:picChg chg="add mod">
          <ac:chgData name="Lahar Solanki" userId="9ae0cbf4dee881be" providerId="LiveId" clId="{DBA61A96-943E-41F2-8DA4-1A4520E4750F}" dt="2025-11-01T10:28:48.048" v="1015" actId="14100"/>
          <ac:picMkLst>
            <pc:docMk/>
            <pc:sldMk cId="3331783925" sldId="258"/>
            <ac:picMk id="3" creationId="{3CC9B8E9-69A0-BA85-6347-567ACAD8A6A4}"/>
          </ac:picMkLst>
        </pc:picChg>
        <pc:picChg chg="mod">
          <ac:chgData name="Lahar Solanki" userId="9ae0cbf4dee881be" providerId="LiveId" clId="{DBA61A96-943E-41F2-8DA4-1A4520E4750F}" dt="2025-11-01T07:51:15.510" v="986" actId="14100"/>
          <ac:picMkLst>
            <pc:docMk/>
            <pc:sldMk cId="3331783925" sldId="258"/>
            <ac:picMk id="5" creationId="{00000000-0000-0000-0000-000000000000}"/>
          </ac:picMkLst>
        </pc:picChg>
        <pc:picChg chg="mod">
          <ac:chgData name="Lahar Solanki" userId="9ae0cbf4dee881be" providerId="LiveId" clId="{DBA61A96-943E-41F2-8DA4-1A4520E4750F}" dt="2025-11-01T07:51:19.190" v="987" actId="14100"/>
          <ac:picMkLst>
            <pc:docMk/>
            <pc:sldMk cId="3331783925" sldId="258"/>
            <ac:picMk id="6" creationId="{00000000-0000-0000-0000-000000000000}"/>
          </ac:picMkLst>
        </pc:picChg>
        <pc:picChg chg="mod">
          <ac:chgData name="Lahar Solanki" userId="9ae0cbf4dee881be" providerId="LiveId" clId="{DBA61A96-943E-41F2-8DA4-1A4520E4750F}" dt="2025-11-01T07:51:22.480" v="988" actId="14100"/>
          <ac:picMkLst>
            <pc:docMk/>
            <pc:sldMk cId="3331783925" sldId="258"/>
            <ac:picMk id="7" creationId="{00000000-0000-0000-0000-000000000000}"/>
          </ac:picMkLst>
        </pc:picChg>
        <pc:picChg chg="mod">
          <ac:chgData name="Lahar Solanki" userId="9ae0cbf4dee881be" providerId="LiveId" clId="{DBA61A96-943E-41F2-8DA4-1A4520E4750F}" dt="2025-11-01T07:51:25.250" v="989" actId="14100"/>
          <ac:picMkLst>
            <pc:docMk/>
            <pc:sldMk cId="3331783925" sldId="258"/>
            <ac:picMk id="8" creationId="{00000000-0000-0000-0000-000000000000}"/>
          </ac:picMkLst>
        </pc:picChg>
        <pc:picChg chg="mod">
          <ac:chgData name="Lahar Solanki" userId="9ae0cbf4dee881be" providerId="LiveId" clId="{DBA61A96-943E-41F2-8DA4-1A4520E4750F}" dt="2025-11-01T07:51:28.989" v="990" actId="14100"/>
          <ac:picMkLst>
            <pc:docMk/>
            <pc:sldMk cId="3331783925" sldId="258"/>
            <ac:picMk id="9" creationId="{00000000-0000-0000-0000-000000000000}"/>
          </ac:picMkLst>
        </pc:picChg>
        <pc:picChg chg="mod">
          <ac:chgData name="Lahar Solanki" userId="9ae0cbf4dee881be" providerId="LiveId" clId="{DBA61A96-943E-41F2-8DA4-1A4520E4750F}" dt="2025-11-01T07:51:32.690" v="991" actId="14100"/>
          <ac:picMkLst>
            <pc:docMk/>
            <pc:sldMk cId="3331783925" sldId="258"/>
            <ac:picMk id="10" creationId="{00000000-0000-0000-0000-000000000000}"/>
          </ac:picMkLst>
        </pc:picChg>
      </pc:sldChg>
      <pc:sldChg chg="modSp del mod">
        <pc:chgData name="Lahar Solanki" userId="9ae0cbf4dee881be" providerId="LiveId" clId="{DBA61A96-943E-41F2-8DA4-1A4520E4750F}" dt="2025-11-01T06:23:52.175" v="898" actId="2696"/>
        <pc:sldMkLst>
          <pc:docMk/>
          <pc:sldMk cId="1826296406" sldId="259"/>
        </pc:sldMkLst>
        <pc:spChg chg="mod">
          <ac:chgData name="Lahar Solanki" userId="9ae0cbf4dee881be" providerId="LiveId" clId="{DBA61A96-943E-41F2-8DA4-1A4520E4750F}" dt="2025-11-01T06:04:00.682" v="119" actId="20577"/>
          <ac:spMkLst>
            <pc:docMk/>
            <pc:sldMk cId="1826296406" sldId="259"/>
            <ac:spMk id="8" creationId="{00000000-0000-0000-0000-000000000000}"/>
          </ac:spMkLst>
        </pc:spChg>
        <pc:spChg chg="mod">
          <ac:chgData name="Lahar Solanki" userId="9ae0cbf4dee881be" providerId="LiveId" clId="{DBA61A96-943E-41F2-8DA4-1A4520E4750F}" dt="2025-11-01T06:04:42.592" v="144" actId="20577"/>
          <ac:spMkLst>
            <pc:docMk/>
            <pc:sldMk cId="1826296406" sldId="259"/>
            <ac:spMk id="9" creationId="{00000000-0000-0000-0000-000000000000}"/>
          </ac:spMkLst>
        </pc:spChg>
        <pc:spChg chg="mod">
          <ac:chgData name="Lahar Solanki" userId="9ae0cbf4dee881be" providerId="LiveId" clId="{DBA61A96-943E-41F2-8DA4-1A4520E4750F}" dt="2025-11-01T06:06:57.095" v="160" actId="21"/>
          <ac:spMkLst>
            <pc:docMk/>
            <pc:sldMk cId="1826296406" sldId="259"/>
            <ac:spMk id="11" creationId="{00000000-0000-0000-0000-000000000000}"/>
          </ac:spMkLst>
        </pc:spChg>
      </pc:sldChg>
      <pc:sldChg chg="addSp modSp mod">
        <pc:chgData name="Lahar Solanki" userId="9ae0cbf4dee881be" providerId="LiveId" clId="{DBA61A96-943E-41F2-8DA4-1A4520E4750F}" dt="2025-11-01T10:28:53.769" v="1016" actId="14100"/>
        <pc:sldMkLst>
          <pc:docMk/>
          <pc:sldMk cId="225541493" sldId="260"/>
        </pc:sldMkLst>
        <pc:picChg chg="add mod">
          <ac:chgData name="Lahar Solanki" userId="9ae0cbf4dee881be" providerId="LiveId" clId="{DBA61A96-943E-41F2-8DA4-1A4520E4750F}" dt="2025-11-01T10:28:53.769" v="1016" actId="14100"/>
          <ac:picMkLst>
            <pc:docMk/>
            <pc:sldMk cId="225541493" sldId="260"/>
            <ac:picMk id="5" creationId="{1BCAC158-BBD5-4E36-0D8C-0E2641EBFB05}"/>
          </ac:picMkLst>
        </pc:picChg>
      </pc:sldChg>
      <pc:sldChg chg="addSp modSp mod ord">
        <pc:chgData name="Lahar Solanki" userId="9ae0cbf4dee881be" providerId="LiveId" clId="{DBA61A96-943E-41F2-8DA4-1A4520E4750F}" dt="2025-11-01T10:28:25.676" v="1011" actId="14100"/>
        <pc:sldMkLst>
          <pc:docMk/>
          <pc:sldMk cId="2704091201" sldId="261"/>
        </pc:sldMkLst>
        <pc:spChg chg="mod">
          <ac:chgData name="Lahar Solanki" userId="9ae0cbf4dee881be" providerId="LiveId" clId="{DBA61A96-943E-41F2-8DA4-1A4520E4750F}" dt="2025-11-01T07:50:42.997" v="981" actId="1076"/>
          <ac:spMkLst>
            <pc:docMk/>
            <pc:sldMk cId="2704091201" sldId="261"/>
            <ac:spMk id="7" creationId="{00000000-0000-0000-0000-000000000000}"/>
          </ac:spMkLst>
        </pc:spChg>
        <pc:picChg chg="add mod">
          <ac:chgData name="Lahar Solanki" userId="9ae0cbf4dee881be" providerId="LiveId" clId="{DBA61A96-943E-41F2-8DA4-1A4520E4750F}" dt="2025-11-01T10:28:25.676" v="1011" actId="14100"/>
          <ac:picMkLst>
            <pc:docMk/>
            <pc:sldMk cId="2704091201" sldId="261"/>
            <ac:picMk id="2" creationId="{23EEFDCF-B120-5F07-0D4E-CF1A5745E2C6}"/>
          </ac:picMkLst>
        </pc:picChg>
      </pc:sldChg>
      <pc:sldChg chg="addSp modSp mod">
        <pc:chgData name="Lahar Solanki" userId="9ae0cbf4dee881be" providerId="LiveId" clId="{DBA61A96-943E-41F2-8DA4-1A4520E4750F}" dt="2025-11-01T10:28:20.688" v="1010" actId="14100"/>
        <pc:sldMkLst>
          <pc:docMk/>
          <pc:sldMk cId="2218038906" sldId="262"/>
        </pc:sldMkLst>
        <pc:spChg chg="mod">
          <ac:chgData name="Lahar Solanki" userId="9ae0cbf4dee881be" providerId="LiveId" clId="{DBA61A96-943E-41F2-8DA4-1A4520E4750F}" dt="2025-11-01T06:01:01.076" v="99" actId="404"/>
          <ac:spMkLst>
            <pc:docMk/>
            <pc:sldMk cId="2218038906" sldId="262"/>
            <ac:spMk id="7" creationId="{7C848D42-59C7-69FE-58A1-31024061136D}"/>
          </ac:spMkLst>
        </pc:spChg>
        <pc:picChg chg="add mod">
          <ac:chgData name="Lahar Solanki" userId="9ae0cbf4dee881be" providerId="LiveId" clId="{DBA61A96-943E-41F2-8DA4-1A4520E4750F}" dt="2025-11-01T10:28:20.688" v="1010" actId="14100"/>
          <ac:picMkLst>
            <pc:docMk/>
            <pc:sldMk cId="2218038906" sldId="262"/>
            <ac:picMk id="2" creationId="{976BB3EB-F653-96E0-76DC-AF37DF898E94}"/>
          </ac:picMkLst>
        </pc:picChg>
      </pc:sldChg>
      <pc:sldChg chg="addSp delSp modSp mod">
        <pc:chgData name="Lahar Solanki" userId="9ae0cbf4dee881be" providerId="LiveId" clId="{DBA61A96-943E-41F2-8DA4-1A4520E4750F}" dt="2025-11-01T10:28:01.904" v="1007" actId="14100"/>
        <pc:sldMkLst>
          <pc:docMk/>
          <pc:sldMk cId="1781265484" sldId="264"/>
        </pc:sldMkLst>
        <pc:picChg chg="add mod">
          <ac:chgData name="Lahar Solanki" userId="9ae0cbf4dee881be" providerId="LiveId" clId="{DBA61A96-943E-41F2-8DA4-1A4520E4750F}" dt="2025-11-01T10:28:01.904" v="1007" actId="14100"/>
          <ac:picMkLst>
            <pc:docMk/>
            <pc:sldMk cId="1781265484" sldId="264"/>
            <ac:picMk id="2" creationId="{06DBF425-DB12-B7B4-B404-D595C23BC01D}"/>
          </ac:picMkLst>
        </pc:picChg>
        <pc:picChg chg="add del mod">
          <ac:chgData name="Lahar Solanki" userId="9ae0cbf4dee881be" providerId="LiveId" clId="{DBA61A96-943E-41F2-8DA4-1A4520E4750F}" dt="2025-11-01T10:27:40.339" v="1004" actId="478"/>
          <ac:picMkLst>
            <pc:docMk/>
            <pc:sldMk cId="1781265484" sldId="264"/>
            <ac:picMk id="6" creationId="{197A6FAA-870F-9838-9F56-5AE34B9D031A}"/>
          </ac:picMkLst>
        </pc:picChg>
        <pc:picChg chg="del mod">
          <ac:chgData name="Lahar Solanki" userId="9ae0cbf4dee881be" providerId="LiveId" clId="{DBA61A96-943E-41F2-8DA4-1A4520E4750F}" dt="2025-11-01T10:22:40.244" v="995" actId="478"/>
          <ac:picMkLst>
            <pc:docMk/>
            <pc:sldMk cId="1781265484" sldId="264"/>
            <ac:picMk id="7" creationId="{F69ABD56-12BC-8713-ADFC-116528C66EC4}"/>
          </ac:picMkLst>
        </pc:picChg>
        <pc:picChg chg="add mod">
          <ac:chgData name="Lahar Solanki" userId="9ae0cbf4dee881be" providerId="LiveId" clId="{DBA61A96-943E-41F2-8DA4-1A4520E4750F}" dt="2025-11-01T10:27:54.913" v="1006" actId="14100"/>
          <ac:picMkLst>
            <pc:docMk/>
            <pc:sldMk cId="1781265484" sldId="264"/>
            <ac:picMk id="9" creationId="{602C681B-2A6D-ADDC-C0F8-432D31A2581B}"/>
          </ac:picMkLst>
        </pc:picChg>
      </pc:sldChg>
      <pc:sldChg chg="addSp modSp mod">
        <pc:chgData name="Lahar Solanki" userId="9ae0cbf4dee881be" providerId="LiveId" clId="{DBA61A96-943E-41F2-8DA4-1A4520E4750F}" dt="2025-11-01T10:28:31.456" v="1012" actId="14100"/>
        <pc:sldMkLst>
          <pc:docMk/>
          <pc:sldMk cId="3150722908" sldId="265"/>
        </pc:sldMkLst>
        <pc:picChg chg="add mod">
          <ac:chgData name="Lahar Solanki" userId="9ae0cbf4dee881be" providerId="LiveId" clId="{DBA61A96-943E-41F2-8DA4-1A4520E4750F}" dt="2025-11-01T10:28:31.456" v="1012" actId="14100"/>
          <ac:picMkLst>
            <pc:docMk/>
            <pc:sldMk cId="3150722908" sldId="265"/>
            <ac:picMk id="4" creationId="{1CE9AACB-69C2-B899-0D83-A4C3284DC821}"/>
          </ac:picMkLst>
        </pc:picChg>
        <pc:picChg chg="mod">
          <ac:chgData name="Lahar Solanki" userId="9ae0cbf4dee881be" providerId="LiveId" clId="{DBA61A96-943E-41F2-8DA4-1A4520E4750F}" dt="2025-11-01T07:50:14.917" v="977" actId="14100"/>
          <ac:picMkLst>
            <pc:docMk/>
            <pc:sldMk cId="3150722908" sldId="265"/>
            <ac:picMk id="11" creationId="{801389D1-D406-E66C-4A73-CACEB35F63BC}"/>
          </ac:picMkLst>
        </pc:picChg>
      </pc:sldChg>
      <pc:sldChg chg="addSp modSp mod">
        <pc:chgData name="Lahar Solanki" userId="9ae0cbf4dee881be" providerId="LiveId" clId="{DBA61A96-943E-41F2-8DA4-1A4520E4750F}" dt="2025-11-01T10:28:58.435" v="1017" actId="14100"/>
        <pc:sldMkLst>
          <pc:docMk/>
          <pc:sldMk cId="3150117171" sldId="266"/>
        </pc:sldMkLst>
        <pc:spChg chg="add mod">
          <ac:chgData name="Lahar Solanki" userId="9ae0cbf4dee881be" providerId="LiveId" clId="{DBA61A96-943E-41F2-8DA4-1A4520E4750F}" dt="2025-11-01T10:24:00.525" v="1003" actId="1076"/>
          <ac:spMkLst>
            <pc:docMk/>
            <pc:sldMk cId="3150117171" sldId="266"/>
            <ac:spMk id="2" creationId="{344535D8-E26B-570B-8F02-D68A08986A6D}"/>
          </ac:spMkLst>
        </pc:spChg>
        <pc:picChg chg="add mod">
          <ac:chgData name="Lahar Solanki" userId="9ae0cbf4dee881be" providerId="LiveId" clId="{DBA61A96-943E-41F2-8DA4-1A4520E4750F}" dt="2025-11-01T10:28:58.435" v="1017" actId="14100"/>
          <ac:picMkLst>
            <pc:docMk/>
            <pc:sldMk cId="3150117171" sldId="266"/>
            <ac:picMk id="3" creationId="{9D95BBA8-0B8F-0E83-89F8-05751BAC4880}"/>
          </ac:picMkLst>
        </pc:picChg>
      </pc:sldChg>
      <pc:sldChg chg="addSp delSp modSp new mod">
        <pc:chgData name="Lahar Solanki" userId="9ae0cbf4dee881be" providerId="LiveId" clId="{DBA61A96-943E-41F2-8DA4-1A4520E4750F}" dt="2025-11-01T10:28:37.165" v="1013" actId="14100"/>
        <pc:sldMkLst>
          <pc:docMk/>
          <pc:sldMk cId="4234005977" sldId="267"/>
        </pc:sldMkLst>
        <pc:spChg chg="add mod">
          <ac:chgData name="Lahar Solanki" userId="9ae0cbf4dee881be" providerId="LiveId" clId="{DBA61A96-943E-41F2-8DA4-1A4520E4750F}" dt="2025-11-01T06:05:29.085" v="149"/>
          <ac:spMkLst>
            <pc:docMk/>
            <pc:sldMk cId="4234005977" sldId="267"/>
            <ac:spMk id="2" creationId="{14BE2F8A-CED0-E093-A3CC-DF299B69325F}"/>
          </ac:spMkLst>
        </pc:spChg>
        <pc:spChg chg="add del">
          <ac:chgData name="Lahar Solanki" userId="9ae0cbf4dee881be" providerId="LiveId" clId="{DBA61A96-943E-41F2-8DA4-1A4520E4750F}" dt="2025-11-01T06:05:54.579" v="152" actId="22"/>
          <ac:spMkLst>
            <pc:docMk/>
            <pc:sldMk cId="4234005977" sldId="267"/>
            <ac:spMk id="5" creationId="{94EE107C-78CE-686B-329A-07C27AA7365D}"/>
          </ac:spMkLst>
        </pc:spChg>
        <pc:spChg chg="add del mod">
          <ac:chgData name="Lahar Solanki" userId="9ae0cbf4dee881be" providerId="LiveId" clId="{DBA61A96-943E-41F2-8DA4-1A4520E4750F}" dt="2025-11-01T06:07:02.632" v="161" actId="478"/>
          <ac:spMkLst>
            <pc:docMk/>
            <pc:sldMk cId="4234005977" sldId="267"/>
            <ac:spMk id="7" creationId="{76C5495E-C4D0-29FA-9D16-BFCBD10D7487}"/>
          </ac:spMkLst>
        </pc:spChg>
        <pc:spChg chg="add mod">
          <ac:chgData name="Lahar Solanki" userId="9ae0cbf4dee881be" providerId="LiveId" clId="{DBA61A96-943E-41F2-8DA4-1A4520E4750F}" dt="2025-11-01T06:08:53.509" v="173" actId="1076"/>
          <ac:spMkLst>
            <pc:docMk/>
            <pc:sldMk cId="4234005977" sldId="267"/>
            <ac:spMk id="9" creationId="{EBD35069-527A-7533-D3CB-BCF1C023A893}"/>
          </ac:spMkLst>
        </pc:spChg>
        <pc:graphicFrameChg chg="add mod modGraphic">
          <ac:chgData name="Lahar Solanki" userId="9ae0cbf4dee881be" providerId="LiveId" clId="{DBA61A96-943E-41F2-8DA4-1A4520E4750F}" dt="2025-11-01T06:23:44.073" v="897" actId="14100"/>
          <ac:graphicFrameMkLst>
            <pc:docMk/>
            <pc:sldMk cId="4234005977" sldId="267"/>
            <ac:graphicFrameMk id="10" creationId="{58318F97-8C44-A0DA-F566-274E061A931E}"/>
          </ac:graphicFrameMkLst>
        </pc:graphicFrameChg>
        <pc:picChg chg="add mod">
          <ac:chgData name="Lahar Solanki" userId="9ae0cbf4dee881be" providerId="LiveId" clId="{DBA61A96-943E-41F2-8DA4-1A4520E4750F}" dt="2025-11-01T06:05:39.645" v="150"/>
          <ac:picMkLst>
            <pc:docMk/>
            <pc:sldMk cId="4234005977" sldId="267"/>
            <ac:picMk id="3" creationId="{F15ABBAE-916A-2966-AFFD-4E7CD53D482C}"/>
          </ac:picMkLst>
        </pc:picChg>
        <pc:picChg chg="add mod">
          <ac:chgData name="Lahar Solanki" userId="9ae0cbf4dee881be" providerId="LiveId" clId="{DBA61A96-943E-41F2-8DA4-1A4520E4750F}" dt="2025-11-01T10:28:37.165" v="1013" actId="14100"/>
          <ac:picMkLst>
            <pc:docMk/>
            <pc:sldMk cId="4234005977" sldId="267"/>
            <ac:picMk id="11" creationId="{00AF2B11-597A-48A3-D6F5-679914777A75}"/>
          </ac:picMkLst>
        </pc:picChg>
      </pc:sldChg>
      <pc:sldChg chg="addSp delSp modSp new add del mod">
        <pc:chgData name="Lahar Solanki" userId="9ae0cbf4dee881be" providerId="LiveId" clId="{DBA61A96-943E-41F2-8DA4-1A4520E4750F}" dt="2025-11-01T07:48:47.533" v="966" actId="2696"/>
        <pc:sldMkLst>
          <pc:docMk/>
          <pc:sldMk cId="2447644566" sldId="268"/>
        </pc:sldMkLst>
        <pc:spChg chg="add mod">
          <ac:chgData name="Lahar Solanki" userId="9ae0cbf4dee881be" providerId="LiveId" clId="{DBA61A96-943E-41F2-8DA4-1A4520E4750F}" dt="2025-11-01T07:45:59.198" v="942"/>
          <ac:spMkLst>
            <pc:docMk/>
            <pc:sldMk cId="2447644566" sldId="268"/>
            <ac:spMk id="2" creationId="{CB8AB3FE-71FD-B8D8-FEE4-1E80B705195D}"/>
          </ac:spMkLst>
        </pc:spChg>
        <pc:spChg chg="add mod">
          <ac:chgData name="Lahar Solanki" userId="9ae0cbf4dee881be" providerId="LiveId" clId="{DBA61A96-943E-41F2-8DA4-1A4520E4750F}" dt="2025-11-01T07:46:08.735" v="943"/>
          <ac:spMkLst>
            <pc:docMk/>
            <pc:sldMk cId="2447644566" sldId="268"/>
            <ac:spMk id="3" creationId="{75A5699A-C06C-61D4-F37E-DF98228655FC}"/>
          </ac:spMkLst>
        </pc:spChg>
        <pc:graphicFrameChg chg="add del mod modGraphic">
          <ac:chgData name="Lahar Solanki" userId="9ae0cbf4dee881be" providerId="LiveId" clId="{DBA61A96-943E-41F2-8DA4-1A4520E4750F}" dt="2025-11-01T07:47:36.976" v="954" actId="478"/>
          <ac:graphicFrameMkLst>
            <pc:docMk/>
            <pc:sldMk cId="2447644566" sldId="268"/>
            <ac:graphicFrameMk id="5" creationId="{C08682E2-09BF-62B4-BEF8-0E8417382AF2}"/>
          </ac:graphicFrameMkLst>
        </pc:graphicFrameChg>
        <pc:picChg chg="add mod">
          <ac:chgData name="Lahar Solanki" userId="9ae0cbf4dee881be" providerId="LiveId" clId="{DBA61A96-943E-41F2-8DA4-1A4520E4750F}" dt="2025-11-01T07:46:18.113" v="944"/>
          <ac:picMkLst>
            <pc:docMk/>
            <pc:sldMk cId="2447644566" sldId="268"/>
            <ac:picMk id="4" creationId="{9B69C013-C1CD-EE97-B673-F08276570483}"/>
          </ac:picMkLst>
        </pc:picChg>
        <pc:picChg chg="add mod">
          <ac:chgData name="Lahar Solanki" userId="9ae0cbf4dee881be" providerId="LiveId" clId="{DBA61A96-943E-41F2-8DA4-1A4520E4750F}" dt="2025-11-01T07:48:05.159" v="962" actId="1076"/>
          <ac:picMkLst>
            <pc:docMk/>
            <pc:sldMk cId="2447644566" sldId="268"/>
            <ac:picMk id="6" creationId="{A5A595FB-53A1-35F1-1985-325FB2B9553D}"/>
          </ac:picMkLst>
        </pc:picChg>
        <pc:picChg chg="add mod">
          <ac:chgData name="Lahar Solanki" userId="9ae0cbf4dee881be" providerId="LiveId" clId="{DBA61A96-943E-41F2-8DA4-1A4520E4750F}" dt="2025-11-01T07:48:20.379" v="965" actId="1076"/>
          <ac:picMkLst>
            <pc:docMk/>
            <pc:sldMk cId="2447644566" sldId="268"/>
            <ac:picMk id="7" creationId="{D423BDA0-CC3A-A6C7-D2A0-716930D3F7A4}"/>
          </ac:picMkLst>
        </pc:picChg>
      </pc:sldChg>
      <pc:sldChg chg="del">
        <pc:chgData name="Lahar Solanki" userId="9ae0cbf4dee881be" providerId="LiveId" clId="{DBA61A96-943E-41F2-8DA4-1A4520E4750F}" dt="2025-11-01T10:42:15.917" v="1018" actId="2696"/>
        <pc:sldMkLst>
          <pc:docMk/>
          <pc:sldMk cId="2726874912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450-4136-40E0-AFC3-96352C7705C9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52D2-E58E-477C-9572-A235B6F6D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5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450-4136-40E0-AFC3-96352C7705C9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52D2-E58E-477C-9572-A235B6F6D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9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450-4136-40E0-AFC3-96352C7705C9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52D2-E58E-477C-9572-A235B6F6D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04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450-4136-40E0-AFC3-96352C7705C9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52D2-E58E-477C-9572-A235B6F6D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8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450-4136-40E0-AFC3-96352C7705C9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52D2-E58E-477C-9572-A235B6F6D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20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450-4136-40E0-AFC3-96352C7705C9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52D2-E58E-477C-9572-A235B6F6D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43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450-4136-40E0-AFC3-96352C7705C9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52D2-E58E-477C-9572-A235B6F6D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35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450-4136-40E0-AFC3-96352C7705C9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52D2-E58E-477C-9572-A235B6F6D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0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450-4136-40E0-AFC3-96352C7705C9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52D2-E58E-477C-9572-A235B6F6D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76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450-4136-40E0-AFC3-96352C7705C9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52D2-E58E-477C-9572-A235B6F6D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30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9450-4136-40E0-AFC3-96352C7705C9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52D2-E58E-477C-9572-A235B6F6D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0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09450-4136-40E0-AFC3-96352C7705C9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52D2-E58E-477C-9572-A235B6F6D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7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010" y="1822377"/>
            <a:ext cx="9849853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Name: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SheBuilds</a:t>
            </a:r>
            <a:b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Institution: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U.V. Patel College of Engineering, Gujarat</a:t>
            </a:r>
          </a:p>
          <a:p>
            <a:endParaRPr lang="en-IN" sz="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Title-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Crowdsorced Civic Issued 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Reporting and Resolution System</a:t>
            </a:r>
          </a:p>
          <a:p>
            <a:endParaRPr lang="en-IN" sz="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Theme:</a:t>
            </a: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Clean and Green Technology</a:t>
            </a:r>
          </a:p>
          <a:p>
            <a:br>
              <a:rPr lang="en-IN" sz="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Lahar Solanki (Team Leader) – laharsolanki1107@gmail.com</a:t>
            </a:r>
          </a:p>
          <a:p>
            <a:pPr lvl="1" algn="just"/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Muskan Isarani – isaranimuskan12@gmail.com</a:t>
            </a:r>
          </a:p>
          <a:p>
            <a:pPr lvl="1" algn="just"/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Moksha Parikh – parikhmoksha2005@gmail.com</a:t>
            </a:r>
          </a:p>
          <a:p>
            <a:pPr lvl="1" algn="just"/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Hiral Madhu – hiralkhatri257@gmail.com</a:t>
            </a:r>
          </a:p>
        </p:txBody>
      </p:sp>
      <p:pic>
        <p:nvPicPr>
          <p:cNvPr id="5" name="Google Shape;63;p14"/>
          <p:cNvPicPr preferRelativeResize="0"/>
          <p:nvPr/>
        </p:nvPicPr>
        <p:blipFill>
          <a:blip r:embed="rId2">
            <a:alphaModFix/>
          </a:blip>
          <a:srcRect t="13635" b="15235"/>
          <a:stretch/>
        </p:blipFill>
        <p:spPr>
          <a:xfrm>
            <a:off x="8128980" y="1441377"/>
            <a:ext cx="3676799" cy="2500949"/>
          </a:xfrm>
          <a:prstGeom prst="rect">
            <a:avLst/>
          </a:prstGeom>
          <a:noFill/>
          <a:ln>
            <a:noFill/>
          </a:ln>
          <a:effectLst>
            <a:outerShdw blurRad="914400" dist="19050" dir="120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" name="Google Shape;65;p14"/>
          <p:cNvPicPr preferRelativeResize="0"/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209770" y="115850"/>
            <a:ext cx="1772459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4;p14"/>
          <p:cNvPicPr preferRelativeResize="0"/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10234863" y="27618"/>
            <a:ext cx="1814075" cy="9589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66985" y="1308712"/>
            <a:ext cx="2980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3600" b="1">
                <a:solidFill>
                  <a:srgbClr val="E69138"/>
                </a:solidFill>
                <a:latin typeface="Merriweather"/>
                <a:ea typeface="Merriweather"/>
                <a:cs typeface="Merriweather"/>
                <a:sym typeface="Merriweather"/>
              </a:rPr>
              <a:t>HACKX 2025</a:t>
            </a:r>
            <a:endParaRPr lang="en-IN" sz="3600"/>
          </a:p>
        </p:txBody>
      </p:sp>
      <p:sp>
        <p:nvSpPr>
          <p:cNvPr id="2" name="Google Shape;76;p15" descr="Your startup LOGO">
            <a:extLst>
              <a:ext uri="{FF2B5EF4-FFF2-40B4-BE49-F238E27FC236}">
                <a16:creationId xmlns:a16="http://schemas.microsoft.com/office/drawing/2014/main" id="{8FF5809B-A1FE-AE35-E106-F27DD93ADA7B}"/>
              </a:ext>
            </a:extLst>
          </p:cNvPr>
          <p:cNvSpPr/>
          <p:nvPr/>
        </p:nvSpPr>
        <p:spPr>
          <a:xfrm>
            <a:off x="200677" y="176649"/>
            <a:ext cx="1212051" cy="60550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SheBuilds</a:t>
            </a:r>
            <a:endParaRPr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3345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6;p15" descr="Your startup LOGO">
            <a:extLst>
              <a:ext uri="{FF2B5EF4-FFF2-40B4-BE49-F238E27FC236}">
                <a16:creationId xmlns:a16="http://schemas.microsoft.com/office/drawing/2014/main" id="{964D56C1-6320-6DE3-BFDA-C7D16DA48169}"/>
              </a:ext>
            </a:extLst>
          </p:cNvPr>
          <p:cNvSpPr/>
          <p:nvPr/>
        </p:nvSpPr>
        <p:spPr>
          <a:xfrm>
            <a:off x="247330" y="189184"/>
            <a:ext cx="1517302" cy="67709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SheBuilds</a:t>
            </a:r>
            <a:endParaRPr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" name="Google Shape;77;p15">
            <a:extLst>
              <a:ext uri="{FF2B5EF4-FFF2-40B4-BE49-F238E27FC236}">
                <a16:creationId xmlns:a16="http://schemas.microsoft.com/office/drawing/2014/main" id="{63C0B699-5AA8-AEFA-AB11-290E8DF37B0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0814575" y="0"/>
            <a:ext cx="1377425" cy="6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4535D8-E26B-570B-8F02-D68A08986A6D}"/>
              </a:ext>
            </a:extLst>
          </p:cNvPr>
          <p:cNvSpPr txBox="1"/>
          <p:nvPr/>
        </p:nvSpPr>
        <p:spPr>
          <a:xfrm>
            <a:off x="4990183" y="3105834"/>
            <a:ext cx="2211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9D95BBA8-0B8F-0E83-89F8-05751BAC48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209770" y="115850"/>
            <a:ext cx="1772459" cy="750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11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1052" y="1741534"/>
            <a:ext cx="11448048" cy="476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IN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IN" sz="2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I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Potholes, garbage, water leaks, and damaged streetlights are issues in the city that take a negative impact on traffic, satisfaction of the poblic, security, and hygiene.</a:t>
            </a:r>
          </a:p>
          <a:p>
            <a:pPr algn="just">
              <a:spcAft>
                <a:spcPts val="0"/>
              </a:spcAft>
            </a:pP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IN" sz="2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 Challenges:</a:t>
            </a:r>
            <a:endParaRPr lang="en-IN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The municipal complaint procedures are slow, complicated, and confusing.</a:t>
            </a:r>
            <a:endParaRPr lang="en-IN" sz="2400">
              <a:effectLst/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Over 38% of the complaints remained pending, as Swachh Survekshan 2024.</a:t>
            </a:r>
            <a:endParaRPr lang="en-IN" sz="2400">
              <a:effectLst/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Non-provision of feedback makes individuals more likely to refrain from submitting problems.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1052" y="1063467"/>
            <a:ext cx="5438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76;p15" descr="Your startup LOGO"/>
          <p:cNvSpPr/>
          <p:nvPr/>
        </p:nvSpPr>
        <p:spPr>
          <a:xfrm>
            <a:off x="247330" y="189184"/>
            <a:ext cx="1212051" cy="60550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SheBuilds</a:t>
            </a:r>
            <a:endParaRPr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Google Shape;77;p15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0814575" y="0"/>
            <a:ext cx="1377425" cy="6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5;p14">
            <a:extLst>
              <a:ext uri="{FF2B5EF4-FFF2-40B4-BE49-F238E27FC236}">
                <a16:creationId xmlns:a16="http://schemas.microsoft.com/office/drawing/2014/main" id="{43C3918A-E9AF-D496-EA3A-CCEAA38907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209770" y="115850"/>
            <a:ext cx="1772459" cy="678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64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7;p15">
            <a:extLst>
              <a:ext uri="{FF2B5EF4-FFF2-40B4-BE49-F238E27FC236}">
                <a16:creationId xmlns:a16="http://schemas.microsoft.com/office/drawing/2014/main" id="{B6A2BDCB-CD84-4943-DF6B-6EA15399780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0814575" y="0"/>
            <a:ext cx="1377425" cy="6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6;p15" descr="Your startup LOGO">
            <a:extLst>
              <a:ext uri="{FF2B5EF4-FFF2-40B4-BE49-F238E27FC236}">
                <a16:creationId xmlns:a16="http://schemas.microsoft.com/office/drawing/2014/main" id="{3E2DEA08-9E39-898E-A743-CAA7C5A23E12}"/>
              </a:ext>
            </a:extLst>
          </p:cNvPr>
          <p:cNvSpPr/>
          <p:nvPr/>
        </p:nvSpPr>
        <p:spPr>
          <a:xfrm>
            <a:off x="200677" y="176649"/>
            <a:ext cx="1212051" cy="60550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SheBuilds</a:t>
            </a:r>
            <a:endParaRPr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48D42-59C7-69FE-58A1-31024061136D}"/>
              </a:ext>
            </a:extLst>
          </p:cNvPr>
          <p:cNvSpPr txBox="1"/>
          <p:nvPr/>
        </p:nvSpPr>
        <p:spPr>
          <a:xfrm>
            <a:off x="200677" y="1034716"/>
            <a:ext cx="11778274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Problem Overview</a:t>
            </a:r>
          </a:p>
          <a:p>
            <a:endParaRPr lang="en-IN" sz="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Everyday Civic Issues</a:t>
            </a:r>
          </a:p>
          <a:p>
            <a:endParaRPr lang="en-US" sz="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Potholes, garbage piles, broken streetlights, and water leaks are common in cities.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These issues affect the cleanliness, safety, and daily life of citizens.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Reporting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Citizens don’t have an easy or single platform to report issues.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Complaints made in person or by phone are often ignored or delayed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Once a complaint is made, citizens can’t track the progress or status.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creates frustration and mistrust between citizens and authorities.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Government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Local departments don’t get real-time data about civic issues.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Issues are not prioritized or mapped properly, leading to slow response.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Overall Impact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Dirty, unsafe, and poorly maintained city areas.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Low citizen engagement and weak accountability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ADF1DCC-E202-64D0-A570-447C0576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976BB3EB-F653-96E0-76DC-AF37DF898E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209770" y="115850"/>
            <a:ext cx="1772459" cy="66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03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;p15" descr="Your startup LOGO"/>
          <p:cNvSpPr/>
          <p:nvPr/>
        </p:nvSpPr>
        <p:spPr>
          <a:xfrm>
            <a:off x="247330" y="189184"/>
            <a:ext cx="1212051" cy="60550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SheBuilds</a:t>
            </a:r>
            <a:endParaRPr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Google Shape;77;p15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0814575" y="0"/>
            <a:ext cx="1377425" cy="6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44500" y="1203760"/>
            <a:ext cx="11226800" cy="4858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Our Solution: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We suggest a web app (In future mobile app) that enables people to report civic issues with location and images. Users receive real-time status updates and complaints are automatically assigned to authorities. Authorities are able to effectively track issues, analyze trends, and plan maintenance.</a:t>
            </a:r>
          </a:p>
          <a:p>
            <a:pPr algn="just">
              <a:spcAft>
                <a:spcPts val="800"/>
              </a:spcAft>
            </a:pP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Technologies:</a:t>
            </a:r>
            <a:endParaRPr lang="en-IN" sz="3200">
              <a:effectLst/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Frontend:</a:t>
            </a:r>
            <a:r>
              <a:rPr lang="en-IN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err="1"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HTMl</a:t>
            </a:r>
            <a:r>
              <a:rPr lang="en-IN" sz="2000"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 , CSS,JS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Backend:</a:t>
            </a:r>
            <a:r>
              <a:rPr lang="en-IN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 </a:t>
            </a:r>
            <a:r>
              <a:rPr lang="en-IN" sz="2000" err="1"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Paython</a:t>
            </a:r>
            <a:r>
              <a:rPr lang="en-IN" sz="2000"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(in future)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Database:</a:t>
            </a:r>
            <a:r>
              <a:rPr lang="en-IN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 MongoDB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Maps:</a:t>
            </a:r>
            <a:r>
              <a:rPr lang="en-IN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 Google Maps API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6399" y="1203760"/>
            <a:ext cx="2686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NagarUjjawal</a:t>
            </a:r>
            <a:r>
              <a:rPr lang="en-US"/>
              <a:t> </a:t>
            </a:r>
            <a:endParaRPr lang="en-IN"/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23EEFDCF-B120-5F07-0D4E-CF1A5745E2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209770" y="115850"/>
            <a:ext cx="1772459" cy="678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09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;p15" descr="Your startup LOGO">
            <a:extLst>
              <a:ext uri="{FF2B5EF4-FFF2-40B4-BE49-F238E27FC236}">
                <a16:creationId xmlns:a16="http://schemas.microsoft.com/office/drawing/2014/main" id="{BBE166C8-1595-EE3C-276D-5C2869366B0A}"/>
              </a:ext>
            </a:extLst>
          </p:cNvPr>
          <p:cNvSpPr/>
          <p:nvPr/>
        </p:nvSpPr>
        <p:spPr>
          <a:xfrm>
            <a:off x="200677" y="176649"/>
            <a:ext cx="1212051" cy="60550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SheBuilds</a:t>
            </a:r>
            <a:endParaRPr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Google Shape;77;p15">
            <a:extLst>
              <a:ext uri="{FF2B5EF4-FFF2-40B4-BE49-F238E27FC236}">
                <a16:creationId xmlns:a16="http://schemas.microsoft.com/office/drawing/2014/main" id="{D3C7FD1E-D3B4-739E-7A8A-E75F3EB49B1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0814575" y="0"/>
            <a:ext cx="1377425" cy="6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06DBF425-DB12-B7B4-B404-D595C23BC01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209770" y="115850"/>
            <a:ext cx="1772459" cy="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C681B-2A6D-ADDC-C0F8-432D31A25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954504"/>
            <a:ext cx="7552381" cy="568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6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15" descr="Your startup LOGO">
            <a:extLst>
              <a:ext uri="{FF2B5EF4-FFF2-40B4-BE49-F238E27FC236}">
                <a16:creationId xmlns:a16="http://schemas.microsoft.com/office/drawing/2014/main" id="{10A95733-8D7C-3D18-1574-D9618E36FDA9}"/>
              </a:ext>
            </a:extLst>
          </p:cNvPr>
          <p:cNvSpPr/>
          <p:nvPr/>
        </p:nvSpPr>
        <p:spPr>
          <a:xfrm>
            <a:off x="200677" y="176649"/>
            <a:ext cx="1212051" cy="60550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SheBuilds</a:t>
            </a:r>
            <a:endParaRPr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Google Shape;77;p15">
            <a:extLst>
              <a:ext uri="{FF2B5EF4-FFF2-40B4-BE49-F238E27FC236}">
                <a16:creationId xmlns:a16="http://schemas.microsoft.com/office/drawing/2014/main" id="{26A2B7D2-A32E-6B33-776A-6EF7D218F4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0814575" y="0"/>
            <a:ext cx="1377425" cy="6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1389D1-D406-E66C-4A73-CACEB35F6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96" y="1254984"/>
            <a:ext cx="8103870" cy="5111949"/>
          </a:xfrm>
          <a:prstGeom prst="rect">
            <a:avLst/>
          </a:prstGeom>
        </p:spPr>
      </p:pic>
      <p:pic>
        <p:nvPicPr>
          <p:cNvPr id="4" name="Google Shape;65;p14">
            <a:extLst>
              <a:ext uri="{FF2B5EF4-FFF2-40B4-BE49-F238E27FC236}">
                <a16:creationId xmlns:a16="http://schemas.microsoft.com/office/drawing/2014/main" id="{1CE9AACB-69C2-B899-0D83-A4C3284DC82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5209770" y="115850"/>
            <a:ext cx="1772459" cy="66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72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15" descr="Your startup LOGO">
            <a:extLst>
              <a:ext uri="{FF2B5EF4-FFF2-40B4-BE49-F238E27FC236}">
                <a16:creationId xmlns:a16="http://schemas.microsoft.com/office/drawing/2014/main" id="{14BE2F8A-CED0-E093-A3CC-DF299B69325F}"/>
              </a:ext>
            </a:extLst>
          </p:cNvPr>
          <p:cNvSpPr/>
          <p:nvPr/>
        </p:nvSpPr>
        <p:spPr>
          <a:xfrm>
            <a:off x="247330" y="189184"/>
            <a:ext cx="1517302" cy="67709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SheBuilds</a:t>
            </a:r>
            <a:endParaRPr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Google Shape;77;p15">
            <a:extLst>
              <a:ext uri="{FF2B5EF4-FFF2-40B4-BE49-F238E27FC236}">
                <a16:creationId xmlns:a16="http://schemas.microsoft.com/office/drawing/2014/main" id="{F15ABBAE-916A-2966-AFFD-4E7CD53D48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0814575" y="0"/>
            <a:ext cx="1377425" cy="6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35069-527A-7533-D3CB-BCF1C023A893}"/>
              </a:ext>
            </a:extLst>
          </p:cNvPr>
          <p:cNvSpPr txBox="1"/>
          <p:nvPr/>
        </p:nvSpPr>
        <p:spPr>
          <a:xfrm>
            <a:off x="901809" y="866274"/>
            <a:ext cx="2682432" cy="72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Times New Roman" panose="02020603050405020304" pitchFamily="18" charset="0"/>
                <a:ea typeface="DM Sans Semi Bold" panose="020B0604020202020204" pitchFamily="34" charset="0"/>
                <a:cs typeface="Times New Roman" panose="02020603050405020304" pitchFamily="18" charset="0"/>
              </a:rPr>
              <a:t>Key Features: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8318F97-8C44-A0DA-F566-274E061A9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05887"/>
              </p:ext>
            </p:extLst>
          </p:nvPr>
        </p:nvGraphicFramePr>
        <p:xfrm>
          <a:off x="901809" y="1900285"/>
          <a:ext cx="10758683" cy="3863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653">
                  <a:extLst>
                    <a:ext uri="{9D8B030D-6E8A-4147-A177-3AD203B41FA5}">
                      <a16:colId xmlns:a16="http://schemas.microsoft.com/office/drawing/2014/main" val="1251051226"/>
                    </a:ext>
                  </a:extLst>
                </a:gridCol>
                <a:gridCol w="5157030">
                  <a:extLst>
                    <a:ext uri="{9D8B030D-6E8A-4147-A177-3AD203B41FA5}">
                      <a16:colId xmlns:a16="http://schemas.microsoft.com/office/drawing/2014/main" val="3139333259"/>
                    </a:ext>
                  </a:extLst>
                </a:gridCol>
              </a:tblGrid>
              <a:tr h="45828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1" i="0" u="none" strike="noStrike" kern="1200" cap="none" spc="0" baseline="0">
                          <a:ln w="0"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M Sans Semi Bold" panose="020B0604020202020204" pitchFamily="34" charset="0"/>
                          <a:cs typeface="Times New Roman" panose="02020603050405020304" pitchFamily="18" charset="0"/>
                        </a:rPr>
                        <a:t>One-Tap Reporting</a:t>
                      </a:r>
                      <a:endParaRPr 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1" i="0" u="none" strike="noStrike" kern="1200" cap="none" spc="0" baseline="0">
                          <a:ln w="0"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M Sans Semi Bold" panose="020B0604020202020204" pitchFamily="34" charset="0"/>
                          <a:cs typeface="Times New Roman" panose="02020603050405020304" pitchFamily="18" charset="0"/>
                        </a:rPr>
                        <a:t>Real-time Tracking</a:t>
                      </a:r>
                      <a:endParaRPr kumimoji="0" lang="en-US" sz="2000" b="1" i="0" u="none" strike="noStrike" kern="1200" cap="none" spc="0" baseline="0">
                        <a:ln w="0"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561050"/>
                  </a:ext>
                </a:extLst>
              </a:tr>
              <a:tr h="813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baseline="0">
                          <a:ln w="0"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Inter Medium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sz="1600" b="0" i="0" u="none" strike="noStrike" kern="1200" cap="none" spc="0" baseline="0">
                          <a:ln w="0"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Inter Medium" pitchFamily="34" charset="0"/>
                          <a:cs typeface="Times New Roman" panose="02020603050405020304" pitchFamily="18" charset="0"/>
                        </a:rPr>
                        <a:t>Photo, GPS, and notes for precise details.</a:t>
                      </a:r>
                      <a:endParaRPr kumimoji="0" lang="en-US" sz="1600" b="0" i="0" u="none" strike="noStrike" kern="1200" cap="none" spc="0" baseline="0">
                        <a:ln w="0"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n w="0">
                            <a:noFill/>
                          </a:ln>
                          <a:solidFill>
                            <a:srgbClr val="464646"/>
                          </a:solidFill>
                          <a:latin typeface="Times New Roman" panose="02020603050405020304" pitchFamily="18" charset="0"/>
                          <a:ea typeface="Inter Medium" pitchFamily="34" charset="0"/>
                          <a:cs typeface="Times New Roman" panose="02020603050405020304" pitchFamily="18" charset="0"/>
                        </a:rPr>
                        <a:t>       Stay updated on complaint status.</a:t>
                      </a:r>
                      <a:endParaRPr lang="en-US" sz="1600">
                        <a:ln w="0">
                          <a:noFill/>
                        </a:ln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913726"/>
                  </a:ext>
                </a:extLst>
              </a:tr>
              <a:tr h="45828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1" i="0" u="none" strike="noStrike" kern="1200" cap="none" spc="0" baseline="0">
                          <a:ln w="0"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Admin Dashboard</a:t>
                      </a:r>
                      <a:endParaRPr 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1" i="0" u="none" strike="noStrike" kern="1200" cap="none" spc="0" baseline="0">
                          <a:ln w="0"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Detection</a:t>
                      </a:r>
                      <a:endParaRPr 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081321"/>
                  </a:ext>
                </a:extLst>
              </a:tr>
              <a:tr h="813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baseline="0">
                          <a:ln w="0"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Inter Medium" pitchFamily="34" charset="0"/>
                          <a:cs typeface="Times New Roman" panose="02020603050405020304" pitchFamily="18" charset="0"/>
                        </a:rPr>
                        <a:t>      Authorities can assign, track, and resolve issues efficiently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baseline="0">
                          <a:ln w="0"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Inter Medium" pitchFamily="34" charset="0"/>
                          <a:cs typeface="Times New Roman" panose="02020603050405020304" pitchFamily="18" charset="0"/>
                        </a:rPr>
                        <a:t>       Automatically detects issue type from uploaded photos.</a:t>
                      </a:r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696175"/>
                  </a:ext>
                </a:extLst>
              </a:tr>
              <a:tr h="50535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1" i="0" u="none" strike="noStrike" kern="1200" cap="none" spc="0" baseline="0">
                          <a:ln w="0"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Transparency and Notification</a:t>
                      </a:r>
                      <a:endParaRPr 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95831"/>
                  </a:ext>
                </a:extLst>
              </a:tr>
              <a:tr h="813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baseline="0">
                          <a:ln w="0">
                            <a:noFill/>
                          </a:ln>
                          <a:solidFill>
                            <a:srgbClr val="46464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Inter Medium" pitchFamily="34" charset="0"/>
                          <a:cs typeface="Times New Roman" panose="02020603050405020304" pitchFamily="18" charset="0"/>
                        </a:rPr>
                        <a:t>       Citizens get instant updates when issue status changes.</a:t>
                      </a:r>
                      <a:endParaRPr 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49586"/>
                  </a:ext>
                </a:extLst>
              </a:tr>
            </a:tbl>
          </a:graphicData>
        </a:graphic>
      </p:graphicFrame>
      <p:pic>
        <p:nvPicPr>
          <p:cNvPr id="11" name="Google Shape;65;p14">
            <a:extLst>
              <a:ext uri="{FF2B5EF4-FFF2-40B4-BE49-F238E27FC236}">
                <a16:creationId xmlns:a16="http://schemas.microsoft.com/office/drawing/2014/main" id="{00AF2B11-597A-48A3-D6F5-679914777A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209770" y="115850"/>
            <a:ext cx="1772459" cy="750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00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7;p15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0814575" y="0"/>
            <a:ext cx="1377425" cy="6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6;p15" descr="Your startup LOGO"/>
          <p:cNvSpPr/>
          <p:nvPr/>
        </p:nvSpPr>
        <p:spPr>
          <a:xfrm>
            <a:off x="247330" y="189184"/>
            <a:ext cx="1517302" cy="67709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SheBuilds</a:t>
            </a:r>
            <a:endParaRPr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8796" y="1769533"/>
            <a:ext cx="1995568" cy="479213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169732" y="1769531"/>
            <a:ext cx="2060524" cy="479213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4275623" y="1769531"/>
            <a:ext cx="2029064" cy="479213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6350054" y="1769531"/>
            <a:ext cx="1886585" cy="485713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8282006" y="1769529"/>
            <a:ext cx="1822450" cy="4857131"/>
          </a:xfrm>
          <a:prstGeom prst="rect">
            <a:avLst/>
          </a:prstGeom>
        </p:spPr>
      </p:pic>
      <p:pic>
        <p:nvPicPr>
          <p:cNvPr id="10" name="Picture 9" descr="C:\Users\m\AppData\Local\Packages\5319275A.WhatsAppDesktop_cv1g1gvanyjgm\TempState\136AAC05CA42889EC353B13EC6DBDA0E\WhatsApp Image 2025-10-19 at 16.38.20_f8cf0e96.jp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823" y="1753931"/>
            <a:ext cx="1978660" cy="48571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247330" y="1025514"/>
            <a:ext cx="297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Figma Designs 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3CC9B8E9-69A0-BA85-6347-567ACAD8A6A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rcRect/>
          <a:stretch>
            <a:fillRect/>
          </a:stretch>
        </p:blipFill>
        <p:spPr>
          <a:xfrm>
            <a:off x="5209770" y="115850"/>
            <a:ext cx="1772459" cy="750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78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7;p15"/>
          <p:cNvPicPr preferRelativeResize="0"/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10814575" y="0"/>
            <a:ext cx="1377425" cy="6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6;p15" descr="Your startup LOGO"/>
          <p:cNvSpPr/>
          <p:nvPr/>
        </p:nvSpPr>
        <p:spPr>
          <a:xfrm>
            <a:off x="247330" y="189184"/>
            <a:ext cx="1517302" cy="67709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SheBuilds</a:t>
            </a:r>
            <a:endParaRPr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6400" y="927149"/>
            <a:ext cx="11074399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IN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Impact:</a:t>
            </a:r>
            <a:endParaRPr lang="en-IN" sz="3200">
              <a:effectLst/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Responsibility, transparency, and civic engagement are all augmented by a centrally located, technology-driven solution.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Authorities can take action appropriately based on data-driven findings.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It enhances the lives in the city by being a patron for causes like the Swachh Bharat Mission and the Smart City Mission.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IN" sz="32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/>
              </a:rPr>
              <a:t>Scope</a:t>
            </a:r>
            <a:r>
              <a:rPr lang="en-IN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/>
              </a:rPr>
              <a:t>:</a:t>
            </a:r>
            <a:endParaRPr lang="en-IN" sz="3200">
              <a:effectLst/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/>
              </a:rPr>
              <a:t>Separation of civilians and civic authorities leads to improper governance of the city.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/>
              </a:rPr>
              <a:t>Decentralized, technology-based Cumulative Register can enable reporting, tracking, and timely redressal of complaints.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/>
              </a:rPr>
              <a:t>Scalability and replication potential in other cities.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</p:txBody>
      </p:sp>
      <p:pic>
        <p:nvPicPr>
          <p:cNvPr id="5" name="Google Shape;65;p14">
            <a:extLst>
              <a:ext uri="{FF2B5EF4-FFF2-40B4-BE49-F238E27FC236}">
                <a16:creationId xmlns:a16="http://schemas.microsoft.com/office/drawing/2014/main" id="{1BCAC158-BBD5-4E36-0D8C-0E2641EBFB0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209770" y="115850"/>
            <a:ext cx="1772459" cy="677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4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revision>1</cp:revision>
  <dcterms:created xsi:type="dcterms:W3CDTF">2025-10-29T14:03:34Z</dcterms:created>
  <dcterms:modified xsi:type="dcterms:W3CDTF">2025-11-01T10:42:18Z</dcterms:modified>
</cp:coreProperties>
</file>