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gcs/Yji1oi46jb2MGKzpKIlC6p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3886200" y="0"/>
            <a:ext cx="2971800" cy="458788"/>
          </a:xfrm>
          <a:prstGeom prst="rect">
            <a:avLst/>
          </a:prstGeom>
          <a:noFill/>
          <a:ln>
            <a:noFill/>
          </a:ln>
        </p:spPr>
        <p:txBody>
          <a:bodyPr anchorCtr="0" anchor="t" bIns="45700" lIns="91425" spcFirstLastPara="1" rIns="91425" wrap="square" tIns="45700">
            <a:noAutofit/>
          </a:bodyPr>
          <a:lstStyle>
            <a:lvl1pPr lvl="0" marR="0" rtl="1"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1" algn="r">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1588" y="0"/>
            <a:ext cx="2971800" cy="458788"/>
          </a:xfrm>
          <a:prstGeom prst="rect">
            <a:avLst/>
          </a:prstGeom>
          <a:noFill/>
          <a:ln>
            <a:noFill/>
          </a:ln>
        </p:spPr>
        <p:txBody>
          <a:bodyPr anchorCtr="0" anchor="t" bIns="45700" lIns="91425" spcFirstLastPara="1" rIns="91425" wrap="square" tIns="45700">
            <a:noAutofit/>
          </a:bodyPr>
          <a:lstStyle>
            <a:lvl1pPr lvl="0" marR="0" rtl="1"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1" algn="r">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1"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1" algn="r">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1" algn="r">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1" algn="r">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1" algn="r">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1" algn="r">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1" algn="r">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1" algn="r">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1" algn="r">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3886200" y="8685213"/>
            <a:ext cx="2971800" cy="458787"/>
          </a:xfrm>
          <a:prstGeom prst="rect">
            <a:avLst/>
          </a:prstGeom>
          <a:noFill/>
          <a:ln>
            <a:noFill/>
          </a:ln>
        </p:spPr>
        <p:txBody>
          <a:bodyPr anchorCtr="0" anchor="b" bIns="45700" lIns="91425" spcFirstLastPara="1" rIns="91425" wrap="square" tIns="45700">
            <a:noAutofit/>
          </a:bodyPr>
          <a:lstStyle>
            <a:lvl1pPr lvl="0" marR="0" rtl="1"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1" algn="r">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1588" y="8685213"/>
            <a:ext cx="2971800" cy="458787"/>
          </a:xfrm>
          <a:prstGeom prst="rect">
            <a:avLst/>
          </a:prstGeom>
          <a:noFill/>
          <a:ln>
            <a:noFill/>
          </a:ln>
        </p:spPr>
        <p:txBody>
          <a:bodyPr anchorCtr="0" anchor="b" bIns="45700" lIns="91425" spcFirstLastPara="1" rIns="91425" wrap="square" tIns="45700">
            <a:noAutofit/>
          </a:bodyPr>
          <a:lstStyle/>
          <a:p>
            <a:pPr indent="0" lvl="0" marL="0" marR="0" rtl="1" algn="l">
              <a:spcBef>
                <a:spcPts val="0"/>
              </a:spcBef>
              <a:spcAft>
                <a:spcPts val="0"/>
              </a:spcAft>
              <a:buNone/>
            </a:pPr>
            <a:fld id="{00000000-1234-1234-1234-123412341234}" type="slidenum">
              <a:rPr b="0" i="0" lang="iw-IL"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ותוכן" type="obj">
  <p:cSld name="OBJECT">
    <p:spTree>
      <p:nvGrpSpPr>
        <p:cNvPr id="15" name="Shape 15"/>
        <p:cNvGrpSpPr/>
        <p:nvPr/>
      </p:nvGrpSpPr>
      <p:grpSpPr>
        <a:xfrm>
          <a:off x="0" y="0"/>
          <a:ext cx="0" cy="0"/>
          <a:chOff x="0" y="0"/>
          <a:chExt cx="0" cy="0"/>
        </a:xfrm>
      </p:grpSpPr>
      <p:sp>
        <p:nvSpPr>
          <p:cNvPr id="16" name="Google Shape;1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18" name="Google Shape;18;p18"/>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19" name="Google Shape;1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20" name="Google Shape;20;p18"/>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וטקסט אנכי" type="vertTx">
  <p:cSld name="VERTICAL_TEXT">
    <p:spTree>
      <p:nvGrpSpPr>
        <p:cNvPr id="72" name="Shape 72"/>
        <p:cNvGrpSpPr/>
        <p:nvPr/>
      </p:nvGrpSpPr>
      <p:grpSpPr>
        <a:xfrm>
          <a:off x="0" y="0"/>
          <a:ext cx="0" cy="0"/>
          <a:chOff x="0" y="0"/>
          <a:chExt cx="0" cy="0"/>
        </a:xfrm>
      </p:grpSpPr>
      <p:sp>
        <p:nvSpPr>
          <p:cNvPr id="73" name="Google Shape;73;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75" name="Google Shape;75;p27"/>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6" name="Google Shape;76;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7" name="Google Shape;77;p27"/>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אנכית וטקסט" type="vertTitleAndTx">
  <p:cSld name="VERTICAL_TITLE_AND_VERTICAL_TEXT">
    <p:spTree>
      <p:nvGrpSpPr>
        <p:cNvPr id="78" name="Shape 78"/>
        <p:cNvGrpSpPr/>
        <p:nvPr/>
      </p:nvGrpSpPr>
      <p:grpSpPr>
        <a:xfrm>
          <a:off x="0" y="0"/>
          <a:ext cx="0" cy="0"/>
          <a:chOff x="0" y="0"/>
          <a:chExt cx="0" cy="0"/>
        </a:xfrm>
      </p:grpSpPr>
      <p:sp>
        <p:nvSpPr>
          <p:cNvPr id="79" name="Google Shape;79;p2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81" name="Google Shape;81;p28"/>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82" name="Google Shape;8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83" name="Google Shape;83;p28"/>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שקופית כותרת" type="title">
  <p:cSld name="TITLE">
    <p:spTree>
      <p:nvGrpSpPr>
        <p:cNvPr id="21" name="Shape 21"/>
        <p:cNvGrpSpPr/>
        <p:nvPr/>
      </p:nvGrpSpPr>
      <p:grpSpPr>
        <a:xfrm>
          <a:off x="0" y="0"/>
          <a:ext cx="0" cy="0"/>
          <a:chOff x="0" y="0"/>
          <a:chExt cx="0" cy="0"/>
        </a:xfrm>
      </p:grpSpPr>
      <p:sp>
        <p:nvSpPr>
          <p:cNvPr id="22" name="Google Shape;22;p1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rtl="1"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rtl="1" algn="ctr">
              <a:lnSpc>
                <a:spcPct val="90000"/>
              </a:lnSpc>
              <a:spcBef>
                <a:spcPts val="1000"/>
              </a:spcBef>
              <a:spcAft>
                <a:spcPts val="0"/>
              </a:spcAft>
              <a:buClr>
                <a:schemeClr val="dk1"/>
              </a:buClr>
              <a:buSzPts val="2400"/>
              <a:buNone/>
              <a:defRPr sz="2400"/>
            </a:lvl1pPr>
            <a:lvl2pPr lvl="1" rtl="1" algn="ctr">
              <a:lnSpc>
                <a:spcPct val="90000"/>
              </a:lnSpc>
              <a:spcBef>
                <a:spcPts val="500"/>
              </a:spcBef>
              <a:spcAft>
                <a:spcPts val="0"/>
              </a:spcAft>
              <a:buClr>
                <a:schemeClr val="dk1"/>
              </a:buClr>
              <a:buSzPts val="2000"/>
              <a:buNone/>
              <a:defRPr sz="2000"/>
            </a:lvl2pPr>
            <a:lvl3pPr lvl="2" rtl="1" algn="ctr">
              <a:lnSpc>
                <a:spcPct val="90000"/>
              </a:lnSpc>
              <a:spcBef>
                <a:spcPts val="500"/>
              </a:spcBef>
              <a:spcAft>
                <a:spcPts val="0"/>
              </a:spcAft>
              <a:buClr>
                <a:schemeClr val="dk1"/>
              </a:buClr>
              <a:buSzPts val="1800"/>
              <a:buNone/>
              <a:defRPr sz="1800"/>
            </a:lvl3pPr>
            <a:lvl4pPr lvl="3" rtl="1" algn="ctr">
              <a:lnSpc>
                <a:spcPct val="90000"/>
              </a:lnSpc>
              <a:spcBef>
                <a:spcPts val="500"/>
              </a:spcBef>
              <a:spcAft>
                <a:spcPts val="0"/>
              </a:spcAft>
              <a:buClr>
                <a:schemeClr val="dk1"/>
              </a:buClr>
              <a:buSzPts val="1600"/>
              <a:buNone/>
              <a:defRPr sz="1600"/>
            </a:lvl4pPr>
            <a:lvl5pPr lvl="4" rtl="1" algn="ctr">
              <a:lnSpc>
                <a:spcPct val="90000"/>
              </a:lnSpc>
              <a:spcBef>
                <a:spcPts val="500"/>
              </a:spcBef>
              <a:spcAft>
                <a:spcPts val="0"/>
              </a:spcAft>
              <a:buClr>
                <a:schemeClr val="dk1"/>
              </a:buClr>
              <a:buSzPts val="1600"/>
              <a:buNone/>
              <a:defRPr sz="1600"/>
            </a:lvl5pPr>
            <a:lvl6pPr lvl="5" rtl="1" algn="ctr">
              <a:lnSpc>
                <a:spcPct val="90000"/>
              </a:lnSpc>
              <a:spcBef>
                <a:spcPts val="500"/>
              </a:spcBef>
              <a:spcAft>
                <a:spcPts val="0"/>
              </a:spcAft>
              <a:buClr>
                <a:schemeClr val="dk1"/>
              </a:buClr>
              <a:buSzPts val="1600"/>
              <a:buNone/>
              <a:defRPr sz="1600"/>
            </a:lvl6pPr>
            <a:lvl7pPr lvl="6" rtl="1" algn="ctr">
              <a:lnSpc>
                <a:spcPct val="90000"/>
              </a:lnSpc>
              <a:spcBef>
                <a:spcPts val="500"/>
              </a:spcBef>
              <a:spcAft>
                <a:spcPts val="0"/>
              </a:spcAft>
              <a:buClr>
                <a:schemeClr val="dk1"/>
              </a:buClr>
              <a:buSzPts val="1600"/>
              <a:buNone/>
              <a:defRPr sz="1600"/>
            </a:lvl7pPr>
            <a:lvl8pPr lvl="7" rtl="1" algn="ctr">
              <a:lnSpc>
                <a:spcPct val="90000"/>
              </a:lnSpc>
              <a:spcBef>
                <a:spcPts val="500"/>
              </a:spcBef>
              <a:spcAft>
                <a:spcPts val="0"/>
              </a:spcAft>
              <a:buClr>
                <a:schemeClr val="dk1"/>
              </a:buClr>
              <a:buSzPts val="1600"/>
              <a:buNone/>
              <a:defRPr sz="1600"/>
            </a:lvl8pPr>
            <a:lvl9pPr lvl="8" rtl="1" algn="ctr">
              <a:lnSpc>
                <a:spcPct val="90000"/>
              </a:lnSpc>
              <a:spcBef>
                <a:spcPts val="500"/>
              </a:spcBef>
              <a:spcAft>
                <a:spcPts val="0"/>
              </a:spcAft>
              <a:buClr>
                <a:schemeClr val="dk1"/>
              </a:buClr>
              <a:buSzPts val="1600"/>
              <a:buNone/>
              <a:defRPr sz="1600"/>
            </a:lvl9pPr>
          </a:lstStyle>
          <a:p/>
        </p:txBody>
      </p:sp>
      <p:sp>
        <p:nvSpPr>
          <p:cNvPr id="24" name="Google Shape;24;p19"/>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25" name="Google Shape;25;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26" name="Google Shape;26;p19"/>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מקטע עליונה" type="secHead">
  <p:cSld name="SECTION_HEADER">
    <p:spTree>
      <p:nvGrpSpPr>
        <p:cNvPr id="27" name="Shape 27"/>
        <p:cNvGrpSpPr/>
        <p:nvPr/>
      </p:nvGrpSpPr>
      <p:grpSpPr>
        <a:xfrm>
          <a:off x="0" y="0"/>
          <a:ext cx="0" cy="0"/>
          <a:chOff x="0" y="0"/>
          <a:chExt cx="0" cy="0"/>
        </a:xfrm>
      </p:grpSpPr>
      <p:sp>
        <p:nvSpPr>
          <p:cNvPr id="28" name="Google Shape;28;p2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rtl="1" algn="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rtl="1" algn="r">
              <a:lnSpc>
                <a:spcPct val="90000"/>
              </a:lnSpc>
              <a:spcBef>
                <a:spcPts val="1000"/>
              </a:spcBef>
              <a:spcAft>
                <a:spcPts val="0"/>
              </a:spcAft>
              <a:buClr>
                <a:srgbClr val="888888"/>
              </a:buClr>
              <a:buSzPts val="2400"/>
              <a:buNone/>
              <a:defRPr sz="2400">
                <a:solidFill>
                  <a:srgbClr val="888888"/>
                </a:solidFill>
              </a:defRPr>
            </a:lvl1pPr>
            <a:lvl2pPr indent="-228600" lvl="1" marL="914400" rtl="1" algn="r">
              <a:lnSpc>
                <a:spcPct val="90000"/>
              </a:lnSpc>
              <a:spcBef>
                <a:spcPts val="500"/>
              </a:spcBef>
              <a:spcAft>
                <a:spcPts val="0"/>
              </a:spcAft>
              <a:buClr>
                <a:srgbClr val="888888"/>
              </a:buClr>
              <a:buSzPts val="2000"/>
              <a:buNone/>
              <a:defRPr sz="2000">
                <a:solidFill>
                  <a:srgbClr val="888888"/>
                </a:solidFill>
              </a:defRPr>
            </a:lvl2pPr>
            <a:lvl3pPr indent="-228600" lvl="2" marL="1371600" rtl="1" algn="r">
              <a:lnSpc>
                <a:spcPct val="90000"/>
              </a:lnSpc>
              <a:spcBef>
                <a:spcPts val="500"/>
              </a:spcBef>
              <a:spcAft>
                <a:spcPts val="0"/>
              </a:spcAft>
              <a:buClr>
                <a:srgbClr val="888888"/>
              </a:buClr>
              <a:buSzPts val="1800"/>
              <a:buNone/>
              <a:defRPr sz="1800">
                <a:solidFill>
                  <a:srgbClr val="888888"/>
                </a:solidFill>
              </a:defRPr>
            </a:lvl3pPr>
            <a:lvl4pPr indent="-228600" lvl="3" marL="1828800" rtl="1" algn="r">
              <a:lnSpc>
                <a:spcPct val="90000"/>
              </a:lnSpc>
              <a:spcBef>
                <a:spcPts val="500"/>
              </a:spcBef>
              <a:spcAft>
                <a:spcPts val="0"/>
              </a:spcAft>
              <a:buClr>
                <a:srgbClr val="888888"/>
              </a:buClr>
              <a:buSzPts val="1600"/>
              <a:buNone/>
              <a:defRPr sz="1600">
                <a:solidFill>
                  <a:srgbClr val="888888"/>
                </a:solidFill>
              </a:defRPr>
            </a:lvl4pPr>
            <a:lvl5pPr indent="-228600" lvl="4" marL="2286000" rtl="1" algn="r">
              <a:lnSpc>
                <a:spcPct val="90000"/>
              </a:lnSpc>
              <a:spcBef>
                <a:spcPts val="500"/>
              </a:spcBef>
              <a:spcAft>
                <a:spcPts val="0"/>
              </a:spcAft>
              <a:buClr>
                <a:srgbClr val="888888"/>
              </a:buClr>
              <a:buSzPts val="1600"/>
              <a:buNone/>
              <a:defRPr sz="1600">
                <a:solidFill>
                  <a:srgbClr val="888888"/>
                </a:solidFill>
              </a:defRPr>
            </a:lvl5pPr>
            <a:lvl6pPr indent="-228600" lvl="5" marL="2743200" rtl="1" algn="r">
              <a:lnSpc>
                <a:spcPct val="90000"/>
              </a:lnSpc>
              <a:spcBef>
                <a:spcPts val="500"/>
              </a:spcBef>
              <a:spcAft>
                <a:spcPts val="0"/>
              </a:spcAft>
              <a:buClr>
                <a:srgbClr val="888888"/>
              </a:buClr>
              <a:buSzPts val="1600"/>
              <a:buNone/>
              <a:defRPr sz="1600">
                <a:solidFill>
                  <a:srgbClr val="888888"/>
                </a:solidFill>
              </a:defRPr>
            </a:lvl6pPr>
            <a:lvl7pPr indent="-228600" lvl="6" marL="3200400" rtl="1" algn="r">
              <a:lnSpc>
                <a:spcPct val="90000"/>
              </a:lnSpc>
              <a:spcBef>
                <a:spcPts val="500"/>
              </a:spcBef>
              <a:spcAft>
                <a:spcPts val="0"/>
              </a:spcAft>
              <a:buClr>
                <a:srgbClr val="888888"/>
              </a:buClr>
              <a:buSzPts val="1600"/>
              <a:buNone/>
              <a:defRPr sz="1600">
                <a:solidFill>
                  <a:srgbClr val="888888"/>
                </a:solidFill>
              </a:defRPr>
            </a:lvl7pPr>
            <a:lvl8pPr indent="-228600" lvl="7" marL="3657600" rtl="1" algn="r">
              <a:lnSpc>
                <a:spcPct val="90000"/>
              </a:lnSpc>
              <a:spcBef>
                <a:spcPts val="500"/>
              </a:spcBef>
              <a:spcAft>
                <a:spcPts val="0"/>
              </a:spcAft>
              <a:buClr>
                <a:srgbClr val="888888"/>
              </a:buClr>
              <a:buSzPts val="1600"/>
              <a:buNone/>
              <a:defRPr sz="1600">
                <a:solidFill>
                  <a:srgbClr val="888888"/>
                </a:solidFill>
              </a:defRPr>
            </a:lvl8pPr>
            <a:lvl9pPr indent="-228600" lvl="8" marL="4114800" rtl="1" algn="r">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0"/>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31" name="Google Shape;31;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32" name="Google Shape;32;p20"/>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שני תכנים" type="twoObj">
  <p:cSld name="TWO_OBJECTS">
    <p:spTree>
      <p:nvGrpSpPr>
        <p:cNvPr id="33" name="Shape 33"/>
        <p:cNvGrpSpPr/>
        <p:nvPr/>
      </p:nvGrpSpPr>
      <p:grpSpPr>
        <a:xfrm>
          <a:off x="0" y="0"/>
          <a:ext cx="0" cy="0"/>
          <a:chOff x="0" y="0"/>
          <a:chExt cx="0" cy="0"/>
        </a:xfrm>
      </p:grpSpPr>
      <p:sp>
        <p:nvSpPr>
          <p:cNvPr id="34" name="Google Shape;34;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36" name="Google Shape;36;p2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37" name="Google Shape;37;p21"/>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38" name="Google Shape;3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39" name="Google Shape;39;p21"/>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השוואה" type="twoTxTwoObj">
  <p:cSld name="TWO_OBJECTS_WITH_TEXT">
    <p:spTree>
      <p:nvGrpSpPr>
        <p:cNvPr id="40" name="Shape 40"/>
        <p:cNvGrpSpPr/>
        <p:nvPr/>
      </p:nvGrpSpPr>
      <p:grpSpPr>
        <a:xfrm>
          <a:off x="0" y="0"/>
          <a:ext cx="0" cy="0"/>
          <a:chOff x="0" y="0"/>
          <a:chExt cx="0" cy="0"/>
        </a:xfrm>
      </p:grpSpPr>
      <p:sp>
        <p:nvSpPr>
          <p:cNvPr id="41" name="Google Shape;41;p2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rtl="1" algn="r">
              <a:lnSpc>
                <a:spcPct val="90000"/>
              </a:lnSpc>
              <a:spcBef>
                <a:spcPts val="1000"/>
              </a:spcBef>
              <a:spcAft>
                <a:spcPts val="0"/>
              </a:spcAft>
              <a:buClr>
                <a:schemeClr val="dk1"/>
              </a:buClr>
              <a:buSzPts val="2400"/>
              <a:buNone/>
              <a:defRPr b="1" sz="2400"/>
            </a:lvl1pPr>
            <a:lvl2pPr indent="-228600" lvl="1" marL="914400" rtl="1" algn="r">
              <a:lnSpc>
                <a:spcPct val="90000"/>
              </a:lnSpc>
              <a:spcBef>
                <a:spcPts val="500"/>
              </a:spcBef>
              <a:spcAft>
                <a:spcPts val="0"/>
              </a:spcAft>
              <a:buClr>
                <a:schemeClr val="dk1"/>
              </a:buClr>
              <a:buSzPts val="2000"/>
              <a:buNone/>
              <a:defRPr b="1" sz="2000"/>
            </a:lvl2pPr>
            <a:lvl3pPr indent="-228600" lvl="2" marL="1371600" rtl="1" algn="r">
              <a:lnSpc>
                <a:spcPct val="90000"/>
              </a:lnSpc>
              <a:spcBef>
                <a:spcPts val="500"/>
              </a:spcBef>
              <a:spcAft>
                <a:spcPts val="0"/>
              </a:spcAft>
              <a:buClr>
                <a:schemeClr val="dk1"/>
              </a:buClr>
              <a:buSzPts val="1800"/>
              <a:buNone/>
              <a:defRPr b="1" sz="1800"/>
            </a:lvl3pPr>
            <a:lvl4pPr indent="-228600" lvl="3" marL="1828800" rtl="1" algn="r">
              <a:lnSpc>
                <a:spcPct val="90000"/>
              </a:lnSpc>
              <a:spcBef>
                <a:spcPts val="500"/>
              </a:spcBef>
              <a:spcAft>
                <a:spcPts val="0"/>
              </a:spcAft>
              <a:buClr>
                <a:schemeClr val="dk1"/>
              </a:buClr>
              <a:buSzPts val="1600"/>
              <a:buNone/>
              <a:defRPr b="1" sz="1600"/>
            </a:lvl4pPr>
            <a:lvl5pPr indent="-228600" lvl="4" marL="2286000" rtl="1" algn="r">
              <a:lnSpc>
                <a:spcPct val="90000"/>
              </a:lnSpc>
              <a:spcBef>
                <a:spcPts val="500"/>
              </a:spcBef>
              <a:spcAft>
                <a:spcPts val="0"/>
              </a:spcAft>
              <a:buClr>
                <a:schemeClr val="dk1"/>
              </a:buClr>
              <a:buSzPts val="1600"/>
              <a:buNone/>
              <a:defRPr b="1" sz="1600"/>
            </a:lvl5pPr>
            <a:lvl6pPr indent="-228600" lvl="5" marL="2743200" rtl="1" algn="r">
              <a:lnSpc>
                <a:spcPct val="90000"/>
              </a:lnSpc>
              <a:spcBef>
                <a:spcPts val="500"/>
              </a:spcBef>
              <a:spcAft>
                <a:spcPts val="0"/>
              </a:spcAft>
              <a:buClr>
                <a:schemeClr val="dk1"/>
              </a:buClr>
              <a:buSzPts val="1600"/>
              <a:buNone/>
              <a:defRPr b="1" sz="1600"/>
            </a:lvl6pPr>
            <a:lvl7pPr indent="-228600" lvl="6" marL="3200400" rtl="1" algn="r">
              <a:lnSpc>
                <a:spcPct val="90000"/>
              </a:lnSpc>
              <a:spcBef>
                <a:spcPts val="500"/>
              </a:spcBef>
              <a:spcAft>
                <a:spcPts val="0"/>
              </a:spcAft>
              <a:buClr>
                <a:schemeClr val="dk1"/>
              </a:buClr>
              <a:buSzPts val="1600"/>
              <a:buNone/>
              <a:defRPr b="1" sz="1600"/>
            </a:lvl7pPr>
            <a:lvl8pPr indent="-228600" lvl="7" marL="3657600" rtl="1" algn="r">
              <a:lnSpc>
                <a:spcPct val="90000"/>
              </a:lnSpc>
              <a:spcBef>
                <a:spcPts val="500"/>
              </a:spcBef>
              <a:spcAft>
                <a:spcPts val="0"/>
              </a:spcAft>
              <a:buClr>
                <a:schemeClr val="dk1"/>
              </a:buClr>
              <a:buSzPts val="1600"/>
              <a:buNone/>
              <a:defRPr b="1" sz="1600"/>
            </a:lvl8pPr>
            <a:lvl9pPr indent="-228600" lvl="8" marL="4114800" rtl="1" algn="r">
              <a:lnSpc>
                <a:spcPct val="90000"/>
              </a:lnSpc>
              <a:spcBef>
                <a:spcPts val="500"/>
              </a:spcBef>
              <a:spcAft>
                <a:spcPts val="0"/>
              </a:spcAft>
              <a:buClr>
                <a:schemeClr val="dk1"/>
              </a:buClr>
              <a:buSzPts val="1600"/>
              <a:buNone/>
              <a:defRPr b="1" sz="1600"/>
            </a:lvl9pPr>
          </a:lstStyle>
          <a:p/>
        </p:txBody>
      </p:sp>
      <p:sp>
        <p:nvSpPr>
          <p:cNvPr id="43" name="Google Shape;43;p2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44" name="Google Shape;44;p2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rtl="1" algn="r">
              <a:lnSpc>
                <a:spcPct val="90000"/>
              </a:lnSpc>
              <a:spcBef>
                <a:spcPts val="1000"/>
              </a:spcBef>
              <a:spcAft>
                <a:spcPts val="0"/>
              </a:spcAft>
              <a:buClr>
                <a:schemeClr val="dk1"/>
              </a:buClr>
              <a:buSzPts val="2400"/>
              <a:buNone/>
              <a:defRPr b="1" sz="2400"/>
            </a:lvl1pPr>
            <a:lvl2pPr indent="-228600" lvl="1" marL="914400" rtl="1" algn="r">
              <a:lnSpc>
                <a:spcPct val="90000"/>
              </a:lnSpc>
              <a:spcBef>
                <a:spcPts val="500"/>
              </a:spcBef>
              <a:spcAft>
                <a:spcPts val="0"/>
              </a:spcAft>
              <a:buClr>
                <a:schemeClr val="dk1"/>
              </a:buClr>
              <a:buSzPts val="2000"/>
              <a:buNone/>
              <a:defRPr b="1" sz="2000"/>
            </a:lvl2pPr>
            <a:lvl3pPr indent="-228600" lvl="2" marL="1371600" rtl="1" algn="r">
              <a:lnSpc>
                <a:spcPct val="90000"/>
              </a:lnSpc>
              <a:spcBef>
                <a:spcPts val="500"/>
              </a:spcBef>
              <a:spcAft>
                <a:spcPts val="0"/>
              </a:spcAft>
              <a:buClr>
                <a:schemeClr val="dk1"/>
              </a:buClr>
              <a:buSzPts val="1800"/>
              <a:buNone/>
              <a:defRPr b="1" sz="1800"/>
            </a:lvl3pPr>
            <a:lvl4pPr indent="-228600" lvl="3" marL="1828800" rtl="1" algn="r">
              <a:lnSpc>
                <a:spcPct val="90000"/>
              </a:lnSpc>
              <a:spcBef>
                <a:spcPts val="500"/>
              </a:spcBef>
              <a:spcAft>
                <a:spcPts val="0"/>
              </a:spcAft>
              <a:buClr>
                <a:schemeClr val="dk1"/>
              </a:buClr>
              <a:buSzPts val="1600"/>
              <a:buNone/>
              <a:defRPr b="1" sz="1600"/>
            </a:lvl4pPr>
            <a:lvl5pPr indent="-228600" lvl="4" marL="2286000" rtl="1" algn="r">
              <a:lnSpc>
                <a:spcPct val="90000"/>
              </a:lnSpc>
              <a:spcBef>
                <a:spcPts val="500"/>
              </a:spcBef>
              <a:spcAft>
                <a:spcPts val="0"/>
              </a:spcAft>
              <a:buClr>
                <a:schemeClr val="dk1"/>
              </a:buClr>
              <a:buSzPts val="1600"/>
              <a:buNone/>
              <a:defRPr b="1" sz="1600"/>
            </a:lvl5pPr>
            <a:lvl6pPr indent="-228600" lvl="5" marL="2743200" rtl="1" algn="r">
              <a:lnSpc>
                <a:spcPct val="90000"/>
              </a:lnSpc>
              <a:spcBef>
                <a:spcPts val="500"/>
              </a:spcBef>
              <a:spcAft>
                <a:spcPts val="0"/>
              </a:spcAft>
              <a:buClr>
                <a:schemeClr val="dk1"/>
              </a:buClr>
              <a:buSzPts val="1600"/>
              <a:buNone/>
              <a:defRPr b="1" sz="1600"/>
            </a:lvl6pPr>
            <a:lvl7pPr indent="-228600" lvl="6" marL="3200400" rtl="1" algn="r">
              <a:lnSpc>
                <a:spcPct val="90000"/>
              </a:lnSpc>
              <a:spcBef>
                <a:spcPts val="500"/>
              </a:spcBef>
              <a:spcAft>
                <a:spcPts val="0"/>
              </a:spcAft>
              <a:buClr>
                <a:schemeClr val="dk1"/>
              </a:buClr>
              <a:buSzPts val="1600"/>
              <a:buNone/>
              <a:defRPr b="1" sz="1600"/>
            </a:lvl7pPr>
            <a:lvl8pPr indent="-228600" lvl="7" marL="3657600" rtl="1" algn="r">
              <a:lnSpc>
                <a:spcPct val="90000"/>
              </a:lnSpc>
              <a:spcBef>
                <a:spcPts val="500"/>
              </a:spcBef>
              <a:spcAft>
                <a:spcPts val="0"/>
              </a:spcAft>
              <a:buClr>
                <a:schemeClr val="dk1"/>
              </a:buClr>
              <a:buSzPts val="1600"/>
              <a:buNone/>
              <a:defRPr b="1" sz="1600"/>
            </a:lvl8pPr>
            <a:lvl9pPr indent="-228600" lvl="8" marL="4114800" rtl="1" algn="r">
              <a:lnSpc>
                <a:spcPct val="90000"/>
              </a:lnSpc>
              <a:spcBef>
                <a:spcPts val="500"/>
              </a:spcBef>
              <a:spcAft>
                <a:spcPts val="0"/>
              </a:spcAft>
              <a:buClr>
                <a:schemeClr val="dk1"/>
              </a:buClr>
              <a:buSzPts val="1600"/>
              <a:buNone/>
              <a:defRPr b="1" sz="1600"/>
            </a:lvl9pPr>
          </a:lstStyle>
          <a:p/>
        </p:txBody>
      </p:sp>
      <p:sp>
        <p:nvSpPr>
          <p:cNvPr id="45" name="Google Shape;45;p2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rtl="1" algn="r">
              <a:lnSpc>
                <a:spcPct val="90000"/>
              </a:lnSpc>
              <a:spcBef>
                <a:spcPts val="1000"/>
              </a:spcBef>
              <a:spcAft>
                <a:spcPts val="0"/>
              </a:spcAft>
              <a:buClr>
                <a:schemeClr val="dk1"/>
              </a:buClr>
              <a:buSzPts val="1800"/>
              <a:buChar char="•"/>
              <a:defRPr/>
            </a:lvl1pPr>
            <a:lvl2pPr indent="-342900" lvl="1" marL="914400" rtl="1" algn="r">
              <a:lnSpc>
                <a:spcPct val="90000"/>
              </a:lnSpc>
              <a:spcBef>
                <a:spcPts val="500"/>
              </a:spcBef>
              <a:spcAft>
                <a:spcPts val="0"/>
              </a:spcAft>
              <a:buClr>
                <a:schemeClr val="dk1"/>
              </a:buClr>
              <a:buSzPts val="1800"/>
              <a:buChar char="•"/>
              <a:defRPr/>
            </a:lvl2pPr>
            <a:lvl3pPr indent="-342900" lvl="2" marL="1371600" rtl="1" algn="r">
              <a:lnSpc>
                <a:spcPct val="90000"/>
              </a:lnSpc>
              <a:spcBef>
                <a:spcPts val="500"/>
              </a:spcBef>
              <a:spcAft>
                <a:spcPts val="0"/>
              </a:spcAft>
              <a:buClr>
                <a:schemeClr val="dk1"/>
              </a:buClr>
              <a:buSzPts val="1800"/>
              <a:buChar char="•"/>
              <a:defRPr/>
            </a:lvl3pPr>
            <a:lvl4pPr indent="-342900" lvl="3" marL="1828800" rtl="1" algn="r">
              <a:lnSpc>
                <a:spcPct val="90000"/>
              </a:lnSpc>
              <a:spcBef>
                <a:spcPts val="500"/>
              </a:spcBef>
              <a:spcAft>
                <a:spcPts val="0"/>
              </a:spcAft>
              <a:buClr>
                <a:schemeClr val="dk1"/>
              </a:buClr>
              <a:buSzPts val="1800"/>
              <a:buChar char="•"/>
              <a:defRPr/>
            </a:lvl4pPr>
            <a:lvl5pPr indent="-342900" lvl="4" marL="2286000" rtl="1" algn="r">
              <a:lnSpc>
                <a:spcPct val="90000"/>
              </a:lnSpc>
              <a:spcBef>
                <a:spcPts val="500"/>
              </a:spcBef>
              <a:spcAft>
                <a:spcPts val="0"/>
              </a:spcAft>
              <a:buClr>
                <a:schemeClr val="dk1"/>
              </a:buClr>
              <a:buSzPts val="1800"/>
              <a:buChar char="•"/>
              <a:defRPr/>
            </a:lvl5pPr>
            <a:lvl6pPr indent="-342900" lvl="5" marL="2743200" rtl="1" algn="r">
              <a:lnSpc>
                <a:spcPct val="90000"/>
              </a:lnSpc>
              <a:spcBef>
                <a:spcPts val="500"/>
              </a:spcBef>
              <a:spcAft>
                <a:spcPts val="0"/>
              </a:spcAft>
              <a:buClr>
                <a:schemeClr val="dk1"/>
              </a:buClr>
              <a:buSzPts val="1800"/>
              <a:buChar char="•"/>
              <a:defRPr/>
            </a:lvl6pPr>
            <a:lvl7pPr indent="-342900" lvl="6" marL="3200400" rtl="1" algn="r">
              <a:lnSpc>
                <a:spcPct val="90000"/>
              </a:lnSpc>
              <a:spcBef>
                <a:spcPts val="500"/>
              </a:spcBef>
              <a:spcAft>
                <a:spcPts val="0"/>
              </a:spcAft>
              <a:buClr>
                <a:schemeClr val="dk1"/>
              </a:buClr>
              <a:buSzPts val="1800"/>
              <a:buChar char="•"/>
              <a:defRPr/>
            </a:lvl7pPr>
            <a:lvl8pPr indent="-342900" lvl="7" marL="3657600" rtl="1" algn="r">
              <a:lnSpc>
                <a:spcPct val="90000"/>
              </a:lnSpc>
              <a:spcBef>
                <a:spcPts val="500"/>
              </a:spcBef>
              <a:spcAft>
                <a:spcPts val="0"/>
              </a:spcAft>
              <a:buClr>
                <a:schemeClr val="dk1"/>
              </a:buClr>
              <a:buSzPts val="1800"/>
              <a:buChar char="•"/>
              <a:defRPr/>
            </a:lvl8pPr>
            <a:lvl9pPr indent="-342900" lvl="8" marL="4114800" rtl="1" algn="r">
              <a:lnSpc>
                <a:spcPct val="90000"/>
              </a:lnSpc>
              <a:spcBef>
                <a:spcPts val="500"/>
              </a:spcBef>
              <a:spcAft>
                <a:spcPts val="0"/>
              </a:spcAft>
              <a:buClr>
                <a:schemeClr val="dk1"/>
              </a:buClr>
              <a:buSzPts val="1800"/>
              <a:buChar char="•"/>
              <a:defRPr/>
            </a:lvl9pPr>
          </a:lstStyle>
          <a:p/>
        </p:txBody>
      </p:sp>
      <p:sp>
        <p:nvSpPr>
          <p:cNvPr id="46" name="Google Shape;46;p22"/>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47" name="Google Shape;4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48" name="Google Shape;48;p22"/>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כותרת בלבד" type="titleOnly">
  <p:cSld name="TITLE_ONLY">
    <p:spTree>
      <p:nvGrpSpPr>
        <p:cNvPr id="49" name="Shape 49"/>
        <p:cNvGrpSpPr/>
        <p:nvPr/>
      </p:nvGrpSpPr>
      <p:grpSpPr>
        <a:xfrm>
          <a:off x="0" y="0"/>
          <a:ext cx="0" cy="0"/>
          <a:chOff x="0" y="0"/>
          <a:chExt cx="0" cy="0"/>
        </a:xfrm>
      </p:grpSpPr>
      <p:sp>
        <p:nvSpPr>
          <p:cNvPr id="50" name="Google Shape;5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rtl="1"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3"/>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52" name="Google Shape;5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53" name="Google Shape;53;p23"/>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ריק" type="blank">
  <p:cSld name="BLANK">
    <p:spTree>
      <p:nvGrpSpPr>
        <p:cNvPr id="54" name="Shape 54"/>
        <p:cNvGrpSpPr/>
        <p:nvPr/>
      </p:nvGrpSpPr>
      <p:grpSpPr>
        <a:xfrm>
          <a:off x="0" y="0"/>
          <a:ext cx="0" cy="0"/>
          <a:chOff x="0" y="0"/>
          <a:chExt cx="0" cy="0"/>
        </a:xfrm>
      </p:grpSpPr>
      <p:sp>
        <p:nvSpPr>
          <p:cNvPr id="55" name="Google Shape;55;p24"/>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56" name="Google Shape;5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57" name="Google Shape;57;p24"/>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תוכן עם כיתוב" type="objTx">
  <p:cSld name="OBJECT_WITH_CAPTION_TEXT">
    <p:spTree>
      <p:nvGrpSpPr>
        <p:cNvPr id="58" name="Shape 58"/>
        <p:cNvGrpSpPr/>
        <p:nvPr/>
      </p:nvGrpSpPr>
      <p:grpSpPr>
        <a:xfrm>
          <a:off x="0" y="0"/>
          <a:ext cx="0" cy="0"/>
          <a:chOff x="0" y="0"/>
          <a:chExt cx="0" cy="0"/>
        </a:xfrm>
      </p:grpSpPr>
      <p:sp>
        <p:nvSpPr>
          <p:cNvPr id="59" name="Google Shape;59;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rtl="1" algn="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rtl="1" algn="r">
              <a:lnSpc>
                <a:spcPct val="90000"/>
              </a:lnSpc>
              <a:spcBef>
                <a:spcPts val="1000"/>
              </a:spcBef>
              <a:spcAft>
                <a:spcPts val="0"/>
              </a:spcAft>
              <a:buClr>
                <a:schemeClr val="dk1"/>
              </a:buClr>
              <a:buSzPts val="3200"/>
              <a:buChar char="•"/>
              <a:defRPr sz="3200"/>
            </a:lvl1pPr>
            <a:lvl2pPr indent="-406400" lvl="1" marL="914400" rtl="1" algn="r">
              <a:lnSpc>
                <a:spcPct val="90000"/>
              </a:lnSpc>
              <a:spcBef>
                <a:spcPts val="500"/>
              </a:spcBef>
              <a:spcAft>
                <a:spcPts val="0"/>
              </a:spcAft>
              <a:buClr>
                <a:schemeClr val="dk1"/>
              </a:buClr>
              <a:buSzPts val="2800"/>
              <a:buChar char="•"/>
              <a:defRPr sz="2800"/>
            </a:lvl2pPr>
            <a:lvl3pPr indent="-381000" lvl="2" marL="1371600" rtl="1" algn="r">
              <a:lnSpc>
                <a:spcPct val="90000"/>
              </a:lnSpc>
              <a:spcBef>
                <a:spcPts val="500"/>
              </a:spcBef>
              <a:spcAft>
                <a:spcPts val="0"/>
              </a:spcAft>
              <a:buClr>
                <a:schemeClr val="dk1"/>
              </a:buClr>
              <a:buSzPts val="2400"/>
              <a:buChar char="•"/>
              <a:defRPr sz="2400"/>
            </a:lvl3pPr>
            <a:lvl4pPr indent="-355600" lvl="3" marL="1828800" rtl="1" algn="r">
              <a:lnSpc>
                <a:spcPct val="90000"/>
              </a:lnSpc>
              <a:spcBef>
                <a:spcPts val="500"/>
              </a:spcBef>
              <a:spcAft>
                <a:spcPts val="0"/>
              </a:spcAft>
              <a:buClr>
                <a:schemeClr val="dk1"/>
              </a:buClr>
              <a:buSzPts val="2000"/>
              <a:buChar char="•"/>
              <a:defRPr sz="2000"/>
            </a:lvl4pPr>
            <a:lvl5pPr indent="-355600" lvl="4" marL="2286000" rtl="1" algn="r">
              <a:lnSpc>
                <a:spcPct val="90000"/>
              </a:lnSpc>
              <a:spcBef>
                <a:spcPts val="500"/>
              </a:spcBef>
              <a:spcAft>
                <a:spcPts val="0"/>
              </a:spcAft>
              <a:buClr>
                <a:schemeClr val="dk1"/>
              </a:buClr>
              <a:buSzPts val="2000"/>
              <a:buChar char="•"/>
              <a:defRPr sz="2000"/>
            </a:lvl5pPr>
            <a:lvl6pPr indent="-355600" lvl="5" marL="2743200" rtl="1" algn="r">
              <a:lnSpc>
                <a:spcPct val="90000"/>
              </a:lnSpc>
              <a:spcBef>
                <a:spcPts val="500"/>
              </a:spcBef>
              <a:spcAft>
                <a:spcPts val="0"/>
              </a:spcAft>
              <a:buClr>
                <a:schemeClr val="dk1"/>
              </a:buClr>
              <a:buSzPts val="2000"/>
              <a:buChar char="•"/>
              <a:defRPr sz="2000"/>
            </a:lvl6pPr>
            <a:lvl7pPr indent="-355600" lvl="6" marL="3200400" rtl="1" algn="r">
              <a:lnSpc>
                <a:spcPct val="90000"/>
              </a:lnSpc>
              <a:spcBef>
                <a:spcPts val="500"/>
              </a:spcBef>
              <a:spcAft>
                <a:spcPts val="0"/>
              </a:spcAft>
              <a:buClr>
                <a:schemeClr val="dk1"/>
              </a:buClr>
              <a:buSzPts val="2000"/>
              <a:buChar char="•"/>
              <a:defRPr sz="2000"/>
            </a:lvl7pPr>
            <a:lvl8pPr indent="-355600" lvl="7" marL="3657600" rtl="1" algn="r">
              <a:lnSpc>
                <a:spcPct val="90000"/>
              </a:lnSpc>
              <a:spcBef>
                <a:spcPts val="500"/>
              </a:spcBef>
              <a:spcAft>
                <a:spcPts val="0"/>
              </a:spcAft>
              <a:buClr>
                <a:schemeClr val="dk1"/>
              </a:buClr>
              <a:buSzPts val="2000"/>
              <a:buChar char="•"/>
              <a:defRPr sz="2000"/>
            </a:lvl8pPr>
            <a:lvl9pPr indent="-355600" lvl="8" marL="4114800" rtl="1" algn="r">
              <a:lnSpc>
                <a:spcPct val="90000"/>
              </a:lnSpc>
              <a:spcBef>
                <a:spcPts val="500"/>
              </a:spcBef>
              <a:spcAft>
                <a:spcPts val="0"/>
              </a:spcAft>
              <a:buClr>
                <a:schemeClr val="dk1"/>
              </a:buClr>
              <a:buSzPts val="2000"/>
              <a:buChar char="•"/>
              <a:defRPr sz="2000"/>
            </a:lvl9pPr>
          </a:lstStyle>
          <a:p/>
        </p:txBody>
      </p:sp>
      <p:sp>
        <p:nvSpPr>
          <p:cNvPr id="61" name="Google Shape;61;p2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rtl="1" algn="r">
              <a:lnSpc>
                <a:spcPct val="90000"/>
              </a:lnSpc>
              <a:spcBef>
                <a:spcPts val="1000"/>
              </a:spcBef>
              <a:spcAft>
                <a:spcPts val="0"/>
              </a:spcAft>
              <a:buClr>
                <a:schemeClr val="dk1"/>
              </a:buClr>
              <a:buSzPts val="1600"/>
              <a:buNone/>
              <a:defRPr sz="1600"/>
            </a:lvl1pPr>
            <a:lvl2pPr indent="-228600" lvl="1" marL="914400" rtl="1" algn="r">
              <a:lnSpc>
                <a:spcPct val="90000"/>
              </a:lnSpc>
              <a:spcBef>
                <a:spcPts val="500"/>
              </a:spcBef>
              <a:spcAft>
                <a:spcPts val="0"/>
              </a:spcAft>
              <a:buClr>
                <a:schemeClr val="dk1"/>
              </a:buClr>
              <a:buSzPts val="1400"/>
              <a:buNone/>
              <a:defRPr sz="1400"/>
            </a:lvl2pPr>
            <a:lvl3pPr indent="-228600" lvl="2" marL="1371600" rtl="1" algn="r">
              <a:lnSpc>
                <a:spcPct val="90000"/>
              </a:lnSpc>
              <a:spcBef>
                <a:spcPts val="500"/>
              </a:spcBef>
              <a:spcAft>
                <a:spcPts val="0"/>
              </a:spcAft>
              <a:buClr>
                <a:schemeClr val="dk1"/>
              </a:buClr>
              <a:buSzPts val="1200"/>
              <a:buNone/>
              <a:defRPr sz="1200"/>
            </a:lvl3pPr>
            <a:lvl4pPr indent="-228600" lvl="3" marL="1828800" rtl="1" algn="r">
              <a:lnSpc>
                <a:spcPct val="90000"/>
              </a:lnSpc>
              <a:spcBef>
                <a:spcPts val="500"/>
              </a:spcBef>
              <a:spcAft>
                <a:spcPts val="0"/>
              </a:spcAft>
              <a:buClr>
                <a:schemeClr val="dk1"/>
              </a:buClr>
              <a:buSzPts val="1000"/>
              <a:buNone/>
              <a:defRPr sz="1000"/>
            </a:lvl4pPr>
            <a:lvl5pPr indent="-228600" lvl="4" marL="2286000" rtl="1" algn="r">
              <a:lnSpc>
                <a:spcPct val="90000"/>
              </a:lnSpc>
              <a:spcBef>
                <a:spcPts val="500"/>
              </a:spcBef>
              <a:spcAft>
                <a:spcPts val="0"/>
              </a:spcAft>
              <a:buClr>
                <a:schemeClr val="dk1"/>
              </a:buClr>
              <a:buSzPts val="1000"/>
              <a:buNone/>
              <a:defRPr sz="1000"/>
            </a:lvl5pPr>
            <a:lvl6pPr indent="-228600" lvl="5" marL="2743200" rtl="1" algn="r">
              <a:lnSpc>
                <a:spcPct val="90000"/>
              </a:lnSpc>
              <a:spcBef>
                <a:spcPts val="500"/>
              </a:spcBef>
              <a:spcAft>
                <a:spcPts val="0"/>
              </a:spcAft>
              <a:buClr>
                <a:schemeClr val="dk1"/>
              </a:buClr>
              <a:buSzPts val="1000"/>
              <a:buNone/>
              <a:defRPr sz="1000"/>
            </a:lvl6pPr>
            <a:lvl7pPr indent="-228600" lvl="6" marL="3200400" rtl="1" algn="r">
              <a:lnSpc>
                <a:spcPct val="90000"/>
              </a:lnSpc>
              <a:spcBef>
                <a:spcPts val="500"/>
              </a:spcBef>
              <a:spcAft>
                <a:spcPts val="0"/>
              </a:spcAft>
              <a:buClr>
                <a:schemeClr val="dk1"/>
              </a:buClr>
              <a:buSzPts val="1000"/>
              <a:buNone/>
              <a:defRPr sz="1000"/>
            </a:lvl7pPr>
            <a:lvl8pPr indent="-228600" lvl="7" marL="3657600" rtl="1" algn="r">
              <a:lnSpc>
                <a:spcPct val="90000"/>
              </a:lnSpc>
              <a:spcBef>
                <a:spcPts val="500"/>
              </a:spcBef>
              <a:spcAft>
                <a:spcPts val="0"/>
              </a:spcAft>
              <a:buClr>
                <a:schemeClr val="dk1"/>
              </a:buClr>
              <a:buSzPts val="1000"/>
              <a:buNone/>
              <a:defRPr sz="1000"/>
            </a:lvl8pPr>
            <a:lvl9pPr indent="-228600" lvl="8" marL="4114800" rtl="1" algn="r">
              <a:lnSpc>
                <a:spcPct val="90000"/>
              </a:lnSpc>
              <a:spcBef>
                <a:spcPts val="500"/>
              </a:spcBef>
              <a:spcAft>
                <a:spcPts val="0"/>
              </a:spcAft>
              <a:buClr>
                <a:schemeClr val="dk1"/>
              </a:buClr>
              <a:buSzPts val="1000"/>
              <a:buNone/>
              <a:defRPr sz="1000"/>
            </a:lvl9pPr>
          </a:lstStyle>
          <a:p/>
        </p:txBody>
      </p:sp>
      <p:sp>
        <p:nvSpPr>
          <p:cNvPr id="62" name="Google Shape;62;p25"/>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63" name="Google Shape;63;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64" name="Google Shape;64;p25"/>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תמונה עם כיתוב" type="picTx">
  <p:cSld name="PICTURE_WITH_CAPTION_TEXT">
    <p:spTree>
      <p:nvGrpSpPr>
        <p:cNvPr id="65" name="Shape 65"/>
        <p:cNvGrpSpPr/>
        <p:nvPr/>
      </p:nvGrpSpPr>
      <p:grpSpPr>
        <a:xfrm>
          <a:off x="0" y="0"/>
          <a:ext cx="0" cy="0"/>
          <a:chOff x="0" y="0"/>
          <a:chExt cx="0" cy="0"/>
        </a:xfrm>
      </p:grpSpPr>
      <p:sp>
        <p:nvSpPr>
          <p:cNvPr id="66" name="Google Shape;66;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rtl="1" algn="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6"/>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1" algn="r">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1" algn="r">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1" algn="r">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1" algn="r">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1" algn="r">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1" algn="r">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1" algn="r">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1" algn="r">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1" algn="r">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8" name="Google Shape;68;p2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rtl="1" algn="r">
              <a:lnSpc>
                <a:spcPct val="90000"/>
              </a:lnSpc>
              <a:spcBef>
                <a:spcPts val="1000"/>
              </a:spcBef>
              <a:spcAft>
                <a:spcPts val="0"/>
              </a:spcAft>
              <a:buClr>
                <a:schemeClr val="dk1"/>
              </a:buClr>
              <a:buSzPts val="1600"/>
              <a:buNone/>
              <a:defRPr sz="1600"/>
            </a:lvl1pPr>
            <a:lvl2pPr indent="-228600" lvl="1" marL="914400" rtl="1" algn="r">
              <a:lnSpc>
                <a:spcPct val="90000"/>
              </a:lnSpc>
              <a:spcBef>
                <a:spcPts val="500"/>
              </a:spcBef>
              <a:spcAft>
                <a:spcPts val="0"/>
              </a:spcAft>
              <a:buClr>
                <a:schemeClr val="dk1"/>
              </a:buClr>
              <a:buSzPts val="1400"/>
              <a:buNone/>
              <a:defRPr sz="1400"/>
            </a:lvl2pPr>
            <a:lvl3pPr indent="-228600" lvl="2" marL="1371600" rtl="1" algn="r">
              <a:lnSpc>
                <a:spcPct val="90000"/>
              </a:lnSpc>
              <a:spcBef>
                <a:spcPts val="500"/>
              </a:spcBef>
              <a:spcAft>
                <a:spcPts val="0"/>
              </a:spcAft>
              <a:buClr>
                <a:schemeClr val="dk1"/>
              </a:buClr>
              <a:buSzPts val="1200"/>
              <a:buNone/>
              <a:defRPr sz="1200"/>
            </a:lvl3pPr>
            <a:lvl4pPr indent="-228600" lvl="3" marL="1828800" rtl="1" algn="r">
              <a:lnSpc>
                <a:spcPct val="90000"/>
              </a:lnSpc>
              <a:spcBef>
                <a:spcPts val="500"/>
              </a:spcBef>
              <a:spcAft>
                <a:spcPts val="0"/>
              </a:spcAft>
              <a:buClr>
                <a:schemeClr val="dk1"/>
              </a:buClr>
              <a:buSzPts val="1000"/>
              <a:buNone/>
              <a:defRPr sz="1000"/>
            </a:lvl4pPr>
            <a:lvl5pPr indent="-228600" lvl="4" marL="2286000" rtl="1" algn="r">
              <a:lnSpc>
                <a:spcPct val="90000"/>
              </a:lnSpc>
              <a:spcBef>
                <a:spcPts val="500"/>
              </a:spcBef>
              <a:spcAft>
                <a:spcPts val="0"/>
              </a:spcAft>
              <a:buClr>
                <a:schemeClr val="dk1"/>
              </a:buClr>
              <a:buSzPts val="1000"/>
              <a:buNone/>
              <a:defRPr sz="1000"/>
            </a:lvl5pPr>
            <a:lvl6pPr indent="-228600" lvl="5" marL="2743200" rtl="1" algn="r">
              <a:lnSpc>
                <a:spcPct val="90000"/>
              </a:lnSpc>
              <a:spcBef>
                <a:spcPts val="500"/>
              </a:spcBef>
              <a:spcAft>
                <a:spcPts val="0"/>
              </a:spcAft>
              <a:buClr>
                <a:schemeClr val="dk1"/>
              </a:buClr>
              <a:buSzPts val="1000"/>
              <a:buNone/>
              <a:defRPr sz="1000"/>
            </a:lvl6pPr>
            <a:lvl7pPr indent="-228600" lvl="6" marL="3200400" rtl="1" algn="r">
              <a:lnSpc>
                <a:spcPct val="90000"/>
              </a:lnSpc>
              <a:spcBef>
                <a:spcPts val="500"/>
              </a:spcBef>
              <a:spcAft>
                <a:spcPts val="0"/>
              </a:spcAft>
              <a:buClr>
                <a:schemeClr val="dk1"/>
              </a:buClr>
              <a:buSzPts val="1000"/>
              <a:buNone/>
              <a:defRPr sz="1000"/>
            </a:lvl7pPr>
            <a:lvl8pPr indent="-228600" lvl="7" marL="3657600" rtl="1" algn="r">
              <a:lnSpc>
                <a:spcPct val="90000"/>
              </a:lnSpc>
              <a:spcBef>
                <a:spcPts val="500"/>
              </a:spcBef>
              <a:spcAft>
                <a:spcPts val="0"/>
              </a:spcAft>
              <a:buClr>
                <a:schemeClr val="dk1"/>
              </a:buClr>
              <a:buSzPts val="1000"/>
              <a:buNone/>
              <a:defRPr sz="1000"/>
            </a:lvl8pPr>
            <a:lvl9pPr indent="-228600" lvl="8" marL="4114800" rtl="1" algn="r">
              <a:lnSpc>
                <a:spcPct val="90000"/>
              </a:lnSpc>
              <a:spcBef>
                <a:spcPts val="500"/>
              </a:spcBef>
              <a:spcAft>
                <a:spcPts val="0"/>
              </a:spcAft>
              <a:buClr>
                <a:schemeClr val="dk1"/>
              </a:buClr>
              <a:buSzPts val="1000"/>
              <a:buNone/>
              <a:defRPr sz="1000"/>
            </a:lvl9pPr>
          </a:lstStyle>
          <a:p/>
        </p:txBody>
      </p:sp>
      <p:sp>
        <p:nvSpPr>
          <p:cNvPr id="69" name="Google Shape;69;p26"/>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rtl="1" algn="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0" name="Google Shape;70;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rtl="1" algn="ctr">
              <a:spcBef>
                <a:spcPts val="0"/>
              </a:spcBef>
              <a:spcAft>
                <a:spcPts val="0"/>
              </a:spcAft>
              <a:buSzPts val="1400"/>
              <a:buNone/>
              <a:defRPr/>
            </a:lvl1pPr>
            <a:lvl2pPr lvl="1" rtl="1" algn="r">
              <a:spcBef>
                <a:spcPts val="0"/>
              </a:spcBef>
              <a:spcAft>
                <a:spcPts val="0"/>
              </a:spcAft>
              <a:buSzPts val="1400"/>
              <a:buNone/>
              <a:defRPr/>
            </a:lvl2pPr>
            <a:lvl3pPr lvl="2" rtl="1" algn="r">
              <a:spcBef>
                <a:spcPts val="0"/>
              </a:spcBef>
              <a:spcAft>
                <a:spcPts val="0"/>
              </a:spcAft>
              <a:buSzPts val="1400"/>
              <a:buNone/>
              <a:defRPr/>
            </a:lvl3pPr>
            <a:lvl4pPr lvl="3" rtl="1" algn="r">
              <a:spcBef>
                <a:spcPts val="0"/>
              </a:spcBef>
              <a:spcAft>
                <a:spcPts val="0"/>
              </a:spcAft>
              <a:buSzPts val="1400"/>
              <a:buNone/>
              <a:defRPr/>
            </a:lvl4pPr>
            <a:lvl5pPr lvl="4" rtl="1" algn="r">
              <a:spcBef>
                <a:spcPts val="0"/>
              </a:spcBef>
              <a:spcAft>
                <a:spcPts val="0"/>
              </a:spcAft>
              <a:buSzPts val="1400"/>
              <a:buNone/>
              <a:defRPr/>
            </a:lvl5pPr>
            <a:lvl6pPr lvl="5" rtl="1" algn="r">
              <a:spcBef>
                <a:spcPts val="0"/>
              </a:spcBef>
              <a:spcAft>
                <a:spcPts val="0"/>
              </a:spcAft>
              <a:buSzPts val="1400"/>
              <a:buNone/>
              <a:defRPr/>
            </a:lvl6pPr>
            <a:lvl7pPr lvl="6" rtl="1" algn="r">
              <a:spcBef>
                <a:spcPts val="0"/>
              </a:spcBef>
              <a:spcAft>
                <a:spcPts val="0"/>
              </a:spcAft>
              <a:buSzPts val="1400"/>
              <a:buNone/>
              <a:defRPr/>
            </a:lvl7pPr>
            <a:lvl8pPr lvl="7" rtl="1" algn="r">
              <a:spcBef>
                <a:spcPts val="0"/>
              </a:spcBef>
              <a:spcAft>
                <a:spcPts val="0"/>
              </a:spcAft>
              <a:buSzPts val="1400"/>
              <a:buNone/>
              <a:defRPr/>
            </a:lvl8pPr>
            <a:lvl9pPr lvl="8" rtl="1" algn="r">
              <a:spcBef>
                <a:spcPts val="0"/>
              </a:spcBef>
              <a:spcAft>
                <a:spcPts val="0"/>
              </a:spcAft>
              <a:buSzPts val="1400"/>
              <a:buNone/>
              <a:defRPr/>
            </a:lvl9pPr>
          </a:lstStyle>
          <a:p/>
        </p:txBody>
      </p:sp>
      <p:sp>
        <p:nvSpPr>
          <p:cNvPr id="71" name="Google Shape;71;p26"/>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rtl="1" algn="l">
              <a:spcBef>
                <a:spcPts val="0"/>
              </a:spcBef>
              <a:buNone/>
              <a:defRPr/>
            </a:lvl1pPr>
            <a:lvl2pPr indent="0" lvl="1" marL="0" rtl="1" algn="l">
              <a:spcBef>
                <a:spcPts val="0"/>
              </a:spcBef>
              <a:buNone/>
              <a:defRPr/>
            </a:lvl2pPr>
            <a:lvl3pPr indent="0" lvl="2" marL="0" rtl="1" algn="l">
              <a:spcBef>
                <a:spcPts val="0"/>
              </a:spcBef>
              <a:buNone/>
              <a:defRPr/>
            </a:lvl3pPr>
            <a:lvl4pPr indent="0" lvl="3" marL="0" rtl="1" algn="l">
              <a:spcBef>
                <a:spcPts val="0"/>
              </a:spcBef>
              <a:buNone/>
              <a:defRPr/>
            </a:lvl4pPr>
            <a:lvl5pPr indent="0" lvl="4" marL="0" rtl="1" algn="l">
              <a:spcBef>
                <a:spcPts val="0"/>
              </a:spcBef>
              <a:buNone/>
              <a:defRPr/>
            </a:lvl5pPr>
            <a:lvl6pPr indent="0" lvl="5" marL="0" rtl="1" algn="l">
              <a:spcBef>
                <a:spcPts val="0"/>
              </a:spcBef>
              <a:buNone/>
              <a:defRPr/>
            </a:lvl6pPr>
            <a:lvl7pPr indent="0" lvl="6" marL="0" rtl="1" algn="l">
              <a:spcBef>
                <a:spcPts val="0"/>
              </a:spcBef>
              <a:buNone/>
              <a:defRPr/>
            </a:lvl7pPr>
            <a:lvl8pPr indent="0" lvl="7" marL="0" rtl="1" algn="l">
              <a:spcBef>
                <a:spcPts val="0"/>
              </a:spcBef>
              <a:buNone/>
              <a:defRPr/>
            </a:lvl8pPr>
            <a:lvl9pPr indent="0" lvl="8" marL="0" rtl="1" algn="l">
              <a:spcBef>
                <a:spcPts val="0"/>
              </a:spcBef>
              <a:buNone/>
              <a:defRPr/>
            </a:lvl9pPr>
          </a:lstStyle>
          <a:p>
            <a:pPr indent="0" lvl="0" marL="0" rtl="1" algn="l">
              <a:spcBef>
                <a:spcPts val="0"/>
              </a:spcBef>
              <a:spcAft>
                <a:spcPts val="0"/>
              </a:spcAft>
              <a:buNone/>
            </a:pPr>
            <a:fld id="{00000000-1234-1234-1234-123412341234}" type="slidenum">
              <a:rPr lang="iw-I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1" algn="r">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1" algn="r">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1" algn="r">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1" algn="r">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1"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7"/>
          <p:cNvSpPr txBox="1"/>
          <p:nvPr>
            <p:ph idx="10" type="dt"/>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lvl="0" marR="0" rtl="1" algn="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1" algn="r">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1"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1" algn="r">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1" algn="r">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1" algn="r">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1" algn="r">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1" algn="r">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1" algn="r">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1" algn="r">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1" algn="r">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7"/>
          <p:cNvSpPr txBox="1"/>
          <p:nvPr>
            <p:ph idx="12" type="sldNum"/>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1" algn="l">
              <a:spcBef>
                <a:spcPts val="0"/>
              </a:spcBef>
              <a:buNone/>
              <a:defRPr b="0" i="0" sz="1200" u="none" cap="none" strike="noStrike">
                <a:solidFill>
                  <a:srgbClr val="888888"/>
                </a:solidFill>
                <a:latin typeface="Arial"/>
                <a:ea typeface="Arial"/>
                <a:cs typeface="Arial"/>
                <a:sym typeface="Arial"/>
              </a:defRPr>
            </a:lvl1pPr>
            <a:lvl2pPr indent="0" lvl="1" marL="0" marR="0" rtl="1" algn="l">
              <a:spcBef>
                <a:spcPts val="0"/>
              </a:spcBef>
              <a:buNone/>
              <a:defRPr b="0" i="0" sz="1200" u="none" cap="none" strike="noStrike">
                <a:solidFill>
                  <a:srgbClr val="888888"/>
                </a:solidFill>
                <a:latin typeface="Arial"/>
                <a:ea typeface="Arial"/>
                <a:cs typeface="Arial"/>
                <a:sym typeface="Arial"/>
              </a:defRPr>
            </a:lvl2pPr>
            <a:lvl3pPr indent="0" lvl="2" marL="0" marR="0" rtl="1" algn="l">
              <a:spcBef>
                <a:spcPts val="0"/>
              </a:spcBef>
              <a:buNone/>
              <a:defRPr b="0" i="0" sz="1200" u="none" cap="none" strike="noStrike">
                <a:solidFill>
                  <a:srgbClr val="888888"/>
                </a:solidFill>
                <a:latin typeface="Arial"/>
                <a:ea typeface="Arial"/>
                <a:cs typeface="Arial"/>
                <a:sym typeface="Arial"/>
              </a:defRPr>
            </a:lvl3pPr>
            <a:lvl4pPr indent="0" lvl="3" marL="0" marR="0" rtl="1" algn="l">
              <a:spcBef>
                <a:spcPts val="0"/>
              </a:spcBef>
              <a:buNone/>
              <a:defRPr b="0" i="0" sz="1200" u="none" cap="none" strike="noStrike">
                <a:solidFill>
                  <a:srgbClr val="888888"/>
                </a:solidFill>
                <a:latin typeface="Arial"/>
                <a:ea typeface="Arial"/>
                <a:cs typeface="Arial"/>
                <a:sym typeface="Arial"/>
              </a:defRPr>
            </a:lvl4pPr>
            <a:lvl5pPr indent="0" lvl="4" marL="0" marR="0" rtl="1" algn="l">
              <a:spcBef>
                <a:spcPts val="0"/>
              </a:spcBef>
              <a:buNone/>
              <a:defRPr b="0" i="0" sz="1200" u="none" cap="none" strike="noStrike">
                <a:solidFill>
                  <a:srgbClr val="888888"/>
                </a:solidFill>
                <a:latin typeface="Arial"/>
                <a:ea typeface="Arial"/>
                <a:cs typeface="Arial"/>
                <a:sym typeface="Arial"/>
              </a:defRPr>
            </a:lvl5pPr>
            <a:lvl6pPr indent="0" lvl="5" marL="0" marR="0" rtl="1" algn="l">
              <a:spcBef>
                <a:spcPts val="0"/>
              </a:spcBef>
              <a:buNone/>
              <a:defRPr b="0" i="0" sz="1200" u="none" cap="none" strike="noStrike">
                <a:solidFill>
                  <a:srgbClr val="888888"/>
                </a:solidFill>
                <a:latin typeface="Arial"/>
                <a:ea typeface="Arial"/>
                <a:cs typeface="Arial"/>
                <a:sym typeface="Arial"/>
              </a:defRPr>
            </a:lvl6pPr>
            <a:lvl7pPr indent="0" lvl="6" marL="0" marR="0" rtl="1" algn="l">
              <a:spcBef>
                <a:spcPts val="0"/>
              </a:spcBef>
              <a:buNone/>
              <a:defRPr b="0" i="0" sz="1200" u="none" cap="none" strike="noStrike">
                <a:solidFill>
                  <a:srgbClr val="888888"/>
                </a:solidFill>
                <a:latin typeface="Arial"/>
                <a:ea typeface="Arial"/>
                <a:cs typeface="Arial"/>
                <a:sym typeface="Arial"/>
              </a:defRPr>
            </a:lvl7pPr>
            <a:lvl8pPr indent="0" lvl="7" marL="0" marR="0" rtl="1" algn="l">
              <a:spcBef>
                <a:spcPts val="0"/>
              </a:spcBef>
              <a:buNone/>
              <a:defRPr b="0" i="0" sz="1200" u="none" cap="none" strike="noStrike">
                <a:solidFill>
                  <a:srgbClr val="888888"/>
                </a:solidFill>
                <a:latin typeface="Arial"/>
                <a:ea typeface="Arial"/>
                <a:cs typeface="Arial"/>
                <a:sym typeface="Arial"/>
              </a:defRPr>
            </a:lvl8pPr>
            <a:lvl9pPr indent="0" lvl="8" marL="0" marR="0" rtl="1" algn="l">
              <a:spcBef>
                <a:spcPts val="0"/>
              </a:spcBef>
              <a:buNone/>
              <a:defRPr b="0" i="0" sz="1200" u="none" cap="none" strike="noStrike">
                <a:solidFill>
                  <a:srgbClr val="888888"/>
                </a:solidFill>
                <a:latin typeface="Arial"/>
                <a:ea typeface="Arial"/>
                <a:cs typeface="Arial"/>
                <a:sym typeface="Arial"/>
              </a:defRPr>
            </a:lvl9pPr>
          </a:lstStyle>
          <a:p>
            <a:pPr indent="0" lvl="0" marL="0" rtl="1" algn="l">
              <a:spcBef>
                <a:spcPts val="0"/>
              </a:spcBef>
              <a:spcAft>
                <a:spcPts val="0"/>
              </a:spcAft>
              <a:buNone/>
            </a:pPr>
            <a:fld id="{00000000-1234-1234-1234-123412341234}" type="slidenum">
              <a:rPr lang="iw-I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5.png"/><Relationship Id="rId10" Type="http://schemas.openxmlformats.org/officeDocument/2006/relationships/image" Target="../media/image9.png"/><Relationship Id="rId9" Type="http://schemas.openxmlformats.org/officeDocument/2006/relationships/image" Target="../media/image18.png"/><Relationship Id="rId5" Type="http://schemas.openxmlformats.org/officeDocument/2006/relationships/image" Target="../media/image16.png"/><Relationship Id="rId6" Type="http://schemas.openxmlformats.org/officeDocument/2006/relationships/image" Target="../media/image11.png"/><Relationship Id="rId7" Type="http://schemas.openxmlformats.org/officeDocument/2006/relationships/image" Target="../media/image6.png"/><Relationship Id="rId8"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nvSpPr>
        <p:spPr>
          <a:xfrm>
            <a:off x="965200" y="200825"/>
            <a:ext cx="10452100" cy="6971139"/>
          </a:xfrm>
          <a:prstGeom prst="rect">
            <a:avLst/>
          </a:prstGeom>
          <a:noFill/>
          <a:ln>
            <a:noFill/>
          </a:ln>
        </p:spPr>
        <p:txBody>
          <a:bodyPr anchorCtr="0" anchor="t" bIns="45700" lIns="91425" spcFirstLastPara="1" rIns="91425" wrap="square" tIns="45700">
            <a:spAutoFit/>
          </a:bodyPr>
          <a:lstStyle/>
          <a:p>
            <a:pPr indent="0" lvl="0" marL="0" marR="0" rtl="1" algn="r">
              <a:lnSpc>
                <a:spcPct val="150000"/>
              </a:lnSpc>
              <a:spcBef>
                <a:spcPts val="0"/>
              </a:spcBef>
              <a:spcAft>
                <a:spcPts val="0"/>
              </a:spcAft>
              <a:buNone/>
            </a:pPr>
            <a:r>
              <a:rPr b="0" i="0" lang="iw-IL" sz="3600" u="sng" cap="none" strike="noStrike">
                <a:solidFill>
                  <a:schemeClr val="dk1"/>
                </a:solidFill>
                <a:latin typeface="Arial"/>
                <a:ea typeface="Arial"/>
                <a:cs typeface="Arial"/>
                <a:sym typeface="Arial"/>
              </a:rPr>
              <a:t>פרויקט סוף סמסטר – פיתוח צד לקוח בסביבת אנדרואיד 1</a:t>
            </a:r>
            <a:endParaRPr b="0" i="0" sz="2800" u="none" cap="none" strike="noStrike">
              <a:solidFill>
                <a:schemeClr val="dk1"/>
              </a:solidFill>
              <a:latin typeface="Arial"/>
              <a:ea typeface="Arial"/>
              <a:cs typeface="Arial"/>
              <a:sym typeface="Arial"/>
            </a:endParaRPr>
          </a:p>
          <a:p>
            <a:pPr indent="0" lvl="0" marL="0" marR="0" rtl="1" algn="r">
              <a:lnSpc>
                <a:spcPct val="150000"/>
              </a:lnSpc>
              <a:spcBef>
                <a:spcPts val="0"/>
              </a:spcBef>
              <a:spcAft>
                <a:spcPts val="0"/>
              </a:spcAft>
              <a:buNone/>
            </a:pPr>
            <a:r>
              <a:rPr b="0" i="0" lang="iw-IL" sz="2800" u="none" cap="none" strike="noStrike">
                <a:solidFill>
                  <a:schemeClr val="dk1"/>
                </a:solidFill>
                <a:latin typeface="Arial"/>
                <a:ea typeface="Arial"/>
                <a:cs typeface="Arial"/>
                <a:sym typeface="Arial"/>
              </a:rPr>
              <a:t>מטרת הפרויקט וקהל היעד:</a:t>
            </a:r>
            <a:endParaRPr/>
          </a:p>
          <a:p>
            <a:pPr indent="0" lvl="0" marL="0" marR="0" rtl="1" algn="r">
              <a:lnSpc>
                <a:spcPct val="150000"/>
              </a:lnSpc>
              <a:spcBef>
                <a:spcPts val="0"/>
              </a:spcBef>
              <a:spcAft>
                <a:spcPts val="0"/>
              </a:spcAft>
              <a:buNone/>
            </a:pPr>
            <a:r>
              <a:rPr b="0" i="0" lang="iw-IL" sz="2000" u="none" cap="none" strike="noStrike">
                <a:solidFill>
                  <a:schemeClr val="dk1"/>
                </a:solidFill>
                <a:latin typeface="Arial"/>
                <a:ea typeface="Arial"/>
                <a:cs typeface="Arial"/>
                <a:sym typeface="Arial"/>
              </a:rPr>
              <a:t>מטרת הפרויקט היא ליצור משחק זיכרון לילדים.</a:t>
            </a:r>
            <a:endParaRPr/>
          </a:p>
          <a:p>
            <a:pPr indent="0" lvl="0" marL="0" marR="0" rtl="1" algn="r">
              <a:lnSpc>
                <a:spcPct val="150000"/>
              </a:lnSpc>
              <a:spcBef>
                <a:spcPts val="0"/>
              </a:spcBef>
              <a:spcAft>
                <a:spcPts val="0"/>
              </a:spcAft>
              <a:buNone/>
            </a:pPr>
            <a:r>
              <a:rPr b="0" i="0" lang="iw-IL" sz="2000" u="none" cap="none" strike="noStrike">
                <a:solidFill>
                  <a:schemeClr val="dk1"/>
                </a:solidFill>
                <a:latin typeface="Arial"/>
                <a:ea typeface="Arial"/>
                <a:cs typeface="Arial"/>
                <a:sym typeface="Arial"/>
              </a:rPr>
              <a:t>במשחק, ה"מחשב" יוצר רצף אקראי של לחיצות על כפתורים והמשתמש צריך לחזור אחריו בצורה כזו ששומרת על הסדר.</a:t>
            </a:r>
            <a:endParaRPr/>
          </a:p>
          <a:p>
            <a:pPr indent="0" lvl="0" marL="0" marR="0" rtl="1" algn="r">
              <a:lnSpc>
                <a:spcPct val="15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1" algn="r">
              <a:lnSpc>
                <a:spcPct val="150000"/>
              </a:lnSpc>
              <a:spcBef>
                <a:spcPts val="0"/>
              </a:spcBef>
              <a:spcAft>
                <a:spcPts val="0"/>
              </a:spcAft>
              <a:buNone/>
            </a:pPr>
            <a:r>
              <a:rPr b="0" i="0" lang="iw-IL" sz="2000" u="sng" cap="none" strike="noStrike">
                <a:solidFill>
                  <a:schemeClr val="dk1"/>
                </a:solidFill>
                <a:latin typeface="Arial"/>
                <a:ea typeface="Arial"/>
                <a:cs typeface="Arial"/>
                <a:sym typeface="Arial"/>
              </a:rPr>
              <a:t>מטרות להמשך הפרויקט: </a:t>
            </a:r>
            <a:r>
              <a:rPr b="0" i="0" lang="iw-IL" sz="2000" u="none" cap="none" strike="noStrike">
                <a:solidFill>
                  <a:schemeClr val="dk1"/>
                </a:solidFill>
                <a:latin typeface="Arial"/>
                <a:ea typeface="Arial"/>
                <a:cs typeface="Arial"/>
                <a:sym typeface="Arial"/>
              </a:rPr>
              <a:t> להוסיף “HARD MODE” שבו המחשב בוחר 3 פעמים לפני שהמשתמש מתחיל לבחור, להוסיף “EASY MODE”  למשתמשים צעירים יותר, להוסיף Tutorial שמסביר את כללי המשחק (כרגע, יש מלל כתוב בלבד).</a:t>
            </a:r>
            <a:endParaRPr b="0" i="0" sz="2000" u="sng" cap="none" strike="noStrike">
              <a:solidFill>
                <a:schemeClr val="dk1"/>
              </a:solidFill>
              <a:latin typeface="Arial"/>
              <a:ea typeface="Arial"/>
              <a:cs typeface="Arial"/>
              <a:sym typeface="Arial"/>
            </a:endParaRPr>
          </a:p>
          <a:p>
            <a:pPr indent="0" lvl="0" marL="0" marR="0" rtl="1" algn="r">
              <a:lnSpc>
                <a:spcPct val="150000"/>
              </a:lnSpc>
              <a:spcBef>
                <a:spcPts val="0"/>
              </a:spcBef>
              <a:spcAft>
                <a:spcPts val="0"/>
              </a:spcAft>
              <a:buNone/>
            </a:pPr>
            <a:r>
              <a:t/>
            </a:r>
            <a:endParaRPr b="0" i="0" sz="2800" u="none" cap="none" strike="noStrike">
              <a:solidFill>
                <a:schemeClr val="dk1"/>
              </a:solidFill>
              <a:latin typeface="Arial"/>
              <a:ea typeface="Arial"/>
              <a:cs typeface="Arial"/>
              <a:sym typeface="Arial"/>
            </a:endParaRPr>
          </a:p>
          <a:p>
            <a:pPr indent="0" lvl="0" marL="0" marR="0" rtl="1" algn="r">
              <a:lnSpc>
                <a:spcPct val="150000"/>
              </a:lnSpc>
              <a:spcBef>
                <a:spcPts val="0"/>
              </a:spcBef>
              <a:spcAft>
                <a:spcPts val="0"/>
              </a:spcAft>
              <a:buNone/>
            </a:pPr>
            <a:r>
              <a:rPr b="0" i="0" lang="iw-IL" sz="1800" u="none" cap="none" strike="noStrike">
                <a:solidFill>
                  <a:schemeClr val="dk1"/>
                </a:solidFill>
                <a:latin typeface="Arial"/>
                <a:ea typeface="Arial"/>
                <a:cs typeface="Arial"/>
                <a:sym typeface="Arial"/>
              </a:rPr>
              <a:t>מגישים: להב הררי, אנזור טוריקשווילי, זיו הוכמן</a:t>
            </a:r>
            <a:endParaRPr/>
          </a:p>
          <a:p>
            <a:pPr indent="0" lvl="0" marL="0" marR="0" rtl="1" algn="r">
              <a:spcBef>
                <a:spcPts val="0"/>
              </a:spcBef>
              <a:spcAft>
                <a:spcPts val="0"/>
              </a:spcAft>
              <a:buNone/>
            </a:pPr>
            <a:r>
              <a:t/>
            </a:r>
            <a:endParaRPr sz="4400">
              <a:solidFill>
                <a:schemeClr val="dk1"/>
              </a:solidFill>
              <a:latin typeface="Arial"/>
              <a:ea typeface="Arial"/>
              <a:cs typeface="Arial"/>
              <a:sym typeface="Arial"/>
            </a:endParaRPr>
          </a:p>
          <a:p>
            <a:pPr indent="0" lvl="0" marL="0" marR="0" rtl="1" algn="r">
              <a:spcBef>
                <a:spcPts val="0"/>
              </a:spcBef>
              <a:spcAft>
                <a:spcPts val="0"/>
              </a:spcAft>
              <a:buNone/>
            </a:pPr>
            <a:r>
              <a:t/>
            </a:r>
            <a:endParaRPr sz="28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0"/>
          <p:cNvSpPr txBox="1"/>
          <p:nvPr/>
        </p:nvSpPr>
        <p:spPr>
          <a:xfrm>
            <a:off x="2552700" y="457200"/>
            <a:ext cx="8864600"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Arial"/>
                <a:ea typeface="Arial"/>
                <a:cs typeface="Arial"/>
                <a:sym typeface="Arial"/>
              </a:rPr>
              <a:t>מסך חמישי - GameActivity</a:t>
            </a:r>
            <a:endParaRPr sz="1800">
              <a:solidFill>
                <a:schemeClr val="dk1"/>
              </a:solidFill>
              <a:latin typeface="Arial"/>
              <a:ea typeface="Arial"/>
              <a:cs typeface="Arial"/>
              <a:sym typeface="Arial"/>
            </a:endParaRPr>
          </a:p>
        </p:txBody>
      </p:sp>
      <p:sp>
        <p:nvSpPr>
          <p:cNvPr id="161" name="Google Shape;161;p10"/>
          <p:cNvSpPr/>
          <p:nvPr/>
        </p:nvSpPr>
        <p:spPr>
          <a:xfrm>
            <a:off x="306129" y="1202470"/>
            <a:ext cx="11173315" cy="5078313"/>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Arial"/>
                <a:ea typeface="Arial"/>
                <a:cs typeface="Arial"/>
                <a:sym typeface="Arial"/>
              </a:rPr>
              <a:t>מסך המשחק.</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לפי כללי המשחק, המחשב בוחר כל פעם צבע, מוסיף אותו למאגר הנבחרים שלו ולאחר תורו של המשתמש (בהנחה וצלח את </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השלב) מוסיף צבע נוסף חדש אקראית.</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למשל, אם המחשב בחר בתור הראשון את הצבע האדום, בתור השני הבחירה הראשונה שלו חייבת להיות אדום + בחירה</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אקראית נוספת.</a:t>
            </a:r>
            <a:endParaRPr/>
          </a:p>
          <a:p>
            <a:pPr indent="0" lvl="0" marL="0" marR="0" rtl="1" algn="r">
              <a:spcBef>
                <a:spcPts val="0"/>
              </a:spcBef>
              <a:spcAft>
                <a:spcPts val="0"/>
              </a:spcAft>
              <a:buNone/>
            </a:pPr>
            <a:r>
              <a:t/>
            </a:r>
            <a:endParaRPr sz="1800">
              <a:solidFill>
                <a:schemeClr val="dk1"/>
              </a:solidFill>
              <a:latin typeface="Arial"/>
              <a:ea typeface="Arial"/>
              <a:cs typeface="Arial"/>
              <a:sym typeface="Arial"/>
            </a:endParaRPr>
          </a:p>
          <a:p>
            <a:pPr indent="0" lvl="0" marL="0" marR="0" rtl="1" algn="r">
              <a:spcBef>
                <a:spcPts val="0"/>
              </a:spcBef>
              <a:spcAft>
                <a:spcPts val="0"/>
              </a:spcAft>
              <a:buNone/>
            </a:pPr>
            <a:r>
              <a:rPr lang="iw-IL" sz="1800">
                <a:solidFill>
                  <a:schemeClr val="dk1"/>
                </a:solidFill>
                <a:latin typeface="Arial"/>
                <a:ea typeface="Arial"/>
                <a:cs typeface="Arial"/>
                <a:sym typeface="Arial"/>
              </a:rPr>
              <a:t>במהלך לחיצה על כפתור (מחשב / שחקן) – צבע הכפתור משתנה לשחור וסאונד הכפתור מושמע (במידה והשחק לא שינה את</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ההגדרות. הסאונד + שינוי הצבע לשחור עוזר לשחק להבין האם מדובר בכפתור שנלחץ או לא.</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בתחילת כל משחק מופיע Toast קטן למטה שאומר שהרמה של המשחק גדלה עם השלבים (שכן, בכל שלב נוסף דבר חדש </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שצריך לזכור).</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כאשר משתמש צולח את השלב, אחד מgif’s שהוספנו מברך אותו.</a:t>
            </a:r>
            <a:br>
              <a:rPr lang="iw-IL" sz="1800">
                <a:solidFill>
                  <a:schemeClr val="dk1"/>
                </a:solidFill>
                <a:latin typeface="Arial"/>
                <a:ea typeface="Arial"/>
                <a:cs typeface="Arial"/>
                <a:sym typeface="Arial"/>
              </a:rPr>
            </a:br>
            <a:r>
              <a:rPr lang="iw-IL" sz="1800">
                <a:solidFill>
                  <a:schemeClr val="dk1"/>
                </a:solidFill>
                <a:latin typeface="Arial"/>
                <a:ea typeface="Arial"/>
                <a:cs typeface="Arial"/>
                <a:sym typeface="Arial"/>
              </a:rPr>
              <a:t>כאשר משתמש נכשל בשלב, gif יחיד מופיע (שמראה שהשחקן נכשל).</a:t>
            </a:r>
            <a:endParaRPr/>
          </a:p>
          <a:p>
            <a:pPr indent="0" lvl="0" marL="0" marR="0" rtl="1" algn="r">
              <a:spcBef>
                <a:spcPts val="0"/>
              </a:spcBef>
              <a:spcAft>
                <a:spcPts val="0"/>
              </a:spcAft>
              <a:buNone/>
            </a:pPr>
            <a:r>
              <a:t/>
            </a:r>
            <a:endParaRPr sz="1800">
              <a:solidFill>
                <a:schemeClr val="dk1"/>
              </a:solidFill>
              <a:latin typeface="Arial"/>
              <a:ea typeface="Arial"/>
              <a:cs typeface="Arial"/>
              <a:sym typeface="Arial"/>
            </a:endParaRPr>
          </a:p>
          <a:p>
            <a:pPr indent="0" lvl="0" marL="0" marR="0" rtl="1" algn="r">
              <a:spcBef>
                <a:spcPts val="0"/>
              </a:spcBef>
              <a:spcAft>
                <a:spcPts val="0"/>
              </a:spcAft>
              <a:buNone/>
            </a:pPr>
            <a:r>
              <a:rPr lang="iw-IL" sz="1800">
                <a:solidFill>
                  <a:schemeClr val="dk1"/>
                </a:solidFill>
                <a:latin typeface="Arial"/>
                <a:ea typeface="Arial"/>
                <a:cs typeface="Arial"/>
                <a:sym typeface="Arial"/>
              </a:rPr>
              <a:t>הערות: כדי להתחיל משחק שחקן נדרש ללחוץ על כפתור ה"Start".</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בסיום משחק, ציון השחקן (שהופיע עד עכשיו למעלה) מתעדכן באופן אוטומטי עם שמו של השחקן (שהכניס בהתחלה).</a:t>
            </a:r>
            <a:br>
              <a:rPr lang="iw-IL" sz="1800">
                <a:solidFill>
                  <a:schemeClr val="dk1"/>
                </a:solidFill>
                <a:latin typeface="Arial"/>
                <a:ea typeface="Arial"/>
                <a:cs typeface="Arial"/>
                <a:sym typeface="Arial"/>
              </a:rPr>
            </a:br>
            <a:endParaRPr sz="1800">
              <a:solidFill>
                <a:schemeClr val="dk1"/>
              </a:solidFill>
              <a:latin typeface="Arial"/>
              <a:ea typeface="Arial"/>
              <a:cs typeface="Arial"/>
              <a:sym typeface="Arial"/>
            </a:endParaRPr>
          </a:p>
          <a:p>
            <a:pPr indent="0" lvl="0" marL="0" marR="0" rtl="1" algn="r">
              <a:spcBef>
                <a:spcPts val="0"/>
              </a:spcBef>
              <a:spcAft>
                <a:spcPts val="0"/>
              </a:spcAft>
              <a:buNone/>
            </a:pPr>
            <a:r>
              <a:t/>
            </a:r>
            <a:endParaRPr sz="1800">
              <a:solidFill>
                <a:schemeClr val="dk1"/>
              </a:solidFill>
              <a:latin typeface="Arial"/>
              <a:ea typeface="Arial"/>
              <a:cs typeface="Arial"/>
              <a:sym typeface="Arial"/>
            </a:endParaRPr>
          </a:p>
          <a:p>
            <a:pPr indent="0" lvl="0" marL="0" marR="0" rtl="1" algn="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11"/>
          <p:cNvPicPr preferRelativeResize="0"/>
          <p:nvPr/>
        </p:nvPicPr>
        <p:blipFill rotWithShape="1">
          <a:blip r:embed="rId3">
            <a:alphaModFix/>
          </a:blip>
          <a:srcRect b="0" l="0" r="0" t="0"/>
          <a:stretch/>
        </p:blipFill>
        <p:spPr>
          <a:xfrm>
            <a:off x="7274329" y="3412984"/>
            <a:ext cx="1814657" cy="3432179"/>
          </a:xfrm>
          <a:prstGeom prst="rect">
            <a:avLst/>
          </a:prstGeom>
          <a:noFill/>
          <a:ln>
            <a:noFill/>
          </a:ln>
        </p:spPr>
      </p:pic>
      <p:pic>
        <p:nvPicPr>
          <p:cNvPr id="167" name="Google Shape;167;p11"/>
          <p:cNvPicPr preferRelativeResize="0"/>
          <p:nvPr/>
        </p:nvPicPr>
        <p:blipFill rotWithShape="1">
          <a:blip r:embed="rId4">
            <a:alphaModFix/>
          </a:blip>
          <a:srcRect b="0" l="0" r="0" t="0"/>
          <a:stretch/>
        </p:blipFill>
        <p:spPr>
          <a:xfrm>
            <a:off x="3657876" y="3373031"/>
            <a:ext cx="1858201" cy="3462548"/>
          </a:xfrm>
          <a:prstGeom prst="rect">
            <a:avLst/>
          </a:prstGeom>
          <a:noFill/>
          <a:ln>
            <a:noFill/>
          </a:ln>
        </p:spPr>
      </p:pic>
      <p:pic>
        <p:nvPicPr>
          <p:cNvPr id="168" name="Google Shape;168;p11"/>
          <p:cNvPicPr preferRelativeResize="0"/>
          <p:nvPr/>
        </p:nvPicPr>
        <p:blipFill rotWithShape="1">
          <a:blip r:embed="rId5">
            <a:alphaModFix/>
          </a:blip>
          <a:srcRect b="0" l="0" r="0" t="0"/>
          <a:stretch/>
        </p:blipFill>
        <p:spPr>
          <a:xfrm>
            <a:off x="10344792" y="0"/>
            <a:ext cx="1822882" cy="3396738"/>
          </a:xfrm>
          <a:prstGeom prst="rect">
            <a:avLst/>
          </a:prstGeom>
          <a:noFill/>
          <a:ln>
            <a:noFill/>
          </a:ln>
        </p:spPr>
      </p:pic>
      <p:pic>
        <p:nvPicPr>
          <p:cNvPr id="169" name="Google Shape;169;p11"/>
          <p:cNvPicPr preferRelativeResize="0"/>
          <p:nvPr/>
        </p:nvPicPr>
        <p:blipFill rotWithShape="1">
          <a:blip r:embed="rId6">
            <a:alphaModFix/>
          </a:blip>
          <a:srcRect b="0" l="0" r="0" t="0"/>
          <a:stretch/>
        </p:blipFill>
        <p:spPr>
          <a:xfrm>
            <a:off x="0" y="3425821"/>
            <a:ext cx="1866185" cy="3432179"/>
          </a:xfrm>
          <a:prstGeom prst="rect">
            <a:avLst/>
          </a:prstGeom>
          <a:noFill/>
          <a:ln>
            <a:noFill/>
          </a:ln>
        </p:spPr>
      </p:pic>
      <p:pic>
        <p:nvPicPr>
          <p:cNvPr id="170" name="Google Shape;170;p11"/>
          <p:cNvPicPr preferRelativeResize="0"/>
          <p:nvPr/>
        </p:nvPicPr>
        <p:blipFill rotWithShape="1">
          <a:blip r:embed="rId7">
            <a:alphaModFix/>
          </a:blip>
          <a:srcRect b="0" l="0" r="0" t="0"/>
          <a:stretch/>
        </p:blipFill>
        <p:spPr>
          <a:xfrm>
            <a:off x="0" y="0"/>
            <a:ext cx="1821908" cy="3387069"/>
          </a:xfrm>
          <a:prstGeom prst="rect">
            <a:avLst/>
          </a:prstGeom>
          <a:noFill/>
          <a:ln>
            <a:noFill/>
          </a:ln>
        </p:spPr>
      </p:pic>
      <p:pic>
        <p:nvPicPr>
          <p:cNvPr id="171" name="Google Shape;171;p11"/>
          <p:cNvPicPr preferRelativeResize="0"/>
          <p:nvPr/>
        </p:nvPicPr>
        <p:blipFill rotWithShape="1">
          <a:blip r:embed="rId8">
            <a:alphaModFix/>
          </a:blip>
          <a:srcRect b="0" l="0" r="0" t="0"/>
          <a:stretch/>
        </p:blipFill>
        <p:spPr>
          <a:xfrm>
            <a:off x="7274329" y="8945"/>
            <a:ext cx="1830647" cy="3416876"/>
          </a:xfrm>
          <a:prstGeom prst="rect">
            <a:avLst/>
          </a:prstGeom>
          <a:noFill/>
          <a:ln>
            <a:noFill/>
          </a:ln>
        </p:spPr>
      </p:pic>
      <p:pic>
        <p:nvPicPr>
          <p:cNvPr id="172" name="Google Shape;172;p11"/>
          <p:cNvPicPr preferRelativeResize="0"/>
          <p:nvPr/>
        </p:nvPicPr>
        <p:blipFill rotWithShape="1">
          <a:blip r:embed="rId9">
            <a:alphaModFix/>
          </a:blip>
          <a:srcRect b="0" l="0" r="0" t="0"/>
          <a:stretch/>
        </p:blipFill>
        <p:spPr>
          <a:xfrm>
            <a:off x="3657876" y="0"/>
            <a:ext cx="1780485" cy="3373031"/>
          </a:xfrm>
          <a:prstGeom prst="rect">
            <a:avLst/>
          </a:prstGeom>
          <a:noFill/>
          <a:ln>
            <a:noFill/>
          </a:ln>
        </p:spPr>
      </p:pic>
      <p:pic>
        <p:nvPicPr>
          <p:cNvPr id="173" name="Google Shape;173;p11"/>
          <p:cNvPicPr preferRelativeResize="0"/>
          <p:nvPr/>
        </p:nvPicPr>
        <p:blipFill rotWithShape="1">
          <a:blip r:embed="rId10">
            <a:alphaModFix/>
          </a:blip>
          <a:srcRect b="0" l="0" r="0" t="0"/>
          <a:stretch/>
        </p:blipFill>
        <p:spPr>
          <a:xfrm>
            <a:off x="10344792" y="3400148"/>
            <a:ext cx="1847208" cy="34578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2"/>
          <p:cNvSpPr txBox="1"/>
          <p:nvPr/>
        </p:nvSpPr>
        <p:spPr>
          <a:xfrm>
            <a:off x="2552700" y="457200"/>
            <a:ext cx="8864600"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Arial"/>
                <a:ea typeface="Arial"/>
                <a:cs typeface="Arial"/>
                <a:sym typeface="Arial"/>
              </a:rPr>
              <a:t>מסך שישי - ScoreBoardActivity</a:t>
            </a:r>
            <a:endParaRPr sz="1800">
              <a:solidFill>
                <a:schemeClr val="dk1"/>
              </a:solidFill>
              <a:latin typeface="Arial"/>
              <a:ea typeface="Arial"/>
              <a:cs typeface="Arial"/>
              <a:sym typeface="Arial"/>
            </a:endParaRPr>
          </a:p>
        </p:txBody>
      </p:sp>
      <p:sp>
        <p:nvSpPr>
          <p:cNvPr id="179" name="Google Shape;179;p12"/>
          <p:cNvSpPr/>
          <p:nvPr/>
        </p:nvSpPr>
        <p:spPr>
          <a:xfrm>
            <a:off x="144226" y="1202470"/>
            <a:ext cx="11335218" cy="4801314"/>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Arial"/>
                <a:ea typeface="Arial"/>
                <a:cs typeface="Arial"/>
                <a:sym typeface="Arial"/>
              </a:rPr>
              <a:t>מסך התוצאות.</a:t>
            </a:r>
            <a:endParaRPr/>
          </a:p>
          <a:p>
            <a:pPr indent="0" lvl="0" marL="0" marR="0" rtl="1" algn="r">
              <a:spcBef>
                <a:spcPts val="0"/>
              </a:spcBef>
              <a:spcAft>
                <a:spcPts val="0"/>
              </a:spcAft>
              <a:buNone/>
            </a:pPr>
            <a:r>
              <a:t/>
            </a:r>
            <a:endParaRPr sz="1800">
              <a:solidFill>
                <a:schemeClr val="dk1"/>
              </a:solidFill>
              <a:latin typeface="Arial"/>
              <a:ea typeface="Arial"/>
              <a:cs typeface="Arial"/>
              <a:sym typeface="Arial"/>
            </a:endParaRPr>
          </a:p>
          <a:p>
            <a:pPr indent="0" lvl="0" marL="0" marR="0" rtl="1" algn="r">
              <a:spcBef>
                <a:spcPts val="0"/>
              </a:spcBef>
              <a:spcAft>
                <a:spcPts val="0"/>
              </a:spcAft>
              <a:buNone/>
            </a:pPr>
            <a:r>
              <a:rPr lang="iw-IL" sz="1800">
                <a:solidFill>
                  <a:schemeClr val="dk1"/>
                </a:solidFill>
                <a:latin typeface="Arial"/>
                <a:ea typeface="Arial"/>
                <a:cs typeface="Arial"/>
                <a:sym typeface="Arial"/>
              </a:rPr>
              <a:t>מסך נגלל של תוצאות של שחקנים (ששיחקו באופן לוקלי על המכשיר), "אובייקט" מסוג תוצאה (מדובר באובייקט אקסמלי שמכיל</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שני טקסטים ולעיתים תמונה)</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התמונה נמשכת מתוך תיקיית המשאבים drawable וניתנת באמצעות לוגיקה שבודקת מיהו המקום הראשון (אותה הלוגיקה </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גם מסדרת את השחקנים לפי הסדר מבעל ציון גבוה לנמוך).</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ITEM ראשון – שם השחקן</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ITEM שני – ציון השחקן במשחק.</a:t>
            </a:r>
            <a:endParaRPr/>
          </a:p>
          <a:p>
            <a:pPr indent="0" lvl="0" marL="0" marR="0" rtl="1" algn="r">
              <a:spcBef>
                <a:spcPts val="0"/>
              </a:spcBef>
              <a:spcAft>
                <a:spcPts val="0"/>
              </a:spcAft>
              <a:buNone/>
            </a:pPr>
            <a:r>
              <a:t/>
            </a:r>
            <a:endParaRPr sz="1800">
              <a:solidFill>
                <a:schemeClr val="dk1"/>
              </a:solidFill>
              <a:latin typeface="Arial"/>
              <a:ea typeface="Arial"/>
              <a:cs typeface="Arial"/>
              <a:sym typeface="Arial"/>
            </a:endParaRPr>
          </a:p>
          <a:p>
            <a:pPr indent="0" lvl="0" marL="0" marR="0" rtl="1" algn="r">
              <a:spcBef>
                <a:spcPts val="0"/>
              </a:spcBef>
              <a:spcAft>
                <a:spcPts val="0"/>
              </a:spcAft>
              <a:buNone/>
            </a:pPr>
            <a:r>
              <a:rPr lang="iw-IL" sz="1800">
                <a:solidFill>
                  <a:schemeClr val="dk1"/>
                </a:solidFill>
                <a:latin typeface="Arial"/>
                <a:ea typeface="Arial"/>
                <a:cs typeface="Arial"/>
                <a:sym typeface="Arial"/>
              </a:rPr>
              <a:t>חשוב לציין: תוצאות נמשכות באופן אוטומטי מGameActivity וללא התערבות השחקן.</a:t>
            </a:r>
            <a:endParaRPr sz="1800">
              <a:solidFill>
                <a:schemeClr val="dk1"/>
              </a:solidFill>
              <a:latin typeface="Arial"/>
              <a:ea typeface="Arial"/>
              <a:cs typeface="Arial"/>
              <a:sym typeface="Arial"/>
            </a:endParaRPr>
          </a:p>
          <a:p>
            <a:pPr indent="0" lvl="0" marL="0" marR="0" rtl="1" algn="r">
              <a:spcBef>
                <a:spcPts val="0"/>
              </a:spcBef>
              <a:spcAft>
                <a:spcPts val="0"/>
              </a:spcAft>
              <a:buNone/>
            </a:pPr>
            <a:r>
              <a:t/>
            </a:r>
            <a:endParaRPr sz="1800">
              <a:solidFill>
                <a:schemeClr val="dk1"/>
              </a:solidFill>
              <a:latin typeface="Arial"/>
              <a:ea typeface="Arial"/>
              <a:cs typeface="Arial"/>
              <a:sym typeface="Arial"/>
            </a:endParaRPr>
          </a:p>
          <a:p>
            <a:pPr indent="0" lvl="0" marL="0" marR="0" rtl="1" algn="r">
              <a:spcBef>
                <a:spcPts val="0"/>
              </a:spcBef>
              <a:spcAft>
                <a:spcPts val="0"/>
              </a:spcAft>
              <a:buNone/>
            </a:pPr>
            <a:r>
              <a:rPr lang="iw-IL" sz="1800">
                <a:solidFill>
                  <a:schemeClr val="dk1"/>
                </a:solidFill>
                <a:latin typeface="Arial"/>
                <a:ea typeface="Arial"/>
                <a:cs typeface="Arial"/>
                <a:sym typeface="Arial"/>
              </a:rPr>
              <a:t>האלגוריתם: </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כאשר נגמר משחק (game over) מתבצעת קריאה לפונקציה בשם "updateHighScores" שיוצרת</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אובייקט חדש מסוג HighscoreObject עם שם השחקן והדירוג שלו, הפונקציה מבצעת הכנסה לתוך</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הרשימה (HighScore נוכחי) ולאחר מכן מתבצע Collection.sort לרשימה.</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התוצאה נשמרת בקובץ Json וכאשר ScoreBoardActivity נפתח ע"י השחקן מתבצעת קריאה של </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הקובץ שקיים לו על המכשיר.</a:t>
            </a:r>
            <a:endParaRPr sz="1800">
              <a:solidFill>
                <a:schemeClr val="dk1"/>
              </a:solidFill>
              <a:latin typeface="Arial"/>
              <a:ea typeface="Arial"/>
              <a:cs typeface="Arial"/>
              <a:sym typeface="Arial"/>
            </a:endParaRPr>
          </a:p>
        </p:txBody>
      </p:sp>
      <p:pic>
        <p:nvPicPr>
          <p:cNvPr id="180" name="Google Shape;180;p12"/>
          <p:cNvPicPr preferRelativeResize="0"/>
          <p:nvPr/>
        </p:nvPicPr>
        <p:blipFill rotWithShape="1">
          <a:blip r:embed="rId3">
            <a:alphaModFix/>
          </a:blip>
          <a:srcRect b="0" l="0" r="0" t="0"/>
          <a:stretch/>
        </p:blipFill>
        <p:spPr>
          <a:xfrm>
            <a:off x="370053" y="2675997"/>
            <a:ext cx="2182647" cy="409766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3"/>
          <p:cNvSpPr txBox="1"/>
          <p:nvPr/>
        </p:nvSpPr>
        <p:spPr>
          <a:xfrm>
            <a:off x="2881174" y="439445"/>
            <a:ext cx="8864600"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Arial"/>
                <a:ea typeface="Arial"/>
                <a:cs typeface="Arial"/>
                <a:sym typeface="Arial"/>
              </a:rPr>
              <a:t>ConfigSharedPreferences </a:t>
            </a:r>
            <a:endParaRPr/>
          </a:p>
        </p:txBody>
      </p:sp>
      <p:sp>
        <p:nvSpPr>
          <p:cNvPr id="186" name="Google Shape;186;p13"/>
          <p:cNvSpPr/>
          <p:nvPr/>
        </p:nvSpPr>
        <p:spPr>
          <a:xfrm>
            <a:off x="843379" y="1024916"/>
            <a:ext cx="10902395" cy="535531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Arial"/>
                <a:ea typeface="Arial"/>
                <a:cs typeface="Arial"/>
                <a:sym typeface="Arial"/>
              </a:rPr>
              <a:t>CLASS ג'וואי שתפקידו הוא להמיר מידע קיים ל-Json ולקרוא מידע קיים מ- Json</a:t>
            </a:r>
            <a:endParaRPr sz="1800">
              <a:solidFill>
                <a:schemeClr val="dk1"/>
              </a:solidFill>
              <a:latin typeface="Arial"/>
              <a:ea typeface="Arial"/>
              <a:cs typeface="Arial"/>
              <a:sym typeface="Arial"/>
            </a:endParaRPr>
          </a:p>
          <a:p>
            <a:pPr indent="0" lvl="0" marL="0" marR="0" rtl="1" algn="r">
              <a:spcBef>
                <a:spcPts val="0"/>
              </a:spcBef>
              <a:spcAft>
                <a:spcPts val="0"/>
              </a:spcAft>
              <a:buNone/>
            </a:pPr>
            <a:r>
              <a:rPr lang="iw-IL" sz="1800">
                <a:solidFill>
                  <a:schemeClr val="dk1"/>
                </a:solidFill>
                <a:latin typeface="Arial"/>
                <a:ea typeface="Arial"/>
                <a:cs typeface="Arial"/>
                <a:sym typeface="Arial"/>
              </a:rPr>
              <a:t>אנו משתמשים במחלקה חיצונית בשם Gson </a:t>
            </a:r>
            <a:endParaRPr/>
          </a:p>
          <a:p>
            <a:pPr indent="0" lvl="0" marL="0" marR="0" rtl="1" algn="r">
              <a:spcBef>
                <a:spcPts val="0"/>
              </a:spcBef>
              <a:spcAft>
                <a:spcPts val="0"/>
              </a:spcAft>
              <a:buNone/>
            </a:pPr>
            <a:r>
              <a:t/>
            </a:r>
            <a:endParaRPr sz="1800">
              <a:solidFill>
                <a:schemeClr val="dk1"/>
              </a:solidFill>
              <a:latin typeface="Arial"/>
              <a:ea typeface="Arial"/>
              <a:cs typeface="Arial"/>
              <a:sym typeface="Arial"/>
            </a:endParaRPr>
          </a:p>
          <a:p>
            <a:pPr indent="0" lvl="0" marL="0" marR="0" rtl="1" algn="r">
              <a:spcBef>
                <a:spcPts val="0"/>
              </a:spcBef>
              <a:spcAft>
                <a:spcPts val="0"/>
              </a:spcAft>
              <a:buNone/>
            </a:pPr>
            <a:r>
              <a:rPr lang="iw-IL" sz="1800">
                <a:solidFill>
                  <a:schemeClr val="dk1"/>
                </a:solidFill>
                <a:latin typeface="Arial"/>
                <a:ea typeface="Arial"/>
                <a:cs typeface="Arial"/>
                <a:sym typeface="Arial"/>
              </a:rPr>
              <a:t>WRITE:</a:t>
            </a:r>
            <a:endParaRPr sz="1800">
              <a:solidFill>
                <a:schemeClr val="dk1"/>
              </a:solidFill>
              <a:latin typeface="Arial"/>
              <a:ea typeface="Arial"/>
              <a:cs typeface="Arial"/>
              <a:sym typeface="Arial"/>
            </a:endParaRPr>
          </a:p>
          <a:p>
            <a:pPr indent="0" lvl="0" marL="0" marR="0" rtl="1" algn="r">
              <a:spcBef>
                <a:spcPts val="0"/>
              </a:spcBef>
              <a:spcAft>
                <a:spcPts val="0"/>
              </a:spcAft>
              <a:buNone/>
            </a:pPr>
            <a:r>
              <a:rPr lang="iw-IL" sz="1800">
                <a:solidFill>
                  <a:schemeClr val="dk1"/>
                </a:solidFill>
                <a:latin typeface="Arial"/>
                <a:ea typeface="Arial"/>
                <a:cs typeface="Arial"/>
                <a:sym typeface="Arial"/>
              </a:rPr>
              <a:t>יש לנו ArrayList&lt;HighscoreObject&gt; </a:t>
            </a:r>
            <a:endParaRPr sz="1800">
              <a:solidFill>
                <a:schemeClr val="dk1"/>
              </a:solidFill>
              <a:latin typeface="Arial"/>
              <a:ea typeface="Arial"/>
              <a:cs typeface="Arial"/>
              <a:sym typeface="Arial"/>
            </a:endParaRPr>
          </a:p>
          <a:p>
            <a:pPr indent="0" lvl="0" marL="0" marR="0" rtl="1" algn="r">
              <a:spcBef>
                <a:spcPts val="0"/>
              </a:spcBef>
              <a:spcAft>
                <a:spcPts val="0"/>
              </a:spcAft>
              <a:buNone/>
            </a:pPr>
            <a:r>
              <a:rPr lang="iw-IL" sz="1800">
                <a:solidFill>
                  <a:schemeClr val="dk1"/>
                </a:solidFill>
                <a:latin typeface="Arial"/>
                <a:ea typeface="Arial"/>
                <a:cs typeface="Arial"/>
                <a:sym typeface="Arial"/>
              </a:rPr>
              <a:t>אנחנו ממירים את הlist באמצעות פונקציה toJson שמקבלת ArrayList ומחזירה String בצורה שהאובייקט יודע לעבוד איתו.</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שומרת במשתנה jsonString</a:t>
            </a:r>
            <a:br>
              <a:rPr lang="iw-IL" sz="1800">
                <a:solidFill>
                  <a:schemeClr val="dk1"/>
                </a:solidFill>
                <a:latin typeface="Arial"/>
                <a:ea typeface="Arial"/>
                <a:cs typeface="Arial"/>
                <a:sym typeface="Arial"/>
              </a:rPr>
            </a:br>
            <a:r>
              <a:rPr lang="iw-IL" sz="1800">
                <a:solidFill>
                  <a:schemeClr val="dk1"/>
                </a:solidFill>
                <a:latin typeface="Arial"/>
                <a:ea typeface="Arial"/>
                <a:cs typeface="Arial"/>
                <a:sym typeface="Arial"/>
              </a:rPr>
              <a:t>אנחנו יוצרים משתנה מסוג SharedPrefrences וקולטים באמצעות הContext שלנו.</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מבצעים edit כדי שנוכל לבצע עריכה</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מכניסים את הString החדש שיצרנו לeditor ומעדכנים אותו.</a:t>
            </a:r>
            <a:endParaRPr/>
          </a:p>
          <a:p>
            <a:pPr indent="0" lvl="0" marL="0" marR="0" rtl="1" algn="r">
              <a:spcBef>
                <a:spcPts val="0"/>
              </a:spcBef>
              <a:spcAft>
                <a:spcPts val="0"/>
              </a:spcAft>
              <a:buNone/>
            </a:pPr>
            <a:r>
              <a:t/>
            </a:r>
            <a:endParaRPr sz="1800">
              <a:solidFill>
                <a:schemeClr val="dk1"/>
              </a:solidFill>
              <a:latin typeface="Arial"/>
              <a:ea typeface="Arial"/>
              <a:cs typeface="Arial"/>
              <a:sym typeface="Arial"/>
            </a:endParaRPr>
          </a:p>
          <a:p>
            <a:pPr indent="0" lvl="0" marL="0" marR="0" rtl="1" algn="r">
              <a:spcBef>
                <a:spcPts val="0"/>
              </a:spcBef>
              <a:spcAft>
                <a:spcPts val="0"/>
              </a:spcAft>
              <a:buNone/>
            </a:pPr>
            <a:r>
              <a:rPr lang="iw-IL" sz="1800">
                <a:solidFill>
                  <a:schemeClr val="dk1"/>
                </a:solidFill>
                <a:latin typeface="Arial"/>
                <a:ea typeface="Arial"/>
                <a:cs typeface="Arial"/>
                <a:sym typeface="Arial"/>
              </a:rPr>
              <a:t>READ:</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אנחנו יוצרים משתנה מסוג SharedPrefrences וקולטים באמצעות הContext שלנו.</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יוצרים String ריק חדש מסוג Json  שבו יש את השם של ה LIST_KEY שלנו וערך דיפולטיבי.</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אנחנו יוצרים משתנה מסוג Type שהתפקיד שלו הוא להגדיר את הסוג שחזר מהמשתנה Gson.</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אנחנו יוצרים משתנה חדש מסוג ArrayList&lt;HighscoreObject&gt; ומאתחלים אותו לפי מה ששמור לנו בזיכרון (ממירים את הString שהיה לנו לפי הType).</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מחזירים את הList.</a:t>
            </a:r>
            <a:endParaRPr/>
          </a:p>
          <a:p>
            <a:pPr indent="0" lvl="0" marL="0" marR="0" rtl="1" algn="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4"/>
          <p:cNvSpPr txBox="1"/>
          <p:nvPr/>
        </p:nvSpPr>
        <p:spPr>
          <a:xfrm>
            <a:off x="2881174" y="439445"/>
            <a:ext cx="8864600"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Arial"/>
                <a:ea typeface="Arial"/>
                <a:cs typeface="Arial"/>
                <a:sym typeface="Arial"/>
              </a:rPr>
              <a:t>SplashActivity</a:t>
            </a:r>
            <a:endParaRPr sz="1800">
              <a:solidFill>
                <a:schemeClr val="dk1"/>
              </a:solidFill>
              <a:latin typeface="Arial"/>
              <a:ea typeface="Arial"/>
              <a:cs typeface="Arial"/>
              <a:sym typeface="Arial"/>
            </a:endParaRPr>
          </a:p>
        </p:txBody>
      </p:sp>
      <p:sp>
        <p:nvSpPr>
          <p:cNvPr id="192" name="Google Shape;192;p14"/>
          <p:cNvSpPr/>
          <p:nvPr/>
        </p:nvSpPr>
        <p:spPr>
          <a:xfrm>
            <a:off x="843379" y="1024916"/>
            <a:ext cx="10902395" cy="3416320"/>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Arial"/>
                <a:ea typeface="Arial"/>
                <a:cs typeface="Arial"/>
                <a:sym typeface="Arial"/>
              </a:rPr>
              <a:t>תפקידו הוא להוות מסך המתנה מעניין (בעל אנימציה).</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יצרנו שני UI’S שהם ImageView וTextView </a:t>
            </a:r>
            <a:endParaRPr sz="1800">
              <a:solidFill>
                <a:schemeClr val="dk1"/>
              </a:solidFill>
              <a:latin typeface="Arial"/>
              <a:ea typeface="Arial"/>
              <a:cs typeface="Arial"/>
              <a:sym typeface="Arial"/>
            </a:endParaRPr>
          </a:p>
          <a:p>
            <a:pPr indent="0" lvl="0" marL="0" marR="0" rtl="1" algn="r">
              <a:spcBef>
                <a:spcPts val="0"/>
              </a:spcBef>
              <a:spcAft>
                <a:spcPts val="0"/>
              </a:spcAft>
              <a:buNone/>
            </a:pPr>
            <a:r>
              <a:rPr lang="iw-IL" sz="1800">
                <a:solidFill>
                  <a:schemeClr val="dk1"/>
                </a:solidFill>
                <a:latin typeface="Arial"/>
                <a:ea typeface="Arial"/>
                <a:cs typeface="Arial"/>
                <a:sym typeface="Arial"/>
              </a:rPr>
              <a:t>התמונה שבחרנו היא הכפתורים של סיימון סייז, והטקסט הוא “loading…” בערכו הדיפולטיבי</a:t>
            </a:r>
            <a:endParaRPr sz="1800">
              <a:solidFill>
                <a:schemeClr val="dk1"/>
              </a:solidFill>
              <a:latin typeface="Arial"/>
              <a:ea typeface="Arial"/>
              <a:cs typeface="Arial"/>
              <a:sym typeface="Arial"/>
            </a:endParaRPr>
          </a:p>
          <a:p>
            <a:pPr indent="0" lvl="0" marL="0" marR="0" rtl="1" algn="r">
              <a:spcBef>
                <a:spcPts val="0"/>
              </a:spcBef>
              <a:spcAft>
                <a:spcPts val="0"/>
              </a:spcAft>
              <a:buNone/>
            </a:pPr>
            <a:r>
              <a:rPr lang="iw-IL" sz="1800">
                <a:solidFill>
                  <a:schemeClr val="dk1"/>
                </a:solidFill>
                <a:latin typeface="Arial"/>
                <a:ea typeface="Arial"/>
                <a:cs typeface="Arial"/>
                <a:sym typeface="Arial"/>
              </a:rPr>
              <a:t>קורא לפונקציה בשם loadAnimation כאשר הערך המקבל הוא "rotate" ובכך מסובב את התמונה.</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Rotate הוא ערך בתוך תיקיית anim שיצרנו שמטרתו היא סיבוב תמונה ב360 מעלות בכל 6 מ"ש.</a:t>
            </a:r>
            <a:endParaRPr/>
          </a:p>
          <a:p>
            <a:pPr indent="0" lvl="0" marL="0" marR="0" rtl="1" algn="r">
              <a:spcBef>
                <a:spcPts val="0"/>
              </a:spcBef>
              <a:spcAft>
                <a:spcPts val="0"/>
              </a:spcAft>
              <a:buNone/>
            </a:pPr>
            <a:r>
              <a:t/>
            </a:r>
            <a:endParaRPr sz="1800">
              <a:solidFill>
                <a:schemeClr val="dk1"/>
              </a:solidFill>
              <a:latin typeface="Arial"/>
              <a:ea typeface="Arial"/>
              <a:cs typeface="Arial"/>
              <a:sym typeface="Arial"/>
            </a:endParaRPr>
          </a:p>
          <a:p>
            <a:pPr indent="0" lvl="0" marL="0" marR="0" rtl="1" algn="r">
              <a:spcBef>
                <a:spcPts val="0"/>
              </a:spcBef>
              <a:spcAft>
                <a:spcPts val="0"/>
              </a:spcAft>
              <a:buNone/>
            </a:pPr>
            <a:r>
              <a:rPr lang="iw-IL" sz="1800">
                <a:solidFill>
                  <a:schemeClr val="dk1"/>
                </a:solidFill>
                <a:latin typeface="Arial"/>
                <a:ea typeface="Arial"/>
                <a:cs typeface="Arial"/>
                <a:sym typeface="Arial"/>
              </a:rPr>
              <a:t>בהמשך, אנחנו מפעילים את האנימציה באמצעות פונקציית startAnimation.</a:t>
            </a:r>
            <a:endParaRPr/>
          </a:p>
          <a:p>
            <a:pPr indent="0" lvl="0" marL="0" marR="0" rtl="1" algn="r">
              <a:spcBef>
                <a:spcPts val="0"/>
              </a:spcBef>
              <a:spcAft>
                <a:spcPts val="0"/>
              </a:spcAft>
              <a:buNone/>
            </a:pPr>
            <a:r>
              <a:t/>
            </a:r>
            <a:endParaRPr sz="1800">
              <a:solidFill>
                <a:schemeClr val="dk1"/>
              </a:solidFill>
              <a:latin typeface="Arial"/>
              <a:ea typeface="Arial"/>
              <a:cs typeface="Arial"/>
              <a:sym typeface="Arial"/>
            </a:endParaRPr>
          </a:p>
          <a:p>
            <a:pPr indent="0" lvl="0" marL="0" marR="0" rtl="1" algn="r">
              <a:spcBef>
                <a:spcPts val="0"/>
              </a:spcBef>
              <a:spcAft>
                <a:spcPts val="0"/>
              </a:spcAft>
              <a:buNone/>
            </a:pPr>
            <a:r>
              <a:rPr lang="iw-IL" sz="1800">
                <a:solidFill>
                  <a:schemeClr val="dk1"/>
                </a:solidFill>
                <a:latin typeface="Arial"/>
                <a:ea typeface="Arial"/>
                <a:cs typeface="Arial"/>
                <a:sym typeface="Arial"/>
              </a:rPr>
              <a:t>Hander ראשון – לאחר 1.5 שניות הוא מעדכן את הטקסט לטקסט של "Loading finish, redirecting you". </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Handler שני – לאחר 3 שניות הוא יוצר את הIntent שמעביר אותנו אל הMainActivity.</a:t>
            </a:r>
            <a:endParaRPr/>
          </a:p>
          <a:p>
            <a:pPr indent="0" lvl="0" marL="0" marR="0" rtl="1" algn="r">
              <a:spcBef>
                <a:spcPts val="0"/>
              </a:spcBef>
              <a:spcAft>
                <a:spcPts val="0"/>
              </a:spcAft>
              <a:buNone/>
            </a:pPr>
            <a:r>
              <a:t/>
            </a:r>
            <a:endParaRPr sz="1800">
              <a:solidFill>
                <a:schemeClr val="dk1"/>
              </a:solidFill>
              <a:latin typeface="Arial"/>
              <a:ea typeface="Arial"/>
              <a:cs typeface="Arial"/>
              <a:sym typeface="Arial"/>
            </a:endParaRPr>
          </a:p>
          <a:p>
            <a:pPr indent="0" lvl="0" marL="0" marR="0" rtl="1" algn="r">
              <a:spcBef>
                <a:spcPts val="0"/>
              </a:spcBef>
              <a:spcAft>
                <a:spcPts val="0"/>
              </a:spcAft>
              <a:buNone/>
            </a:pPr>
            <a:r>
              <a:rPr lang="iw-IL" sz="1800">
                <a:solidFill>
                  <a:schemeClr val="dk1"/>
                </a:solidFill>
                <a:latin typeface="Arial"/>
                <a:ea typeface="Arial"/>
                <a:cs typeface="Arial"/>
                <a:sym typeface="Arial"/>
              </a:rPr>
              <a:t>בשורה האחרונה רשום finish() וזאת כדי שלא נוכל לחזור חזרה אל המסך של loading.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5"/>
          <p:cNvSpPr txBox="1"/>
          <p:nvPr/>
        </p:nvSpPr>
        <p:spPr>
          <a:xfrm>
            <a:off x="2881174" y="439445"/>
            <a:ext cx="8864600"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Arial"/>
                <a:ea typeface="Arial"/>
                <a:cs typeface="Arial"/>
                <a:sym typeface="Arial"/>
              </a:rPr>
              <a:t>FlyingSimon</a:t>
            </a:r>
            <a:endParaRPr sz="1800">
              <a:solidFill>
                <a:schemeClr val="dk1"/>
              </a:solidFill>
              <a:latin typeface="Arial"/>
              <a:ea typeface="Arial"/>
              <a:cs typeface="Arial"/>
              <a:sym typeface="Arial"/>
            </a:endParaRPr>
          </a:p>
        </p:txBody>
      </p:sp>
      <p:sp>
        <p:nvSpPr>
          <p:cNvPr id="198" name="Google Shape;198;p15"/>
          <p:cNvSpPr/>
          <p:nvPr/>
        </p:nvSpPr>
        <p:spPr>
          <a:xfrm>
            <a:off x="843379" y="1024916"/>
            <a:ext cx="10902395" cy="2308324"/>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Arial"/>
                <a:ea typeface="Arial"/>
                <a:cs typeface="Arial"/>
                <a:sym typeface="Arial"/>
              </a:rPr>
              <a:t>אנימציה קטנה שנמצאת בתוך MenuActivity – נראת כמו המקשים של סיימון סייז שעפים מפינה לפינה על העמוד.</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האנימציה מתעופפת מצד לצד בקצב 3 (עבור X ועבור Y).</a:t>
            </a:r>
            <a:endParaRPr/>
          </a:p>
          <a:p>
            <a:pPr indent="0" lvl="0" marL="0" marR="0" rtl="1" algn="r">
              <a:spcBef>
                <a:spcPts val="0"/>
              </a:spcBef>
              <a:spcAft>
                <a:spcPts val="0"/>
              </a:spcAft>
              <a:buNone/>
            </a:pPr>
            <a:r>
              <a:t/>
            </a:r>
            <a:endParaRPr sz="1800">
              <a:solidFill>
                <a:schemeClr val="dk1"/>
              </a:solidFill>
              <a:latin typeface="Arial"/>
              <a:ea typeface="Arial"/>
              <a:cs typeface="Arial"/>
              <a:sym typeface="Arial"/>
            </a:endParaRPr>
          </a:p>
          <a:p>
            <a:pPr indent="0" lvl="0" marL="0" marR="0" rtl="1" algn="r">
              <a:spcBef>
                <a:spcPts val="0"/>
              </a:spcBef>
              <a:spcAft>
                <a:spcPts val="0"/>
              </a:spcAft>
              <a:buNone/>
            </a:pPr>
            <a:r>
              <a:rPr lang="iw-IL" sz="1800">
                <a:solidFill>
                  <a:schemeClr val="dk1"/>
                </a:solidFill>
                <a:latin typeface="Arial"/>
                <a:ea typeface="Arial"/>
                <a:cs typeface="Arial"/>
                <a:sym typeface="Arial"/>
              </a:rPr>
              <a:t>כאשר מיקומו בציר הY גדול או שווה מגודל המסך פחות 320 הכיוון של Y ישתנה לקצב מינוס 3.</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כאשר מיקומו בציר הX גדול או שווה מגודל המסך פחות 320 הכיוון של X ישתנה לקצב מינוס 5.</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אם המיקום של ציר הY קטן או שווה למינוס 10 הכיוון של ציר הY ישתנה ל3.</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אם המיקום של ציר הX קטן או שווה למינוס 10 הכיוון של ציר הx ישתנה ל5.</a:t>
            </a:r>
            <a:endParaRPr sz="1800">
              <a:solidFill>
                <a:schemeClr val="dk1"/>
              </a:solidFill>
              <a:latin typeface="Arial"/>
              <a:ea typeface="Arial"/>
              <a:cs typeface="Arial"/>
              <a:sym typeface="Arial"/>
            </a:endParaRPr>
          </a:p>
          <a:p>
            <a:pPr indent="0" lvl="0" marL="0" marR="0" rtl="1" algn="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6"/>
          <p:cNvSpPr txBox="1"/>
          <p:nvPr/>
        </p:nvSpPr>
        <p:spPr>
          <a:xfrm>
            <a:off x="2881174" y="439445"/>
            <a:ext cx="8864600"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Arial"/>
                <a:ea typeface="Arial"/>
                <a:cs typeface="Arial"/>
                <a:sym typeface="Arial"/>
              </a:rPr>
              <a:t>LanguageManager</a:t>
            </a:r>
            <a:endParaRPr sz="1800">
              <a:solidFill>
                <a:schemeClr val="dk1"/>
              </a:solidFill>
              <a:latin typeface="Arial"/>
              <a:ea typeface="Arial"/>
              <a:cs typeface="Arial"/>
              <a:sym typeface="Arial"/>
            </a:endParaRPr>
          </a:p>
        </p:txBody>
      </p:sp>
      <p:sp>
        <p:nvSpPr>
          <p:cNvPr id="204" name="Google Shape;204;p16"/>
          <p:cNvSpPr/>
          <p:nvPr/>
        </p:nvSpPr>
        <p:spPr>
          <a:xfrm>
            <a:off x="843379" y="1024916"/>
            <a:ext cx="10902395" cy="646331"/>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Arial"/>
                <a:ea typeface="Arial"/>
                <a:cs typeface="Arial"/>
                <a:sym typeface="Arial"/>
              </a:rPr>
              <a:t>אחראי על שפת האפליקציה (כרגע תומך בעברית או אנגלית בלבד).</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יצרנו שני סטים של סטרינגים זהים שבהם מילים בעברית ובאנגלית.</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nvSpPr>
        <p:spPr>
          <a:xfrm>
            <a:off x="2552700" y="457200"/>
            <a:ext cx="8864600"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Arial"/>
                <a:ea typeface="Arial"/>
                <a:cs typeface="Arial"/>
                <a:sym typeface="Arial"/>
              </a:rPr>
              <a:t>מסך ראשון - SpalshActivity</a:t>
            </a:r>
            <a:endParaRPr sz="1800">
              <a:solidFill>
                <a:schemeClr val="dk1"/>
              </a:solidFill>
              <a:latin typeface="Arial"/>
              <a:ea typeface="Arial"/>
              <a:cs typeface="Arial"/>
              <a:sym typeface="Arial"/>
            </a:endParaRPr>
          </a:p>
        </p:txBody>
      </p:sp>
      <p:sp>
        <p:nvSpPr>
          <p:cNvPr id="94" name="Google Shape;94;p2"/>
          <p:cNvSpPr/>
          <p:nvPr/>
        </p:nvSpPr>
        <p:spPr>
          <a:xfrm>
            <a:off x="5335122" y="1344512"/>
            <a:ext cx="6082178" cy="646331"/>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Arial"/>
                <a:ea typeface="Arial"/>
                <a:cs typeface="Arial"/>
                <a:sym typeface="Arial"/>
              </a:rPr>
              <a:t>מסך כניסה שבו יש אנימציה שאומרת למשתמש שהמשחק בטעינה.</a:t>
            </a:r>
            <a:endParaRPr sz="1800">
              <a:solidFill>
                <a:schemeClr val="dk1"/>
              </a:solidFill>
              <a:latin typeface="Arial"/>
              <a:ea typeface="Arial"/>
              <a:cs typeface="Arial"/>
              <a:sym typeface="Arial"/>
            </a:endParaRPr>
          </a:p>
          <a:p>
            <a:pPr indent="0" lvl="0" marL="0" marR="0" rtl="1" algn="r">
              <a:spcBef>
                <a:spcPts val="0"/>
              </a:spcBef>
              <a:spcAft>
                <a:spcPts val="0"/>
              </a:spcAft>
              <a:buNone/>
            </a:pPr>
            <a:r>
              <a:rPr lang="iw-IL" sz="1800">
                <a:solidFill>
                  <a:schemeClr val="dk1"/>
                </a:solidFill>
                <a:latin typeface="Arial"/>
                <a:ea typeface="Arial"/>
                <a:cs typeface="Arial"/>
                <a:sym typeface="Arial"/>
              </a:rPr>
              <a:t>לאחר שהמשחק נטען מופיעה הודעה שהמשתמש "מועבר" למשחק.</a:t>
            </a:r>
            <a:endParaRPr sz="1800">
              <a:solidFill>
                <a:schemeClr val="dk1"/>
              </a:solidFill>
              <a:latin typeface="Arial"/>
              <a:ea typeface="Arial"/>
              <a:cs typeface="Arial"/>
              <a:sym typeface="Arial"/>
            </a:endParaRPr>
          </a:p>
        </p:txBody>
      </p:sp>
      <p:pic>
        <p:nvPicPr>
          <p:cNvPr id="95" name="Google Shape;95;p2"/>
          <p:cNvPicPr preferRelativeResize="0"/>
          <p:nvPr/>
        </p:nvPicPr>
        <p:blipFill rotWithShape="1">
          <a:blip r:embed="rId3">
            <a:alphaModFix/>
          </a:blip>
          <a:srcRect b="0" l="0" r="0" t="0"/>
          <a:stretch/>
        </p:blipFill>
        <p:spPr>
          <a:xfrm>
            <a:off x="9582425" y="2508823"/>
            <a:ext cx="2029108" cy="4067743"/>
          </a:xfrm>
          <a:prstGeom prst="rect">
            <a:avLst/>
          </a:prstGeom>
          <a:noFill/>
          <a:ln>
            <a:noFill/>
          </a:ln>
        </p:spPr>
      </p:pic>
      <p:cxnSp>
        <p:nvCxnSpPr>
          <p:cNvPr id="96" name="Google Shape;96;p2"/>
          <p:cNvCxnSpPr/>
          <p:nvPr/>
        </p:nvCxnSpPr>
        <p:spPr>
          <a:xfrm>
            <a:off x="7752302" y="4377576"/>
            <a:ext cx="2288343" cy="25748"/>
          </a:xfrm>
          <a:prstGeom prst="straightConnector1">
            <a:avLst/>
          </a:prstGeom>
          <a:noFill/>
          <a:ln cap="flat" cmpd="sng" w="9525">
            <a:solidFill>
              <a:schemeClr val="accent1"/>
            </a:solidFill>
            <a:prstDash val="solid"/>
            <a:miter lim="800000"/>
            <a:headEnd len="sm" w="sm" type="none"/>
            <a:tailEnd len="med" w="med" type="triangle"/>
          </a:ln>
        </p:spPr>
      </p:cxnSp>
      <p:sp>
        <p:nvSpPr>
          <p:cNvPr id="97" name="Google Shape;97;p2"/>
          <p:cNvSpPr/>
          <p:nvPr/>
        </p:nvSpPr>
        <p:spPr>
          <a:xfrm>
            <a:off x="3438301" y="4173362"/>
            <a:ext cx="4314001"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Arial"/>
                <a:ea typeface="Arial"/>
                <a:cs typeface="Arial"/>
                <a:sym typeface="Arial"/>
              </a:rPr>
              <a:t>אנימציית טעינה – כדור מתגלגל של סיימון סייז </a:t>
            </a:r>
            <a:endParaRPr sz="18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nvSpPr>
        <p:spPr>
          <a:xfrm>
            <a:off x="2552700" y="457200"/>
            <a:ext cx="8864600"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Arial"/>
                <a:ea typeface="Arial"/>
                <a:cs typeface="Arial"/>
                <a:sym typeface="Arial"/>
              </a:rPr>
              <a:t>מסך שני- MainActivity</a:t>
            </a:r>
            <a:endParaRPr sz="1800">
              <a:solidFill>
                <a:schemeClr val="dk1"/>
              </a:solidFill>
              <a:latin typeface="Arial"/>
              <a:ea typeface="Arial"/>
              <a:cs typeface="Arial"/>
              <a:sym typeface="Arial"/>
            </a:endParaRPr>
          </a:p>
        </p:txBody>
      </p:sp>
      <p:sp>
        <p:nvSpPr>
          <p:cNvPr id="103" name="Google Shape;103;p3"/>
          <p:cNvSpPr/>
          <p:nvPr/>
        </p:nvSpPr>
        <p:spPr>
          <a:xfrm>
            <a:off x="508107" y="1202470"/>
            <a:ext cx="10971337" cy="1754326"/>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Arial"/>
                <a:ea typeface="Arial"/>
                <a:cs typeface="Arial"/>
                <a:sym typeface="Arial"/>
              </a:rPr>
              <a:t>מסך שבו המשתמש מבצע "Log In", במסך דאגנו לאנימציה שהכותרת “Simon Says” נכנסת מימין ומשמאל בו בזמן (Simon</a:t>
            </a:r>
            <a:endParaRPr sz="1800">
              <a:solidFill>
                <a:schemeClr val="dk1"/>
              </a:solidFill>
              <a:latin typeface="Arial"/>
              <a:ea typeface="Arial"/>
              <a:cs typeface="Arial"/>
              <a:sym typeface="Arial"/>
            </a:endParaRPr>
          </a:p>
          <a:p>
            <a:pPr indent="0" lvl="0" marL="0" marR="0" rtl="1" algn="r">
              <a:spcBef>
                <a:spcPts val="0"/>
              </a:spcBef>
              <a:spcAft>
                <a:spcPts val="0"/>
              </a:spcAft>
              <a:buNone/>
            </a:pPr>
            <a:r>
              <a:rPr lang="iw-IL" sz="1800">
                <a:solidFill>
                  <a:schemeClr val="dk1"/>
                </a:solidFill>
                <a:latin typeface="Arial"/>
                <a:ea typeface="Arial"/>
                <a:cs typeface="Arial"/>
                <a:sym typeface="Arial"/>
              </a:rPr>
              <a:t>נכנס מצד שמאל, Says נכנס מצד ימין) ומבצע את הפעולה ההפוכה מfade away.</a:t>
            </a:r>
            <a:endParaRPr sz="1800">
              <a:solidFill>
                <a:schemeClr val="dk1"/>
              </a:solidFill>
              <a:latin typeface="Arial"/>
              <a:ea typeface="Arial"/>
              <a:cs typeface="Arial"/>
              <a:sym typeface="Arial"/>
            </a:endParaRPr>
          </a:p>
          <a:p>
            <a:pPr indent="0" lvl="0" marL="0" marR="0" rtl="1" algn="r">
              <a:spcBef>
                <a:spcPts val="0"/>
              </a:spcBef>
              <a:spcAft>
                <a:spcPts val="0"/>
              </a:spcAft>
              <a:buNone/>
            </a:pPr>
            <a:r>
              <a:rPr lang="iw-IL" sz="1800">
                <a:solidFill>
                  <a:schemeClr val="dk1"/>
                </a:solidFill>
                <a:latin typeface="Arial"/>
                <a:ea typeface="Arial"/>
                <a:cs typeface="Arial"/>
                <a:sym typeface="Arial"/>
              </a:rPr>
              <a:t>בנוסף, כפתור הכניסה מבצע אנימציה של הגדלה.</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כאשר המשתמש מכניס את שמו ולוחץ על הכפתור הוא מועבר לActivity הבא.</a:t>
            </a:r>
            <a:br>
              <a:rPr lang="iw-IL" sz="1800">
                <a:solidFill>
                  <a:schemeClr val="dk1"/>
                </a:solidFill>
                <a:latin typeface="Arial"/>
                <a:ea typeface="Arial"/>
                <a:cs typeface="Arial"/>
                <a:sym typeface="Arial"/>
              </a:rPr>
            </a:br>
            <a:r>
              <a:rPr lang="iw-IL" sz="1800">
                <a:solidFill>
                  <a:schemeClr val="dk1"/>
                </a:solidFill>
                <a:latin typeface="Arial"/>
                <a:ea typeface="Arial"/>
                <a:cs typeface="Arial"/>
                <a:sym typeface="Arial"/>
              </a:rPr>
              <a:t>במידה והמשתמש החליט לא להכניס את שמו, הכנסנו באופן דיפולטיבי את השם Simon.</a:t>
            </a:r>
            <a:endParaRPr sz="1800">
              <a:solidFill>
                <a:schemeClr val="dk1"/>
              </a:solidFill>
              <a:latin typeface="Arial"/>
              <a:ea typeface="Arial"/>
              <a:cs typeface="Arial"/>
              <a:sym typeface="Arial"/>
            </a:endParaRPr>
          </a:p>
          <a:p>
            <a:pPr indent="0" lvl="0" marL="0" marR="0" rtl="1" algn="r">
              <a:spcBef>
                <a:spcPts val="0"/>
              </a:spcBef>
              <a:spcAft>
                <a:spcPts val="0"/>
              </a:spcAft>
              <a:buNone/>
            </a:pPr>
            <a:r>
              <a:t/>
            </a:r>
            <a:endParaRPr sz="1800">
              <a:solidFill>
                <a:schemeClr val="dk1"/>
              </a:solidFill>
              <a:latin typeface="Arial"/>
              <a:ea typeface="Arial"/>
              <a:cs typeface="Arial"/>
              <a:sym typeface="Arial"/>
            </a:endParaRPr>
          </a:p>
        </p:txBody>
      </p:sp>
      <p:pic>
        <p:nvPicPr>
          <p:cNvPr id="104" name="Google Shape;104;p3"/>
          <p:cNvPicPr preferRelativeResize="0"/>
          <p:nvPr/>
        </p:nvPicPr>
        <p:blipFill rotWithShape="1">
          <a:blip r:embed="rId3">
            <a:alphaModFix/>
          </a:blip>
          <a:srcRect b="0" l="0" r="0" t="0"/>
          <a:stretch/>
        </p:blipFill>
        <p:spPr>
          <a:xfrm>
            <a:off x="9578205" y="2840853"/>
            <a:ext cx="1760871" cy="3786327"/>
          </a:xfrm>
          <a:prstGeom prst="rect">
            <a:avLst/>
          </a:prstGeom>
          <a:noFill/>
          <a:ln>
            <a:noFill/>
          </a:ln>
        </p:spPr>
      </p:pic>
      <p:cxnSp>
        <p:nvCxnSpPr>
          <p:cNvPr id="105" name="Google Shape;105;p3"/>
          <p:cNvCxnSpPr/>
          <p:nvPr/>
        </p:nvCxnSpPr>
        <p:spPr>
          <a:xfrm>
            <a:off x="7457243" y="3959441"/>
            <a:ext cx="2120962" cy="8877"/>
          </a:xfrm>
          <a:prstGeom prst="straightConnector1">
            <a:avLst/>
          </a:prstGeom>
          <a:noFill/>
          <a:ln cap="flat" cmpd="sng" w="9525">
            <a:solidFill>
              <a:schemeClr val="accent1"/>
            </a:solidFill>
            <a:prstDash val="solid"/>
            <a:miter lim="800000"/>
            <a:headEnd len="sm" w="sm" type="none"/>
            <a:tailEnd len="med" w="med" type="triangle"/>
          </a:ln>
        </p:spPr>
      </p:cxnSp>
      <p:pic>
        <p:nvPicPr>
          <p:cNvPr id="106" name="Google Shape;106;p3"/>
          <p:cNvPicPr preferRelativeResize="0"/>
          <p:nvPr/>
        </p:nvPicPr>
        <p:blipFill rotWithShape="1">
          <a:blip r:embed="rId4">
            <a:alphaModFix/>
          </a:blip>
          <a:srcRect b="0" l="0" r="0" t="0"/>
          <a:stretch/>
        </p:blipFill>
        <p:spPr>
          <a:xfrm>
            <a:off x="5558250" y="2840853"/>
            <a:ext cx="1898993" cy="392649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nvSpPr>
        <p:spPr>
          <a:xfrm>
            <a:off x="2552700" y="457200"/>
            <a:ext cx="8864600"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Arial"/>
                <a:ea typeface="Arial"/>
                <a:cs typeface="Arial"/>
                <a:sym typeface="Arial"/>
              </a:rPr>
              <a:t>מסך שלישי- MenuActivity</a:t>
            </a:r>
            <a:endParaRPr sz="1800">
              <a:solidFill>
                <a:schemeClr val="dk1"/>
              </a:solidFill>
              <a:latin typeface="Arial"/>
              <a:ea typeface="Arial"/>
              <a:cs typeface="Arial"/>
              <a:sym typeface="Arial"/>
            </a:endParaRPr>
          </a:p>
        </p:txBody>
      </p:sp>
      <p:sp>
        <p:nvSpPr>
          <p:cNvPr id="112" name="Google Shape;112;p4"/>
          <p:cNvSpPr/>
          <p:nvPr/>
        </p:nvSpPr>
        <p:spPr>
          <a:xfrm>
            <a:off x="-120590" y="1202470"/>
            <a:ext cx="11600034" cy="535531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Arial"/>
                <a:ea typeface="Arial"/>
                <a:cs typeface="Arial"/>
                <a:sym typeface="Arial"/>
              </a:rPr>
              <a:t>מסך שבו המשתמש רואה את שמו לצד הודעת שלום (בתחילת המשחק).</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במסך זה, המשתמש יכול לבחור להיכנס למשחק, לקרוא את מדריך המשחק, להסתכל על טבלת השיאים (שהאחסון שלה</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נמצא באופן מקומי על המכשיר שלו), לשנות את הכיתוב לעברית או לאנגלית, להשתיק את המוזיקה ו/או את הסאונד של המקשים</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במשחק.</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החלוקה היא: שני כפתורים בחלק העליון של המסך שעליהם המשתמש יכול ללחוץ כדי לשחק או לקרוא את מדריך המשחק.</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כפתור שמאלי תחתון של "Settings" (גלגל שיניים) שפותח את הכפתורים הבאים: כפתור שינוי שפה לאנגלית, כפתור שינוי לעברית,</a:t>
            </a:r>
            <a:endParaRPr sz="1800">
              <a:solidFill>
                <a:schemeClr val="dk1"/>
              </a:solidFill>
              <a:latin typeface="Arial"/>
              <a:ea typeface="Arial"/>
              <a:cs typeface="Arial"/>
              <a:sym typeface="Arial"/>
            </a:endParaRPr>
          </a:p>
          <a:p>
            <a:pPr indent="0" lvl="0" marL="0" marR="0" rtl="1" algn="r">
              <a:spcBef>
                <a:spcPts val="0"/>
              </a:spcBef>
              <a:spcAft>
                <a:spcPts val="0"/>
              </a:spcAft>
              <a:buNone/>
            </a:pPr>
            <a:r>
              <a:rPr lang="iw-IL" sz="1800">
                <a:solidFill>
                  <a:schemeClr val="dk1"/>
                </a:solidFill>
                <a:latin typeface="Arial"/>
                <a:ea typeface="Arial"/>
                <a:cs typeface="Arial"/>
                <a:sym typeface="Arial"/>
              </a:rPr>
              <a:t>כפתור סאונד וכפתור מוזיקה.</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כפתור סאונד – במהלך לחיצה: עוצר את הסאונד ודואג להחלפת האייקון לכפתור ה*אין* סאונד (מעין קו על הכפתור המקורי).</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כפתור המוזיקה – במהלך לחיצה: עוצר את המוזיקה ודואג להחלפת האייקון לכפתור ה*אין* מוזיקה.</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כפתור אנגלית – משנה את השפה לאנגלית ומבצע פקודת recreate (כלומר, כל שאר הערכים הדיפולטיביים למען השפה ששונתה</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לאנגלית יחזרו).</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כפתור עברית – משנה את השפה לעברית ומבצע פקודת recreate (כלומר, כל שאר הערכים הדיפולטיביים למען השפה ששונתה</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לעברית יחזרו).</a:t>
            </a:r>
            <a:endParaRPr/>
          </a:p>
          <a:p>
            <a:pPr indent="0" lvl="0" marL="0" marR="0" rtl="1" algn="r">
              <a:spcBef>
                <a:spcPts val="0"/>
              </a:spcBef>
              <a:spcAft>
                <a:spcPts val="0"/>
              </a:spcAft>
              <a:buNone/>
            </a:pPr>
            <a:r>
              <a:t/>
            </a:r>
            <a:endParaRPr sz="1800">
              <a:solidFill>
                <a:schemeClr val="dk1"/>
              </a:solidFill>
              <a:latin typeface="Arial"/>
              <a:ea typeface="Arial"/>
              <a:cs typeface="Arial"/>
              <a:sym typeface="Arial"/>
            </a:endParaRPr>
          </a:p>
          <a:p>
            <a:pPr indent="0" lvl="0" marL="0" marR="0" rtl="1" algn="r">
              <a:spcBef>
                <a:spcPts val="0"/>
              </a:spcBef>
              <a:spcAft>
                <a:spcPts val="0"/>
              </a:spcAft>
              <a:buNone/>
            </a:pPr>
            <a:r>
              <a:rPr lang="iw-IL" sz="1800">
                <a:solidFill>
                  <a:schemeClr val="dk1"/>
                </a:solidFill>
                <a:latin typeface="Arial"/>
                <a:ea typeface="Arial"/>
                <a:cs typeface="Arial"/>
                <a:sym typeface="Arial"/>
              </a:rPr>
              <a:t>הערות:</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כדי לבצע את המעבר בין עברית לאנגלית השתמשנו בשני סטים של סטרינגים.</a:t>
            </a:r>
            <a:br>
              <a:rPr lang="iw-IL" sz="1800">
                <a:solidFill>
                  <a:schemeClr val="dk1"/>
                </a:solidFill>
                <a:latin typeface="Arial"/>
                <a:ea typeface="Arial"/>
                <a:cs typeface="Arial"/>
                <a:sym typeface="Arial"/>
              </a:rPr>
            </a:br>
            <a:r>
              <a:rPr lang="iw-IL" sz="1800">
                <a:solidFill>
                  <a:schemeClr val="dk1"/>
                </a:solidFill>
                <a:latin typeface="Arial"/>
                <a:ea typeface="Arial"/>
                <a:cs typeface="Arial"/>
                <a:sym typeface="Arial"/>
              </a:rPr>
              <a:t>כפתור Settings מבצע אנימציה קטנה של גלגול ב180 מעלות כשהוא נפתח או נסגר.</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ישנו מעין Simon מעופף קטן (שאותו יצרנו במחלקה ג'וואית וקראנו לו מתוך הactivity_menu).</a:t>
            </a:r>
            <a:endParaRPr/>
          </a:p>
          <a:p>
            <a:pPr indent="0" lvl="0" marL="0" marR="0" rtl="1" algn="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5"/>
          <p:cNvPicPr preferRelativeResize="0"/>
          <p:nvPr/>
        </p:nvPicPr>
        <p:blipFill rotWithShape="1">
          <a:blip r:embed="rId3">
            <a:alphaModFix/>
          </a:blip>
          <a:srcRect b="0" l="0" r="0" t="0"/>
          <a:stretch/>
        </p:blipFill>
        <p:spPr>
          <a:xfrm>
            <a:off x="3509678" y="514905"/>
            <a:ext cx="2803328" cy="5233386"/>
          </a:xfrm>
          <a:prstGeom prst="rect">
            <a:avLst/>
          </a:prstGeom>
          <a:noFill/>
          <a:ln>
            <a:noFill/>
          </a:ln>
        </p:spPr>
      </p:pic>
      <p:pic>
        <p:nvPicPr>
          <p:cNvPr id="118" name="Google Shape;118;p5"/>
          <p:cNvPicPr preferRelativeResize="0"/>
          <p:nvPr/>
        </p:nvPicPr>
        <p:blipFill rotWithShape="1">
          <a:blip r:embed="rId4">
            <a:alphaModFix/>
          </a:blip>
          <a:srcRect b="0" l="0" r="0" t="0"/>
          <a:stretch/>
        </p:blipFill>
        <p:spPr>
          <a:xfrm>
            <a:off x="818223" y="514905"/>
            <a:ext cx="2477224" cy="5233386"/>
          </a:xfrm>
          <a:prstGeom prst="rect">
            <a:avLst/>
          </a:prstGeom>
          <a:noFill/>
          <a:ln>
            <a:noFill/>
          </a:ln>
        </p:spPr>
      </p:pic>
      <p:pic>
        <p:nvPicPr>
          <p:cNvPr id="119" name="Google Shape;119;p5"/>
          <p:cNvPicPr preferRelativeResize="0"/>
          <p:nvPr/>
        </p:nvPicPr>
        <p:blipFill rotWithShape="1">
          <a:blip r:embed="rId5">
            <a:alphaModFix/>
          </a:blip>
          <a:srcRect b="0" l="0" r="0" t="0"/>
          <a:stretch/>
        </p:blipFill>
        <p:spPr>
          <a:xfrm>
            <a:off x="6527237" y="514905"/>
            <a:ext cx="2460404" cy="5266594"/>
          </a:xfrm>
          <a:prstGeom prst="rect">
            <a:avLst/>
          </a:prstGeom>
          <a:noFill/>
          <a:ln>
            <a:noFill/>
          </a:ln>
        </p:spPr>
      </p:pic>
      <p:pic>
        <p:nvPicPr>
          <p:cNvPr id="120" name="Google Shape;120;p5"/>
          <p:cNvPicPr preferRelativeResize="0"/>
          <p:nvPr/>
        </p:nvPicPr>
        <p:blipFill rotWithShape="1">
          <a:blip r:embed="rId6">
            <a:alphaModFix/>
          </a:blip>
          <a:srcRect b="0" l="0" r="0" t="0"/>
          <a:stretch/>
        </p:blipFill>
        <p:spPr>
          <a:xfrm>
            <a:off x="9081072" y="514905"/>
            <a:ext cx="2506632" cy="526659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6"/>
          <p:cNvSpPr txBox="1"/>
          <p:nvPr/>
        </p:nvSpPr>
        <p:spPr>
          <a:xfrm>
            <a:off x="2881174" y="439445"/>
            <a:ext cx="8864600"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Arial"/>
                <a:ea typeface="Arial"/>
                <a:cs typeface="Arial"/>
                <a:sym typeface="Arial"/>
              </a:rPr>
              <a:t>האלגוריתם של GameActivity:</a:t>
            </a:r>
            <a:endParaRPr sz="1800">
              <a:solidFill>
                <a:schemeClr val="dk1"/>
              </a:solidFill>
              <a:latin typeface="Arial"/>
              <a:ea typeface="Arial"/>
              <a:cs typeface="Arial"/>
              <a:sym typeface="Arial"/>
            </a:endParaRPr>
          </a:p>
        </p:txBody>
      </p:sp>
      <p:sp>
        <p:nvSpPr>
          <p:cNvPr id="126" name="Google Shape;126;p6"/>
          <p:cNvSpPr/>
          <p:nvPr/>
        </p:nvSpPr>
        <p:spPr>
          <a:xfrm>
            <a:off x="843379" y="1024916"/>
            <a:ext cx="10902395" cy="1200329"/>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Arial"/>
                <a:ea typeface="Arial"/>
                <a:cs typeface="Arial"/>
                <a:sym typeface="Arial"/>
              </a:rPr>
              <a:t>יש לנו שתי וקטורים של String’s בשםgamePattern  ו-userClickedPattern בהתאמה.</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תפקיד הווקטור הראשון – הוא אחראי על מערך המשחק (יצירתו ועדכונו בכל שלב במשחק). </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תקפיד הווקטור השני – אחראי על מערך השחקן, מתרוקן במהלך כל סיום שלב ומתמלא במהלך השלב עצמו.</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כדי ששחקן יעבור שלב על ווקטור השחקן להיות זהה לווקטור המשחק.</a:t>
            </a:r>
            <a:endParaRPr/>
          </a:p>
        </p:txBody>
      </p:sp>
      <p:sp>
        <p:nvSpPr>
          <p:cNvPr id="127" name="Google Shape;127;p6"/>
          <p:cNvSpPr txBox="1"/>
          <p:nvPr/>
        </p:nvSpPr>
        <p:spPr>
          <a:xfrm>
            <a:off x="1748901" y="2605763"/>
            <a:ext cx="10122886" cy="1200329"/>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Arial"/>
                <a:ea typeface="Arial"/>
                <a:cs typeface="Arial"/>
                <a:sym typeface="Arial"/>
              </a:rPr>
              <a:t> beginGame- התפקיד שלו הוא להתחיל את המשחק, לאפס משתנים כמו הטקסט שמופיע בתחתית המסך ואת הכפתור של startGame (הופך את הכפתור ללחיץ). בנוסף, בכל תחילת משחק מופיע TOAST קטן שמסביר שהמשחק הולך ונעשה קשה יותר באופן הדרגתי.</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בסיומו, הוא קורא לפונקציה בשם nextSequence</a:t>
            </a:r>
            <a:endParaRPr sz="1800">
              <a:solidFill>
                <a:schemeClr val="dk1"/>
              </a:solidFill>
              <a:latin typeface="Arial"/>
              <a:ea typeface="Arial"/>
              <a:cs typeface="Arial"/>
              <a:sym typeface="Arial"/>
            </a:endParaRPr>
          </a:p>
        </p:txBody>
      </p:sp>
      <p:sp>
        <p:nvSpPr>
          <p:cNvPr id="128" name="Google Shape;128;p6"/>
          <p:cNvSpPr txBox="1"/>
          <p:nvPr/>
        </p:nvSpPr>
        <p:spPr>
          <a:xfrm>
            <a:off x="1564196" y="3794859"/>
            <a:ext cx="10307591" cy="3139321"/>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Arial"/>
                <a:ea typeface="Arial"/>
                <a:cs typeface="Arial"/>
                <a:sym typeface="Arial"/>
              </a:rPr>
              <a:t>nextSequence – בתחילת כל קריאה לפונקציה, אנו מנקים את userClickedPattern מעלים שלב ע"י אתחול וקטור השחקן, יצירת מספר רנדומלי שבאמצעותו מתבצעת בחירת צבע. בנוסף, במידה ועברת את השלב הראשון יתבצע יצירת מספר רנדומלי נוסף שבאמצעותו תתבצע בחירה מתוך מערך GIF קיים (הgif מופיעים כאשר שחקן מצליח את השלב) הצבע יתווסף אל gamePattern. </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נשתמש בHandler וRunnable שתפקדים הוא להציג את הPattern שמופיע בווקטור המשחק ולהפעיל את הסאונד המתאים בפונקציית playPattern במרווחי זמן קבועים של 9 מ"ש, העיקוב מתבצע באמצעות פונקציית postDelayed של Handler.</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בסיום הפונקציה מעדכנים את מספר השלב בטקסט המתאים ו"נועלים" את המקשים באמצעות פונקצייה בשם setButtonClickable כדי שהמשתמש לא יוכל ללחוץ על כלום עד שהגיע תורו.</a:t>
            </a:r>
            <a:endParaRPr/>
          </a:p>
          <a:p>
            <a:pPr indent="0" lvl="0" marL="0" marR="0" rtl="1" algn="r">
              <a:spcBef>
                <a:spcPts val="0"/>
              </a:spcBef>
              <a:spcAft>
                <a:spcPts val="0"/>
              </a:spcAft>
              <a:buNone/>
            </a:pPr>
            <a:r>
              <a:t/>
            </a:r>
            <a:endParaRPr sz="1800">
              <a:solidFill>
                <a:schemeClr val="dk1"/>
              </a:solidFill>
              <a:latin typeface="Arial"/>
              <a:ea typeface="Arial"/>
              <a:cs typeface="Arial"/>
              <a:sym typeface="Arial"/>
            </a:endParaRPr>
          </a:p>
          <a:p>
            <a:pPr indent="0" lvl="0" marL="0" marR="0" rtl="1" algn="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nvSpPr>
        <p:spPr>
          <a:xfrm>
            <a:off x="2881174" y="439445"/>
            <a:ext cx="8864600"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Arial"/>
                <a:ea typeface="Arial"/>
                <a:cs typeface="Arial"/>
                <a:sym typeface="Arial"/>
              </a:rPr>
              <a:t>האלגוריתם של GameActivity: המשך</a:t>
            </a:r>
            <a:endParaRPr sz="1800">
              <a:solidFill>
                <a:schemeClr val="dk1"/>
              </a:solidFill>
              <a:latin typeface="Arial"/>
              <a:ea typeface="Arial"/>
              <a:cs typeface="Arial"/>
              <a:sym typeface="Arial"/>
            </a:endParaRPr>
          </a:p>
        </p:txBody>
      </p:sp>
      <p:sp>
        <p:nvSpPr>
          <p:cNvPr id="134" name="Google Shape;134;p7"/>
          <p:cNvSpPr txBox="1"/>
          <p:nvPr/>
        </p:nvSpPr>
        <p:spPr>
          <a:xfrm>
            <a:off x="861134" y="1194418"/>
            <a:ext cx="10884640"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Arial"/>
                <a:ea typeface="Arial"/>
                <a:cs typeface="Arial"/>
                <a:sym typeface="Arial"/>
              </a:rPr>
              <a:t>playPattern – פונקצייה שקוראת לשתי פונקציות אחרות בשם: playSound וbuttonAnimation.</a:t>
            </a:r>
            <a:endParaRPr sz="1800">
              <a:solidFill>
                <a:schemeClr val="dk1"/>
              </a:solidFill>
              <a:latin typeface="Arial"/>
              <a:ea typeface="Arial"/>
              <a:cs typeface="Arial"/>
              <a:sym typeface="Arial"/>
            </a:endParaRPr>
          </a:p>
        </p:txBody>
      </p:sp>
      <p:sp>
        <p:nvSpPr>
          <p:cNvPr id="135" name="Google Shape;135;p7"/>
          <p:cNvSpPr txBox="1"/>
          <p:nvPr/>
        </p:nvSpPr>
        <p:spPr>
          <a:xfrm>
            <a:off x="861134" y="1669002"/>
            <a:ext cx="10884640" cy="646331"/>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Arial"/>
                <a:ea typeface="Arial"/>
                <a:cs typeface="Arial"/>
                <a:sym typeface="Arial"/>
              </a:rPr>
              <a:t>setButtonClickable – התפקיד שלו הוא לשנות את הכפתורים ללחיצים / לא לחיצים.</a:t>
            </a:r>
            <a:br>
              <a:rPr lang="iw-IL" sz="1800">
                <a:solidFill>
                  <a:schemeClr val="dk1"/>
                </a:solidFill>
                <a:latin typeface="Arial"/>
                <a:ea typeface="Arial"/>
                <a:cs typeface="Arial"/>
                <a:sym typeface="Arial"/>
              </a:rPr>
            </a:br>
            <a:r>
              <a:rPr lang="iw-IL" sz="1800">
                <a:solidFill>
                  <a:schemeClr val="dk1"/>
                </a:solidFill>
                <a:latin typeface="Arial"/>
                <a:ea typeface="Arial"/>
                <a:cs typeface="Arial"/>
                <a:sym typeface="Arial"/>
              </a:rPr>
              <a:t>הפונקציה מקבלת ערך בוליאני (אמת או שקר) ולפי הערך היא משתמשת בפונקציה בשם setClickable.  </a:t>
            </a:r>
            <a:endParaRPr sz="1800">
              <a:solidFill>
                <a:schemeClr val="dk1"/>
              </a:solidFill>
              <a:latin typeface="Arial"/>
              <a:ea typeface="Arial"/>
              <a:cs typeface="Arial"/>
              <a:sym typeface="Arial"/>
            </a:endParaRPr>
          </a:p>
        </p:txBody>
      </p:sp>
      <p:sp>
        <p:nvSpPr>
          <p:cNvPr id="136" name="Google Shape;136;p7"/>
          <p:cNvSpPr txBox="1"/>
          <p:nvPr/>
        </p:nvSpPr>
        <p:spPr>
          <a:xfrm>
            <a:off x="861134" y="2759190"/>
            <a:ext cx="10884640" cy="1200329"/>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Arial"/>
                <a:ea typeface="Arial"/>
                <a:cs typeface="Arial"/>
                <a:sym typeface="Arial"/>
              </a:rPr>
              <a:t>playSound – מקבלת שם ובודקת האם המשתמש כיבה את הצלילים, אם כן אז היא לא תשמיע שום קול</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אם לא, הפונקצייה תבצע קריאה לקטעי קול לפי צבע הכפתור, למשל כפתור אדום יקרא לred_btn.</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הרצת קטע הקול הנבחר תתבצע באמצעות אובייקט MediaPlayer.</a:t>
            </a:r>
            <a:endParaRPr/>
          </a:p>
          <a:p>
            <a:pPr indent="0" lvl="0" marL="0" marR="0" rtl="1" algn="r">
              <a:spcBef>
                <a:spcPts val="0"/>
              </a:spcBef>
              <a:spcAft>
                <a:spcPts val="0"/>
              </a:spcAft>
              <a:buNone/>
            </a:pPr>
            <a:r>
              <a:t/>
            </a:r>
            <a:endParaRPr sz="1800">
              <a:solidFill>
                <a:schemeClr val="dk1"/>
              </a:solidFill>
              <a:latin typeface="Arial"/>
              <a:ea typeface="Arial"/>
              <a:cs typeface="Arial"/>
              <a:sym typeface="Arial"/>
            </a:endParaRPr>
          </a:p>
        </p:txBody>
      </p:sp>
      <p:sp>
        <p:nvSpPr>
          <p:cNvPr id="137" name="Google Shape;137;p7"/>
          <p:cNvSpPr txBox="1"/>
          <p:nvPr/>
        </p:nvSpPr>
        <p:spPr>
          <a:xfrm>
            <a:off x="914400" y="3811705"/>
            <a:ext cx="10831374"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Arial"/>
                <a:ea typeface="Arial"/>
                <a:cs typeface="Arial"/>
                <a:sym typeface="Arial"/>
              </a:rPr>
              <a:t>buttonAnimation – מקבלת שם ושולחת לפונקציה לפי צבע הכפתור, שם הפונקציה הוא restoreButtonColorAndShape.</a:t>
            </a:r>
            <a:endParaRPr sz="1800">
              <a:solidFill>
                <a:schemeClr val="dk1"/>
              </a:solidFill>
              <a:latin typeface="Arial"/>
              <a:ea typeface="Arial"/>
              <a:cs typeface="Arial"/>
              <a:sym typeface="Arial"/>
            </a:endParaRPr>
          </a:p>
        </p:txBody>
      </p:sp>
      <p:sp>
        <p:nvSpPr>
          <p:cNvPr id="138" name="Google Shape;138;p7"/>
          <p:cNvSpPr txBox="1"/>
          <p:nvPr/>
        </p:nvSpPr>
        <p:spPr>
          <a:xfrm>
            <a:off x="790113" y="4403376"/>
            <a:ext cx="10955661" cy="1200329"/>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Arial"/>
                <a:ea typeface="Arial"/>
                <a:cs typeface="Arial"/>
                <a:sym typeface="Arial"/>
              </a:rPr>
              <a:t> restoreButtonColorAndShape- מקבלת view ומספר שמייצג את הצבע הנוכחי.</a:t>
            </a:r>
            <a:br>
              <a:rPr lang="iw-IL" sz="1800">
                <a:solidFill>
                  <a:schemeClr val="dk1"/>
                </a:solidFill>
                <a:latin typeface="Arial"/>
                <a:ea typeface="Arial"/>
                <a:cs typeface="Arial"/>
                <a:sym typeface="Arial"/>
              </a:rPr>
            </a:br>
            <a:r>
              <a:rPr lang="iw-IL" sz="1800">
                <a:solidFill>
                  <a:schemeClr val="dk1"/>
                </a:solidFill>
                <a:latin typeface="Arial"/>
                <a:ea typeface="Arial"/>
                <a:cs typeface="Arial"/>
                <a:sym typeface="Arial"/>
              </a:rPr>
              <a:t>הפונקציה יוצרת handler וrunnable מבצעת את פונקציית run הפנימית ושולחת לsetColorFilter שבה היא משנה את הצבע של הכפתור לצבע שחור, ככה המשתמש יכול לראות שהכפתור נבחר (בתורו או בתור המחשב) הHandler דואג להמתנה של 300 מ"ש ולאחר מכן קורא לRunnable שמחזיר את הצבע של הכפתור לצבע המקורי (שנמצא בתוך curColor).</a:t>
            </a:r>
            <a:endParaRPr sz="18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8"/>
          <p:cNvSpPr txBox="1"/>
          <p:nvPr/>
        </p:nvSpPr>
        <p:spPr>
          <a:xfrm>
            <a:off x="2881174" y="439445"/>
            <a:ext cx="8864600"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Arial"/>
                <a:ea typeface="Arial"/>
                <a:cs typeface="Arial"/>
                <a:sym typeface="Arial"/>
              </a:rPr>
              <a:t>האלגוריתם של GameActivity: המשך להמשך</a:t>
            </a:r>
            <a:endParaRPr sz="1800">
              <a:solidFill>
                <a:schemeClr val="dk1"/>
              </a:solidFill>
              <a:latin typeface="Arial"/>
              <a:ea typeface="Arial"/>
              <a:cs typeface="Arial"/>
              <a:sym typeface="Arial"/>
            </a:endParaRPr>
          </a:p>
        </p:txBody>
      </p:sp>
      <p:sp>
        <p:nvSpPr>
          <p:cNvPr id="144" name="Google Shape;144;p8"/>
          <p:cNvSpPr txBox="1"/>
          <p:nvPr/>
        </p:nvSpPr>
        <p:spPr>
          <a:xfrm>
            <a:off x="941033" y="854944"/>
            <a:ext cx="10884640" cy="2308324"/>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Arial"/>
                <a:ea typeface="Arial"/>
                <a:cs typeface="Arial"/>
                <a:sym typeface="Arial"/>
              </a:rPr>
              <a:t>checkAnswer – פונקציה שמקבלת מחרוזת של צבע וערך מספרי שמסמן את מספר הלחיצה הנוכחית (כלומר, אם הייתה לחיצה ראשונה של המשתמש אז כרגע המשתנה יהיה שווה ל1).</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בהתחלה אנחנו מוסיפים את הצבע שקיבלנו לווקטור המשתמש ובודקת אם התא הנוכחי אצל המשתמש שווה לתא הנוכחי אצל המחשב (כלומר האם הרצף זהה עד עכשיו) במידה וכן (המשתמש צדק) מפעילים את הצליל והאפקט המתאימים לצבע</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לאחר מכן נבדוק האם סיימנו את כל הרצף של המחשב. </a:t>
            </a:r>
            <a:br>
              <a:rPr lang="iw-IL" sz="1800">
                <a:solidFill>
                  <a:schemeClr val="dk1"/>
                </a:solidFill>
                <a:latin typeface="Arial"/>
                <a:ea typeface="Arial"/>
                <a:cs typeface="Arial"/>
                <a:sym typeface="Arial"/>
              </a:rPr>
            </a:br>
            <a:r>
              <a:rPr lang="iw-IL" sz="1800">
                <a:solidFill>
                  <a:schemeClr val="dk1"/>
                </a:solidFill>
                <a:latin typeface="Arial"/>
                <a:ea typeface="Arial"/>
                <a:cs typeface="Arial"/>
                <a:sym typeface="Arial"/>
              </a:rPr>
              <a:t>אם סיימנו רצף, נגדיל את הניקוד נציג אותו ונעבור לשלב הבא באמצעות nextSequence </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אם לא סיימנו רצף, נמתין.</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במידה ולא, נפעיל את המוזיקה שמצביעה על שגיאה ונקרא לפונקציה gameOver.</a:t>
            </a:r>
            <a:endParaRPr/>
          </a:p>
        </p:txBody>
      </p:sp>
      <p:sp>
        <p:nvSpPr>
          <p:cNvPr id="145" name="Google Shape;145;p8"/>
          <p:cNvSpPr txBox="1"/>
          <p:nvPr/>
        </p:nvSpPr>
        <p:spPr>
          <a:xfrm>
            <a:off x="887767" y="4611132"/>
            <a:ext cx="10884640" cy="923330"/>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Arial"/>
                <a:ea typeface="Arial"/>
                <a:cs typeface="Arial"/>
                <a:sym typeface="Arial"/>
              </a:rPr>
              <a:t>updateHighScore – יוצר אובייקט חדש מסוג HighscoreObject מכניס לתוכו את שם השחקן ואת הניקוד שלו מבצע מיון על הCollection לאחר הכנסתו באמצעות sharedPrefrences. </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הסבר נוסף לקראת סוף המצגת.  </a:t>
            </a:r>
            <a:endParaRPr sz="1800">
              <a:solidFill>
                <a:schemeClr val="dk1"/>
              </a:solidFill>
              <a:latin typeface="Arial"/>
              <a:ea typeface="Arial"/>
              <a:cs typeface="Arial"/>
              <a:sym typeface="Arial"/>
            </a:endParaRPr>
          </a:p>
        </p:txBody>
      </p:sp>
      <p:sp>
        <p:nvSpPr>
          <p:cNvPr id="146" name="Google Shape;146;p8"/>
          <p:cNvSpPr txBox="1"/>
          <p:nvPr/>
        </p:nvSpPr>
        <p:spPr>
          <a:xfrm>
            <a:off x="816746" y="3344740"/>
            <a:ext cx="10955661" cy="1200329"/>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Arial"/>
                <a:ea typeface="Arial"/>
                <a:cs typeface="Arial"/>
                <a:sym typeface="Arial"/>
              </a:rPr>
              <a:t>gameOver – משנה את הטקסט לטקסט של נגמר המשחק (אנגלית או עברית לפי בחירת המשתמש), מציג את הgif שמראה שנגמר המשחק.</a:t>
            </a:r>
            <a:br>
              <a:rPr lang="iw-IL" sz="1800">
                <a:solidFill>
                  <a:schemeClr val="dk1"/>
                </a:solidFill>
                <a:latin typeface="Arial"/>
                <a:ea typeface="Arial"/>
                <a:cs typeface="Arial"/>
                <a:sym typeface="Arial"/>
              </a:rPr>
            </a:br>
            <a:r>
              <a:rPr lang="iw-IL" sz="1800">
                <a:solidFill>
                  <a:schemeClr val="dk1"/>
                </a:solidFill>
                <a:latin typeface="Arial"/>
                <a:ea typeface="Arial"/>
                <a:cs typeface="Arial"/>
                <a:sym typeface="Arial"/>
              </a:rPr>
              <a:t>רושם על הכפתור של התחלת משחק שנגמר המשחק ויש אופציה להתחיל אחד נוסף ומפעיל את הכפתור.</a:t>
            </a:r>
            <a:endParaRPr/>
          </a:p>
          <a:p>
            <a:pPr indent="0" lvl="0" marL="0" marR="0" rtl="1" algn="r">
              <a:spcBef>
                <a:spcPts val="0"/>
              </a:spcBef>
              <a:spcAft>
                <a:spcPts val="0"/>
              </a:spcAft>
              <a:buNone/>
            </a:pPr>
            <a:r>
              <a:rPr lang="iw-IL" sz="1800">
                <a:solidFill>
                  <a:schemeClr val="dk1"/>
                </a:solidFill>
                <a:latin typeface="Arial"/>
                <a:ea typeface="Arial"/>
                <a:cs typeface="Arial"/>
                <a:sym typeface="Arial"/>
              </a:rPr>
              <a:t>מעדכן את הHighScore ומבצע את פונקציית startOver. </a:t>
            </a:r>
            <a:endParaRPr/>
          </a:p>
        </p:txBody>
      </p:sp>
      <p:sp>
        <p:nvSpPr>
          <p:cNvPr id="147" name="Google Shape;147;p8"/>
          <p:cNvSpPr txBox="1"/>
          <p:nvPr/>
        </p:nvSpPr>
        <p:spPr>
          <a:xfrm>
            <a:off x="887767" y="5672169"/>
            <a:ext cx="10955661" cy="646331"/>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Arial"/>
                <a:ea typeface="Arial"/>
                <a:cs typeface="Arial"/>
                <a:sym typeface="Arial"/>
              </a:rPr>
              <a:t>startOver – מאתחל את כל המשתנים: את שני הוקטורים (שחקן ומחשב), את הניקוד, את הרמה שבה המשתמש נמצא, את הטקסט של הניקוד.</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9"/>
          <p:cNvSpPr txBox="1"/>
          <p:nvPr/>
        </p:nvSpPr>
        <p:spPr>
          <a:xfrm>
            <a:off x="2552700" y="457200"/>
            <a:ext cx="8864600" cy="369332"/>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Arial"/>
                <a:ea typeface="Arial"/>
                <a:cs typeface="Arial"/>
                <a:sym typeface="Arial"/>
              </a:rPr>
              <a:t>מסך רביעי - RulesActivity</a:t>
            </a:r>
            <a:endParaRPr sz="1800">
              <a:solidFill>
                <a:schemeClr val="dk1"/>
              </a:solidFill>
              <a:latin typeface="Arial"/>
              <a:ea typeface="Arial"/>
              <a:cs typeface="Arial"/>
              <a:sym typeface="Arial"/>
            </a:endParaRPr>
          </a:p>
        </p:txBody>
      </p:sp>
      <p:sp>
        <p:nvSpPr>
          <p:cNvPr id="153" name="Google Shape;153;p9"/>
          <p:cNvSpPr/>
          <p:nvPr/>
        </p:nvSpPr>
        <p:spPr>
          <a:xfrm>
            <a:off x="4129290" y="1202470"/>
            <a:ext cx="7350154" cy="1477328"/>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iw-IL" sz="1800">
                <a:solidFill>
                  <a:schemeClr val="dk1"/>
                </a:solidFill>
                <a:latin typeface="Arial"/>
                <a:ea typeface="Arial"/>
                <a:cs typeface="Arial"/>
                <a:sym typeface="Arial"/>
              </a:rPr>
              <a:t>מסך שבו המשתמש רואה את המדריך שהכנו למשחק (חוקי המשחק).</a:t>
            </a:r>
            <a:br>
              <a:rPr lang="iw-IL" sz="1800">
                <a:solidFill>
                  <a:schemeClr val="dk1"/>
                </a:solidFill>
                <a:latin typeface="Arial"/>
                <a:ea typeface="Arial"/>
                <a:cs typeface="Arial"/>
                <a:sym typeface="Arial"/>
              </a:rPr>
            </a:br>
            <a:r>
              <a:rPr lang="iw-IL" sz="1800">
                <a:solidFill>
                  <a:schemeClr val="dk1"/>
                </a:solidFill>
                <a:latin typeface="Arial"/>
                <a:ea typeface="Arial"/>
                <a:cs typeface="Arial"/>
                <a:sym typeface="Arial"/>
              </a:rPr>
              <a:t>אם כפתור עברית נלחץ קודם לכן – המשתמש יראה את המדריך בשפה העברית.</a:t>
            </a:r>
            <a:br>
              <a:rPr lang="iw-IL" sz="1800">
                <a:solidFill>
                  <a:schemeClr val="dk1"/>
                </a:solidFill>
                <a:latin typeface="Arial"/>
                <a:ea typeface="Arial"/>
                <a:cs typeface="Arial"/>
                <a:sym typeface="Arial"/>
              </a:rPr>
            </a:br>
            <a:r>
              <a:rPr lang="iw-IL" sz="1800">
                <a:solidFill>
                  <a:schemeClr val="dk1"/>
                </a:solidFill>
                <a:latin typeface="Arial"/>
                <a:ea typeface="Arial"/>
                <a:cs typeface="Arial"/>
                <a:sym typeface="Arial"/>
              </a:rPr>
              <a:t>אם כפתור אנגלית נלחץ קודם לכן – המשתמש יראה את המדריך בשפה האנגלית.</a:t>
            </a:r>
            <a:endParaRPr/>
          </a:p>
          <a:p>
            <a:pPr indent="0" lvl="0" marL="0" marR="0" rtl="1" algn="r">
              <a:spcBef>
                <a:spcPts val="0"/>
              </a:spcBef>
              <a:spcAft>
                <a:spcPts val="0"/>
              </a:spcAft>
              <a:buNone/>
            </a:pPr>
            <a:r>
              <a:t/>
            </a:r>
            <a:endParaRPr sz="1800">
              <a:solidFill>
                <a:schemeClr val="dk1"/>
              </a:solidFill>
              <a:latin typeface="Arial"/>
              <a:ea typeface="Arial"/>
              <a:cs typeface="Arial"/>
              <a:sym typeface="Arial"/>
            </a:endParaRPr>
          </a:p>
          <a:p>
            <a:pPr indent="0" lvl="0" marL="0" marR="0" rtl="1" algn="r">
              <a:spcBef>
                <a:spcPts val="0"/>
              </a:spcBef>
              <a:spcAft>
                <a:spcPts val="0"/>
              </a:spcAft>
              <a:buNone/>
            </a:pPr>
            <a:r>
              <a:t/>
            </a:r>
            <a:endParaRPr sz="1800">
              <a:solidFill>
                <a:schemeClr val="dk1"/>
              </a:solidFill>
              <a:latin typeface="Arial"/>
              <a:ea typeface="Arial"/>
              <a:cs typeface="Arial"/>
              <a:sym typeface="Arial"/>
            </a:endParaRPr>
          </a:p>
        </p:txBody>
      </p:sp>
      <p:pic>
        <p:nvPicPr>
          <p:cNvPr id="154" name="Google Shape;154;p9"/>
          <p:cNvPicPr preferRelativeResize="0"/>
          <p:nvPr/>
        </p:nvPicPr>
        <p:blipFill rotWithShape="1">
          <a:blip r:embed="rId3">
            <a:alphaModFix/>
          </a:blip>
          <a:srcRect b="0" l="0" r="0" t="0"/>
          <a:stretch/>
        </p:blipFill>
        <p:spPr>
          <a:xfrm>
            <a:off x="4129290" y="2379216"/>
            <a:ext cx="2320117" cy="4256691"/>
          </a:xfrm>
          <a:prstGeom prst="rect">
            <a:avLst/>
          </a:prstGeom>
          <a:noFill/>
          <a:ln>
            <a:noFill/>
          </a:ln>
        </p:spPr>
      </p:pic>
      <p:pic>
        <p:nvPicPr>
          <p:cNvPr id="155" name="Google Shape;155;p9"/>
          <p:cNvPicPr preferRelativeResize="0"/>
          <p:nvPr/>
        </p:nvPicPr>
        <p:blipFill rotWithShape="1">
          <a:blip r:embed="rId4">
            <a:alphaModFix/>
          </a:blip>
          <a:srcRect b="0" l="0" r="0" t="0"/>
          <a:stretch/>
        </p:blipFill>
        <p:spPr>
          <a:xfrm>
            <a:off x="7954391" y="2394967"/>
            <a:ext cx="2263493" cy="424094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ערכת נושא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ערכת נושא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2021-07-04T11:35:18Z</dcterms:created>
  <dc:creator>‏‏משתמש Windows</dc:creator>
</cp:coreProperties>
</file>