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8"/>
  </p:notes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77778" autoAdjust="0"/>
  </p:normalViewPr>
  <p:slideViewPr>
    <p:cSldViewPr snapToGrid="0">
      <p:cViewPr varScale="1">
        <p:scale>
          <a:sx n="69" d="100"/>
          <a:sy n="69" d="100"/>
        </p:scale>
        <p:origin x="10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F8565-A71D-4B80-AE52-B78B6BF434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33CFA8-6EF1-4CF0-8CD0-1A5E77F2808D}">
      <dgm:prSet phldrT="[Text]"/>
      <dgm:spPr/>
      <dgm:t>
        <a:bodyPr/>
        <a:lstStyle/>
        <a:p>
          <a:pPr rtl="1"/>
          <a:r>
            <a:rPr lang="ar-SA" b="0" u="none" smtClean="0">
              <a:solidFill>
                <a:schemeClr val="tx1"/>
              </a:solidFill>
            </a:rPr>
            <a:t>اضافة </a:t>
          </a:r>
          <a:r>
            <a:rPr lang="ar-SA" b="0" u="none" smtClean="0">
              <a:solidFill>
                <a:schemeClr val="tx1"/>
              </a:solidFill>
            </a:rPr>
            <a:t>عمالة</a:t>
          </a:r>
          <a:endParaRPr lang="en-US" b="0" u="none" dirty="0">
            <a:solidFill>
              <a:schemeClr val="tx1"/>
            </a:solidFill>
          </a:endParaRPr>
        </a:p>
      </dgm:t>
    </dgm:pt>
    <dgm:pt modelId="{DAF124CE-40AF-430E-B515-ACABA5912597}" type="parTrans" cxnId="{2332CC53-50AD-4ED7-860B-A59AD4DBFD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34BE9-B2B4-4883-BE61-7B2DD08EFFF1}" type="sibTrans" cxnId="{2332CC53-50AD-4ED7-860B-A59AD4DBFD0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724E25C-83AA-460A-89B2-5F528B7F63D4}">
      <dgm:prSet phldrT="[Text]"/>
      <dgm:spPr/>
      <dgm:t>
        <a:bodyPr/>
        <a:lstStyle/>
        <a:p>
          <a:pPr rtl="1"/>
          <a:r>
            <a:rPr lang="ar-SA" b="1" u="none" dirty="0" smtClean="0">
              <a:solidFill>
                <a:srgbClr val="FF0000"/>
              </a:solidFill>
            </a:rPr>
            <a:t>الشركة</a:t>
          </a:r>
          <a:endParaRPr lang="en-US" b="1" u="none" dirty="0">
            <a:solidFill>
              <a:srgbClr val="FF0000"/>
            </a:solidFill>
          </a:endParaRPr>
        </a:p>
      </dgm:t>
    </dgm:pt>
    <dgm:pt modelId="{1BA1945C-5A3B-48EB-80A0-ECA0C04F1F98}" type="par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E2AC7F-C8F4-44CF-B9BC-C215EEBFDB32}" type="sib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6A8BAE-16A9-4312-9E62-61838896159D}">
      <dgm:prSet phldrT="[Text]"/>
      <dgm:spPr/>
      <dgm:t>
        <a:bodyPr/>
        <a:lstStyle/>
        <a:p>
          <a:pPr rtl="1"/>
          <a:r>
            <a:rPr lang="ar-SA" dirty="0" smtClean="0">
              <a:solidFill>
                <a:schemeClr val="tx1"/>
              </a:solidFill>
            </a:rPr>
            <a:t>الانتهاء</a:t>
          </a:r>
          <a:endParaRPr lang="en-US" dirty="0">
            <a:solidFill>
              <a:schemeClr val="tx1"/>
            </a:solidFill>
          </a:endParaRPr>
        </a:p>
      </dgm:t>
    </dgm:pt>
    <dgm:pt modelId="{95A58862-9375-477B-AACD-B5C35D358BE7}" type="parTrans" cxnId="{70ACDA93-8EA5-41B7-8B20-D9A5652E22F7}">
      <dgm:prSet/>
      <dgm:spPr/>
      <dgm:t>
        <a:bodyPr/>
        <a:lstStyle/>
        <a:p>
          <a:endParaRPr lang="en-US"/>
        </a:p>
      </dgm:t>
    </dgm:pt>
    <dgm:pt modelId="{85026566-F4D3-4B6A-8FFA-3735AFB88073}" type="sibTrans" cxnId="{70ACDA93-8EA5-41B7-8B20-D9A5652E22F7}">
      <dgm:prSet/>
      <dgm:spPr/>
      <dgm:t>
        <a:bodyPr/>
        <a:lstStyle/>
        <a:p>
          <a:endParaRPr lang="en-US"/>
        </a:p>
      </dgm:t>
    </dgm:pt>
    <dgm:pt modelId="{470B2A52-FAFC-4AE1-BEA1-8752D481CE11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الاعداد التعاقدية حسب العقد</a:t>
          </a:r>
          <a:endParaRPr lang="en-US" b="0" u="none" dirty="0">
            <a:solidFill>
              <a:schemeClr val="tx1"/>
            </a:solidFill>
          </a:endParaRPr>
        </a:p>
      </dgm:t>
    </dgm:pt>
    <dgm:pt modelId="{3F3D6024-1DE7-4033-B9EF-C02FB6057E9C}" type="parTrans" cxnId="{036CEB5B-301E-40F6-A7D9-A0CEB74C1411}">
      <dgm:prSet/>
      <dgm:spPr/>
      <dgm:t>
        <a:bodyPr/>
        <a:lstStyle/>
        <a:p>
          <a:endParaRPr lang="en-US"/>
        </a:p>
      </dgm:t>
    </dgm:pt>
    <dgm:pt modelId="{D7747D55-56D7-438C-9785-5B75C38393A0}" type="sibTrans" cxnId="{036CEB5B-301E-40F6-A7D9-A0CEB74C1411}">
      <dgm:prSet/>
      <dgm:spPr/>
      <dgm:t>
        <a:bodyPr/>
        <a:lstStyle/>
        <a:p>
          <a:endParaRPr lang="en-US"/>
        </a:p>
      </dgm:t>
    </dgm:pt>
    <dgm:pt modelId="{12334088-B72E-4022-A9F7-D8FC92A5B33A}">
      <dgm:prSet phldrT="[Text]"/>
      <dgm:spPr/>
      <dgm:t>
        <a:bodyPr/>
        <a:lstStyle/>
        <a:p>
          <a:pPr rtl="1"/>
          <a:r>
            <a:rPr lang="ar-SA" b="0" u="sng" dirty="0" smtClean="0">
              <a:solidFill>
                <a:schemeClr val="tx1"/>
              </a:solidFill>
            </a:rPr>
            <a:t>معاينة</a:t>
          </a:r>
          <a:endParaRPr lang="en-US" b="0" u="none" dirty="0">
            <a:solidFill>
              <a:schemeClr val="tx1"/>
            </a:solidFill>
          </a:endParaRPr>
        </a:p>
      </dgm:t>
    </dgm:pt>
    <dgm:pt modelId="{52A47665-0AB8-4608-8422-B5DE37B33315}" type="parTrans" cxnId="{98FE5EFB-C09B-4576-BC9A-131DBAF3934B}">
      <dgm:prSet/>
      <dgm:spPr/>
      <dgm:t>
        <a:bodyPr/>
        <a:lstStyle/>
        <a:p>
          <a:endParaRPr lang="en-US"/>
        </a:p>
      </dgm:t>
    </dgm:pt>
    <dgm:pt modelId="{30C0CC35-7908-4BEB-ACFD-A799B709BEE5}" type="sibTrans" cxnId="{98FE5EFB-C09B-4576-BC9A-131DBAF3934B}">
      <dgm:prSet/>
      <dgm:spPr/>
      <dgm:t>
        <a:bodyPr/>
        <a:lstStyle/>
        <a:p>
          <a:endParaRPr lang="en-US"/>
        </a:p>
      </dgm:t>
    </dgm:pt>
    <dgm:pt modelId="{A8024545-B1FF-4405-8FCF-58310E573990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مطابقة مع الاعداد التعاقدية</a:t>
          </a:r>
          <a:endParaRPr lang="en-US" b="0" u="none" dirty="0">
            <a:solidFill>
              <a:schemeClr val="tx1"/>
            </a:solidFill>
          </a:endParaRPr>
        </a:p>
      </dgm:t>
    </dgm:pt>
    <dgm:pt modelId="{F852B3E2-6737-4C58-AA41-017DCF359350}" type="parTrans" cxnId="{6D06CD49-7C56-4465-A0C0-902B1FAF8D85}">
      <dgm:prSet/>
      <dgm:spPr/>
      <dgm:t>
        <a:bodyPr/>
        <a:lstStyle/>
        <a:p>
          <a:endParaRPr lang="en-US"/>
        </a:p>
      </dgm:t>
    </dgm:pt>
    <dgm:pt modelId="{B1320017-349D-4269-9186-D703999FA7FC}" type="sibTrans" cxnId="{6D06CD49-7C56-4465-A0C0-902B1FAF8D85}">
      <dgm:prSet/>
      <dgm:spPr/>
      <dgm:t>
        <a:bodyPr/>
        <a:lstStyle/>
        <a:p>
          <a:endParaRPr lang="en-US"/>
        </a:p>
      </dgm:t>
    </dgm:pt>
    <dgm:pt modelId="{867053D8-8557-4E0C-934D-36E3014C49BB}" type="pres">
      <dgm:prSet presAssocID="{8EAF8565-A71D-4B80-AE52-B78B6BF434ED}" presName="Name0" presStyleCnt="0">
        <dgm:presLayoutVars>
          <dgm:dir/>
          <dgm:resizeHandles val="exact"/>
        </dgm:presLayoutVars>
      </dgm:prSet>
      <dgm:spPr/>
    </dgm:pt>
    <dgm:pt modelId="{5E562199-8419-48C2-BFB6-8FF58FE2DA88}" type="pres">
      <dgm:prSet presAssocID="{356A8BAE-16A9-4312-9E62-61838896159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6DE7B-F36B-4640-B63F-138B92B40480}" type="pres">
      <dgm:prSet presAssocID="{85026566-F4D3-4B6A-8FFA-3735AFB8807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A82EE8C-285D-46D5-882D-7469548599B3}" type="pres">
      <dgm:prSet presAssocID="{85026566-F4D3-4B6A-8FFA-3735AFB8807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92E683D-304D-4A0A-B2F5-D7BE23D503A0}" type="pres">
      <dgm:prSet presAssocID="{A8024545-B1FF-4405-8FCF-58310E5739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887D3-984B-46AF-B9A0-0411EFBC03BF}" type="pres">
      <dgm:prSet presAssocID="{B1320017-349D-4269-9186-D703999FA7F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AEC607C-8B4A-4C00-9731-6E762EFA4470}" type="pres">
      <dgm:prSet presAssocID="{B1320017-349D-4269-9186-D703999FA7F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D19FC5C-124A-4802-BF8C-36CB5BD47E65}" type="pres">
      <dgm:prSet presAssocID="{12334088-B72E-4022-A9F7-D8FC92A5B33A}" presName="node" presStyleLbl="node1" presStyleIdx="2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A4D17-6215-4874-A446-C42281D6593F}" type="pres">
      <dgm:prSet presAssocID="{30C0CC35-7908-4BEB-ACFD-A799B709BEE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C5C33C81-26F2-4025-A0E3-6DAA823C5D83}" type="pres">
      <dgm:prSet presAssocID="{30C0CC35-7908-4BEB-ACFD-A799B709BEE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D263D2B-4234-48E1-9967-37F15193A887}" type="pres">
      <dgm:prSet presAssocID="{0733CFA8-6EF1-4CF0-8CD0-1A5E77F2808D}" presName="node" presStyleLbl="node1" presStyleIdx="3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C345F-40CF-4FA1-B3AF-32BB5945CE54}" type="pres">
      <dgm:prSet presAssocID="{A2B34BE9-B2B4-4883-BE61-7B2DD08EFFF1}" presName="sibTrans" presStyleLbl="sibTrans2D1" presStyleIdx="3" presStyleCnt="5" custAng="10800000"/>
      <dgm:spPr/>
      <dgm:t>
        <a:bodyPr/>
        <a:lstStyle/>
        <a:p>
          <a:endParaRPr lang="en-US"/>
        </a:p>
      </dgm:t>
    </dgm:pt>
    <dgm:pt modelId="{A30CFC13-B19F-451C-B211-317F64EEBF9E}" type="pres">
      <dgm:prSet presAssocID="{A2B34BE9-B2B4-4883-BE61-7B2DD08EFFF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9DEB51B-F959-4342-BD17-E7B43BBF73FC}" type="pres">
      <dgm:prSet presAssocID="{470B2A52-FAFC-4AE1-BEA1-8752D481CE1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71A6-3976-4FE6-903E-9320FDAD3177}" type="pres">
      <dgm:prSet presAssocID="{D7747D55-56D7-438C-9785-5B75C38393A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E51BEED-DA6F-4C6B-9C2C-3BAA3AF2AE8F}" type="pres">
      <dgm:prSet presAssocID="{D7747D55-56D7-438C-9785-5B75C38393A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6722D64-9F5B-4569-A1AC-55123B16CAF3}" type="pres">
      <dgm:prSet presAssocID="{8724E25C-83AA-460A-89B2-5F528B7F63D4}" presName="node" presStyleLbl="node1" presStyleIdx="5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FAE4A2-3CF0-4192-852A-556FA81D4C35}" type="presOf" srcId="{8724E25C-83AA-460A-89B2-5F528B7F63D4}" destId="{D6722D64-9F5B-4569-A1AC-55123B16CAF3}" srcOrd="0" destOrd="0" presId="urn:microsoft.com/office/officeart/2005/8/layout/process1"/>
    <dgm:cxn modelId="{88487B11-9322-44C6-8ABA-E253D0EAFA95}" type="presOf" srcId="{A2B34BE9-B2B4-4883-BE61-7B2DD08EFFF1}" destId="{A30CFC13-B19F-451C-B211-317F64EEBF9E}" srcOrd="1" destOrd="0" presId="urn:microsoft.com/office/officeart/2005/8/layout/process1"/>
    <dgm:cxn modelId="{649553F4-D921-4D2E-90E9-E836D5EB10BB}" type="presOf" srcId="{30C0CC35-7908-4BEB-ACFD-A799B709BEE5}" destId="{C5C33C81-26F2-4025-A0E3-6DAA823C5D83}" srcOrd="1" destOrd="0" presId="urn:microsoft.com/office/officeart/2005/8/layout/process1"/>
    <dgm:cxn modelId="{0F95D629-6E28-4B7E-A29E-14C2D9483F45}" type="presOf" srcId="{85026566-F4D3-4B6A-8FFA-3735AFB88073}" destId="{7A82EE8C-285D-46D5-882D-7469548599B3}" srcOrd="1" destOrd="0" presId="urn:microsoft.com/office/officeart/2005/8/layout/process1"/>
    <dgm:cxn modelId="{18D32EB0-56FF-4B17-9B9C-9531E63D3634}" type="presOf" srcId="{D7747D55-56D7-438C-9785-5B75C38393A0}" destId="{5B0271A6-3976-4FE6-903E-9320FDAD3177}" srcOrd="0" destOrd="0" presId="urn:microsoft.com/office/officeart/2005/8/layout/process1"/>
    <dgm:cxn modelId="{2587668E-3121-4ABD-BC1A-C197576A7A20}" type="presOf" srcId="{0733CFA8-6EF1-4CF0-8CD0-1A5E77F2808D}" destId="{CD263D2B-4234-48E1-9967-37F15193A887}" srcOrd="0" destOrd="0" presId="urn:microsoft.com/office/officeart/2005/8/layout/process1"/>
    <dgm:cxn modelId="{AA04F2F7-B01D-47EB-AFBF-3D2A11D20A7D}" type="presOf" srcId="{12334088-B72E-4022-A9F7-D8FC92A5B33A}" destId="{ED19FC5C-124A-4802-BF8C-36CB5BD47E65}" srcOrd="0" destOrd="0" presId="urn:microsoft.com/office/officeart/2005/8/layout/process1"/>
    <dgm:cxn modelId="{66F3D670-0C52-45AF-BB5B-29734099CD99}" type="presOf" srcId="{30C0CC35-7908-4BEB-ACFD-A799B709BEE5}" destId="{290A4D17-6215-4874-A446-C42281D6593F}" srcOrd="0" destOrd="0" presId="urn:microsoft.com/office/officeart/2005/8/layout/process1"/>
    <dgm:cxn modelId="{70ACDA93-8EA5-41B7-8B20-D9A5652E22F7}" srcId="{8EAF8565-A71D-4B80-AE52-B78B6BF434ED}" destId="{356A8BAE-16A9-4312-9E62-61838896159D}" srcOrd="0" destOrd="0" parTransId="{95A58862-9375-477B-AACD-B5C35D358BE7}" sibTransId="{85026566-F4D3-4B6A-8FFA-3735AFB88073}"/>
    <dgm:cxn modelId="{6D06CD49-7C56-4465-A0C0-902B1FAF8D85}" srcId="{8EAF8565-A71D-4B80-AE52-B78B6BF434ED}" destId="{A8024545-B1FF-4405-8FCF-58310E573990}" srcOrd="1" destOrd="0" parTransId="{F852B3E2-6737-4C58-AA41-017DCF359350}" sibTransId="{B1320017-349D-4269-9186-D703999FA7FC}"/>
    <dgm:cxn modelId="{42FD50D3-47B6-4A82-BF6C-E723D150E159}" type="presOf" srcId="{B1320017-349D-4269-9186-D703999FA7FC}" destId="{0AEC607C-8B4A-4C00-9731-6E762EFA4470}" srcOrd="1" destOrd="0" presId="urn:microsoft.com/office/officeart/2005/8/layout/process1"/>
    <dgm:cxn modelId="{F0C6116B-1EB6-490E-90AE-9E9E0DDFCDF8}" type="presOf" srcId="{470B2A52-FAFC-4AE1-BEA1-8752D481CE11}" destId="{29DEB51B-F959-4342-BD17-E7B43BBF73FC}" srcOrd="0" destOrd="0" presId="urn:microsoft.com/office/officeart/2005/8/layout/process1"/>
    <dgm:cxn modelId="{2332CC53-50AD-4ED7-860B-A59AD4DBFD09}" srcId="{8EAF8565-A71D-4B80-AE52-B78B6BF434ED}" destId="{0733CFA8-6EF1-4CF0-8CD0-1A5E77F2808D}" srcOrd="3" destOrd="0" parTransId="{DAF124CE-40AF-430E-B515-ACABA5912597}" sibTransId="{A2B34BE9-B2B4-4883-BE61-7B2DD08EFFF1}"/>
    <dgm:cxn modelId="{F917BFCC-79D9-4029-8541-1D5C90688FAB}" type="presOf" srcId="{B1320017-349D-4269-9186-D703999FA7FC}" destId="{CF9887D3-984B-46AF-B9A0-0411EFBC03BF}" srcOrd="0" destOrd="0" presId="urn:microsoft.com/office/officeart/2005/8/layout/process1"/>
    <dgm:cxn modelId="{036CEB5B-301E-40F6-A7D9-A0CEB74C1411}" srcId="{8EAF8565-A71D-4B80-AE52-B78B6BF434ED}" destId="{470B2A52-FAFC-4AE1-BEA1-8752D481CE11}" srcOrd="4" destOrd="0" parTransId="{3F3D6024-1DE7-4033-B9EF-C02FB6057E9C}" sibTransId="{D7747D55-56D7-438C-9785-5B75C38393A0}"/>
    <dgm:cxn modelId="{379A6085-10AF-4D52-BE12-E65C16C8A391}" type="presOf" srcId="{A2B34BE9-B2B4-4883-BE61-7B2DD08EFFF1}" destId="{CFCC345F-40CF-4FA1-B3AF-32BB5945CE54}" srcOrd="0" destOrd="0" presId="urn:microsoft.com/office/officeart/2005/8/layout/process1"/>
    <dgm:cxn modelId="{8D2485CF-209B-4581-9207-5DC616CA72BB}" type="presOf" srcId="{356A8BAE-16A9-4312-9E62-61838896159D}" destId="{5E562199-8419-48C2-BFB6-8FF58FE2DA88}" srcOrd="0" destOrd="0" presId="urn:microsoft.com/office/officeart/2005/8/layout/process1"/>
    <dgm:cxn modelId="{98FE5EFB-C09B-4576-BC9A-131DBAF3934B}" srcId="{8EAF8565-A71D-4B80-AE52-B78B6BF434ED}" destId="{12334088-B72E-4022-A9F7-D8FC92A5B33A}" srcOrd="2" destOrd="0" parTransId="{52A47665-0AB8-4608-8422-B5DE37B33315}" sibTransId="{30C0CC35-7908-4BEB-ACFD-A799B709BEE5}"/>
    <dgm:cxn modelId="{8EC354AD-2379-4FE8-9C20-7AC799957884}" srcId="{8EAF8565-A71D-4B80-AE52-B78B6BF434ED}" destId="{8724E25C-83AA-460A-89B2-5F528B7F63D4}" srcOrd="5" destOrd="0" parTransId="{1BA1945C-5A3B-48EB-80A0-ECA0C04F1F98}" sibTransId="{24E2AC7F-C8F4-44CF-B9BC-C215EEBFDB32}"/>
    <dgm:cxn modelId="{7385353C-BE70-4685-82A8-71B15E761CF4}" type="presOf" srcId="{85026566-F4D3-4B6A-8FFA-3735AFB88073}" destId="{78E6DE7B-F36B-4640-B63F-138B92B40480}" srcOrd="0" destOrd="0" presId="urn:microsoft.com/office/officeart/2005/8/layout/process1"/>
    <dgm:cxn modelId="{0D868CE8-95B2-42F5-88B2-E40077CDBB53}" type="presOf" srcId="{A8024545-B1FF-4405-8FCF-58310E573990}" destId="{C92E683D-304D-4A0A-B2F5-D7BE23D503A0}" srcOrd="0" destOrd="0" presId="urn:microsoft.com/office/officeart/2005/8/layout/process1"/>
    <dgm:cxn modelId="{FBAEF82A-FA4F-4224-A165-17E152CF13A5}" type="presOf" srcId="{8EAF8565-A71D-4B80-AE52-B78B6BF434ED}" destId="{867053D8-8557-4E0C-934D-36E3014C49BB}" srcOrd="0" destOrd="0" presId="urn:microsoft.com/office/officeart/2005/8/layout/process1"/>
    <dgm:cxn modelId="{95D182E3-D755-4198-A0C0-EF30AE1D755F}" type="presOf" srcId="{D7747D55-56D7-438C-9785-5B75C38393A0}" destId="{8E51BEED-DA6F-4C6B-9C2C-3BAA3AF2AE8F}" srcOrd="1" destOrd="0" presId="urn:microsoft.com/office/officeart/2005/8/layout/process1"/>
    <dgm:cxn modelId="{2AF34505-D6A4-4E92-AF15-58BE48497410}" type="presParOf" srcId="{867053D8-8557-4E0C-934D-36E3014C49BB}" destId="{5E562199-8419-48C2-BFB6-8FF58FE2DA88}" srcOrd="0" destOrd="0" presId="urn:microsoft.com/office/officeart/2005/8/layout/process1"/>
    <dgm:cxn modelId="{3F063F80-45FA-4E03-AB3B-7FBC1F8D8DC1}" type="presParOf" srcId="{867053D8-8557-4E0C-934D-36E3014C49BB}" destId="{78E6DE7B-F36B-4640-B63F-138B92B40480}" srcOrd="1" destOrd="0" presId="urn:microsoft.com/office/officeart/2005/8/layout/process1"/>
    <dgm:cxn modelId="{4BCDED06-3D61-4560-97A8-45FDB745A30B}" type="presParOf" srcId="{78E6DE7B-F36B-4640-B63F-138B92B40480}" destId="{7A82EE8C-285D-46D5-882D-7469548599B3}" srcOrd="0" destOrd="0" presId="urn:microsoft.com/office/officeart/2005/8/layout/process1"/>
    <dgm:cxn modelId="{FB5F8B03-090F-43E9-931E-C8B5145AA33B}" type="presParOf" srcId="{867053D8-8557-4E0C-934D-36E3014C49BB}" destId="{C92E683D-304D-4A0A-B2F5-D7BE23D503A0}" srcOrd="2" destOrd="0" presId="urn:microsoft.com/office/officeart/2005/8/layout/process1"/>
    <dgm:cxn modelId="{C0687D9E-4514-4BDE-94E2-5A2DD1671D9A}" type="presParOf" srcId="{867053D8-8557-4E0C-934D-36E3014C49BB}" destId="{CF9887D3-984B-46AF-B9A0-0411EFBC03BF}" srcOrd="3" destOrd="0" presId="urn:microsoft.com/office/officeart/2005/8/layout/process1"/>
    <dgm:cxn modelId="{2F017A3A-1C1B-4490-A18C-00BCBE5CEA37}" type="presParOf" srcId="{CF9887D3-984B-46AF-B9A0-0411EFBC03BF}" destId="{0AEC607C-8B4A-4C00-9731-6E762EFA4470}" srcOrd="0" destOrd="0" presId="urn:microsoft.com/office/officeart/2005/8/layout/process1"/>
    <dgm:cxn modelId="{2A94AA15-E478-43F5-BF58-CACD4251E95E}" type="presParOf" srcId="{867053D8-8557-4E0C-934D-36E3014C49BB}" destId="{ED19FC5C-124A-4802-BF8C-36CB5BD47E65}" srcOrd="4" destOrd="0" presId="urn:microsoft.com/office/officeart/2005/8/layout/process1"/>
    <dgm:cxn modelId="{42053B37-4F71-43BD-9DFF-075D31515827}" type="presParOf" srcId="{867053D8-8557-4E0C-934D-36E3014C49BB}" destId="{290A4D17-6215-4874-A446-C42281D6593F}" srcOrd="5" destOrd="0" presId="urn:microsoft.com/office/officeart/2005/8/layout/process1"/>
    <dgm:cxn modelId="{F432E56F-CF57-4DFE-9591-356DD13052BA}" type="presParOf" srcId="{290A4D17-6215-4874-A446-C42281D6593F}" destId="{C5C33C81-26F2-4025-A0E3-6DAA823C5D83}" srcOrd="0" destOrd="0" presId="urn:microsoft.com/office/officeart/2005/8/layout/process1"/>
    <dgm:cxn modelId="{4D181F11-D84D-4845-9697-54C98C983E80}" type="presParOf" srcId="{867053D8-8557-4E0C-934D-36E3014C49BB}" destId="{CD263D2B-4234-48E1-9967-37F15193A887}" srcOrd="6" destOrd="0" presId="urn:microsoft.com/office/officeart/2005/8/layout/process1"/>
    <dgm:cxn modelId="{0B63237B-25BC-488B-96B0-3897AB76E0D7}" type="presParOf" srcId="{867053D8-8557-4E0C-934D-36E3014C49BB}" destId="{CFCC345F-40CF-4FA1-B3AF-32BB5945CE54}" srcOrd="7" destOrd="0" presId="urn:microsoft.com/office/officeart/2005/8/layout/process1"/>
    <dgm:cxn modelId="{A55A0441-3273-461F-8D16-D778515F0A52}" type="presParOf" srcId="{CFCC345F-40CF-4FA1-B3AF-32BB5945CE54}" destId="{A30CFC13-B19F-451C-B211-317F64EEBF9E}" srcOrd="0" destOrd="0" presId="urn:microsoft.com/office/officeart/2005/8/layout/process1"/>
    <dgm:cxn modelId="{AEB1C1BC-6F36-4F20-A587-C151AB359403}" type="presParOf" srcId="{867053D8-8557-4E0C-934D-36E3014C49BB}" destId="{29DEB51B-F959-4342-BD17-E7B43BBF73FC}" srcOrd="8" destOrd="0" presId="urn:microsoft.com/office/officeart/2005/8/layout/process1"/>
    <dgm:cxn modelId="{57F8FEFE-DC1D-4296-A76B-5824E5A8AAC3}" type="presParOf" srcId="{867053D8-8557-4E0C-934D-36E3014C49BB}" destId="{5B0271A6-3976-4FE6-903E-9320FDAD3177}" srcOrd="9" destOrd="0" presId="urn:microsoft.com/office/officeart/2005/8/layout/process1"/>
    <dgm:cxn modelId="{181C2746-9ADC-45CE-BE39-9FDF8887190D}" type="presParOf" srcId="{5B0271A6-3976-4FE6-903E-9320FDAD3177}" destId="{8E51BEED-DA6F-4C6B-9C2C-3BAA3AF2AE8F}" srcOrd="0" destOrd="0" presId="urn:microsoft.com/office/officeart/2005/8/layout/process1"/>
    <dgm:cxn modelId="{6D494034-8987-4254-8FB1-4831955F672B}" type="presParOf" srcId="{867053D8-8557-4E0C-934D-36E3014C49BB}" destId="{D6722D64-9F5B-4569-A1AC-55123B16CAF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F8565-A71D-4B80-AE52-B78B6BF434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33CFA8-6EF1-4CF0-8CD0-1A5E77F2808D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اضافة </a:t>
          </a:r>
          <a:r>
            <a:rPr lang="ar-SA" b="0" u="none" dirty="0" smtClean="0">
              <a:solidFill>
                <a:schemeClr val="tx1"/>
              </a:solidFill>
            </a:rPr>
            <a:t>عمالة</a:t>
          </a:r>
          <a:endParaRPr lang="en-US" b="0" u="none" dirty="0">
            <a:solidFill>
              <a:schemeClr val="tx1"/>
            </a:solidFill>
          </a:endParaRPr>
        </a:p>
      </dgm:t>
    </dgm:pt>
    <dgm:pt modelId="{DAF124CE-40AF-430E-B515-ACABA5912597}" type="parTrans" cxnId="{2332CC53-50AD-4ED7-860B-A59AD4DBFD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34BE9-B2B4-4883-BE61-7B2DD08EFFF1}" type="sibTrans" cxnId="{2332CC53-50AD-4ED7-860B-A59AD4DBFD0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724E25C-83AA-460A-89B2-5F528B7F63D4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الشركة</a:t>
          </a:r>
          <a:endParaRPr lang="en-US" b="0" u="none" dirty="0">
            <a:solidFill>
              <a:schemeClr val="tx1"/>
            </a:solidFill>
          </a:endParaRPr>
        </a:p>
      </dgm:t>
    </dgm:pt>
    <dgm:pt modelId="{1BA1945C-5A3B-48EB-80A0-ECA0C04F1F98}" type="par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E2AC7F-C8F4-44CF-B9BC-C215EEBFDB32}" type="sib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6A8BAE-16A9-4312-9E62-61838896159D}">
      <dgm:prSet phldrT="[Text]"/>
      <dgm:spPr/>
      <dgm:t>
        <a:bodyPr/>
        <a:lstStyle/>
        <a:p>
          <a:pPr rtl="1"/>
          <a:r>
            <a:rPr lang="ar-SA" dirty="0" smtClean="0">
              <a:solidFill>
                <a:schemeClr val="tx1"/>
              </a:solidFill>
            </a:rPr>
            <a:t>الانتهاء</a:t>
          </a:r>
          <a:endParaRPr lang="en-US" dirty="0">
            <a:solidFill>
              <a:schemeClr val="tx1"/>
            </a:solidFill>
          </a:endParaRPr>
        </a:p>
      </dgm:t>
    </dgm:pt>
    <dgm:pt modelId="{95A58862-9375-477B-AACD-B5C35D358BE7}" type="parTrans" cxnId="{70ACDA93-8EA5-41B7-8B20-D9A5652E22F7}">
      <dgm:prSet/>
      <dgm:spPr/>
      <dgm:t>
        <a:bodyPr/>
        <a:lstStyle/>
        <a:p>
          <a:endParaRPr lang="en-US"/>
        </a:p>
      </dgm:t>
    </dgm:pt>
    <dgm:pt modelId="{85026566-F4D3-4B6A-8FFA-3735AFB88073}" type="sibTrans" cxnId="{70ACDA93-8EA5-41B7-8B20-D9A5652E22F7}">
      <dgm:prSet/>
      <dgm:spPr/>
      <dgm:t>
        <a:bodyPr/>
        <a:lstStyle/>
        <a:p>
          <a:endParaRPr lang="en-US"/>
        </a:p>
      </dgm:t>
    </dgm:pt>
    <dgm:pt modelId="{470B2A52-FAFC-4AE1-BEA1-8752D481CE11}">
      <dgm:prSet phldrT="[Text]"/>
      <dgm:spPr/>
      <dgm:t>
        <a:bodyPr/>
        <a:lstStyle/>
        <a:p>
          <a:pPr rtl="1"/>
          <a:r>
            <a:rPr lang="ar-SA" b="1" u="sng" dirty="0" smtClean="0">
              <a:solidFill>
                <a:srgbClr val="FF0000"/>
              </a:solidFill>
            </a:rPr>
            <a:t>الاعداد التعاقدية حسب العقد</a:t>
          </a:r>
          <a:endParaRPr lang="en-US" b="1" u="sng" dirty="0">
            <a:solidFill>
              <a:srgbClr val="FF0000"/>
            </a:solidFill>
          </a:endParaRPr>
        </a:p>
      </dgm:t>
    </dgm:pt>
    <dgm:pt modelId="{3F3D6024-1DE7-4033-B9EF-C02FB6057E9C}" type="parTrans" cxnId="{036CEB5B-301E-40F6-A7D9-A0CEB74C1411}">
      <dgm:prSet/>
      <dgm:spPr/>
      <dgm:t>
        <a:bodyPr/>
        <a:lstStyle/>
        <a:p>
          <a:endParaRPr lang="en-US"/>
        </a:p>
      </dgm:t>
    </dgm:pt>
    <dgm:pt modelId="{D7747D55-56D7-438C-9785-5B75C38393A0}" type="sibTrans" cxnId="{036CEB5B-301E-40F6-A7D9-A0CEB74C1411}">
      <dgm:prSet/>
      <dgm:spPr/>
      <dgm:t>
        <a:bodyPr/>
        <a:lstStyle/>
        <a:p>
          <a:endParaRPr lang="en-US"/>
        </a:p>
      </dgm:t>
    </dgm:pt>
    <dgm:pt modelId="{12334088-B72E-4022-A9F7-D8FC92A5B33A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معاينة</a:t>
          </a:r>
          <a:endParaRPr lang="en-US" b="0" u="none" dirty="0">
            <a:solidFill>
              <a:schemeClr val="tx1"/>
            </a:solidFill>
          </a:endParaRPr>
        </a:p>
      </dgm:t>
    </dgm:pt>
    <dgm:pt modelId="{52A47665-0AB8-4608-8422-B5DE37B33315}" type="parTrans" cxnId="{98FE5EFB-C09B-4576-BC9A-131DBAF3934B}">
      <dgm:prSet/>
      <dgm:spPr/>
      <dgm:t>
        <a:bodyPr/>
        <a:lstStyle/>
        <a:p>
          <a:endParaRPr lang="en-US"/>
        </a:p>
      </dgm:t>
    </dgm:pt>
    <dgm:pt modelId="{30C0CC35-7908-4BEB-ACFD-A799B709BEE5}" type="sibTrans" cxnId="{98FE5EFB-C09B-4576-BC9A-131DBAF3934B}">
      <dgm:prSet/>
      <dgm:spPr/>
      <dgm:t>
        <a:bodyPr/>
        <a:lstStyle/>
        <a:p>
          <a:endParaRPr lang="en-US"/>
        </a:p>
      </dgm:t>
    </dgm:pt>
    <dgm:pt modelId="{A8024545-B1FF-4405-8FCF-58310E573990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مطابقة مع الاعداد التعاقدية</a:t>
          </a:r>
          <a:endParaRPr lang="en-US" b="0" u="none" dirty="0">
            <a:solidFill>
              <a:schemeClr val="tx1"/>
            </a:solidFill>
          </a:endParaRPr>
        </a:p>
      </dgm:t>
    </dgm:pt>
    <dgm:pt modelId="{F852B3E2-6737-4C58-AA41-017DCF359350}" type="parTrans" cxnId="{6D06CD49-7C56-4465-A0C0-902B1FAF8D85}">
      <dgm:prSet/>
      <dgm:spPr/>
      <dgm:t>
        <a:bodyPr/>
        <a:lstStyle/>
        <a:p>
          <a:endParaRPr lang="en-US"/>
        </a:p>
      </dgm:t>
    </dgm:pt>
    <dgm:pt modelId="{B1320017-349D-4269-9186-D703999FA7FC}" type="sibTrans" cxnId="{6D06CD49-7C56-4465-A0C0-902B1FAF8D85}">
      <dgm:prSet/>
      <dgm:spPr/>
      <dgm:t>
        <a:bodyPr/>
        <a:lstStyle/>
        <a:p>
          <a:endParaRPr lang="en-US"/>
        </a:p>
      </dgm:t>
    </dgm:pt>
    <dgm:pt modelId="{867053D8-8557-4E0C-934D-36E3014C49BB}" type="pres">
      <dgm:prSet presAssocID="{8EAF8565-A71D-4B80-AE52-B78B6BF434ED}" presName="Name0" presStyleCnt="0">
        <dgm:presLayoutVars>
          <dgm:dir/>
          <dgm:resizeHandles val="exact"/>
        </dgm:presLayoutVars>
      </dgm:prSet>
      <dgm:spPr/>
    </dgm:pt>
    <dgm:pt modelId="{5E562199-8419-48C2-BFB6-8FF58FE2DA88}" type="pres">
      <dgm:prSet presAssocID="{356A8BAE-16A9-4312-9E62-61838896159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6DE7B-F36B-4640-B63F-138B92B40480}" type="pres">
      <dgm:prSet presAssocID="{85026566-F4D3-4B6A-8FFA-3735AFB8807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A82EE8C-285D-46D5-882D-7469548599B3}" type="pres">
      <dgm:prSet presAssocID="{85026566-F4D3-4B6A-8FFA-3735AFB8807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92E683D-304D-4A0A-B2F5-D7BE23D503A0}" type="pres">
      <dgm:prSet presAssocID="{A8024545-B1FF-4405-8FCF-58310E5739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887D3-984B-46AF-B9A0-0411EFBC03BF}" type="pres">
      <dgm:prSet presAssocID="{B1320017-349D-4269-9186-D703999FA7F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AEC607C-8B4A-4C00-9731-6E762EFA4470}" type="pres">
      <dgm:prSet presAssocID="{B1320017-349D-4269-9186-D703999FA7F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D19FC5C-124A-4802-BF8C-36CB5BD47E65}" type="pres">
      <dgm:prSet presAssocID="{12334088-B72E-4022-A9F7-D8FC92A5B33A}" presName="node" presStyleLbl="node1" presStyleIdx="2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A4D17-6215-4874-A446-C42281D6593F}" type="pres">
      <dgm:prSet presAssocID="{30C0CC35-7908-4BEB-ACFD-A799B709BEE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C5C33C81-26F2-4025-A0E3-6DAA823C5D83}" type="pres">
      <dgm:prSet presAssocID="{30C0CC35-7908-4BEB-ACFD-A799B709BEE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D263D2B-4234-48E1-9967-37F15193A887}" type="pres">
      <dgm:prSet presAssocID="{0733CFA8-6EF1-4CF0-8CD0-1A5E77F2808D}" presName="node" presStyleLbl="node1" presStyleIdx="3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C345F-40CF-4FA1-B3AF-32BB5945CE54}" type="pres">
      <dgm:prSet presAssocID="{A2B34BE9-B2B4-4883-BE61-7B2DD08EFFF1}" presName="sibTrans" presStyleLbl="sibTrans2D1" presStyleIdx="3" presStyleCnt="5" custAng="10800000"/>
      <dgm:spPr/>
      <dgm:t>
        <a:bodyPr/>
        <a:lstStyle/>
        <a:p>
          <a:endParaRPr lang="en-US"/>
        </a:p>
      </dgm:t>
    </dgm:pt>
    <dgm:pt modelId="{A30CFC13-B19F-451C-B211-317F64EEBF9E}" type="pres">
      <dgm:prSet presAssocID="{A2B34BE9-B2B4-4883-BE61-7B2DD08EFFF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9DEB51B-F959-4342-BD17-E7B43BBF73FC}" type="pres">
      <dgm:prSet presAssocID="{470B2A52-FAFC-4AE1-BEA1-8752D481CE1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71A6-3976-4FE6-903E-9320FDAD3177}" type="pres">
      <dgm:prSet presAssocID="{D7747D55-56D7-438C-9785-5B75C38393A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E51BEED-DA6F-4C6B-9C2C-3BAA3AF2AE8F}" type="pres">
      <dgm:prSet presAssocID="{D7747D55-56D7-438C-9785-5B75C38393A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6722D64-9F5B-4569-A1AC-55123B16CAF3}" type="pres">
      <dgm:prSet presAssocID="{8724E25C-83AA-460A-89B2-5F528B7F63D4}" presName="node" presStyleLbl="node1" presStyleIdx="5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6C05D5-086B-4A08-9AD2-ACA3F553F7F0}" type="presOf" srcId="{B1320017-349D-4269-9186-D703999FA7FC}" destId="{0AEC607C-8B4A-4C00-9731-6E762EFA4470}" srcOrd="1" destOrd="0" presId="urn:microsoft.com/office/officeart/2005/8/layout/process1"/>
    <dgm:cxn modelId="{8BE705C5-A3A6-4731-8637-314D804FDE35}" type="presOf" srcId="{30C0CC35-7908-4BEB-ACFD-A799B709BEE5}" destId="{290A4D17-6215-4874-A446-C42281D6593F}" srcOrd="0" destOrd="0" presId="urn:microsoft.com/office/officeart/2005/8/layout/process1"/>
    <dgm:cxn modelId="{6F9AD899-9429-4C54-8608-841712162230}" type="presOf" srcId="{B1320017-349D-4269-9186-D703999FA7FC}" destId="{CF9887D3-984B-46AF-B9A0-0411EFBC03BF}" srcOrd="0" destOrd="0" presId="urn:microsoft.com/office/officeart/2005/8/layout/process1"/>
    <dgm:cxn modelId="{B366F74A-440F-407B-87EC-4D73CC379299}" type="presOf" srcId="{A2B34BE9-B2B4-4883-BE61-7B2DD08EFFF1}" destId="{A30CFC13-B19F-451C-B211-317F64EEBF9E}" srcOrd="1" destOrd="0" presId="urn:microsoft.com/office/officeart/2005/8/layout/process1"/>
    <dgm:cxn modelId="{D86102B1-53A2-45EE-B7CD-85C0D5C706B2}" type="presOf" srcId="{8724E25C-83AA-460A-89B2-5F528B7F63D4}" destId="{D6722D64-9F5B-4569-A1AC-55123B16CAF3}" srcOrd="0" destOrd="0" presId="urn:microsoft.com/office/officeart/2005/8/layout/process1"/>
    <dgm:cxn modelId="{42A9B4E5-26FC-4A5B-8B4C-0185AF681405}" type="presOf" srcId="{85026566-F4D3-4B6A-8FFA-3735AFB88073}" destId="{78E6DE7B-F36B-4640-B63F-138B92B40480}" srcOrd="0" destOrd="0" presId="urn:microsoft.com/office/officeart/2005/8/layout/process1"/>
    <dgm:cxn modelId="{4118D62A-C8AB-42B5-879B-413E0DC0ABF5}" type="presOf" srcId="{356A8BAE-16A9-4312-9E62-61838896159D}" destId="{5E562199-8419-48C2-BFB6-8FF58FE2DA88}" srcOrd="0" destOrd="0" presId="urn:microsoft.com/office/officeart/2005/8/layout/process1"/>
    <dgm:cxn modelId="{4B009BE4-AB6A-4FE2-A174-A5CF696C2D9F}" type="presOf" srcId="{30C0CC35-7908-4BEB-ACFD-A799B709BEE5}" destId="{C5C33C81-26F2-4025-A0E3-6DAA823C5D83}" srcOrd="1" destOrd="0" presId="urn:microsoft.com/office/officeart/2005/8/layout/process1"/>
    <dgm:cxn modelId="{98FE5EFB-C09B-4576-BC9A-131DBAF3934B}" srcId="{8EAF8565-A71D-4B80-AE52-B78B6BF434ED}" destId="{12334088-B72E-4022-A9F7-D8FC92A5B33A}" srcOrd="2" destOrd="0" parTransId="{52A47665-0AB8-4608-8422-B5DE37B33315}" sibTransId="{30C0CC35-7908-4BEB-ACFD-A799B709BEE5}"/>
    <dgm:cxn modelId="{BE784FE8-8DE3-4BCC-9CD5-346F06819799}" type="presOf" srcId="{85026566-F4D3-4B6A-8FFA-3735AFB88073}" destId="{7A82EE8C-285D-46D5-882D-7469548599B3}" srcOrd="1" destOrd="0" presId="urn:microsoft.com/office/officeart/2005/8/layout/process1"/>
    <dgm:cxn modelId="{2332CC53-50AD-4ED7-860B-A59AD4DBFD09}" srcId="{8EAF8565-A71D-4B80-AE52-B78B6BF434ED}" destId="{0733CFA8-6EF1-4CF0-8CD0-1A5E77F2808D}" srcOrd="3" destOrd="0" parTransId="{DAF124CE-40AF-430E-B515-ACABA5912597}" sibTransId="{A2B34BE9-B2B4-4883-BE61-7B2DD08EFFF1}"/>
    <dgm:cxn modelId="{4B2E87B1-DFE9-482D-BEA4-E12DF99B5C81}" type="presOf" srcId="{470B2A52-FAFC-4AE1-BEA1-8752D481CE11}" destId="{29DEB51B-F959-4342-BD17-E7B43BBF73FC}" srcOrd="0" destOrd="0" presId="urn:microsoft.com/office/officeart/2005/8/layout/process1"/>
    <dgm:cxn modelId="{6D06CD49-7C56-4465-A0C0-902B1FAF8D85}" srcId="{8EAF8565-A71D-4B80-AE52-B78B6BF434ED}" destId="{A8024545-B1FF-4405-8FCF-58310E573990}" srcOrd="1" destOrd="0" parTransId="{F852B3E2-6737-4C58-AA41-017DCF359350}" sibTransId="{B1320017-349D-4269-9186-D703999FA7FC}"/>
    <dgm:cxn modelId="{34C09885-D50B-4630-A54F-D8975C2E1039}" type="presOf" srcId="{A2B34BE9-B2B4-4883-BE61-7B2DD08EFFF1}" destId="{CFCC345F-40CF-4FA1-B3AF-32BB5945CE54}" srcOrd="0" destOrd="0" presId="urn:microsoft.com/office/officeart/2005/8/layout/process1"/>
    <dgm:cxn modelId="{8EC354AD-2379-4FE8-9C20-7AC799957884}" srcId="{8EAF8565-A71D-4B80-AE52-B78B6BF434ED}" destId="{8724E25C-83AA-460A-89B2-5F528B7F63D4}" srcOrd="5" destOrd="0" parTransId="{1BA1945C-5A3B-48EB-80A0-ECA0C04F1F98}" sibTransId="{24E2AC7F-C8F4-44CF-B9BC-C215EEBFDB32}"/>
    <dgm:cxn modelId="{99ABD6C6-3BB7-4454-AA48-40056E974CB1}" type="presOf" srcId="{8EAF8565-A71D-4B80-AE52-B78B6BF434ED}" destId="{867053D8-8557-4E0C-934D-36E3014C49BB}" srcOrd="0" destOrd="0" presId="urn:microsoft.com/office/officeart/2005/8/layout/process1"/>
    <dgm:cxn modelId="{F523E9CC-9830-4C99-998B-AB27D5C46EEC}" type="presOf" srcId="{12334088-B72E-4022-A9F7-D8FC92A5B33A}" destId="{ED19FC5C-124A-4802-BF8C-36CB5BD47E65}" srcOrd="0" destOrd="0" presId="urn:microsoft.com/office/officeart/2005/8/layout/process1"/>
    <dgm:cxn modelId="{44C860AF-C6D1-4498-A414-471AC2220E98}" type="presOf" srcId="{D7747D55-56D7-438C-9785-5B75C38393A0}" destId="{8E51BEED-DA6F-4C6B-9C2C-3BAA3AF2AE8F}" srcOrd="1" destOrd="0" presId="urn:microsoft.com/office/officeart/2005/8/layout/process1"/>
    <dgm:cxn modelId="{036CEB5B-301E-40F6-A7D9-A0CEB74C1411}" srcId="{8EAF8565-A71D-4B80-AE52-B78B6BF434ED}" destId="{470B2A52-FAFC-4AE1-BEA1-8752D481CE11}" srcOrd="4" destOrd="0" parTransId="{3F3D6024-1DE7-4033-B9EF-C02FB6057E9C}" sibTransId="{D7747D55-56D7-438C-9785-5B75C38393A0}"/>
    <dgm:cxn modelId="{55DEE010-589C-4D78-803A-0ACD21F58089}" type="presOf" srcId="{0733CFA8-6EF1-4CF0-8CD0-1A5E77F2808D}" destId="{CD263D2B-4234-48E1-9967-37F15193A887}" srcOrd="0" destOrd="0" presId="urn:microsoft.com/office/officeart/2005/8/layout/process1"/>
    <dgm:cxn modelId="{4D084FC3-5783-44AD-9A69-61D0BEF86E3E}" type="presOf" srcId="{A8024545-B1FF-4405-8FCF-58310E573990}" destId="{C92E683D-304D-4A0A-B2F5-D7BE23D503A0}" srcOrd="0" destOrd="0" presId="urn:microsoft.com/office/officeart/2005/8/layout/process1"/>
    <dgm:cxn modelId="{70ACDA93-8EA5-41B7-8B20-D9A5652E22F7}" srcId="{8EAF8565-A71D-4B80-AE52-B78B6BF434ED}" destId="{356A8BAE-16A9-4312-9E62-61838896159D}" srcOrd="0" destOrd="0" parTransId="{95A58862-9375-477B-AACD-B5C35D358BE7}" sibTransId="{85026566-F4D3-4B6A-8FFA-3735AFB88073}"/>
    <dgm:cxn modelId="{52952293-68E1-4DEB-BE33-A85D58478E64}" type="presOf" srcId="{D7747D55-56D7-438C-9785-5B75C38393A0}" destId="{5B0271A6-3976-4FE6-903E-9320FDAD3177}" srcOrd="0" destOrd="0" presId="urn:microsoft.com/office/officeart/2005/8/layout/process1"/>
    <dgm:cxn modelId="{8679A1F8-ED7F-4A3C-9E5F-A8CA6C2453C6}" type="presParOf" srcId="{867053D8-8557-4E0C-934D-36E3014C49BB}" destId="{5E562199-8419-48C2-BFB6-8FF58FE2DA88}" srcOrd="0" destOrd="0" presId="urn:microsoft.com/office/officeart/2005/8/layout/process1"/>
    <dgm:cxn modelId="{5A8467C1-7848-4E3E-98DC-C160A60B2551}" type="presParOf" srcId="{867053D8-8557-4E0C-934D-36E3014C49BB}" destId="{78E6DE7B-F36B-4640-B63F-138B92B40480}" srcOrd="1" destOrd="0" presId="urn:microsoft.com/office/officeart/2005/8/layout/process1"/>
    <dgm:cxn modelId="{F21FB811-88B9-4264-B423-00B94D75C234}" type="presParOf" srcId="{78E6DE7B-F36B-4640-B63F-138B92B40480}" destId="{7A82EE8C-285D-46D5-882D-7469548599B3}" srcOrd="0" destOrd="0" presId="urn:microsoft.com/office/officeart/2005/8/layout/process1"/>
    <dgm:cxn modelId="{E286F827-9ED2-4DB4-8727-9485F5459023}" type="presParOf" srcId="{867053D8-8557-4E0C-934D-36E3014C49BB}" destId="{C92E683D-304D-4A0A-B2F5-D7BE23D503A0}" srcOrd="2" destOrd="0" presId="urn:microsoft.com/office/officeart/2005/8/layout/process1"/>
    <dgm:cxn modelId="{1AC833DF-0FC6-44E8-ACA8-AF83C397FC9D}" type="presParOf" srcId="{867053D8-8557-4E0C-934D-36E3014C49BB}" destId="{CF9887D3-984B-46AF-B9A0-0411EFBC03BF}" srcOrd="3" destOrd="0" presId="urn:microsoft.com/office/officeart/2005/8/layout/process1"/>
    <dgm:cxn modelId="{FC2B9E2C-BB59-44A4-91AC-4E6E163D6D74}" type="presParOf" srcId="{CF9887D3-984B-46AF-B9A0-0411EFBC03BF}" destId="{0AEC607C-8B4A-4C00-9731-6E762EFA4470}" srcOrd="0" destOrd="0" presId="urn:microsoft.com/office/officeart/2005/8/layout/process1"/>
    <dgm:cxn modelId="{8AE378B6-E62C-42EC-89E5-589A960E76FB}" type="presParOf" srcId="{867053D8-8557-4E0C-934D-36E3014C49BB}" destId="{ED19FC5C-124A-4802-BF8C-36CB5BD47E65}" srcOrd="4" destOrd="0" presId="urn:microsoft.com/office/officeart/2005/8/layout/process1"/>
    <dgm:cxn modelId="{84FA6489-F037-4645-883A-60C4B541096F}" type="presParOf" srcId="{867053D8-8557-4E0C-934D-36E3014C49BB}" destId="{290A4D17-6215-4874-A446-C42281D6593F}" srcOrd="5" destOrd="0" presId="urn:microsoft.com/office/officeart/2005/8/layout/process1"/>
    <dgm:cxn modelId="{141BB4F8-76C7-4B10-AAFF-109A9363BB05}" type="presParOf" srcId="{290A4D17-6215-4874-A446-C42281D6593F}" destId="{C5C33C81-26F2-4025-A0E3-6DAA823C5D83}" srcOrd="0" destOrd="0" presId="urn:microsoft.com/office/officeart/2005/8/layout/process1"/>
    <dgm:cxn modelId="{0F1C738A-F680-4058-A3D7-C4EF1F52E34E}" type="presParOf" srcId="{867053D8-8557-4E0C-934D-36E3014C49BB}" destId="{CD263D2B-4234-48E1-9967-37F15193A887}" srcOrd="6" destOrd="0" presId="urn:microsoft.com/office/officeart/2005/8/layout/process1"/>
    <dgm:cxn modelId="{2AE4D42E-9E0F-4445-A422-8859F8C7423C}" type="presParOf" srcId="{867053D8-8557-4E0C-934D-36E3014C49BB}" destId="{CFCC345F-40CF-4FA1-B3AF-32BB5945CE54}" srcOrd="7" destOrd="0" presId="urn:microsoft.com/office/officeart/2005/8/layout/process1"/>
    <dgm:cxn modelId="{CF390435-5BB8-490B-965E-5DF706BAB5E4}" type="presParOf" srcId="{CFCC345F-40CF-4FA1-B3AF-32BB5945CE54}" destId="{A30CFC13-B19F-451C-B211-317F64EEBF9E}" srcOrd="0" destOrd="0" presId="urn:microsoft.com/office/officeart/2005/8/layout/process1"/>
    <dgm:cxn modelId="{E315460A-87FC-4E37-BB99-0170D6D39E51}" type="presParOf" srcId="{867053D8-8557-4E0C-934D-36E3014C49BB}" destId="{29DEB51B-F959-4342-BD17-E7B43BBF73FC}" srcOrd="8" destOrd="0" presId="urn:microsoft.com/office/officeart/2005/8/layout/process1"/>
    <dgm:cxn modelId="{5BE31946-B2FE-4336-9B5B-90C0600574D4}" type="presParOf" srcId="{867053D8-8557-4E0C-934D-36E3014C49BB}" destId="{5B0271A6-3976-4FE6-903E-9320FDAD3177}" srcOrd="9" destOrd="0" presId="urn:microsoft.com/office/officeart/2005/8/layout/process1"/>
    <dgm:cxn modelId="{B6C3EFAF-6F56-4B05-9D7A-6913C853673D}" type="presParOf" srcId="{5B0271A6-3976-4FE6-903E-9320FDAD3177}" destId="{8E51BEED-DA6F-4C6B-9C2C-3BAA3AF2AE8F}" srcOrd="0" destOrd="0" presId="urn:microsoft.com/office/officeart/2005/8/layout/process1"/>
    <dgm:cxn modelId="{AFE65DC2-8AD7-475C-86F5-2C2E2740DD15}" type="presParOf" srcId="{867053D8-8557-4E0C-934D-36E3014C49BB}" destId="{D6722D64-9F5B-4569-A1AC-55123B16CAF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AF8565-A71D-4B80-AE52-B78B6BF434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33CFA8-6EF1-4CF0-8CD0-1A5E77F2808D}">
      <dgm:prSet phldrT="[Text]"/>
      <dgm:spPr/>
      <dgm:t>
        <a:bodyPr/>
        <a:lstStyle/>
        <a:p>
          <a:pPr rtl="1"/>
          <a:r>
            <a:rPr lang="ar-SA" b="1" u="sng" dirty="0" smtClean="0">
              <a:solidFill>
                <a:srgbClr val="FF0000"/>
              </a:solidFill>
            </a:rPr>
            <a:t>اضافة </a:t>
          </a:r>
          <a:r>
            <a:rPr lang="ar-SA" b="1" u="sng" dirty="0" smtClean="0">
              <a:solidFill>
                <a:srgbClr val="FF0000"/>
              </a:solidFill>
            </a:rPr>
            <a:t>عمالة</a:t>
          </a:r>
          <a:endParaRPr lang="en-US" b="1" u="sng" dirty="0">
            <a:solidFill>
              <a:srgbClr val="FF0000"/>
            </a:solidFill>
          </a:endParaRPr>
        </a:p>
      </dgm:t>
    </dgm:pt>
    <dgm:pt modelId="{DAF124CE-40AF-430E-B515-ACABA5912597}" type="parTrans" cxnId="{2332CC53-50AD-4ED7-860B-A59AD4DBFD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34BE9-B2B4-4883-BE61-7B2DD08EFFF1}" type="sibTrans" cxnId="{2332CC53-50AD-4ED7-860B-A59AD4DBFD0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724E25C-83AA-460A-89B2-5F528B7F63D4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الشركة</a:t>
          </a:r>
          <a:endParaRPr lang="en-US" b="0" u="none" dirty="0">
            <a:solidFill>
              <a:schemeClr val="tx1"/>
            </a:solidFill>
          </a:endParaRPr>
        </a:p>
      </dgm:t>
    </dgm:pt>
    <dgm:pt modelId="{1BA1945C-5A3B-48EB-80A0-ECA0C04F1F98}" type="par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E2AC7F-C8F4-44CF-B9BC-C215EEBFDB32}" type="sib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6A8BAE-16A9-4312-9E62-61838896159D}">
      <dgm:prSet phldrT="[Text]"/>
      <dgm:spPr/>
      <dgm:t>
        <a:bodyPr/>
        <a:lstStyle/>
        <a:p>
          <a:pPr rtl="1"/>
          <a:r>
            <a:rPr lang="ar-SA" dirty="0" smtClean="0">
              <a:solidFill>
                <a:schemeClr val="tx1"/>
              </a:solidFill>
            </a:rPr>
            <a:t>الانتهاء</a:t>
          </a:r>
          <a:endParaRPr lang="en-US" dirty="0">
            <a:solidFill>
              <a:schemeClr val="tx1"/>
            </a:solidFill>
          </a:endParaRPr>
        </a:p>
      </dgm:t>
    </dgm:pt>
    <dgm:pt modelId="{95A58862-9375-477B-AACD-B5C35D358BE7}" type="parTrans" cxnId="{70ACDA93-8EA5-41B7-8B20-D9A5652E22F7}">
      <dgm:prSet/>
      <dgm:spPr/>
      <dgm:t>
        <a:bodyPr/>
        <a:lstStyle/>
        <a:p>
          <a:endParaRPr lang="en-US"/>
        </a:p>
      </dgm:t>
    </dgm:pt>
    <dgm:pt modelId="{85026566-F4D3-4B6A-8FFA-3735AFB88073}" type="sibTrans" cxnId="{70ACDA93-8EA5-41B7-8B20-D9A5652E22F7}">
      <dgm:prSet/>
      <dgm:spPr/>
      <dgm:t>
        <a:bodyPr/>
        <a:lstStyle/>
        <a:p>
          <a:endParaRPr lang="en-US"/>
        </a:p>
      </dgm:t>
    </dgm:pt>
    <dgm:pt modelId="{470B2A52-FAFC-4AE1-BEA1-8752D481CE11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الاعداد التعاقدية حسب العقد</a:t>
          </a:r>
          <a:endParaRPr lang="en-US" b="0" u="none" dirty="0">
            <a:solidFill>
              <a:schemeClr val="tx1"/>
            </a:solidFill>
          </a:endParaRPr>
        </a:p>
      </dgm:t>
    </dgm:pt>
    <dgm:pt modelId="{3F3D6024-1DE7-4033-B9EF-C02FB6057E9C}" type="parTrans" cxnId="{036CEB5B-301E-40F6-A7D9-A0CEB74C1411}">
      <dgm:prSet/>
      <dgm:spPr/>
      <dgm:t>
        <a:bodyPr/>
        <a:lstStyle/>
        <a:p>
          <a:endParaRPr lang="en-US"/>
        </a:p>
      </dgm:t>
    </dgm:pt>
    <dgm:pt modelId="{D7747D55-56D7-438C-9785-5B75C38393A0}" type="sibTrans" cxnId="{036CEB5B-301E-40F6-A7D9-A0CEB74C1411}">
      <dgm:prSet/>
      <dgm:spPr/>
      <dgm:t>
        <a:bodyPr/>
        <a:lstStyle/>
        <a:p>
          <a:endParaRPr lang="en-US"/>
        </a:p>
      </dgm:t>
    </dgm:pt>
    <dgm:pt modelId="{12334088-B72E-4022-A9F7-D8FC92A5B33A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معاينة</a:t>
          </a:r>
          <a:endParaRPr lang="en-US" b="0" u="none" dirty="0">
            <a:solidFill>
              <a:schemeClr val="tx1"/>
            </a:solidFill>
          </a:endParaRPr>
        </a:p>
      </dgm:t>
    </dgm:pt>
    <dgm:pt modelId="{52A47665-0AB8-4608-8422-B5DE37B33315}" type="parTrans" cxnId="{98FE5EFB-C09B-4576-BC9A-131DBAF3934B}">
      <dgm:prSet/>
      <dgm:spPr/>
      <dgm:t>
        <a:bodyPr/>
        <a:lstStyle/>
        <a:p>
          <a:endParaRPr lang="en-US"/>
        </a:p>
      </dgm:t>
    </dgm:pt>
    <dgm:pt modelId="{30C0CC35-7908-4BEB-ACFD-A799B709BEE5}" type="sibTrans" cxnId="{98FE5EFB-C09B-4576-BC9A-131DBAF3934B}">
      <dgm:prSet/>
      <dgm:spPr/>
      <dgm:t>
        <a:bodyPr/>
        <a:lstStyle/>
        <a:p>
          <a:endParaRPr lang="en-US"/>
        </a:p>
      </dgm:t>
    </dgm:pt>
    <dgm:pt modelId="{A8024545-B1FF-4405-8FCF-58310E573990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مطابقة مع الاعداد التعاقدية</a:t>
          </a:r>
          <a:endParaRPr lang="en-US" b="0" u="none" dirty="0">
            <a:solidFill>
              <a:schemeClr val="tx1"/>
            </a:solidFill>
          </a:endParaRPr>
        </a:p>
      </dgm:t>
    </dgm:pt>
    <dgm:pt modelId="{F852B3E2-6737-4C58-AA41-017DCF359350}" type="parTrans" cxnId="{6D06CD49-7C56-4465-A0C0-902B1FAF8D85}">
      <dgm:prSet/>
      <dgm:spPr/>
      <dgm:t>
        <a:bodyPr/>
        <a:lstStyle/>
        <a:p>
          <a:endParaRPr lang="en-US"/>
        </a:p>
      </dgm:t>
    </dgm:pt>
    <dgm:pt modelId="{B1320017-349D-4269-9186-D703999FA7FC}" type="sibTrans" cxnId="{6D06CD49-7C56-4465-A0C0-902B1FAF8D85}">
      <dgm:prSet/>
      <dgm:spPr/>
      <dgm:t>
        <a:bodyPr/>
        <a:lstStyle/>
        <a:p>
          <a:endParaRPr lang="en-US"/>
        </a:p>
      </dgm:t>
    </dgm:pt>
    <dgm:pt modelId="{867053D8-8557-4E0C-934D-36E3014C49BB}" type="pres">
      <dgm:prSet presAssocID="{8EAF8565-A71D-4B80-AE52-B78B6BF434ED}" presName="Name0" presStyleCnt="0">
        <dgm:presLayoutVars>
          <dgm:dir/>
          <dgm:resizeHandles val="exact"/>
        </dgm:presLayoutVars>
      </dgm:prSet>
      <dgm:spPr/>
    </dgm:pt>
    <dgm:pt modelId="{5E562199-8419-48C2-BFB6-8FF58FE2DA88}" type="pres">
      <dgm:prSet presAssocID="{356A8BAE-16A9-4312-9E62-61838896159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6DE7B-F36B-4640-B63F-138B92B40480}" type="pres">
      <dgm:prSet presAssocID="{85026566-F4D3-4B6A-8FFA-3735AFB8807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A82EE8C-285D-46D5-882D-7469548599B3}" type="pres">
      <dgm:prSet presAssocID="{85026566-F4D3-4B6A-8FFA-3735AFB8807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92E683D-304D-4A0A-B2F5-D7BE23D503A0}" type="pres">
      <dgm:prSet presAssocID="{A8024545-B1FF-4405-8FCF-58310E5739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887D3-984B-46AF-B9A0-0411EFBC03BF}" type="pres">
      <dgm:prSet presAssocID="{B1320017-349D-4269-9186-D703999FA7F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AEC607C-8B4A-4C00-9731-6E762EFA4470}" type="pres">
      <dgm:prSet presAssocID="{B1320017-349D-4269-9186-D703999FA7F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D19FC5C-124A-4802-BF8C-36CB5BD47E65}" type="pres">
      <dgm:prSet presAssocID="{12334088-B72E-4022-A9F7-D8FC92A5B33A}" presName="node" presStyleLbl="node1" presStyleIdx="2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A4D17-6215-4874-A446-C42281D6593F}" type="pres">
      <dgm:prSet presAssocID="{30C0CC35-7908-4BEB-ACFD-A799B709BEE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C5C33C81-26F2-4025-A0E3-6DAA823C5D83}" type="pres">
      <dgm:prSet presAssocID="{30C0CC35-7908-4BEB-ACFD-A799B709BEE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D263D2B-4234-48E1-9967-37F15193A887}" type="pres">
      <dgm:prSet presAssocID="{0733CFA8-6EF1-4CF0-8CD0-1A5E77F2808D}" presName="node" presStyleLbl="node1" presStyleIdx="3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C345F-40CF-4FA1-B3AF-32BB5945CE54}" type="pres">
      <dgm:prSet presAssocID="{A2B34BE9-B2B4-4883-BE61-7B2DD08EFFF1}" presName="sibTrans" presStyleLbl="sibTrans2D1" presStyleIdx="3" presStyleCnt="5" custAng="10800000"/>
      <dgm:spPr/>
      <dgm:t>
        <a:bodyPr/>
        <a:lstStyle/>
        <a:p>
          <a:endParaRPr lang="en-US"/>
        </a:p>
      </dgm:t>
    </dgm:pt>
    <dgm:pt modelId="{A30CFC13-B19F-451C-B211-317F64EEBF9E}" type="pres">
      <dgm:prSet presAssocID="{A2B34BE9-B2B4-4883-BE61-7B2DD08EFFF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9DEB51B-F959-4342-BD17-E7B43BBF73FC}" type="pres">
      <dgm:prSet presAssocID="{470B2A52-FAFC-4AE1-BEA1-8752D481CE1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71A6-3976-4FE6-903E-9320FDAD3177}" type="pres">
      <dgm:prSet presAssocID="{D7747D55-56D7-438C-9785-5B75C38393A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E51BEED-DA6F-4C6B-9C2C-3BAA3AF2AE8F}" type="pres">
      <dgm:prSet presAssocID="{D7747D55-56D7-438C-9785-5B75C38393A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6722D64-9F5B-4569-A1AC-55123B16CAF3}" type="pres">
      <dgm:prSet presAssocID="{8724E25C-83AA-460A-89B2-5F528B7F63D4}" presName="node" presStyleLbl="node1" presStyleIdx="5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A915A6-1BEB-40B3-941D-D952AE64578F}" type="presOf" srcId="{A2B34BE9-B2B4-4883-BE61-7B2DD08EFFF1}" destId="{A30CFC13-B19F-451C-B211-317F64EEBF9E}" srcOrd="1" destOrd="0" presId="urn:microsoft.com/office/officeart/2005/8/layout/process1"/>
    <dgm:cxn modelId="{B451B1BB-4AD6-412A-B421-51BCFD1AEBB2}" type="presOf" srcId="{0733CFA8-6EF1-4CF0-8CD0-1A5E77F2808D}" destId="{CD263D2B-4234-48E1-9967-37F15193A887}" srcOrd="0" destOrd="0" presId="urn:microsoft.com/office/officeart/2005/8/layout/process1"/>
    <dgm:cxn modelId="{A7A2F242-6964-48FC-8A01-357D3A669449}" type="presOf" srcId="{B1320017-349D-4269-9186-D703999FA7FC}" destId="{0AEC607C-8B4A-4C00-9731-6E762EFA4470}" srcOrd="1" destOrd="0" presId="urn:microsoft.com/office/officeart/2005/8/layout/process1"/>
    <dgm:cxn modelId="{D5E62FA2-3A3F-43A8-A994-5435EBA4FD7F}" type="presOf" srcId="{470B2A52-FAFC-4AE1-BEA1-8752D481CE11}" destId="{29DEB51B-F959-4342-BD17-E7B43BBF73FC}" srcOrd="0" destOrd="0" presId="urn:microsoft.com/office/officeart/2005/8/layout/process1"/>
    <dgm:cxn modelId="{70ACDA93-8EA5-41B7-8B20-D9A5652E22F7}" srcId="{8EAF8565-A71D-4B80-AE52-B78B6BF434ED}" destId="{356A8BAE-16A9-4312-9E62-61838896159D}" srcOrd="0" destOrd="0" parTransId="{95A58862-9375-477B-AACD-B5C35D358BE7}" sibTransId="{85026566-F4D3-4B6A-8FFA-3735AFB88073}"/>
    <dgm:cxn modelId="{6D06CD49-7C56-4465-A0C0-902B1FAF8D85}" srcId="{8EAF8565-A71D-4B80-AE52-B78B6BF434ED}" destId="{A8024545-B1FF-4405-8FCF-58310E573990}" srcOrd="1" destOrd="0" parTransId="{F852B3E2-6737-4C58-AA41-017DCF359350}" sibTransId="{B1320017-349D-4269-9186-D703999FA7FC}"/>
    <dgm:cxn modelId="{833B35CF-AC98-4284-A519-CCEEAB4091C8}" type="presOf" srcId="{A8024545-B1FF-4405-8FCF-58310E573990}" destId="{C92E683D-304D-4A0A-B2F5-D7BE23D503A0}" srcOrd="0" destOrd="0" presId="urn:microsoft.com/office/officeart/2005/8/layout/process1"/>
    <dgm:cxn modelId="{EDC758B2-7E2A-433E-913C-12005347E1D1}" type="presOf" srcId="{D7747D55-56D7-438C-9785-5B75C38393A0}" destId="{8E51BEED-DA6F-4C6B-9C2C-3BAA3AF2AE8F}" srcOrd="1" destOrd="0" presId="urn:microsoft.com/office/officeart/2005/8/layout/process1"/>
    <dgm:cxn modelId="{FACB41E0-20A4-49C6-8E57-5CC472CFD543}" type="presOf" srcId="{A2B34BE9-B2B4-4883-BE61-7B2DD08EFFF1}" destId="{CFCC345F-40CF-4FA1-B3AF-32BB5945CE54}" srcOrd="0" destOrd="0" presId="urn:microsoft.com/office/officeart/2005/8/layout/process1"/>
    <dgm:cxn modelId="{2332CC53-50AD-4ED7-860B-A59AD4DBFD09}" srcId="{8EAF8565-A71D-4B80-AE52-B78B6BF434ED}" destId="{0733CFA8-6EF1-4CF0-8CD0-1A5E77F2808D}" srcOrd="3" destOrd="0" parTransId="{DAF124CE-40AF-430E-B515-ACABA5912597}" sibTransId="{A2B34BE9-B2B4-4883-BE61-7B2DD08EFFF1}"/>
    <dgm:cxn modelId="{C022BF82-C200-4076-B7A4-86BE2E7CDBE0}" type="presOf" srcId="{30C0CC35-7908-4BEB-ACFD-A799B709BEE5}" destId="{C5C33C81-26F2-4025-A0E3-6DAA823C5D83}" srcOrd="1" destOrd="0" presId="urn:microsoft.com/office/officeart/2005/8/layout/process1"/>
    <dgm:cxn modelId="{7EF7C509-22EB-4946-BCD6-51EB2076D2AA}" type="presOf" srcId="{12334088-B72E-4022-A9F7-D8FC92A5B33A}" destId="{ED19FC5C-124A-4802-BF8C-36CB5BD47E65}" srcOrd="0" destOrd="0" presId="urn:microsoft.com/office/officeart/2005/8/layout/process1"/>
    <dgm:cxn modelId="{F3F1288D-61C2-4D87-BA7C-3DC8C5CEC8D8}" type="presOf" srcId="{85026566-F4D3-4B6A-8FFA-3735AFB88073}" destId="{78E6DE7B-F36B-4640-B63F-138B92B40480}" srcOrd="0" destOrd="0" presId="urn:microsoft.com/office/officeart/2005/8/layout/process1"/>
    <dgm:cxn modelId="{95F02520-8708-46CC-947E-D56316954EA2}" type="presOf" srcId="{D7747D55-56D7-438C-9785-5B75C38393A0}" destId="{5B0271A6-3976-4FE6-903E-9320FDAD3177}" srcOrd="0" destOrd="0" presId="urn:microsoft.com/office/officeart/2005/8/layout/process1"/>
    <dgm:cxn modelId="{036CEB5B-301E-40F6-A7D9-A0CEB74C1411}" srcId="{8EAF8565-A71D-4B80-AE52-B78B6BF434ED}" destId="{470B2A52-FAFC-4AE1-BEA1-8752D481CE11}" srcOrd="4" destOrd="0" parTransId="{3F3D6024-1DE7-4033-B9EF-C02FB6057E9C}" sibTransId="{D7747D55-56D7-438C-9785-5B75C38393A0}"/>
    <dgm:cxn modelId="{1905BFCD-4EB1-414A-8E78-6B86D0F20CE7}" type="presOf" srcId="{85026566-F4D3-4B6A-8FFA-3735AFB88073}" destId="{7A82EE8C-285D-46D5-882D-7469548599B3}" srcOrd="1" destOrd="0" presId="urn:microsoft.com/office/officeart/2005/8/layout/process1"/>
    <dgm:cxn modelId="{D07DEFA9-D509-4982-879A-BCAF7447A768}" type="presOf" srcId="{30C0CC35-7908-4BEB-ACFD-A799B709BEE5}" destId="{290A4D17-6215-4874-A446-C42281D6593F}" srcOrd="0" destOrd="0" presId="urn:microsoft.com/office/officeart/2005/8/layout/process1"/>
    <dgm:cxn modelId="{3F892F7E-84C9-437C-88DC-BFB397E273DD}" type="presOf" srcId="{356A8BAE-16A9-4312-9E62-61838896159D}" destId="{5E562199-8419-48C2-BFB6-8FF58FE2DA88}" srcOrd="0" destOrd="0" presId="urn:microsoft.com/office/officeart/2005/8/layout/process1"/>
    <dgm:cxn modelId="{98FE5EFB-C09B-4576-BC9A-131DBAF3934B}" srcId="{8EAF8565-A71D-4B80-AE52-B78B6BF434ED}" destId="{12334088-B72E-4022-A9F7-D8FC92A5B33A}" srcOrd="2" destOrd="0" parTransId="{52A47665-0AB8-4608-8422-B5DE37B33315}" sibTransId="{30C0CC35-7908-4BEB-ACFD-A799B709BEE5}"/>
    <dgm:cxn modelId="{A199B702-F90B-4251-BC40-BBB1EA440160}" type="presOf" srcId="{8724E25C-83AA-460A-89B2-5F528B7F63D4}" destId="{D6722D64-9F5B-4569-A1AC-55123B16CAF3}" srcOrd="0" destOrd="0" presId="urn:microsoft.com/office/officeart/2005/8/layout/process1"/>
    <dgm:cxn modelId="{8EC354AD-2379-4FE8-9C20-7AC799957884}" srcId="{8EAF8565-A71D-4B80-AE52-B78B6BF434ED}" destId="{8724E25C-83AA-460A-89B2-5F528B7F63D4}" srcOrd="5" destOrd="0" parTransId="{1BA1945C-5A3B-48EB-80A0-ECA0C04F1F98}" sibTransId="{24E2AC7F-C8F4-44CF-B9BC-C215EEBFDB32}"/>
    <dgm:cxn modelId="{66CF6DF8-4F3B-41CA-8E6B-AC6327017838}" type="presOf" srcId="{B1320017-349D-4269-9186-D703999FA7FC}" destId="{CF9887D3-984B-46AF-B9A0-0411EFBC03BF}" srcOrd="0" destOrd="0" presId="urn:microsoft.com/office/officeart/2005/8/layout/process1"/>
    <dgm:cxn modelId="{1FEEC64E-7E16-4F23-AEDE-DA8385DC7F86}" type="presOf" srcId="{8EAF8565-A71D-4B80-AE52-B78B6BF434ED}" destId="{867053D8-8557-4E0C-934D-36E3014C49BB}" srcOrd="0" destOrd="0" presId="urn:microsoft.com/office/officeart/2005/8/layout/process1"/>
    <dgm:cxn modelId="{84EE01A2-4C40-4481-9416-2AC8A351A5EF}" type="presParOf" srcId="{867053D8-8557-4E0C-934D-36E3014C49BB}" destId="{5E562199-8419-48C2-BFB6-8FF58FE2DA88}" srcOrd="0" destOrd="0" presId="urn:microsoft.com/office/officeart/2005/8/layout/process1"/>
    <dgm:cxn modelId="{45C23216-B050-46D3-8790-DA21935C8FCD}" type="presParOf" srcId="{867053D8-8557-4E0C-934D-36E3014C49BB}" destId="{78E6DE7B-F36B-4640-B63F-138B92B40480}" srcOrd="1" destOrd="0" presId="urn:microsoft.com/office/officeart/2005/8/layout/process1"/>
    <dgm:cxn modelId="{0DA660C5-DD06-4C67-8A96-EC72A361BD5D}" type="presParOf" srcId="{78E6DE7B-F36B-4640-B63F-138B92B40480}" destId="{7A82EE8C-285D-46D5-882D-7469548599B3}" srcOrd="0" destOrd="0" presId="urn:microsoft.com/office/officeart/2005/8/layout/process1"/>
    <dgm:cxn modelId="{D95A4251-F9A8-49C9-A7C1-2CFFB75C026F}" type="presParOf" srcId="{867053D8-8557-4E0C-934D-36E3014C49BB}" destId="{C92E683D-304D-4A0A-B2F5-D7BE23D503A0}" srcOrd="2" destOrd="0" presId="urn:microsoft.com/office/officeart/2005/8/layout/process1"/>
    <dgm:cxn modelId="{E96C1FFC-544F-47F9-AD14-100AC75800CF}" type="presParOf" srcId="{867053D8-8557-4E0C-934D-36E3014C49BB}" destId="{CF9887D3-984B-46AF-B9A0-0411EFBC03BF}" srcOrd="3" destOrd="0" presId="urn:microsoft.com/office/officeart/2005/8/layout/process1"/>
    <dgm:cxn modelId="{166EA2EC-B373-4DA3-95A2-EE3AFDC6FDDF}" type="presParOf" srcId="{CF9887D3-984B-46AF-B9A0-0411EFBC03BF}" destId="{0AEC607C-8B4A-4C00-9731-6E762EFA4470}" srcOrd="0" destOrd="0" presId="urn:microsoft.com/office/officeart/2005/8/layout/process1"/>
    <dgm:cxn modelId="{FB1E4461-39A7-4AA4-BE54-24F9FAAD9CA6}" type="presParOf" srcId="{867053D8-8557-4E0C-934D-36E3014C49BB}" destId="{ED19FC5C-124A-4802-BF8C-36CB5BD47E65}" srcOrd="4" destOrd="0" presId="urn:microsoft.com/office/officeart/2005/8/layout/process1"/>
    <dgm:cxn modelId="{2F959076-8414-4461-AEEE-DA659E1723D9}" type="presParOf" srcId="{867053D8-8557-4E0C-934D-36E3014C49BB}" destId="{290A4D17-6215-4874-A446-C42281D6593F}" srcOrd="5" destOrd="0" presId="urn:microsoft.com/office/officeart/2005/8/layout/process1"/>
    <dgm:cxn modelId="{7FD7F36E-08E7-44A9-A72D-2B898957E720}" type="presParOf" srcId="{290A4D17-6215-4874-A446-C42281D6593F}" destId="{C5C33C81-26F2-4025-A0E3-6DAA823C5D83}" srcOrd="0" destOrd="0" presId="urn:microsoft.com/office/officeart/2005/8/layout/process1"/>
    <dgm:cxn modelId="{7E4DCFD4-4D8B-4679-BE6F-21BF666928DE}" type="presParOf" srcId="{867053D8-8557-4E0C-934D-36E3014C49BB}" destId="{CD263D2B-4234-48E1-9967-37F15193A887}" srcOrd="6" destOrd="0" presId="urn:microsoft.com/office/officeart/2005/8/layout/process1"/>
    <dgm:cxn modelId="{F63F6289-8AB3-456A-BA06-DA9AA14CA509}" type="presParOf" srcId="{867053D8-8557-4E0C-934D-36E3014C49BB}" destId="{CFCC345F-40CF-4FA1-B3AF-32BB5945CE54}" srcOrd="7" destOrd="0" presId="urn:microsoft.com/office/officeart/2005/8/layout/process1"/>
    <dgm:cxn modelId="{AECDC5C7-D640-46D0-9872-F51ABE53A071}" type="presParOf" srcId="{CFCC345F-40CF-4FA1-B3AF-32BB5945CE54}" destId="{A30CFC13-B19F-451C-B211-317F64EEBF9E}" srcOrd="0" destOrd="0" presId="urn:microsoft.com/office/officeart/2005/8/layout/process1"/>
    <dgm:cxn modelId="{1ADF3F8D-5ADC-4B6B-964D-F60761634E6C}" type="presParOf" srcId="{867053D8-8557-4E0C-934D-36E3014C49BB}" destId="{29DEB51B-F959-4342-BD17-E7B43BBF73FC}" srcOrd="8" destOrd="0" presId="urn:microsoft.com/office/officeart/2005/8/layout/process1"/>
    <dgm:cxn modelId="{1F9AD7C0-8563-4695-BC6A-F22E468C0D5A}" type="presParOf" srcId="{867053D8-8557-4E0C-934D-36E3014C49BB}" destId="{5B0271A6-3976-4FE6-903E-9320FDAD3177}" srcOrd="9" destOrd="0" presId="urn:microsoft.com/office/officeart/2005/8/layout/process1"/>
    <dgm:cxn modelId="{0FF1CB3F-068F-4138-B20D-773DB0A1CFA3}" type="presParOf" srcId="{5B0271A6-3976-4FE6-903E-9320FDAD3177}" destId="{8E51BEED-DA6F-4C6B-9C2C-3BAA3AF2AE8F}" srcOrd="0" destOrd="0" presId="urn:microsoft.com/office/officeart/2005/8/layout/process1"/>
    <dgm:cxn modelId="{77B2F6AE-E333-461B-87B1-9FBCFF5FF49D}" type="presParOf" srcId="{867053D8-8557-4E0C-934D-36E3014C49BB}" destId="{D6722D64-9F5B-4569-A1AC-55123B16CAF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AF8565-A71D-4B80-AE52-B78B6BF434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33CFA8-6EF1-4CF0-8CD0-1A5E77F2808D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اضافة </a:t>
          </a:r>
          <a:r>
            <a:rPr lang="ar-SA" b="0" u="none" dirty="0" smtClean="0">
              <a:solidFill>
                <a:schemeClr val="tx1"/>
              </a:solidFill>
            </a:rPr>
            <a:t>عمالة</a:t>
          </a:r>
          <a:endParaRPr lang="en-US" b="0" u="none" dirty="0">
            <a:solidFill>
              <a:schemeClr val="tx1"/>
            </a:solidFill>
          </a:endParaRPr>
        </a:p>
      </dgm:t>
    </dgm:pt>
    <dgm:pt modelId="{DAF124CE-40AF-430E-B515-ACABA5912597}" type="parTrans" cxnId="{2332CC53-50AD-4ED7-860B-A59AD4DBFD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34BE9-B2B4-4883-BE61-7B2DD08EFFF1}" type="sibTrans" cxnId="{2332CC53-50AD-4ED7-860B-A59AD4DBFD0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724E25C-83AA-460A-89B2-5F528B7F63D4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الشركة</a:t>
          </a:r>
          <a:endParaRPr lang="en-US" b="0" u="none" dirty="0">
            <a:solidFill>
              <a:schemeClr val="tx1"/>
            </a:solidFill>
          </a:endParaRPr>
        </a:p>
      </dgm:t>
    </dgm:pt>
    <dgm:pt modelId="{1BA1945C-5A3B-48EB-80A0-ECA0C04F1F98}" type="par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E2AC7F-C8F4-44CF-B9BC-C215EEBFDB32}" type="sib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6A8BAE-16A9-4312-9E62-61838896159D}">
      <dgm:prSet phldrT="[Text]"/>
      <dgm:spPr/>
      <dgm:t>
        <a:bodyPr/>
        <a:lstStyle/>
        <a:p>
          <a:pPr rtl="1"/>
          <a:r>
            <a:rPr lang="ar-SA" dirty="0" smtClean="0">
              <a:solidFill>
                <a:schemeClr val="tx1"/>
              </a:solidFill>
            </a:rPr>
            <a:t>الانتهاء</a:t>
          </a:r>
          <a:endParaRPr lang="en-US" dirty="0">
            <a:solidFill>
              <a:schemeClr val="tx1"/>
            </a:solidFill>
          </a:endParaRPr>
        </a:p>
      </dgm:t>
    </dgm:pt>
    <dgm:pt modelId="{95A58862-9375-477B-AACD-B5C35D358BE7}" type="parTrans" cxnId="{70ACDA93-8EA5-41B7-8B20-D9A5652E22F7}">
      <dgm:prSet/>
      <dgm:spPr/>
      <dgm:t>
        <a:bodyPr/>
        <a:lstStyle/>
        <a:p>
          <a:endParaRPr lang="en-US"/>
        </a:p>
      </dgm:t>
    </dgm:pt>
    <dgm:pt modelId="{85026566-F4D3-4B6A-8FFA-3735AFB88073}" type="sibTrans" cxnId="{70ACDA93-8EA5-41B7-8B20-D9A5652E22F7}">
      <dgm:prSet/>
      <dgm:spPr/>
      <dgm:t>
        <a:bodyPr/>
        <a:lstStyle/>
        <a:p>
          <a:endParaRPr lang="en-US"/>
        </a:p>
      </dgm:t>
    </dgm:pt>
    <dgm:pt modelId="{470B2A52-FAFC-4AE1-BEA1-8752D481CE11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الاعداد التعاقدية حسب العقد</a:t>
          </a:r>
          <a:endParaRPr lang="en-US" b="0" u="none" dirty="0">
            <a:solidFill>
              <a:schemeClr val="tx1"/>
            </a:solidFill>
          </a:endParaRPr>
        </a:p>
      </dgm:t>
    </dgm:pt>
    <dgm:pt modelId="{3F3D6024-1DE7-4033-B9EF-C02FB6057E9C}" type="parTrans" cxnId="{036CEB5B-301E-40F6-A7D9-A0CEB74C1411}">
      <dgm:prSet/>
      <dgm:spPr/>
      <dgm:t>
        <a:bodyPr/>
        <a:lstStyle/>
        <a:p>
          <a:endParaRPr lang="en-US"/>
        </a:p>
      </dgm:t>
    </dgm:pt>
    <dgm:pt modelId="{D7747D55-56D7-438C-9785-5B75C38393A0}" type="sibTrans" cxnId="{036CEB5B-301E-40F6-A7D9-A0CEB74C1411}">
      <dgm:prSet/>
      <dgm:spPr/>
      <dgm:t>
        <a:bodyPr/>
        <a:lstStyle/>
        <a:p>
          <a:endParaRPr lang="en-US"/>
        </a:p>
      </dgm:t>
    </dgm:pt>
    <dgm:pt modelId="{12334088-B72E-4022-A9F7-D8FC92A5B33A}">
      <dgm:prSet phldrT="[Text]"/>
      <dgm:spPr/>
      <dgm:t>
        <a:bodyPr/>
        <a:lstStyle/>
        <a:p>
          <a:pPr rtl="1"/>
          <a:r>
            <a:rPr lang="ar-SA" b="1" u="sng" dirty="0" smtClean="0">
              <a:solidFill>
                <a:srgbClr val="FF0000"/>
              </a:solidFill>
            </a:rPr>
            <a:t>معاينة</a:t>
          </a:r>
          <a:endParaRPr lang="en-US" b="0" u="none" dirty="0">
            <a:solidFill>
              <a:schemeClr val="tx1"/>
            </a:solidFill>
          </a:endParaRPr>
        </a:p>
      </dgm:t>
    </dgm:pt>
    <dgm:pt modelId="{52A47665-0AB8-4608-8422-B5DE37B33315}" type="parTrans" cxnId="{98FE5EFB-C09B-4576-BC9A-131DBAF3934B}">
      <dgm:prSet/>
      <dgm:spPr/>
      <dgm:t>
        <a:bodyPr/>
        <a:lstStyle/>
        <a:p>
          <a:endParaRPr lang="en-US"/>
        </a:p>
      </dgm:t>
    </dgm:pt>
    <dgm:pt modelId="{30C0CC35-7908-4BEB-ACFD-A799B709BEE5}" type="sibTrans" cxnId="{98FE5EFB-C09B-4576-BC9A-131DBAF3934B}">
      <dgm:prSet/>
      <dgm:spPr/>
      <dgm:t>
        <a:bodyPr/>
        <a:lstStyle/>
        <a:p>
          <a:endParaRPr lang="en-US"/>
        </a:p>
      </dgm:t>
    </dgm:pt>
    <dgm:pt modelId="{A8024545-B1FF-4405-8FCF-58310E573990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مطابقة مع الاعداد التعاقدية</a:t>
          </a:r>
          <a:endParaRPr lang="en-US" b="0" u="none" dirty="0">
            <a:solidFill>
              <a:schemeClr val="tx1"/>
            </a:solidFill>
          </a:endParaRPr>
        </a:p>
      </dgm:t>
    </dgm:pt>
    <dgm:pt modelId="{F852B3E2-6737-4C58-AA41-017DCF359350}" type="parTrans" cxnId="{6D06CD49-7C56-4465-A0C0-902B1FAF8D85}">
      <dgm:prSet/>
      <dgm:spPr/>
      <dgm:t>
        <a:bodyPr/>
        <a:lstStyle/>
        <a:p>
          <a:endParaRPr lang="en-US"/>
        </a:p>
      </dgm:t>
    </dgm:pt>
    <dgm:pt modelId="{B1320017-349D-4269-9186-D703999FA7FC}" type="sibTrans" cxnId="{6D06CD49-7C56-4465-A0C0-902B1FAF8D85}">
      <dgm:prSet/>
      <dgm:spPr/>
      <dgm:t>
        <a:bodyPr/>
        <a:lstStyle/>
        <a:p>
          <a:endParaRPr lang="en-US"/>
        </a:p>
      </dgm:t>
    </dgm:pt>
    <dgm:pt modelId="{867053D8-8557-4E0C-934D-36E3014C49BB}" type="pres">
      <dgm:prSet presAssocID="{8EAF8565-A71D-4B80-AE52-B78B6BF434ED}" presName="Name0" presStyleCnt="0">
        <dgm:presLayoutVars>
          <dgm:dir/>
          <dgm:resizeHandles val="exact"/>
        </dgm:presLayoutVars>
      </dgm:prSet>
      <dgm:spPr/>
    </dgm:pt>
    <dgm:pt modelId="{5E562199-8419-48C2-BFB6-8FF58FE2DA88}" type="pres">
      <dgm:prSet presAssocID="{356A8BAE-16A9-4312-9E62-61838896159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6DE7B-F36B-4640-B63F-138B92B40480}" type="pres">
      <dgm:prSet presAssocID="{85026566-F4D3-4B6A-8FFA-3735AFB8807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A82EE8C-285D-46D5-882D-7469548599B3}" type="pres">
      <dgm:prSet presAssocID="{85026566-F4D3-4B6A-8FFA-3735AFB8807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92E683D-304D-4A0A-B2F5-D7BE23D503A0}" type="pres">
      <dgm:prSet presAssocID="{A8024545-B1FF-4405-8FCF-58310E5739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887D3-984B-46AF-B9A0-0411EFBC03BF}" type="pres">
      <dgm:prSet presAssocID="{B1320017-349D-4269-9186-D703999FA7F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AEC607C-8B4A-4C00-9731-6E762EFA4470}" type="pres">
      <dgm:prSet presAssocID="{B1320017-349D-4269-9186-D703999FA7F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D19FC5C-124A-4802-BF8C-36CB5BD47E65}" type="pres">
      <dgm:prSet presAssocID="{12334088-B72E-4022-A9F7-D8FC92A5B33A}" presName="node" presStyleLbl="node1" presStyleIdx="2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A4D17-6215-4874-A446-C42281D6593F}" type="pres">
      <dgm:prSet presAssocID="{30C0CC35-7908-4BEB-ACFD-A799B709BEE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C5C33C81-26F2-4025-A0E3-6DAA823C5D83}" type="pres">
      <dgm:prSet presAssocID="{30C0CC35-7908-4BEB-ACFD-A799B709BEE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D263D2B-4234-48E1-9967-37F15193A887}" type="pres">
      <dgm:prSet presAssocID="{0733CFA8-6EF1-4CF0-8CD0-1A5E77F2808D}" presName="node" presStyleLbl="node1" presStyleIdx="3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C345F-40CF-4FA1-B3AF-32BB5945CE54}" type="pres">
      <dgm:prSet presAssocID="{A2B34BE9-B2B4-4883-BE61-7B2DD08EFFF1}" presName="sibTrans" presStyleLbl="sibTrans2D1" presStyleIdx="3" presStyleCnt="5" custAng="10800000"/>
      <dgm:spPr/>
      <dgm:t>
        <a:bodyPr/>
        <a:lstStyle/>
        <a:p>
          <a:endParaRPr lang="en-US"/>
        </a:p>
      </dgm:t>
    </dgm:pt>
    <dgm:pt modelId="{A30CFC13-B19F-451C-B211-317F64EEBF9E}" type="pres">
      <dgm:prSet presAssocID="{A2B34BE9-B2B4-4883-BE61-7B2DD08EFFF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9DEB51B-F959-4342-BD17-E7B43BBF73FC}" type="pres">
      <dgm:prSet presAssocID="{470B2A52-FAFC-4AE1-BEA1-8752D481CE1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71A6-3976-4FE6-903E-9320FDAD3177}" type="pres">
      <dgm:prSet presAssocID="{D7747D55-56D7-438C-9785-5B75C38393A0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E51BEED-DA6F-4C6B-9C2C-3BAA3AF2AE8F}" type="pres">
      <dgm:prSet presAssocID="{D7747D55-56D7-438C-9785-5B75C38393A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6722D64-9F5B-4569-A1AC-55123B16CAF3}" type="pres">
      <dgm:prSet presAssocID="{8724E25C-83AA-460A-89B2-5F528B7F63D4}" presName="node" presStyleLbl="node1" presStyleIdx="5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B6BAC7-A3F5-499F-8DEE-DCC9FF43550B}" type="presOf" srcId="{A2B34BE9-B2B4-4883-BE61-7B2DD08EFFF1}" destId="{A30CFC13-B19F-451C-B211-317F64EEBF9E}" srcOrd="1" destOrd="0" presId="urn:microsoft.com/office/officeart/2005/8/layout/process1"/>
    <dgm:cxn modelId="{4D19CF3C-29B6-4BE0-B0D1-1A1EA744807D}" type="presOf" srcId="{0733CFA8-6EF1-4CF0-8CD0-1A5E77F2808D}" destId="{CD263D2B-4234-48E1-9967-37F15193A887}" srcOrd="0" destOrd="0" presId="urn:microsoft.com/office/officeart/2005/8/layout/process1"/>
    <dgm:cxn modelId="{57925A26-A72A-4A90-A4C9-2C72454F0700}" type="presOf" srcId="{A2B34BE9-B2B4-4883-BE61-7B2DD08EFFF1}" destId="{CFCC345F-40CF-4FA1-B3AF-32BB5945CE54}" srcOrd="0" destOrd="0" presId="urn:microsoft.com/office/officeart/2005/8/layout/process1"/>
    <dgm:cxn modelId="{144710EA-9419-43ED-AD90-9CFF77F053B1}" type="presOf" srcId="{85026566-F4D3-4B6A-8FFA-3735AFB88073}" destId="{7A82EE8C-285D-46D5-882D-7469548599B3}" srcOrd="1" destOrd="0" presId="urn:microsoft.com/office/officeart/2005/8/layout/process1"/>
    <dgm:cxn modelId="{40401AFF-2167-44BF-9F0A-7816D98E8E7E}" type="presOf" srcId="{8724E25C-83AA-460A-89B2-5F528B7F63D4}" destId="{D6722D64-9F5B-4569-A1AC-55123B16CAF3}" srcOrd="0" destOrd="0" presId="urn:microsoft.com/office/officeart/2005/8/layout/process1"/>
    <dgm:cxn modelId="{2DBFA5B9-5BCD-473D-8EE5-7DB88484C9C4}" type="presOf" srcId="{356A8BAE-16A9-4312-9E62-61838896159D}" destId="{5E562199-8419-48C2-BFB6-8FF58FE2DA88}" srcOrd="0" destOrd="0" presId="urn:microsoft.com/office/officeart/2005/8/layout/process1"/>
    <dgm:cxn modelId="{98FE5EFB-C09B-4576-BC9A-131DBAF3934B}" srcId="{8EAF8565-A71D-4B80-AE52-B78B6BF434ED}" destId="{12334088-B72E-4022-A9F7-D8FC92A5B33A}" srcOrd="2" destOrd="0" parTransId="{52A47665-0AB8-4608-8422-B5DE37B33315}" sibTransId="{30C0CC35-7908-4BEB-ACFD-A799B709BEE5}"/>
    <dgm:cxn modelId="{2332CC53-50AD-4ED7-860B-A59AD4DBFD09}" srcId="{8EAF8565-A71D-4B80-AE52-B78B6BF434ED}" destId="{0733CFA8-6EF1-4CF0-8CD0-1A5E77F2808D}" srcOrd="3" destOrd="0" parTransId="{DAF124CE-40AF-430E-B515-ACABA5912597}" sibTransId="{A2B34BE9-B2B4-4883-BE61-7B2DD08EFFF1}"/>
    <dgm:cxn modelId="{C4FB25A6-B5FA-40F6-B991-22C8A871730C}" type="presOf" srcId="{D7747D55-56D7-438C-9785-5B75C38393A0}" destId="{8E51BEED-DA6F-4C6B-9C2C-3BAA3AF2AE8F}" srcOrd="1" destOrd="0" presId="urn:microsoft.com/office/officeart/2005/8/layout/process1"/>
    <dgm:cxn modelId="{6D06CD49-7C56-4465-A0C0-902B1FAF8D85}" srcId="{8EAF8565-A71D-4B80-AE52-B78B6BF434ED}" destId="{A8024545-B1FF-4405-8FCF-58310E573990}" srcOrd="1" destOrd="0" parTransId="{F852B3E2-6737-4C58-AA41-017DCF359350}" sibTransId="{B1320017-349D-4269-9186-D703999FA7FC}"/>
    <dgm:cxn modelId="{E6D92D9F-D8F8-437E-9BA0-B69BDEBEC727}" type="presOf" srcId="{470B2A52-FAFC-4AE1-BEA1-8752D481CE11}" destId="{29DEB51B-F959-4342-BD17-E7B43BBF73FC}" srcOrd="0" destOrd="0" presId="urn:microsoft.com/office/officeart/2005/8/layout/process1"/>
    <dgm:cxn modelId="{8EC354AD-2379-4FE8-9C20-7AC799957884}" srcId="{8EAF8565-A71D-4B80-AE52-B78B6BF434ED}" destId="{8724E25C-83AA-460A-89B2-5F528B7F63D4}" srcOrd="5" destOrd="0" parTransId="{1BA1945C-5A3B-48EB-80A0-ECA0C04F1F98}" sibTransId="{24E2AC7F-C8F4-44CF-B9BC-C215EEBFDB32}"/>
    <dgm:cxn modelId="{780E4246-6B9C-4656-B57B-1B2810176AA0}" type="presOf" srcId="{85026566-F4D3-4B6A-8FFA-3735AFB88073}" destId="{78E6DE7B-F36B-4640-B63F-138B92B40480}" srcOrd="0" destOrd="0" presId="urn:microsoft.com/office/officeart/2005/8/layout/process1"/>
    <dgm:cxn modelId="{C8EDD3AC-5702-4B11-B960-DEC79CF06A7B}" type="presOf" srcId="{A8024545-B1FF-4405-8FCF-58310E573990}" destId="{C92E683D-304D-4A0A-B2F5-D7BE23D503A0}" srcOrd="0" destOrd="0" presId="urn:microsoft.com/office/officeart/2005/8/layout/process1"/>
    <dgm:cxn modelId="{036CEB5B-301E-40F6-A7D9-A0CEB74C1411}" srcId="{8EAF8565-A71D-4B80-AE52-B78B6BF434ED}" destId="{470B2A52-FAFC-4AE1-BEA1-8752D481CE11}" srcOrd="4" destOrd="0" parTransId="{3F3D6024-1DE7-4033-B9EF-C02FB6057E9C}" sibTransId="{D7747D55-56D7-438C-9785-5B75C38393A0}"/>
    <dgm:cxn modelId="{01131138-E587-49C1-98F8-31E499FA561C}" type="presOf" srcId="{B1320017-349D-4269-9186-D703999FA7FC}" destId="{CF9887D3-984B-46AF-B9A0-0411EFBC03BF}" srcOrd="0" destOrd="0" presId="urn:microsoft.com/office/officeart/2005/8/layout/process1"/>
    <dgm:cxn modelId="{B1AA1A0E-E228-4804-8507-B314951BE1F5}" type="presOf" srcId="{30C0CC35-7908-4BEB-ACFD-A799B709BEE5}" destId="{C5C33C81-26F2-4025-A0E3-6DAA823C5D83}" srcOrd="1" destOrd="0" presId="urn:microsoft.com/office/officeart/2005/8/layout/process1"/>
    <dgm:cxn modelId="{84BBEDAE-65D7-40F8-824D-B16239E9351D}" type="presOf" srcId="{8EAF8565-A71D-4B80-AE52-B78B6BF434ED}" destId="{867053D8-8557-4E0C-934D-36E3014C49BB}" srcOrd="0" destOrd="0" presId="urn:microsoft.com/office/officeart/2005/8/layout/process1"/>
    <dgm:cxn modelId="{06B7C88D-1100-4306-8E3A-5FD1A51419DD}" type="presOf" srcId="{30C0CC35-7908-4BEB-ACFD-A799B709BEE5}" destId="{290A4D17-6215-4874-A446-C42281D6593F}" srcOrd="0" destOrd="0" presId="urn:microsoft.com/office/officeart/2005/8/layout/process1"/>
    <dgm:cxn modelId="{C5F163BF-2696-4601-ACE4-3170C63CD120}" type="presOf" srcId="{12334088-B72E-4022-A9F7-D8FC92A5B33A}" destId="{ED19FC5C-124A-4802-BF8C-36CB5BD47E65}" srcOrd="0" destOrd="0" presId="urn:microsoft.com/office/officeart/2005/8/layout/process1"/>
    <dgm:cxn modelId="{A6497FE3-E31B-4B90-B5E9-190A0473D355}" type="presOf" srcId="{D7747D55-56D7-438C-9785-5B75C38393A0}" destId="{5B0271A6-3976-4FE6-903E-9320FDAD3177}" srcOrd="0" destOrd="0" presId="urn:microsoft.com/office/officeart/2005/8/layout/process1"/>
    <dgm:cxn modelId="{8EF0BBAD-2A3D-4A9B-AC0C-40258072DE51}" type="presOf" srcId="{B1320017-349D-4269-9186-D703999FA7FC}" destId="{0AEC607C-8B4A-4C00-9731-6E762EFA4470}" srcOrd="1" destOrd="0" presId="urn:microsoft.com/office/officeart/2005/8/layout/process1"/>
    <dgm:cxn modelId="{70ACDA93-8EA5-41B7-8B20-D9A5652E22F7}" srcId="{8EAF8565-A71D-4B80-AE52-B78B6BF434ED}" destId="{356A8BAE-16A9-4312-9E62-61838896159D}" srcOrd="0" destOrd="0" parTransId="{95A58862-9375-477B-AACD-B5C35D358BE7}" sibTransId="{85026566-F4D3-4B6A-8FFA-3735AFB88073}"/>
    <dgm:cxn modelId="{C9616F64-63B5-4006-827D-1A6E6714462B}" type="presParOf" srcId="{867053D8-8557-4E0C-934D-36E3014C49BB}" destId="{5E562199-8419-48C2-BFB6-8FF58FE2DA88}" srcOrd="0" destOrd="0" presId="urn:microsoft.com/office/officeart/2005/8/layout/process1"/>
    <dgm:cxn modelId="{013A02C0-4D68-4FEE-8859-CD49E9D5434D}" type="presParOf" srcId="{867053D8-8557-4E0C-934D-36E3014C49BB}" destId="{78E6DE7B-F36B-4640-B63F-138B92B40480}" srcOrd="1" destOrd="0" presId="urn:microsoft.com/office/officeart/2005/8/layout/process1"/>
    <dgm:cxn modelId="{4813E17B-C23A-4640-8EFC-E6C7BDF56749}" type="presParOf" srcId="{78E6DE7B-F36B-4640-B63F-138B92B40480}" destId="{7A82EE8C-285D-46D5-882D-7469548599B3}" srcOrd="0" destOrd="0" presId="urn:microsoft.com/office/officeart/2005/8/layout/process1"/>
    <dgm:cxn modelId="{F461B88A-E656-4708-81CF-983F58A1754F}" type="presParOf" srcId="{867053D8-8557-4E0C-934D-36E3014C49BB}" destId="{C92E683D-304D-4A0A-B2F5-D7BE23D503A0}" srcOrd="2" destOrd="0" presId="urn:microsoft.com/office/officeart/2005/8/layout/process1"/>
    <dgm:cxn modelId="{81B5B089-E10F-436E-9231-9C2DCC94CF81}" type="presParOf" srcId="{867053D8-8557-4E0C-934D-36E3014C49BB}" destId="{CF9887D3-984B-46AF-B9A0-0411EFBC03BF}" srcOrd="3" destOrd="0" presId="urn:microsoft.com/office/officeart/2005/8/layout/process1"/>
    <dgm:cxn modelId="{2D945A1F-1327-437B-A311-2DD3AD7EE13F}" type="presParOf" srcId="{CF9887D3-984B-46AF-B9A0-0411EFBC03BF}" destId="{0AEC607C-8B4A-4C00-9731-6E762EFA4470}" srcOrd="0" destOrd="0" presId="urn:microsoft.com/office/officeart/2005/8/layout/process1"/>
    <dgm:cxn modelId="{4DA431F9-8131-45F7-A5C4-8FD8D611E286}" type="presParOf" srcId="{867053D8-8557-4E0C-934D-36E3014C49BB}" destId="{ED19FC5C-124A-4802-BF8C-36CB5BD47E65}" srcOrd="4" destOrd="0" presId="urn:microsoft.com/office/officeart/2005/8/layout/process1"/>
    <dgm:cxn modelId="{1D78E246-0E60-48E8-9F53-9D1BCB97A4A2}" type="presParOf" srcId="{867053D8-8557-4E0C-934D-36E3014C49BB}" destId="{290A4D17-6215-4874-A446-C42281D6593F}" srcOrd="5" destOrd="0" presId="urn:microsoft.com/office/officeart/2005/8/layout/process1"/>
    <dgm:cxn modelId="{23B425FF-3F61-4211-A4C8-037232C204B4}" type="presParOf" srcId="{290A4D17-6215-4874-A446-C42281D6593F}" destId="{C5C33C81-26F2-4025-A0E3-6DAA823C5D83}" srcOrd="0" destOrd="0" presId="urn:microsoft.com/office/officeart/2005/8/layout/process1"/>
    <dgm:cxn modelId="{A84D2719-434E-4AFD-9231-3E7AA5773BFD}" type="presParOf" srcId="{867053D8-8557-4E0C-934D-36E3014C49BB}" destId="{CD263D2B-4234-48E1-9967-37F15193A887}" srcOrd="6" destOrd="0" presId="urn:microsoft.com/office/officeart/2005/8/layout/process1"/>
    <dgm:cxn modelId="{5AA3830E-211D-4322-9442-31C19FD3B333}" type="presParOf" srcId="{867053D8-8557-4E0C-934D-36E3014C49BB}" destId="{CFCC345F-40CF-4FA1-B3AF-32BB5945CE54}" srcOrd="7" destOrd="0" presId="urn:microsoft.com/office/officeart/2005/8/layout/process1"/>
    <dgm:cxn modelId="{063ADE7C-EAB7-44FD-B2D0-8B1AFE23A697}" type="presParOf" srcId="{CFCC345F-40CF-4FA1-B3AF-32BB5945CE54}" destId="{A30CFC13-B19F-451C-B211-317F64EEBF9E}" srcOrd="0" destOrd="0" presId="urn:microsoft.com/office/officeart/2005/8/layout/process1"/>
    <dgm:cxn modelId="{5B20CEDD-53BA-4377-A3E0-A6FA2ECFE9BE}" type="presParOf" srcId="{867053D8-8557-4E0C-934D-36E3014C49BB}" destId="{29DEB51B-F959-4342-BD17-E7B43BBF73FC}" srcOrd="8" destOrd="0" presId="urn:microsoft.com/office/officeart/2005/8/layout/process1"/>
    <dgm:cxn modelId="{F5FEB003-80C2-4D85-8FD7-B108AF52DCB8}" type="presParOf" srcId="{867053D8-8557-4E0C-934D-36E3014C49BB}" destId="{5B0271A6-3976-4FE6-903E-9320FDAD3177}" srcOrd="9" destOrd="0" presId="urn:microsoft.com/office/officeart/2005/8/layout/process1"/>
    <dgm:cxn modelId="{B888CC02-584A-442F-8A17-3A7C757C2F7D}" type="presParOf" srcId="{5B0271A6-3976-4FE6-903E-9320FDAD3177}" destId="{8E51BEED-DA6F-4C6B-9C2C-3BAA3AF2AE8F}" srcOrd="0" destOrd="0" presId="urn:microsoft.com/office/officeart/2005/8/layout/process1"/>
    <dgm:cxn modelId="{A4D9553F-4128-4CE6-82D9-92E7FB3FE174}" type="presParOf" srcId="{867053D8-8557-4E0C-934D-36E3014C49BB}" destId="{D6722D64-9F5B-4569-A1AC-55123B16CAF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AF8565-A71D-4B80-AE52-B78B6BF434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33CFA8-6EF1-4CF0-8CD0-1A5E77F2808D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اضافة </a:t>
          </a:r>
          <a:r>
            <a:rPr lang="ar-SA" b="0" u="none" dirty="0" smtClean="0">
              <a:solidFill>
                <a:schemeClr val="tx1"/>
              </a:solidFill>
            </a:rPr>
            <a:t>عمالة</a:t>
          </a:r>
          <a:endParaRPr lang="en-US" b="0" u="none" dirty="0">
            <a:solidFill>
              <a:schemeClr val="tx1"/>
            </a:solidFill>
          </a:endParaRPr>
        </a:p>
      </dgm:t>
    </dgm:pt>
    <dgm:pt modelId="{DAF124CE-40AF-430E-B515-ACABA5912597}" type="parTrans" cxnId="{2332CC53-50AD-4ED7-860B-A59AD4DBFD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34BE9-B2B4-4883-BE61-7B2DD08EFFF1}" type="sibTrans" cxnId="{2332CC53-50AD-4ED7-860B-A59AD4DBFD0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724E25C-83AA-460A-89B2-5F528B7F63D4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الشركة</a:t>
          </a:r>
          <a:endParaRPr lang="en-US" b="0" u="none" dirty="0">
            <a:solidFill>
              <a:schemeClr val="tx1"/>
            </a:solidFill>
          </a:endParaRPr>
        </a:p>
      </dgm:t>
    </dgm:pt>
    <dgm:pt modelId="{1BA1945C-5A3B-48EB-80A0-ECA0C04F1F98}" type="par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E2AC7F-C8F4-44CF-B9BC-C215EEBFDB32}" type="sib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6A8BAE-16A9-4312-9E62-61838896159D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الانتهاء</a:t>
          </a:r>
          <a:endParaRPr lang="en-US" b="0" u="none" dirty="0">
            <a:solidFill>
              <a:schemeClr val="tx1"/>
            </a:solidFill>
          </a:endParaRPr>
        </a:p>
      </dgm:t>
    </dgm:pt>
    <dgm:pt modelId="{95A58862-9375-477B-AACD-B5C35D358BE7}" type="parTrans" cxnId="{70ACDA93-8EA5-41B7-8B20-D9A5652E22F7}">
      <dgm:prSet/>
      <dgm:spPr/>
      <dgm:t>
        <a:bodyPr/>
        <a:lstStyle/>
        <a:p>
          <a:endParaRPr lang="en-US"/>
        </a:p>
      </dgm:t>
    </dgm:pt>
    <dgm:pt modelId="{85026566-F4D3-4B6A-8FFA-3735AFB88073}" type="sibTrans" cxnId="{70ACDA93-8EA5-41B7-8B20-D9A5652E22F7}">
      <dgm:prSet/>
      <dgm:spPr/>
      <dgm:t>
        <a:bodyPr/>
        <a:lstStyle/>
        <a:p>
          <a:endParaRPr lang="en-US"/>
        </a:p>
      </dgm:t>
    </dgm:pt>
    <dgm:pt modelId="{470B2A52-FAFC-4AE1-BEA1-8752D481CE11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الاعداد التعاقدية حسب العقد</a:t>
          </a:r>
          <a:endParaRPr lang="en-US" b="0" u="none" dirty="0">
            <a:solidFill>
              <a:schemeClr val="tx1"/>
            </a:solidFill>
          </a:endParaRPr>
        </a:p>
      </dgm:t>
    </dgm:pt>
    <dgm:pt modelId="{3F3D6024-1DE7-4033-B9EF-C02FB6057E9C}" type="parTrans" cxnId="{036CEB5B-301E-40F6-A7D9-A0CEB74C1411}">
      <dgm:prSet/>
      <dgm:spPr/>
      <dgm:t>
        <a:bodyPr/>
        <a:lstStyle/>
        <a:p>
          <a:endParaRPr lang="en-US"/>
        </a:p>
      </dgm:t>
    </dgm:pt>
    <dgm:pt modelId="{D7747D55-56D7-438C-9785-5B75C38393A0}" type="sibTrans" cxnId="{036CEB5B-301E-40F6-A7D9-A0CEB74C1411}">
      <dgm:prSet/>
      <dgm:spPr/>
      <dgm:t>
        <a:bodyPr/>
        <a:lstStyle/>
        <a:p>
          <a:endParaRPr lang="en-US"/>
        </a:p>
      </dgm:t>
    </dgm:pt>
    <dgm:pt modelId="{12334088-B72E-4022-A9F7-D8FC92A5B33A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معاينة</a:t>
          </a:r>
          <a:endParaRPr lang="en-US" b="0" u="none" dirty="0">
            <a:solidFill>
              <a:schemeClr val="tx1"/>
            </a:solidFill>
          </a:endParaRPr>
        </a:p>
      </dgm:t>
    </dgm:pt>
    <dgm:pt modelId="{52A47665-0AB8-4608-8422-B5DE37B33315}" type="parTrans" cxnId="{98FE5EFB-C09B-4576-BC9A-131DBAF3934B}">
      <dgm:prSet/>
      <dgm:spPr/>
      <dgm:t>
        <a:bodyPr/>
        <a:lstStyle/>
        <a:p>
          <a:endParaRPr lang="en-US"/>
        </a:p>
      </dgm:t>
    </dgm:pt>
    <dgm:pt modelId="{30C0CC35-7908-4BEB-ACFD-A799B709BEE5}" type="sibTrans" cxnId="{98FE5EFB-C09B-4576-BC9A-131DBAF3934B}">
      <dgm:prSet/>
      <dgm:spPr/>
      <dgm:t>
        <a:bodyPr/>
        <a:lstStyle/>
        <a:p>
          <a:endParaRPr lang="en-US"/>
        </a:p>
      </dgm:t>
    </dgm:pt>
    <dgm:pt modelId="{A8024545-B1FF-4405-8FCF-58310E573990}">
      <dgm:prSet phldrT="[Text]"/>
      <dgm:spPr/>
      <dgm:t>
        <a:bodyPr/>
        <a:lstStyle/>
        <a:p>
          <a:pPr rtl="1"/>
          <a:r>
            <a:rPr lang="ar-SA" b="1" u="sng" dirty="0" smtClean="0">
              <a:solidFill>
                <a:srgbClr val="FF0000"/>
              </a:solidFill>
            </a:rPr>
            <a:t>مطابقة مع الاعداد التعاقدية</a:t>
          </a:r>
          <a:endParaRPr lang="en-US" b="1" u="sng" dirty="0">
            <a:solidFill>
              <a:srgbClr val="FF0000"/>
            </a:solidFill>
          </a:endParaRPr>
        </a:p>
      </dgm:t>
    </dgm:pt>
    <dgm:pt modelId="{F852B3E2-6737-4C58-AA41-017DCF359350}" type="parTrans" cxnId="{6D06CD49-7C56-4465-A0C0-902B1FAF8D85}">
      <dgm:prSet/>
      <dgm:spPr/>
      <dgm:t>
        <a:bodyPr/>
        <a:lstStyle/>
        <a:p>
          <a:endParaRPr lang="en-US"/>
        </a:p>
      </dgm:t>
    </dgm:pt>
    <dgm:pt modelId="{B1320017-349D-4269-9186-D703999FA7FC}" type="sibTrans" cxnId="{6D06CD49-7C56-4465-A0C0-902B1FAF8D85}">
      <dgm:prSet/>
      <dgm:spPr/>
      <dgm:t>
        <a:bodyPr/>
        <a:lstStyle/>
        <a:p>
          <a:endParaRPr lang="en-US"/>
        </a:p>
      </dgm:t>
    </dgm:pt>
    <dgm:pt modelId="{867053D8-8557-4E0C-934D-36E3014C49BB}" type="pres">
      <dgm:prSet presAssocID="{8EAF8565-A71D-4B80-AE52-B78B6BF434ED}" presName="Name0" presStyleCnt="0">
        <dgm:presLayoutVars>
          <dgm:dir/>
          <dgm:resizeHandles val="exact"/>
        </dgm:presLayoutVars>
      </dgm:prSet>
      <dgm:spPr/>
    </dgm:pt>
    <dgm:pt modelId="{5E562199-8419-48C2-BFB6-8FF58FE2DA88}" type="pres">
      <dgm:prSet presAssocID="{356A8BAE-16A9-4312-9E62-61838896159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6DE7B-F36B-4640-B63F-138B92B40480}" type="pres">
      <dgm:prSet presAssocID="{85026566-F4D3-4B6A-8FFA-3735AFB8807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A82EE8C-285D-46D5-882D-7469548599B3}" type="pres">
      <dgm:prSet presAssocID="{85026566-F4D3-4B6A-8FFA-3735AFB8807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92E683D-304D-4A0A-B2F5-D7BE23D503A0}" type="pres">
      <dgm:prSet presAssocID="{A8024545-B1FF-4405-8FCF-58310E5739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887D3-984B-46AF-B9A0-0411EFBC03BF}" type="pres">
      <dgm:prSet presAssocID="{B1320017-349D-4269-9186-D703999FA7F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AEC607C-8B4A-4C00-9731-6E762EFA4470}" type="pres">
      <dgm:prSet presAssocID="{B1320017-349D-4269-9186-D703999FA7F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D19FC5C-124A-4802-BF8C-36CB5BD47E65}" type="pres">
      <dgm:prSet presAssocID="{12334088-B72E-4022-A9F7-D8FC92A5B33A}" presName="node" presStyleLbl="node1" presStyleIdx="2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A4D17-6215-4874-A446-C42281D6593F}" type="pres">
      <dgm:prSet presAssocID="{30C0CC35-7908-4BEB-ACFD-A799B709BEE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C5C33C81-26F2-4025-A0E3-6DAA823C5D83}" type="pres">
      <dgm:prSet presAssocID="{30C0CC35-7908-4BEB-ACFD-A799B709BEE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D263D2B-4234-48E1-9967-37F15193A887}" type="pres">
      <dgm:prSet presAssocID="{0733CFA8-6EF1-4CF0-8CD0-1A5E77F2808D}" presName="node" presStyleLbl="node1" presStyleIdx="3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C345F-40CF-4FA1-B3AF-32BB5945CE54}" type="pres">
      <dgm:prSet presAssocID="{A2B34BE9-B2B4-4883-BE61-7B2DD08EFFF1}" presName="sibTrans" presStyleLbl="sibTrans2D1" presStyleIdx="3" presStyleCnt="5" custAng="10800000"/>
      <dgm:spPr/>
      <dgm:t>
        <a:bodyPr/>
        <a:lstStyle/>
        <a:p>
          <a:endParaRPr lang="en-US"/>
        </a:p>
      </dgm:t>
    </dgm:pt>
    <dgm:pt modelId="{A30CFC13-B19F-451C-B211-317F64EEBF9E}" type="pres">
      <dgm:prSet presAssocID="{A2B34BE9-B2B4-4883-BE61-7B2DD08EFFF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9DEB51B-F959-4342-BD17-E7B43BBF73FC}" type="pres">
      <dgm:prSet presAssocID="{470B2A52-FAFC-4AE1-BEA1-8752D481CE1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71A6-3976-4FE6-903E-9320FDAD3177}" type="pres">
      <dgm:prSet presAssocID="{D7747D55-56D7-438C-9785-5B75C38393A0}" presName="sibTrans" presStyleLbl="sibTrans2D1" presStyleIdx="4" presStyleCnt="5" custScaleX="75987" custScaleY="94227"/>
      <dgm:spPr/>
      <dgm:t>
        <a:bodyPr/>
        <a:lstStyle/>
        <a:p>
          <a:endParaRPr lang="en-US"/>
        </a:p>
      </dgm:t>
    </dgm:pt>
    <dgm:pt modelId="{8E51BEED-DA6F-4C6B-9C2C-3BAA3AF2AE8F}" type="pres">
      <dgm:prSet presAssocID="{D7747D55-56D7-438C-9785-5B75C38393A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6722D64-9F5B-4569-A1AC-55123B16CAF3}" type="pres">
      <dgm:prSet presAssocID="{8724E25C-83AA-460A-89B2-5F528B7F63D4}" presName="node" presStyleLbl="node1" presStyleIdx="5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5109823-B4EF-4147-B016-2469784142DC}" type="presOf" srcId="{B1320017-349D-4269-9186-D703999FA7FC}" destId="{0AEC607C-8B4A-4C00-9731-6E762EFA4470}" srcOrd="1" destOrd="0" presId="urn:microsoft.com/office/officeart/2005/8/layout/process1"/>
    <dgm:cxn modelId="{F1B62A90-AF1B-4CE2-BBEE-87B79D23582C}" type="presOf" srcId="{356A8BAE-16A9-4312-9E62-61838896159D}" destId="{5E562199-8419-48C2-BFB6-8FF58FE2DA88}" srcOrd="0" destOrd="0" presId="urn:microsoft.com/office/officeart/2005/8/layout/process1"/>
    <dgm:cxn modelId="{4394E140-AC0A-486D-873D-573EB3A976A7}" type="presOf" srcId="{A2B34BE9-B2B4-4883-BE61-7B2DD08EFFF1}" destId="{A30CFC13-B19F-451C-B211-317F64EEBF9E}" srcOrd="1" destOrd="0" presId="urn:microsoft.com/office/officeart/2005/8/layout/process1"/>
    <dgm:cxn modelId="{9756C46C-0192-4A56-87AE-3A3463B23917}" type="presOf" srcId="{D7747D55-56D7-438C-9785-5B75C38393A0}" destId="{5B0271A6-3976-4FE6-903E-9320FDAD3177}" srcOrd="0" destOrd="0" presId="urn:microsoft.com/office/officeart/2005/8/layout/process1"/>
    <dgm:cxn modelId="{B4F6AA3F-B018-490B-B72C-098564F673BE}" type="presOf" srcId="{12334088-B72E-4022-A9F7-D8FC92A5B33A}" destId="{ED19FC5C-124A-4802-BF8C-36CB5BD47E65}" srcOrd="0" destOrd="0" presId="urn:microsoft.com/office/officeart/2005/8/layout/process1"/>
    <dgm:cxn modelId="{440F1376-2B88-445F-885B-3F3215B89CF5}" type="presOf" srcId="{85026566-F4D3-4B6A-8FFA-3735AFB88073}" destId="{7A82EE8C-285D-46D5-882D-7469548599B3}" srcOrd="1" destOrd="0" presId="urn:microsoft.com/office/officeart/2005/8/layout/process1"/>
    <dgm:cxn modelId="{52FC88EF-C1A6-4492-9848-8C2271208BDA}" type="presOf" srcId="{A8024545-B1FF-4405-8FCF-58310E573990}" destId="{C92E683D-304D-4A0A-B2F5-D7BE23D503A0}" srcOrd="0" destOrd="0" presId="urn:microsoft.com/office/officeart/2005/8/layout/process1"/>
    <dgm:cxn modelId="{98FE5EFB-C09B-4576-BC9A-131DBAF3934B}" srcId="{8EAF8565-A71D-4B80-AE52-B78B6BF434ED}" destId="{12334088-B72E-4022-A9F7-D8FC92A5B33A}" srcOrd="2" destOrd="0" parTransId="{52A47665-0AB8-4608-8422-B5DE37B33315}" sibTransId="{30C0CC35-7908-4BEB-ACFD-A799B709BEE5}"/>
    <dgm:cxn modelId="{8CAE14B8-BDC2-4A84-8030-25B6FD3D3E63}" type="presOf" srcId="{B1320017-349D-4269-9186-D703999FA7FC}" destId="{CF9887D3-984B-46AF-B9A0-0411EFBC03BF}" srcOrd="0" destOrd="0" presId="urn:microsoft.com/office/officeart/2005/8/layout/process1"/>
    <dgm:cxn modelId="{2332CC53-50AD-4ED7-860B-A59AD4DBFD09}" srcId="{8EAF8565-A71D-4B80-AE52-B78B6BF434ED}" destId="{0733CFA8-6EF1-4CF0-8CD0-1A5E77F2808D}" srcOrd="3" destOrd="0" parTransId="{DAF124CE-40AF-430E-B515-ACABA5912597}" sibTransId="{A2B34BE9-B2B4-4883-BE61-7B2DD08EFFF1}"/>
    <dgm:cxn modelId="{76550E8D-5DDB-416C-A583-C060A087D152}" type="presOf" srcId="{0733CFA8-6EF1-4CF0-8CD0-1A5E77F2808D}" destId="{CD263D2B-4234-48E1-9967-37F15193A887}" srcOrd="0" destOrd="0" presId="urn:microsoft.com/office/officeart/2005/8/layout/process1"/>
    <dgm:cxn modelId="{B0397682-5B9B-4C8A-9C02-16A84853097A}" type="presOf" srcId="{A2B34BE9-B2B4-4883-BE61-7B2DD08EFFF1}" destId="{CFCC345F-40CF-4FA1-B3AF-32BB5945CE54}" srcOrd="0" destOrd="0" presId="urn:microsoft.com/office/officeart/2005/8/layout/process1"/>
    <dgm:cxn modelId="{6D06CD49-7C56-4465-A0C0-902B1FAF8D85}" srcId="{8EAF8565-A71D-4B80-AE52-B78B6BF434ED}" destId="{A8024545-B1FF-4405-8FCF-58310E573990}" srcOrd="1" destOrd="0" parTransId="{F852B3E2-6737-4C58-AA41-017DCF359350}" sibTransId="{B1320017-349D-4269-9186-D703999FA7FC}"/>
    <dgm:cxn modelId="{8EC354AD-2379-4FE8-9C20-7AC799957884}" srcId="{8EAF8565-A71D-4B80-AE52-B78B6BF434ED}" destId="{8724E25C-83AA-460A-89B2-5F528B7F63D4}" srcOrd="5" destOrd="0" parTransId="{1BA1945C-5A3B-48EB-80A0-ECA0C04F1F98}" sibTransId="{24E2AC7F-C8F4-44CF-B9BC-C215EEBFDB32}"/>
    <dgm:cxn modelId="{CE3F804E-AA81-42C4-A53F-8BBC6721698D}" type="presOf" srcId="{30C0CC35-7908-4BEB-ACFD-A799B709BEE5}" destId="{C5C33C81-26F2-4025-A0E3-6DAA823C5D83}" srcOrd="1" destOrd="0" presId="urn:microsoft.com/office/officeart/2005/8/layout/process1"/>
    <dgm:cxn modelId="{036CEB5B-301E-40F6-A7D9-A0CEB74C1411}" srcId="{8EAF8565-A71D-4B80-AE52-B78B6BF434ED}" destId="{470B2A52-FAFC-4AE1-BEA1-8752D481CE11}" srcOrd="4" destOrd="0" parTransId="{3F3D6024-1DE7-4033-B9EF-C02FB6057E9C}" sibTransId="{D7747D55-56D7-438C-9785-5B75C38393A0}"/>
    <dgm:cxn modelId="{5E349CE1-D467-49C0-9FC1-4AF31D295054}" type="presOf" srcId="{85026566-F4D3-4B6A-8FFA-3735AFB88073}" destId="{78E6DE7B-F36B-4640-B63F-138B92B40480}" srcOrd="0" destOrd="0" presId="urn:microsoft.com/office/officeart/2005/8/layout/process1"/>
    <dgm:cxn modelId="{2B350A15-C02A-4FC4-B3DB-4587D1459231}" type="presOf" srcId="{D7747D55-56D7-438C-9785-5B75C38393A0}" destId="{8E51BEED-DA6F-4C6B-9C2C-3BAA3AF2AE8F}" srcOrd="1" destOrd="0" presId="urn:microsoft.com/office/officeart/2005/8/layout/process1"/>
    <dgm:cxn modelId="{70ACDA93-8EA5-41B7-8B20-D9A5652E22F7}" srcId="{8EAF8565-A71D-4B80-AE52-B78B6BF434ED}" destId="{356A8BAE-16A9-4312-9E62-61838896159D}" srcOrd="0" destOrd="0" parTransId="{95A58862-9375-477B-AACD-B5C35D358BE7}" sibTransId="{85026566-F4D3-4B6A-8FFA-3735AFB88073}"/>
    <dgm:cxn modelId="{40B52261-2814-4A6C-9927-0EEB9C0B8E44}" type="presOf" srcId="{30C0CC35-7908-4BEB-ACFD-A799B709BEE5}" destId="{290A4D17-6215-4874-A446-C42281D6593F}" srcOrd="0" destOrd="0" presId="urn:microsoft.com/office/officeart/2005/8/layout/process1"/>
    <dgm:cxn modelId="{16AD9C51-AAD6-4EAF-889D-676B643F8C72}" type="presOf" srcId="{8724E25C-83AA-460A-89B2-5F528B7F63D4}" destId="{D6722D64-9F5B-4569-A1AC-55123B16CAF3}" srcOrd="0" destOrd="0" presId="urn:microsoft.com/office/officeart/2005/8/layout/process1"/>
    <dgm:cxn modelId="{D8A0FCDC-3B5E-41E5-8393-38158B17A4BB}" type="presOf" srcId="{470B2A52-FAFC-4AE1-BEA1-8752D481CE11}" destId="{29DEB51B-F959-4342-BD17-E7B43BBF73FC}" srcOrd="0" destOrd="0" presId="urn:microsoft.com/office/officeart/2005/8/layout/process1"/>
    <dgm:cxn modelId="{AFE33F59-8BA6-4746-8A62-E223ACE1CE74}" type="presOf" srcId="{8EAF8565-A71D-4B80-AE52-B78B6BF434ED}" destId="{867053D8-8557-4E0C-934D-36E3014C49BB}" srcOrd="0" destOrd="0" presId="urn:microsoft.com/office/officeart/2005/8/layout/process1"/>
    <dgm:cxn modelId="{5029E807-59F4-40F3-B67B-93DAE08FF6D0}" type="presParOf" srcId="{867053D8-8557-4E0C-934D-36E3014C49BB}" destId="{5E562199-8419-48C2-BFB6-8FF58FE2DA88}" srcOrd="0" destOrd="0" presId="urn:microsoft.com/office/officeart/2005/8/layout/process1"/>
    <dgm:cxn modelId="{7E1E7CB9-1CF6-41F1-B1DD-8608D568F4F7}" type="presParOf" srcId="{867053D8-8557-4E0C-934D-36E3014C49BB}" destId="{78E6DE7B-F36B-4640-B63F-138B92B40480}" srcOrd="1" destOrd="0" presId="urn:microsoft.com/office/officeart/2005/8/layout/process1"/>
    <dgm:cxn modelId="{4620B191-B54C-4A7D-85B0-542EEBEF7CE4}" type="presParOf" srcId="{78E6DE7B-F36B-4640-B63F-138B92B40480}" destId="{7A82EE8C-285D-46D5-882D-7469548599B3}" srcOrd="0" destOrd="0" presId="urn:microsoft.com/office/officeart/2005/8/layout/process1"/>
    <dgm:cxn modelId="{7D242AB4-4231-410B-A0AE-1540D791F252}" type="presParOf" srcId="{867053D8-8557-4E0C-934D-36E3014C49BB}" destId="{C92E683D-304D-4A0A-B2F5-D7BE23D503A0}" srcOrd="2" destOrd="0" presId="urn:microsoft.com/office/officeart/2005/8/layout/process1"/>
    <dgm:cxn modelId="{8DD12520-1648-447C-AC60-4B0703E28541}" type="presParOf" srcId="{867053D8-8557-4E0C-934D-36E3014C49BB}" destId="{CF9887D3-984B-46AF-B9A0-0411EFBC03BF}" srcOrd="3" destOrd="0" presId="urn:microsoft.com/office/officeart/2005/8/layout/process1"/>
    <dgm:cxn modelId="{E3FF67DC-C66A-494E-BFFE-5DB9331193BA}" type="presParOf" srcId="{CF9887D3-984B-46AF-B9A0-0411EFBC03BF}" destId="{0AEC607C-8B4A-4C00-9731-6E762EFA4470}" srcOrd="0" destOrd="0" presId="urn:microsoft.com/office/officeart/2005/8/layout/process1"/>
    <dgm:cxn modelId="{5B69CC02-87FA-472C-9871-90D5D8212251}" type="presParOf" srcId="{867053D8-8557-4E0C-934D-36E3014C49BB}" destId="{ED19FC5C-124A-4802-BF8C-36CB5BD47E65}" srcOrd="4" destOrd="0" presId="urn:microsoft.com/office/officeart/2005/8/layout/process1"/>
    <dgm:cxn modelId="{77ADB571-7E2F-4412-B775-91CE6C3908F3}" type="presParOf" srcId="{867053D8-8557-4E0C-934D-36E3014C49BB}" destId="{290A4D17-6215-4874-A446-C42281D6593F}" srcOrd="5" destOrd="0" presId="urn:microsoft.com/office/officeart/2005/8/layout/process1"/>
    <dgm:cxn modelId="{8907531D-C37A-4B07-8555-FB46A2D6988C}" type="presParOf" srcId="{290A4D17-6215-4874-A446-C42281D6593F}" destId="{C5C33C81-26F2-4025-A0E3-6DAA823C5D83}" srcOrd="0" destOrd="0" presId="urn:microsoft.com/office/officeart/2005/8/layout/process1"/>
    <dgm:cxn modelId="{304793B1-9632-4E61-9F31-1C0927ED1C86}" type="presParOf" srcId="{867053D8-8557-4E0C-934D-36E3014C49BB}" destId="{CD263D2B-4234-48E1-9967-37F15193A887}" srcOrd="6" destOrd="0" presId="urn:microsoft.com/office/officeart/2005/8/layout/process1"/>
    <dgm:cxn modelId="{1F716FC1-7E4F-4897-B957-77DF6C89960C}" type="presParOf" srcId="{867053D8-8557-4E0C-934D-36E3014C49BB}" destId="{CFCC345F-40CF-4FA1-B3AF-32BB5945CE54}" srcOrd="7" destOrd="0" presId="urn:microsoft.com/office/officeart/2005/8/layout/process1"/>
    <dgm:cxn modelId="{C56F07E1-8466-4E4A-B0F8-21629F42F17D}" type="presParOf" srcId="{CFCC345F-40CF-4FA1-B3AF-32BB5945CE54}" destId="{A30CFC13-B19F-451C-B211-317F64EEBF9E}" srcOrd="0" destOrd="0" presId="urn:microsoft.com/office/officeart/2005/8/layout/process1"/>
    <dgm:cxn modelId="{586082F0-DF0F-491F-AB6C-C69F579DFE60}" type="presParOf" srcId="{867053D8-8557-4E0C-934D-36E3014C49BB}" destId="{29DEB51B-F959-4342-BD17-E7B43BBF73FC}" srcOrd="8" destOrd="0" presId="urn:microsoft.com/office/officeart/2005/8/layout/process1"/>
    <dgm:cxn modelId="{5C874B2B-7B00-4BFB-8405-7DDAD7E6FF92}" type="presParOf" srcId="{867053D8-8557-4E0C-934D-36E3014C49BB}" destId="{5B0271A6-3976-4FE6-903E-9320FDAD3177}" srcOrd="9" destOrd="0" presId="urn:microsoft.com/office/officeart/2005/8/layout/process1"/>
    <dgm:cxn modelId="{F00DB863-DF61-4C77-A6F6-E8732854A69E}" type="presParOf" srcId="{5B0271A6-3976-4FE6-903E-9320FDAD3177}" destId="{8E51BEED-DA6F-4C6B-9C2C-3BAA3AF2AE8F}" srcOrd="0" destOrd="0" presId="urn:microsoft.com/office/officeart/2005/8/layout/process1"/>
    <dgm:cxn modelId="{7EB49447-CB16-40B4-BB22-FBDB016A1DC1}" type="presParOf" srcId="{867053D8-8557-4E0C-934D-36E3014C49BB}" destId="{D6722D64-9F5B-4569-A1AC-55123B16CAF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AF8565-A71D-4B80-AE52-B78B6BF434E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733CFA8-6EF1-4CF0-8CD0-1A5E77F2808D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اضافة </a:t>
          </a:r>
          <a:r>
            <a:rPr lang="ar-SA" b="0" u="none" dirty="0" smtClean="0">
              <a:solidFill>
                <a:schemeClr val="tx1"/>
              </a:solidFill>
            </a:rPr>
            <a:t>عمالة</a:t>
          </a:r>
          <a:endParaRPr lang="en-US" b="0" u="none" dirty="0">
            <a:solidFill>
              <a:schemeClr val="tx1"/>
            </a:solidFill>
          </a:endParaRPr>
        </a:p>
      </dgm:t>
    </dgm:pt>
    <dgm:pt modelId="{DAF124CE-40AF-430E-B515-ACABA5912597}" type="parTrans" cxnId="{2332CC53-50AD-4ED7-860B-A59AD4DBFD0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2B34BE9-B2B4-4883-BE61-7B2DD08EFFF1}" type="sibTrans" cxnId="{2332CC53-50AD-4ED7-860B-A59AD4DBFD09}">
      <dgm:prSet/>
      <dgm:spPr/>
      <dgm:t>
        <a:bodyPr/>
        <a:lstStyle/>
        <a:p>
          <a:pPr rtl="1"/>
          <a:endParaRPr lang="en-US">
            <a:solidFill>
              <a:schemeClr val="tx1"/>
            </a:solidFill>
          </a:endParaRPr>
        </a:p>
      </dgm:t>
    </dgm:pt>
    <dgm:pt modelId="{8724E25C-83AA-460A-89B2-5F528B7F63D4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الشركة</a:t>
          </a:r>
          <a:endParaRPr lang="en-US" b="0" u="none" dirty="0">
            <a:solidFill>
              <a:schemeClr val="tx1"/>
            </a:solidFill>
          </a:endParaRPr>
        </a:p>
      </dgm:t>
    </dgm:pt>
    <dgm:pt modelId="{1BA1945C-5A3B-48EB-80A0-ECA0C04F1F98}" type="par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4E2AC7F-C8F4-44CF-B9BC-C215EEBFDB32}" type="sibTrans" cxnId="{8EC354AD-2379-4FE8-9C20-7AC79995788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56A8BAE-16A9-4312-9E62-61838896159D}">
      <dgm:prSet phldrT="[Text]"/>
      <dgm:spPr/>
      <dgm:t>
        <a:bodyPr/>
        <a:lstStyle/>
        <a:p>
          <a:pPr rtl="1"/>
          <a:r>
            <a:rPr lang="ar-SA" b="1" u="sng" dirty="0" smtClean="0">
              <a:solidFill>
                <a:srgbClr val="FF0000"/>
              </a:solidFill>
            </a:rPr>
            <a:t>الانتهاء</a:t>
          </a:r>
          <a:endParaRPr lang="en-US" b="1" u="sng" dirty="0">
            <a:solidFill>
              <a:srgbClr val="FF0000"/>
            </a:solidFill>
          </a:endParaRPr>
        </a:p>
      </dgm:t>
    </dgm:pt>
    <dgm:pt modelId="{95A58862-9375-477B-AACD-B5C35D358BE7}" type="parTrans" cxnId="{70ACDA93-8EA5-41B7-8B20-D9A5652E22F7}">
      <dgm:prSet/>
      <dgm:spPr/>
      <dgm:t>
        <a:bodyPr/>
        <a:lstStyle/>
        <a:p>
          <a:endParaRPr lang="en-US"/>
        </a:p>
      </dgm:t>
    </dgm:pt>
    <dgm:pt modelId="{85026566-F4D3-4B6A-8FFA-3735AFB88073}" type="sibTrans" cxnId="{70ACDA93-8EA5-41B7-8B20-D9A5652E22F7}">
      <dgm:prSet/>
      <dgm:spPr/>
      <dgm:t>
        <a:bodyPr/>
        <a:lstStyle/>
        <a:p>
          <a:endParaRPr lang="en-US"/>
        </a:p>
      </dgm:t>
    </dgm:pt>
    <dgm:pt modelId="{470B2A52-FAFC-4AE1-BEA1-8752D481CE11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الاعداد التعاقدية حسب العقد</a:t>
          </a:r>
          <a:endParaRPr lang="en-US" b="0" u="none" dirty="0">
            <a:solidFill>
              <a:schemeClr val="tx1"/>
            </a:solidFill>
          </a:endParaRPr>
        </a:p>
      </dgm:t>
    </dgm:pt>
    <dgm:pt modelId="{3F3D6024-1DE7-4033-B9EF-C02FB6057E9C}" type="parTrans" cxnId="{036CEB5B-301E-40F6-A7D9-A0CEB74C1411}">
      <dgm:prSet/>
      <dgm:spPr/>
      <dgm:t>
        <a:bodyPr/>
        <a:lstStyle/>
        <a:p>
          <a:endParaRPr lang="en-US"/>
        </a:p>
      </dgm:t>
    </dgm:pt>
    <dgm:pt modelId="{D7747D55-56D7-438C-9785-5B75C38393A0}" type="sibTrans" cxnId="{036CEB5B-301E-40F6-A7D9-A0CEB74C1411}">
      <dgm:prSet/>
      <dgm:spPr/>
      <dgm:t>
        <a:bodyPr/>
        <a:lstStyle/>
        <a:p>
          <a:endParaRPr lang="en-US"/>
        </a:p>
      </dgm:t>
    </dgm:pt>
    <dgm:pt modelId="{12334088-B72E-4022-A9F7-D8FC92A5B33A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معاينة</a:t>
          </a:r>
          <a:endParaRPr lang="en-US" b="0" u="none" dirty="0">
            <a:solidFill>
              <a:schemeClr val="tx1"/>
            </a:solidFill>
          </a:endParaRPr>
        </a:p>
      </dgm:t>
    </dgm:pt>
    <dgm:pt modelId="{52A47665-0AB8-4608-8422-B5DE37B33315}" type="parTrans" cxnId="{98FE5EFB-C09B-4576-BC9A-131DBAF3934B}">
      <dgm:prSet/>
      <dgm:spPr/>
      <dgm:t>
        <a:bodyPr/>
        <a:lstStyle/>
        <a:p>
          <a:endParaRPr lang="en-US"/>
        </a:p>
      </dgm:t>
    </dgm:pt>
    <dgm:pt modelId="{30C0CC35-7908-4BEB-ACFD-A799B709BEE5}" type="sibTrans" cxnId="{98FE5EFB-C09B-4576-BC9A-131DBAF3934B}">
      <dgm:prSet/>
      <dgm:spPr/>
      <dgm:t>
        <a:bodyPr/>
        <a:lstStyle/>
        <a:p>
          <a:endParaRPr lang="en-US"/>
        </a:p>
      </dgm:t>
    </dgm:pt>
    <dgm:pt modelId="{A8024545-B1FF-4405-8FCF-58310E573990}">
      <dgm:prSet phldrT="[Text]"/>
      <dgm:spPr/>
      <dgm:t>
        <a:bodyPr/>
        <a:lstStyle/>
        <a:p>
          <a:pPr rtl="1"/>
          <a:r>
            <a:rPr lang="ar-SA" b="0" u="none" dirty="0" smtClean="0">
              <a:solidFill>
                <a:schemeClr val="tx1"/>
              </a:solidFill>
            </a:rPr>
            <a:t>مطابقة مع الاعداد التعاقدية</a:t>
          </a:r>
          <a:endParaRPr lang="en-US" b="0" u="none" dirty="0">
            <a:solidFill>
              <a:schemeClr val="tx1"/>
            </a:solidFill>
          </a:endParaRPr>
        </a:p>
      </dgm:t>
    </dgm:pt>
    <dgm:pt modelId="{F852B3E2-6737-4C58-AA41-017DCF359350}" type="parTrans" cxnId="{6D06CD49-7C56-4465-A0C0-902B1FAF8D85}">
      <dgm:prSet/>
      <dgm:spPr/>
      <dgm:t>
        <a:bodyPr/>
        <a:lstStyle/>
        <a:p>
          <a:endParaRPr lang="en-US"/>
        </a:p>
      </dgm:t>
    </dgm:pt>
    <dgm:pt modelId="{B1320017-349D-4269-9186-D703999FA7FC}" type="sibTrans" cxnId="{6D06CD49-7C56-4465-A0C0-902B1FAF8D85}">
      <dgm:prSet/>
      <dgm:spPr/>
      <dgm:t>
        <a:bodyPr/>
        <a:lstStyle/>
        <a:p>
          <a:endParaRPr lang="en-US"/>
        </a:p>
      </dgm:t>
    </dgm:pt>
    <dgm:pt modelId="{867053D8-8557-4E0C-934D-36E3014C49BB}" type="pres">
      <dgm:prSet presAssocID="{8EAF8565-A71D-4B80-AE52-B78B6BF434ED}" presName="Name0" presStyleCnt="0">
        <dgm:presLayoutVars>
          <dgm:dir/>
          <dgm:resizeHandles val="exact"/>
        </dgm:presLayoutVars>
      </dgm:prSet>
      <dgm:spPr/>
    </dgm:pt>
    <dgm:pt modelId="{5E562199-8419-48C2-BFB6-8FF58FE2DA88}" type="pres">
      <dgm:prSet presAssocID="{356A8BAE-16A9-4312-9E62-61838896159D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6DE7B-F36B-4640-B63F-138B92B40480}" type="pres">
      <dgm:prSet presAssocID="{85026566-F4D3-4B6A-8FFA-3735AFB88073}" presName="sibTrans" presStyleLbl="sibTrans2D1" presStyleIdx="0" presStyleCnt="5"/>
      <dgm:spPr/>
      <dgm:t>
        <a:bodyPr/>
        <a:lstStyle/>
        <a:p>
          <a:endParaRPr lang="en-US"/>
        </a:p>
      </dgm:t>
    </dgm:pt>
    <dgm:pt modelId="{7A82EE8C-285D-46D5-882D-7469548599B3}" type="pres">
      <dgm:prSet presAssocID="{85026566-F4D3-4B6A-8FFA-3735AFB88073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92E683D-304D-4A0A-B2F5-D7BE23D503A0}" type="pres">
      <dgm:prSet presAssocID="{A8024545-B1FF-4405-8FCF-58310E57399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887D3-984B-46AF-B9A0-0411EFBC03BF}" type="pres">
      <dgm:prSet presAssocID="{B1320017-349D-4269-9186-D703999FA7FC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AEC607C-8B4A-4C00-9731-6E762EFA4470}" type="pres">
      <dgm:prSet presAssocID="{B1320017-349D-4269-9186-D703999FA7FC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D19FC5C-124A-4802-BF8C-36CB5BD47E65}" type="pres">
      <dgm:prSet presAssocID="{12334088-B72E-4022-A9F7-D8FC92A5B33A}" presName="node" presStyleLbl="node1" presStyleIdx="2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0A4D17-6215-4874-A446-C42281D6593F}" type="pres">
      <dgm:prSet presAssocID="{30C0CC35-7908-4BEB-ACFD-A799B709BEE5}" presName="sibTrans" presStyleLbl="sibTrans2D1" presStyleIdx="2" presStyleCnt="5"/>
      <dgm:spPr/>
      <dgm:t>
        <a:bodyPr/>
        <a:lstStyle/>
        <a:p>
          <a:endParaRPr lang="en-US"/>
        </a:p>
      </dgm:t>
    </dgm:pt>
    <dgm:pt modelId="{C5C33C81-26F2-4025-A0E3-6DAA823C5D83}" type="pres">
      <dgm:prSet presAssocID="{30C0CC35-7908-4BEB-ACFD-A799B709BEE5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CD263D2B-4234-48E1-9967-37F15193A887}" type="pres">
      <dgm:prSet presAssocID="{0733CFA8-6EF1-4CF0-8CD0-1A5E77F2808D}" presName="node" presStyleLbl="node1" presStyleIdx="3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C345F-40CF-4FA1-B3AF-32BB5945CE54}" type="pres">
      <dgm:prSet presAssocID="{A2B34BE9-B2B4-4883-BE61-7B2DD08EFFF1}" presName="sibTrans" presStyleLbl="sibTrans2D1" presStyleIdx="3" presStyleCnt="5" custAng="10800000"/>
      <dgm:spPr/>
      <dgm:t>
        <a:bodyPr/>
        <a:lstStyle/>
        <a:p>
          <a:endParaRPr lang="en-US"/>
        </a:p>
      </dgm:t>
    </dgm:pt>
    <dgm:pt modelId="{A30CFC13-B19F-451C-B211-317F64EEBF9E}" type="pres">
      <dgm:prSet presAssocID="{A2B34BE9-B2B4-4883-BE61-7B2DD08EFFF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9DEB51B-F959-4342-BD17-E7B43BBF73FC}" type="pres">
      <dgm:prSet presAssocID="{470B2A52-FAFC-4AE1-BEA1-8752D481CE1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271A6-3976-4FE6-903E-9320FDAD3177}" type="pres">
      <dgm:prSet presAssocID="{D7747D55-56D7-438C-9785-5B75C38393A0}" presName="sibTrans" presStyleLbl="sibTrans2D1" presStyleIdx="4" presStyleCnt="5" custScaleX="75987" custScaleY="94227"/>
      <dgm:spPr/>
      <dgm:t>
        <a:bodyPr/>
        <a:lstStyle/>
        <a:p>
          <a:endParaRPr lang="en-US"/>
        </a:p>
      </dgm:t>
    </dgm:pt>
    <dgm:pt modelId="{8E51BEED-DA6F-4C6B-9C2C-3BAA3AF2AE8F}" type="pres">
      <dgm:prSet presAssocID="{D7747D55-56D7-438C-9785-5B75C38393A0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D6722D64-9F5B-4569-A1AC-55123B16CAF3}" type="pres">
      <dgm:prSet presAssocID="{8724E25C-83AA-460A-89B2-5F528B7F63D4}" presName="node" presStyleLbl="node1" presStyleIdx="5" presStyleCnt="6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9B9A53-D5D8-4584-B5FB-E61E12246913}" type="presOf" srcId="{12334088-B72E-4022-A9F7-D8FC92A5B33A}" destId="{ED19FC5C-124A-4802-BF8C-36CB5BD47E65}" srcOrd="0" destOrd="0" presId="urn:microsoft.com/office/officeart/2005/8/layout/process1"/>
    <dgm:cxn modelId="{CFA53399-6FFF-4159-9C85-68905B2C572C}" type="presOf" srcId="{D7747D55-56D7-438C-9785-5B75C38393A0}" destId="{5B0271A6-3976-4FE6-903E-9320FDAD3177}" srcOrd="0" destOrd="0" presId="urn:microsoft.com/office/officeart/2005/8/layout/process1"/>
    <dgm:cxn modelId="{1DAB2DF4-9AF2-44C8-AD1E-A99D9A1DA638}" type="presOf" srcId="{8EAF8565-A71D-4B80-AE52-B78B6BF434ED}" destId="{867053D8-8557-4E0C-934D-36E3014C49BB}" srcOrd="0" destOrd="0" presId="urn:microsoft.com/office/officeart/2005/8/layout/process1"/>
    <dgm:cxn modelId="{F14B5D3C-61F3-47FD-93D8-28F266C94E1C}" type="presOf" srcId="{8724E25C-83AA-460A-89B2-5F528B7F63D4}" destId="{D6722D64-9F5B-4569-A1AC-55123B16CAF3}" srcOrd="0" destOrd="0" presId="urn:microsoft.com/office/officeart/2005/8/layout/process1"/>
    <dgm:cxn modelId="{50F7F396-C00F-4091-9ED6-BECA68764A13}" type="presOf" srcId="{30C0CC35-7908-4BEB-ACFD-A799B709BEE5}" destId="{C5C33C81-26F2-4025-A0E3-6DAA823C5D83}" srcOrd="1" destOrd="0" presId="urn:microsoft.com/office/officeart/2005/8/layout/process1"/>
    <dgm:cxn modelId="{EB2628EA-B006-42D0-B852-0576732942CB}" type="presOf" srcId="{A2B34BE9-B2B4-4883-BE61-7B2DD08EFFF1}" destId="{CFCC345F-40CF-4FA1-B3AF-32BB5945CE54}" srcOrd="0" destOrd="0" presId="urn:microsoft.com/office/officeart/2005/8/layout/process1"/>
    <dgm:cxn modelId="{8DAEB3A3-0040-450E-9A11-AD611E79107C}" type="presOf" srcId="{A8024545-B1FF-4405-8FCF-58310E573990}" destId="{C92E683D-304D-4A0A-B2F5-D7BE23D503A0}" srcOrd="0" destOrd="0" presId="urn:microsoft.com/office/officeart/2005/8/layout/process1"/>
    <dgm:cxn modelId="{6D06CD49-7C56-4465-A0C0-902B1FAF8D85}" srcId="{8EAF8565-A71D-4B80-AE52-B78B6BF434ED}" destId="{A8024545-B1FF-4405-8FCF-58310E573990}" srcOrd="1" destOrd="0" parTransId="{F852B3E2-6737-4C58-AA41-017DCF359350}" sibTransId="{B1320017-349D-4269-9186-D703999FA7FC}"/>
    <dgm:cxn modelId="{70ACDA93-8EA5-41B7-8B20-D9A5652E22F7}" srcId="{8EAF8565-A71D-4B80-AE52-B78B6BF434ED}" destId="{356A8BAE-16A9-4312-9E62-61838896159D}" srcOrd="0" destOrd="0" parTransId="{95A58862-9375-477B-AACD-B5C35D358BE7}" sibTransId="{85026566-F4D3-4B6A-8FFA-3735AFB88073}"/>
    <dgm:cxn modelId="{398A34F2-95B7-46DD-9C85-46FA8948B95B}" type="presOf" srcId="{30C0CC35-7908-4BEB-ACFD-A799B709BEE5}" destId="{290A4D17-6215-4874-A446-C42281D6593F}" srcOrd="0" destOrd="0" presId="urn:microsoft.com/office/officeart/2005/8/layout/process1"/>
    <dgm:cxn modelId="{54616C33-8685-4F7C-9936-C135DA06A75D}" type="presOf" srcId="{0733CFA8-6EF1-4CF0-8CD0-1A5E77F2808D}" destId="{CD263D2B-4234-48E1-9967-37F15193A887}" srcOrd="0" destOrd="0" presId="urn:microsoft.com/office/officeart/2005/8/layout/process1"/>
    <dgm:cxn modelId="{2332CC53-50AD-4ED7-860B-A59AD4DBFD09}" srcId="{8EAF8565-A71D-4B80-AE52-B78B6BF434ED}" destId="{0733CFA8-6EF1-4CF0-8CD0-1A5E77F2808D}" srcOrd="3" destOrd="0" parTransId="{DAF124CE-40AF-430E-B515-ACABA5912597}" sibTransId="{A2B34BE9-B2B4-4883-BE61-7B2DD08EFFF1}"/>
    <dgm:cxn modelId="{E477807D-7BD5-487A-823A-DCF3AD29F004}" type="presOf" srcId="{D7747D55-56D7-438C-9785-5B75C38393A0}" destId="{8E51BEED-DA6F-4C6B-9C2C-3BAA3AF2AE8F}" srcOrd="1" destOrd="0" presId="urn:microsoft.com/office/officeart/2005/8/layout/process1"/>
    <dgm:cxn modelId="{036CEB5B-301E-40F6-A7D9-A0CEB74C1411}" srcId="{8EAF8565-A71D-4B80-AE52-B78B6BF434ED}" destId="{470B2A52-FAFC-4AE1-BEA1-8752D481CE11}" srcOrd="4" destOrd="0" parTransId="{3F3D6024-1DE7-4033-B9EF-C02FB6057E9C}" sibTransId="{D7747D55-56D7-438C-9785-5B75C38393A0}"/>
    <dgm:cxn modelId="{2D722A12-C72A-4B4C-9E4F-D2F16514011E}" type="presOf" srcId="{85026566-F4D3-4B6A-8FFA-3735AFB88073}" destId="{7A82EE8C-285D-46D5-882D-7469548599B3}" srcOrd="1" destOrd="0" presId="urn:microsoft.com/office/officeart/2005/8/layout/process1"/>
    <dgm:cxn modelId="{E398F663-A018-4108-9A5B-A795D28766CF}" type="presOf" srcId="{85026566-F4D3-4B6A-8FFA-3735AFB88073}" destId="{78E6DE7B-F36B-4640-B63F-138B92B40480}" srcOrd="0" destOrd="0" presId="urn:microsoft.com/office/officeart/2005/8/layout/process1"/>
    <dgm:cxn modelId="{98FE5EFB-C09B-4576-BC9A-131DBAF3934B}" srcId="{8EAF8565-A71D-4B80-AE52-B78B6BF434ED}" destId="{12334088-B72E-4022-A9F7-D8FC92A5B33A}" srcOrd="2" destOrd="0" parTransId="{52A47665-0AB8-4608-8422-B5DE37B33315}" sibTransId="{30C0CC35-7908-4BEB-ACFD-A799B709BEE5}"/>
    <dgm:cxn modelId="{3C368A66-DA93-4AAD-A6D5-17B244B15E3E}" type="presOf" srcId="{356A8BAE-16A9-4312-9E62-61838896159D}" destId="{5E562199-8419-48C2-BFB6-8FF58FE2DA88}" srcOrd="0" destOrd="0" presId="urn:microsoft.com/office/officeart/2005/8/layout/process1"/>
    <dgm:cxn modelId="{8EC354AD-2379-4FE8-9C20-7AC799957884}" srcId="{8EAF8565-A71D-4B80-AE52-B78B6BF434ED}" destId="{8724E25C-83AA-460A-89B2-5F528B7F63D4}" srcOrd="5" destOrd="0" parTransId="{1BA1945C-5A3B-48EB-80A0-ECA0C04F1F98}" sibTransId="{24E2AC7F-C8F4-44CF-B9BC-C215EEBFDB32}"/>
    <dgm:cxn modelId="{1BD3339E-BB5C-4AFB-8021-543EA23E9049}" type="presOf" srcId="{B1320017-349D-4269-9186-D703999FA7FC}" destId="{0AEC607C-8B4A-4C00-9731-6E762EFA4470}" srcOrd="1" destOrd="0" presId="urn:microsoft.com/office/officeart/2005/8/layout/process1"/>
    <dgm:cxn modelId="{C015C045-8164-4280-B1BB-3819B13456E9}" type="presOf" srcId="{470B2A52-FAFC-4AE1-BEA1-8752D481CE11}" destId="{29DEB51B-F959-4342-BD17-E7B43BBF73FC}" srcOrd="0" destOrd="0" presId="urn:microsoft.com/office/officeart/2005/8/layout/process1"/>
    <dgm:cxn modelId="{2671816B-B8CC-4F92-9134-2F21BD50DD35}" type="presOf" srcId="{B1320017-349D-4269-9186-D703999FA7FC}" destId="{CF9887D3-984B-46AF-B9A0-0411EFBC03BF}" srcOrd="0" destOrd="0" presId="urn:microsoft.com/office/officeart/2005/8/layout/process1"/>
    <dgm:cxn modelId="{D022F21F-658F-4DFE-83B5-8E8943452929}" type="presOf" srcId="{A2B34BE9-B2B4-4883-BE61-7B2DD08EFFF1}" destId="{A30CFC13-B19F-451C-B211-317F64EEBF9E}" srcOrd="1" destOrd="0" presId="urn:microsoft.com/office/officeart/2005/8/layout/process1"/>
    <dgm:cxn modelId="{6BD0749B-2B5A-4AB3-8821-F62770D40617}" type="presParOf" srcId="{867053D8-8557-4E0C-934D-36E3014C49BB}" destId="{5E562199-8419-48C2-BFB6-8FF58FE2DA88}" srcOrd="0" destOrd="0" presId="urn:microsoft.com/office/officeart/2005/8/layout/process1"/>
    <dgm:cxn modelId="{DC979546-2C03-4BC6-830C-13385F64BDC3}" type="presParOf" srcId="{867053D8-8557-4E0C-934D-36E3014C49BB}" destId="{78E6DE7B-F36B-4640-B63F-138B92B40480}" srcOrd="1" destOrd="0" presId="urn:microsoft.com/office/officeart/2005/8/layout/process1"/>
    <dgm:cxn modelId="{75EEC785-3B4C-465C-9D56-8163F7B2E996}" type="presParOf" srcId="{78E6DE7B-F36B-4640-B63F-138B92B40480}" destId="{7A82EE8C-285D-46D5-882D-7469548599B3}" srcOrd="0" destOrd="0" presId="urn:microsoft.com/office/officeart/2005/8/layout/process1"/>
    <dgm:cxn modelId="{F9C927D9-4B4A-46DC-99EA-A1F3C84CB346}" type="presParOf" srcId="{867053D8-8557-4E0C-934D-36E3014C49BB}" destId="{C92E683D-304D-4A0A-B2F5-D7BE23D503A0}" srcOrd="2" destOrd="0" presId="urn:microsoft.com/office/officeart/2005/8/layout/process1"/>
    <dgm:cxn modelId="{B40B3ACC-30CD-40D6-9DFD-78F74A3F3585}" type="presParOf" srcId="{867053D8-8557-4E0C-934D-36E3014C49BB}" destId="{CF9887D3-984B-46AF-B9A0-0411EFBC03BF}" srcOrd="3" destOrd="0" presId="urn:microsoft.com/office/officeart/2005/8/layout/process1"/>
    <dgm:cxn modelId="{97CB1971-26D1-44A4-AB2E-34B0F18844B9}" type="presParOf" srcId="{CF9887D3-984B-46AF-B9A0-0411EFBC03BF}" destId="{0AEC607C-8B4A-4C00-9731-6E762EFA4470}" srcOrd="0" destOrd="0" presId="urn:microsoft.com/office/officeart/2005/8/layout/process1"/>
    <dgm:cxn modelId="{0CCC90B2-4D15-4A04-A466-DE31B2021A64}" type="presParOf" srcId="{867053D8-8557-4E0C-934D-36E3014C49BB}" destId="{ED19FC5C-124A-4802-BF8C-36CB5BD47E65}" srcOrd="4" destOrd="0" presId="urn:microsoft.com/office/officeart/2005/8/layout/process1"/>
    <dgm:cxn modelId="{116B5A2C-3599-41F4-8265-998898C7E62C}" type="presParOf" srcId="{867053D8-8557-4E0C-934D-36E3014C49BB}" destId="{290A4D17-6215-4874-A446-C42281D6593F}" srcOrd="5" destOrd="0" presId="urn:microsoft.com/office/officeart/2005/8/layout/process1"/>
    <dgm:cxn modelId="{23F347FF-B817-4751-B7CA-C93529C1D978}" type="presParOf" srcId="{290A4D17-6215-4874-A446-C42281D6593F}" destId="{C5C33C81-26F2-4025-A0E3-6DAA823C5D83}" srcOrd="0" destOrd="0" presId="urn:microsoft.com/office/officeart/2005/8/layout/process1"/>
    <dgm:cxn modelId="{E46F4845-3540-485C-BCB1-7CD3DC59F154}" type="presParOf" srcId="{867053D8-8557-4E0C-934D-36E3014C49BB}" destId="{CD263D2B-4234-48E1-9967-37F15193A887}" srcOrd="6" destOrd="0" presId="urn:microsoft.com/office/officeart/2005/8/layout/process1"/>
    <dgm:cxn modelId="{2800A34D-FE68-404D-9F66-E02522BCC16F}" type="presParOf" srcId="{867053D8-8557-4E0C-934D-36E3014C49BB}" destId="{CFCC345F-40CF-4FA1-B3AF-32BB5945CE54}" srcOrd="7" destOrd="0" presId="urn:microsoft.com/office/officeart/2005/8/layout/process1"/>
    <dgm:cxn modelId="{74A0ED4E-85FE-4BC2-84B5-23E225DEAE51}" type="presParOf" srcId="{CFCC345F-40CF-4FA1-B3AF-32BB5945CE54}" destId="{A30CFC13-B19F-451C-B211-317F64EEBF9E}" srcOrd="0" destOrd="0" presId="urn:microsoft.com/office/officeart/2005/8/layout/process1"/>
    <dgm:cxn modelId="{D4CEEDCB-3B7E-4BA3-94C1-2472FF2EFFBD}" type="presParOf" srcId="{867053D8-8557-4E0C-934D-36E3014C49BB}" destId="{29DEB51B-F959-4342-BD17-E7B43BBF73FC}" srcOrd="8" destOrd="0" presId="urn:microsoft.com/office/officeart/2005/8/layout/process1"/>
    <dgm:cxn modelId="{DA3EAE9D-8DE9-4678-8A9D-1453C3C00AA0}" type="presParOf" srcId="{867053D8-8557-4E0C-934D-36E3014C49BB}" destId="{5B0271A6-3976-4FE6-903E-9320FDAD3177}" srcOrd="9" destOrd="0" presId="urn:microsoft.com/office/officeart/2005/8/layout/process1"/>
    <dgm:cxn modelId="{DC0FAC59-11E9-437D-BAB6-0AB6FE28E56F}" type="presParOf" srcId="{5B0271A6-3976-4FE6-903E-9320FDAD3177}" destId="{8E51BEED-DA6F-4C6B-9C2C-3BAA3AF2AE8F}" srcOrd="0" destOrd="0" presId="urn:microsoft.com/office/officeart/2005/8/layout/process1"/>
    <dgm:cxn modelId="{E68F76EE-BC20-4249-A3B1-E7E34135746C}" type="presParOf" srcId="{867053D8-8557-4E0C-934D-36E3014C49BB}" destId="{D6722D64-9F5B-4569-A1AC-55123B16CAF3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62199-8419-48C2-BFB6-8FF58FE2DA88}">
      <dsp:nvSpPr>
        <dsp:cNvPr id="0" name=""/>
        <dsp:cNvSpPr/>
      </dsp:nvSpPr>
      <dsp:spPr>
        <a:xfrm>
          <a:off x="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kern="1200" dirty="0" smtClean="0">
              <a:solidFill>
                <a:schemeClr val="tx1"/>
              </a:solidFill>
            </a:rPr>
            <a:t>الانتهاء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6895" y="16895"/>
        <a:ext cx="982210" cy="543041"/>
      </dsp:txXfrm>
    </dsp:sp>
    <dsp:sp modelId="{78E6DE7B-F36B-4640-B63F-138B92B40480}">
      <dsp:nvSpPr>
        <dsp:cNvPr id="0" name=""/>
        <dsp:cNvSpPr/>
      </dsp:nvSpPr>
      <dsp:spPr>
        <a:xfrm>
          <a:off x="11175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17599" y="212825"/>
        <a:ext cx="150774" cy="151180"/>
      </dsp:txXfrm>
    </dsp:sp>
    <dsp:sp modelId="{C92E683D-304D-4A0A-B2F5-D7BE23D503A0}">
      <dsp:nvSpPr>
        <dsp:cNvPr id="0" name=""/>
        <dsp:cNvSpPr/>
      </dsp:nvSpPr>
      <dsp:spPr>
        <a:xfrm>
          <a:off x="14223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مطابقة مع الاعداد التعاقدية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1439294" y="16895"/>
        <a:ext cx="982210" cy="543041"/>
      </dsp:txXfrm>
    </dsp:sp>
    <dsp:sp modelId="{CF9887D3-984B-46AF-B9A0-0411EFBC03BF}">
      <dsp:nvSpPr>
        <dsp:cNvPr id="0" name=""/>
        <dsp:cNvSpPr/>
      </dsp:nvSpPr>
      <dsp:spPr>
        <a:xfrm>
          <a:off x="25399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39999" y="212825"/>
        <a:ext cx="150774" cy="151180"/>
      </dsp:txXfrm>
    </dsp:sp>
    <dsp:sp modelId="{ED19FC5C-124A-4802-BF8C-36CB5BD47E65}">
      <dsp:nvSpPr>
        <dsp:cNvPr id="0" name=""/>
        <dsp:cNvSpPr/>
      </dsp:nvSpPr>
      <dsp:spPr>
        <a:xfrm>
          <a:off x="28447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sng" kern="1200" dirty="0" smtClean="0">
              <a:solidFill>
                <a:schemeClr val="tx1"/>
              </a:solidFill>
            </a:rPr>
            <a:t>معاينة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2861694" y="16895"/>
        <a:ext cx="982210" cy="543041"/>
      </dsp:txXfrm>
    </dsp:sp>
    <dsp:sp modelId="{290A4D17-6215-4874-A446-C42281D6593F}">
      <dsp:nvSpPr>
        <dsp:cNvPr id="0" name=""/>
        <dsp:cNvSpPr/>
      </dsp:nvSpPr>
      <dsp:spPr>
        <a:xfrm>
          <a:off x="3962400" y="162431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62400" y="212825"/>
        <a:ext cx="150774" cy="151180"/>
      </dsp:txXfrm>
    </dsp:sp>
    <dsp:sp modelId="{CD263D2B-4234-48E1-9967-37F15193A887}">
      <dsp:nvSpPr>
        <dsp:cNvPr id="0" name=""/>
        <dsp:cNvSpPr/>
      </dsp:nvSpPr>
      <dsp:spPr>
        <a:xfrm>
          <a:off x="42671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smtClean="0">
              <a:solidFill>
                <a:schemeClr val="tx1"/>
              </a:solidFill>
            </a:rPr>
            <a:t>اضافة </a:t>
          </a:r>
          <a:r>
            <a:rPr lang="ar-SA" sz="1300" b="0" u="none" kern="1200" smtClean="0">
              <a:solidFill>
                <a:schemeClr val="tx1"/>
              </a:solidFill>
            </a:rPr>
            <a:t>عمالة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4284094" y="16895"/>
        <a:ext cx="982210" cy="543041"/>
      </dsp:txXfrm>
    </dsp:sp>
    <dsp:sp modelId="{CFCC345F-40CF-4FA1-B3AF-32BB5945CE54}">
      <dsp:nvSpPr>
        <dsp:cNvPr id="0" name=""/>
        <dsp:cNvSpPr/>
      </dsp:nvSpPr>
      <dsp:spPr>
        <a:xfrm rot="10800000">
          <a:off x="53847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5449417" y="212825"/>
        <a:ext cx="150774" cy="151180"/>
      </dsp:txXfrm>
    </dsp:sp>
    <dsp:sp modelId="{29DEB51B-F959-4342-BD17-E7B43BBF73FC}">
      <dsp:nvSpPr>
        <dsp:cNvPr id="0" name=""/>
        <dsp:cNvSpPr/>
      </dsp:nvSpPr>
      <dsp:spPr>
        <a:xfrm>
          <a:off x="56895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الاعداد التعاقدية حسب العقد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5706494" y="16895"/>
        <a:ext cx="982210" cy="543041"/>
      </dsp:txXfrm>
    </dsp:sp>
    <dsp:sp modelId="{5B0271A6-3976-4FE6-903E-9320FDAD3177}">
      <dsp:nvSpPr>
        <dsp:cNvPr id="0" name=""/>
        <dsp:cNvSpPr/>
      </dsp:nvSpPr>
      <dsp:spPr>
        <a:xfrm>
          <a:off x="6807200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807200" y="212825"/>
        <a:ext cx="150774" cy="151180"/>
      </dsp:txXfrm>
    </dsp:sp>
    <dsp:sp modelId="{D6722D64-9F5B-4569-A1AC-55123B16CAF3}">
      <dsp:nvSpPr>
        <dsp:cNvPr id="0" name=""/>
        <dsp:cNvSpPr/>
      </dsp:nvSpPr>
      <dsp:spPr>
        <a:xfrm>
          <a:off x="711200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1" u="none" kern="1200" dirty="0" smtClean="0">
              <a:solidFill>
                <a:srgbClr val="FF0000"/>
              </a:solidFill>
            </a:rPr>
            <a:t>الشركة</a:t>
          </a:r>
          <a:endParaRPr lang="en-US" sz="1300" b="1" u="none" kern="1200" dirty="0">
            <a:solidFill>
              <a:srgbClr val="FF0000"/>
            </a:solidFill>
          </a:endParaRPr>
        </a:p>
      </dsp:txBody>
      <dsp:txXfrm>
        <a:off x="7128895" y="16895"/>
        <a:ext cx="982210" cy="543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62199-8419-48C2-BFB6-8FF58FE2DA88}">
      <dsp:nvSpPr>
        <dsp:cNvPr id="0" name=""/>
        <dsp:cNvSpPr/>
      </dsp:nvSpPr>
      <dsp:spPr>
        <a:xfrm>
          <a:off x="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kern="1200" dirty="0" smtClean="0">
              <a:solidFill>
                <a:schemeClr val="tx1"/>
              </a:solidFill>
            </a:rPr>
            <a:t>الانتهاء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6895" y="16895"/>
        <a:ext cx="982210" cy="543041"/>
      </dsp:txXfrm>
    </dsp:sp>
    <dsp:sp modelId="{78E6DE7B-F36B-4640-B63F-138B92B40480}">
      <dsp:nvSpPr>
        <dsp:cNvPr id="0" name=""/>
        <dsp:cNvSpPr/>
      </dsp:nvSpPr>
      <dsp:spPr>
        <a:xfrm>
          <a:off x="11175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17599" y="212825"/>
        <a:ext cx="150774" cy="151180"/>
      </dsp:txXfrm>
    </dsp:sp>
    <dsp:sp modelId="{C92E683D-304D-4A0A-B2F5-D7BE23D503A0}">
      <dsp:nvSpPr>
        <dsp:cNvPr id="0" name=""/>
        <dsp:cNvSpPr/>
      </dsp:nvSpPr>
      <dsp:spPr>
        <a:xfrm>
          <a:off x="14223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مطابقة مع الاعداد التعاقدية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1439294" y="16895"/>
        <a:ext cx="982210" cy="543041"/>
      </dsp:txXfrm>
    </dsp:sp>
    <dsp:sp modelId="{CF9887D3-984B-46AF-B9A0-0411EFBC03BF}">
      <dsp:nvSpPr>
        <dsp:cNvPr id="0" name=""/>
        <dsp:cNvSpPr/>
      </dsp:nvSpPr>
      <dsp:spPr>
        <a:xfrm>
          <a:off x="25399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39999" y="212825"/>
        <a:ext cx="150774" cy="151180"/>
      </dsp:txXfrm>
    </dsp:sp>
    <dsp:sp modelId="{ED19FC5C-124A-4802-BF8C-36CB5BD47E65}">
      <dsp:nvSpPr>
        <dsp:cNvPr id="0" name=""/>
        <dsp:cNvSpPr/>
      </dsp:nvSpPr>
      <dsp:spPr>
        <a:xfrm>
          <a:off x="28447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معاينة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2861694" y="16895"/>
        <a:ext cx="982210" cy="543041"/>
      </dsp:txXfrm>
    </dsp:sp>
    <dsp:sp modelId="{290A4D17-6215-4874-A446-C42281D6593F}">
      <dsp:nvSpPr>
        <dsp:cNvPr id="0" name=""/>
        <dsp:cNvSpPr/>
      </dsp:nvSpPr>
      <dsp:spPr>
        <a:xfrm>
          <a:off x="3962400" y="162431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62400" y="212825"/>
        <a:ext cx="150774" cy="151180"/>
      </dsp:txXfrm>
    </dsp:sp>
    <dsp:sp modelId="{CD263D2B-4234-48E1-9967-37F15193A887}">
      <dsp:nvSpPr>
        <dsp:cNvPr id="0" name=""/>
        <dsp:cNvSpPr/>
      </dsp:nvSpPr>
      <dsp:spPr>
        <a:xfrm>
          <a:off x="42671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اضافة </a:t>
          </a:r>
          <a:r>
            <a:rPr lang="ar-SA" sz="1300" b="0" u="none" kern="1200" dirty="0" smtClean="0">
              <a:solidFill>
                <a:schemeClr val="tx1"/>
              </a:solidFill>
            </a:rPr>
            <a:t>عمالة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4284094" y="16895"/>
        <a:ext cx="982210" cy="543041"/>
      </dsp:txXfrm>
    </dsp:sp>
    <dsp:sp modelId="{CFCC345F-40CF-4FA1-B3AF-32BB5945CE54}">
      <dsp:nvSpPr>
        <dsp:cNvPr id="0" name=""/>
        <dsp:cNvSpPr/>
      </dsp:nvSpPr>
      <dsp:spPr>
        <a:xfrm rot="10800000">
          <a:off x="53847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5449417" y="212825"/>
        <a:ext cx="150774" cy="151180"/>
      </dsp:txXfrm>
    </dsp:sp>
    <dsp:sp modelId="{29DEB51B-F959-4342-BD17-E7B43BBF73FC}">
      <dsp:nvSpPr>
        <dsp:cNvPr id="0" name=""/>
        <dsp:cNvSpPr/>
      </dsp:nvSpPr>
      <dsp:spPr>
        <a:xfrm>
          <a:off x="56895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1" u="sng" kern="1200" dirty="0" smtClean="0">
              <a:solidFill>
                <a:srgbClr val="FF0000"/>
              </a:solidFill>
            </a:rPr>
            <a:t>الاعداد التعاقدية حسب العقد</a:t>
          </a:r>
          <a:endParaRPr lang="en-US" sz="1300" b="1" u="sng" kern="1200" dirty="0">
            <a:solidFill>
              <a:srgbClr val="FF0000"/>
            </a:solidFill>
          </a:endParaRPr>
        </a:p>
      </dsp:txBody>
      <dsp:txXfrm>
        <a:off x="5706494" y="16895"/>
        <a:ext cx="982210" cy="543041"/>
      </dsp:txXfrm>
    </dsp:sp>
    <dsp:sp modelId="{5B0271A6-3976-4FE6-903E-9320FDAD3177}">
      <dsp:nvSpPr>
        <dsp:cNvPr id="0" name=""/>
        <dsp:cNvSpPr/>
      </dsp:nvSpPr>
      <dsp:spPr>
        <a:xfrm>
          <a:off x="6807200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807200" y="212825"/>
        <a:ext cx="150774" cy="151180"/>
      </dsp:txXfrm>
    </dsp:sp>
    <dsp:sp modelId="{D6722D64-9F5B-4569-A1AC-55123B16CAF3}">
      <dsp:nvSpPr>
        <dsp:cNvPr id="0" name=""/>
        <dsp:cNvSpPr/>
      </dsp:nvSpPr>
      <dsp:spPr>
        <a:xfrm>
          <a:off x="711200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الشركة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7128895" y="16895"/>
        <a:ext cx="982210" cy="5430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62199-8419-48C2-BFB6-8FF58FE2DA88}">
      <dsp:nvSpPr>
        <dsp:cNvPr id="0" name=""/>
        <dsp:cNvSpPr/>
      </dsp:nvSpPr>
      <dsp:spPr>
        <a:xfrm>
          <a:off x="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kern="1200" dirty="0" smtClean="0">
              <a:solidFill>
                <a:schemeClr val="tx1"/>
              </a:solidFill>
            </a:rPr>
            <a:t>الانتهاء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6895" y="16895"/>
        <a:ext cx="982210" cy="543041"/>
      </dsp:txXfrm>
    </dsp:sp>
    <dsp:sp modelId="{78E6DE7B-F36B-4640-B63F-138B92B40480}">
      <dsp:nvSpPr>
        <dsp:cNvPr id="0" name=""/>
        <dsp:cNvSpPr/>
      </dsp:nvSpPr>
      <dsp:spPr>
        <a:xfrm>
          <a:off x="11175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17599" y="212825"/>
        <a:ext cx="150774" cy="151180"/>
      </dsp:txXfrm>
    </dsp:sp>
    <dsp:sp modelId="{C92E683D-304D-4A0A-B2F5-D7BE23D503A0}">
      <dsp:nvSpPr>
        <dsp:cNvPr id="0" name=""/>
        <dsp:cNvSpPr/>
      </dsp:nvSpPr>
      <dsp:spPr>
        <a:xfrm>
          <a:off x="14223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مطابقة مع الاعداد التعاقدية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1439294" y="16895"/>
        <a:ext cx="982210" cy="543041"/>
      </dsp:txXfrm>
    </dsp:sp>
    <dsp:sp modelId="{CF9887D3-984B-46AF-B9A0-0411EFBC03BF}">
      <dsp:nvSpPr>
        <dsp:cNvPr id="0" name=""/>
        <dsp:cNvSpPr/>
      </dsp:nvSpPr>
      <dsp:spPr>
        <a:xfrm>
          <a:off x="25399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39999" y="212825"/>
        <a:ext cx="150774" cy="151180"/>
      </dsp:txXfrm>
    </dsp:sp>
    <dsp:sp modelId="{ED19FC5C-124A-4802-BF8C-36CB5BD47E65}">
      <dsp:nvSpPr>
        <dsp:cNvPr id="0" name=""/>
        <dsp:cNvSpPr/>
      </dsp:nvSpPr>
      <dsp:spPr>
        <a:xfrm>
          <a:off x="28447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معاينة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2861694" y="16895"/>
        <a:ext cx="982210" cy="543041"/>
      </dsp:txXfrm>
    </dsp:sp>
    <dsp:sp modelId="{290A4D17-6215-4874-A446-C42281D6593F}">
      <dsp:nvSpPr>
        <dsp:cNvPr id="0" name=""/>
        <dsp:cNvSpPr/>
      </dsp:nvSpPr>
      <dsp:spPr>
        <a:xfrm>
          <a:off x="3962400" y="162431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62400" y="212825"/>
        <a:ext cx="150774" cy="151180"/>
      </dsp:txXfrm>
    </dsp:sp>
    <dsp:sp modelId="{CD263D2B-4234-48E1-9967-37F15193A887}">
      <dsp:nvSpPr>
        <dsp:cNvPr id="0" name=""/>
        <dsp:cNvSpPr/>
      </dsp:nvSpPr>
      <dsp:spPr>
        <a:xfrm>
          <a:off x="42671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1" u="sng" kern="1200" dirty="0" smtClean="0">
              <a:solidFill>
                <a:srgbClr val="FF0000"/>
              </a:solidFill>
            </a:rPr>
            <a:t>اضافة </a:t>
          </a:r>
          <a:r>
            <a:rPr lang="ar-SA" sz="1300" b="1" u="sng" kern="1200" dirty="0" smtClean="0">
              <a:solidFill>
                <a:srgbClr val="FF0000"/>
              </a:solidFill>
            </a:rPr>
            <a:t>عمالة</a:t>
          </a:r>
          <a:endParaRPr lang="en-US" sz="1300" b="1" u="sng" kern="1200" dirty="0">
            <a:solidFill>
              <a:srgbClr val="FF0000"/>
            </a:solidFill>
          </a:endParaRPr>
        </a:p>
      </dsp:txBody>
      <dsp:txXfrm>
        <a:off x="4284094" y="16895"/>
        <a:ext cx="982210" cy="543041"/>
      </dsp:txXfrm>
    </dsp:sp>
    <dsp:sp modelId="{CFCC345F-40CF-4FA1-B3AF-32BB5945CE54}">
      <dsp:nvSpPr>
        <dsp:cNvPr id="0" name=""/>
        <dsp:cNvSpPr/>
      </dsp:nvSpPr>
      <dsp:spPr>
        <a:xfrm rot="10800000">
          <a:off x="53847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5449417" y="212825"/>
        <a:ext cx="150774" cy="151180"/>
      </dsp:txXfrm>
    </dsp:sp>
    <dsp:sp modelId="{29DEB51B-F959-4342-BD17-E7B43BBF73FC}">
      <dsp:nvSpPr>
        <dsp:cNvPr id="0" name=""/>
        <dsp:cNvSpPr/>
      </dsp:nvSpPr>
      <dsp:spPr>
        <a:xfrm>
          <a:off x="56895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الاعداد التعاقدية حسب العقد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5706494" y="16895"/>
        <a:ext cx="982210" cy="543041"/>
      </dsp:txXfrm>
    </dsp:sp>
    <dsp:sp modelId="{5B0271A6-3976-4FE6-903E-9320FDAD3177}">
      <dsp:nvSpPr>
        <dsp:cNvPr id="0" name=""/>
        <dsp:cNvSpPr/>
      </dsp:nvSpPr>
      <dsp:spPr>
        <a:xfrm>
          <a:off x="6807200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807200" y="212825"/>
        <a:ext cx="150774" cy="151180"/>
      </dsp:txXfrm>
    </dsp:sp>
    <dsp:sp modelId="{D6722D64-9F5B-4569-A1AC-55123B16CAF3}">
      <dsp:nvSpPr>
        <dsp:cNvPr id="0" name=""/>
        <dsp:cNvSpPr/>
      </dsp:nvSpPr>
      <dsp:spPr>
        <a:xfrm>
          <a:off x="711200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الشركة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7128895" y="16895"/>
        <a:ext cx="982210" cy="543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62199-8419-48C2-BFB6-8FF58FE2DA88}">
      <dsp:nvSpPr>
        <dsp:cNvPr id="0" name=""/>
        <dsp:cNvSpPr/>
      </dsp:nvSpPr>
      <dsp:spPr>
        <a:xfrm>
          <a:off x="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kern="1200" dirty="0" smtClean="0">
              <a:solidFill>
                <a:schemeClr val="tx1"/>
              </a:solidFill>
            </a:rPr>
            <a:t>الانتهاء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6895" y="16895"/>
        <a:ext cx="982210" cy="543041"/>
      </dsp:txXfrm>
    </dsp:sp>
    <dsp:sp modelId="{78E6DE7B-F36B-4640-B63F-138B92B40480}">
      <dsp:nvSpPr>
        <dsp:cNvPr id="0" name=""/>
        <dsp:cNvSpPr/>
      </dsp:nvSpPr>
      <dsp:spPr>
        <a:xfrm>
          <a:off x="11175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17599" y="212825"/>
        <a:ext cx="150774" cy="151180"/>
      </dsp:txXfrm>
    </dsp:sp>
    <dsp:sp modelId="{C92E683D-304D-4A0A-B2F5-D7BE23D503A0}">
      <dsp:nvSpPr>
        <dsp:cNvPr id="0" name=""/>
        <dsp:cNvSpPr/>
      </dsp:nvSpPr>
      <dsp:spPr>
        <a:xfrm>
          <a:off x="14223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مطابقة مع الاعداد التعاقدية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1439294" y="16895"/>
        <a:ext cx="982210" cy="543041"/>
      </dsp:txXfrm>
    </dsp:sp>
    <dsp:sp modelId="{CF9887D3-984B-46AF-B9A0-0411EFBC03BF}">
      <dsp:nvSpPr>
        <dsp:cNvPr id="0" name=""/>
        <dsp:cNvSpPr/>
      </dsp:nvSpPr>
      <dsp:spPr>
        <a:xfrm>
          <a:off x="25399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39999" y="212825"/>
        <a:ext cx="150774" cy="151180"/>
      </dsp:txXfrm>
    </dsp:sp>
    <dsp:sp modelId="{ED19FC5C-124A-4802-BF8C-36CB5BD47E65}">
      <dsp:nvSpPr>
        <dsp:cNvPr id="0" name=""/>
        <dsp:cNvSpPr/>
      </dsp:nvSpPr>
      <dsp:spPr>
        <a:xfrm>
          <a:off x="28447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1" u="sng" kern="1200" dirty="0" smtClean="0">
              <a:solidFill>
                <a:srgbClr val="FF0000"/>
              </a:solidFill>
            </a:rPr>
            <a:t>معاينة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2861694" y="16895"/>
        <a:ext cx="982210" cy="543041"/>
      </dsp:txXfrm>
    </dsp:sp>
    <dsp:sp modelId="{290A4D17-6215-4874-A446-C42281D6593F}">
      <dsp:nvSpPr>
        <dsp:cNvPr id="0" name=""/>
        <dsp:cNvSpPr/>
      </dsp:nvSpPr>
      <dsp:spPr>
        <a:xfrm>
          <a:off x="3962400" y="162431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62400" y="212825"/>
        <a:ext cx="150774" cy="151180"/>
      </dsp:txXfrm>
    </dsp:sp>
    <dsp:sp modelId="{CD263D2B-4234-48E1-9967-37F15193A887}">
      <dsp:nvSpPr>
        <dsp:cNvPr id="0" name=""/>
        <dsp:cNvSpPr/>
      </dsp:nvSpPr>
      <dsp:spPr>
        <a:xfrm>
          <a:off x="42671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اضافة </a:t>
          </a:r>
          <a:r>
            <a:rPr lang="ar-SA" sz="1300" b="0" u="none" kern="1200" dirty="0" smtClean="0">
              <a:solidFill>
                <a:schemeClr val="tx1"/>
              </a:solidFill>
            </a:rPr>
            <a:t>عمالة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4284094" y="16895"/>
        <a:ext cx="982210" cy="543041"/>
      </dsp:txXfrm>
    </dsp:sp>
    <dsp:sp modelId="{CFCC345F-40CF-4FA1-B3AF-32BB5945CE54}">
      <dsp:nvSpPr>
        <dsp:cNvPr id="0" name=""/>
        <dsp:cNvSpPr/>
      </dsp:nvSpPr>
      <dsp:spPr>
        <a:xfrm rot="10800000">
          <a:off x="53847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5449417" y="212825"/>
        <a:ext cx="150774" cy="151180"/>
      </dsp:txXfrm>
    </dsp:sp>
    <dsp:sp modelId="{29DEB51B-F959-4342-BD17-E7B43BBF73FC}">
      <dsp:nvSpPr>
        <dsp:cNvPr id="0" name=""/>
        <dsp:cNvSpPr/>
      </dsp:nvSpPr>
      <dsp:spPr>
        <a:xfrm>
          <a:off x="56895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الاعداد التعاقدية حسب العقد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5706494" y="16895"/>
        <a:ext cx="982210" cy="543041"/>
      </dsp:txXfrm>
    </dsp:sp>
    <dsp:sp modelId="{5B0271A6-3976-4FE6-903E-9320FDAD3177}">
      <dsp:nvSpPr>
        <dsp:cNvPr id="0" name=""/>
        <dsp:cNvSpPr/>
      </dsp:nvSpPr>
      <dsp:spPr>
        <a:xfrm>
          <a:off x="6807200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807200" y="212825"/>
        <a:ext cx="150774" cy="151180"/>
      </dsp:txXfrm>
    </dsp:sp>
    <dsp:sp modelId="{D6722D64-9F5B-4569-A1AC-55123B16CAF3}">
      <dsp:nvSpPr>
        <dsp:cNvPr id="0" name=""/>
        <dsp:cNvSpPr/>
      </dsp:nvSpPr>
      <dsp:spPr>
        <a:xfrm>
          <a:off x="711200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الشركة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7128895" y="16895"/>
        <a:ext cx="982210" cy="5430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62199-8419-48C2-BFB6-8FF58FE2DA88}">
      <dsp:nvSpPr>
        <dsp:cNvPr id="0" name=""/>
        <dsp:cNvSpPr/>
      </dsp:nvSpPr>
      <dsp:spPr>
        <a:xfrm>
          <a:off x="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الانتهاء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16895" y="16895"/>
        <a:ext cx="982210" cy="543041"/>
      </dsp:txXfrm>
    </dsp:sp>
    <dsp:sp modelId="{78E6DE7B-F36B-4640-B63F-138B92B40480}">
      <dsp:nvSpPr>
        <dsp:cNvPr id="0" name=""/>
        <dsp:cNvSpPr/>
      </dsp:nvSpPr>
      <dsp:spPr>
        <a:xfrm>
          <a:off x="11175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17599" y="212825"/>
        <a:ext cx="150774" cy="151180"/>
      </dsp:txXfrm>
    </dsp:sp>
    <dsp:sp modelId="{C92E683D-304D-4A0A-B2F5-D7BE23D503A0}">
      <dsp:nvSpPr>
        <dsp:cNvPr id="0" name=""/>
        <dsp:cNvSpPr/>
      </dsp:nvSpPr>
      <dsp:spPr>
        <a:xfrm>
          <a:off x="14223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1" u="sng" kern="1200" dirty="0" smtClean="0">
              <a:solidFill>
                <a:srgbClr val="FF0000"/>
              </a:solidFill>
            </a:rPr>
            <a:t>مطابقة مع الاعداد التعاقدية</a:t>
          </a:r>
          <a:endParaRPr lang="en-US" sz="1300" b="1" u="sng" kern="1200" dirty="0">
            <a:solidFill>
              <a:srgbClr val="FF0000"/>
            </a:solidFill>
          </a:endParaRPr>
        </a:p>
      </dsp:txBody>
      <dsp:txXfrm>
        <a:off x="1439294" y="16895"/>
        <a:ext cx="982210" cy="543041"/>
      </dsp:txXfrm>
    </dsp:sp>
    <dsp:sp modelId="{CF9887D3-984B-46AF-B9A0-0411EFBC03BF}">
      <dsp:nvSpPr>
        <dsp:cNvPr id="0" name=""/>
        <dsp:cNvSpPr/>
      </dsp:nvSpPr>
      <dsp:spPr>
        <a:xfrm>
          <a:off x="25399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39999" y="212825"/>
        <a:ext cx="150774" cy="151180"/>
      </dsp:txXfrm>
    </dsp:sp>
    <dsp:sp modelId="{ED19FC5C-124A-4802-BF8C-36CB5BD47E65}">
      <dsp:nvSpPr>
        <dsp:cNvPr id="0" name=""/>
        <dsp:cNvSpPr/>
      </dsp:nvSpPr>
      <dsp:spPr>
        <a:xfrm>
          <a:off x="28447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معاينة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2861694" y="16895"/>
        <a:ext cx="982210" cy="543041"/>
      </dsp:txXfrm>
    </dsp:sp>
    <dsp:sp modelId="{290A4D17-6215-4874-A446-C42281D6593F}">
      <dsp:nvSpPr>
        <dsp:cNvPr id="0" name=""/>
        <dsp:cNvSpPr/>
      </dsp:nvSpPr>
      <dsp:spPr>
        <a:xfrm>
          <a:off x="3962400" y="162431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62400" y="212825"/>
        <a:ext cx="150774" cy="151180"/>
      </dsp:txXfrm>
    </dsp:sp>
    <dsp:sp modelId="{CD263D2B-4234-48E1-9967-37F15193A887}">
      <dsp:nvSpPr>
        <dsp:cNvPr id="0" name=""/>
        <dsp:cNvSpPr/>
      </dsp:nvSpPr>
      <dsp:spPr>
        <a:xfrm>
          <a:off x="42671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اضافة </a:t>
          </a:r>
          <a:r>
            <a:rPr lang="ar-SA" sz="1300" b="0" u="none" kern="1200" dirty="0" smtClean="0">
              <a:solidFill>
                <a:schemeClr val="tx1"/>
              </a:solidFill>
            </a:rPr>
            <a:t>عمالة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4284094" y="16895"/>
        <a:ext cx="982210" cy="543041"/>
      </dsp:txXfrm>
    </dsp:sp>
    <dsp:sp modelId="{CFCC345F-40CF-4FA1-B3AF-32BB5945CE54}">
      <dsp:nvSpPr>
        <dsp:cNvPr id="0" name=""/>
        <dsp:cNvSpPr/>
      </dsp:nvSpPr>
      <dsp:spPr>
        <a:xfrm rot="10800000">
          <a:off x="53847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5449417" y="212825"/>
        <a:ext cx="150774" cy="151180"/>
      </dsp:txXfrm>
    </dsp:sp>
    <dsp:sp modelId="{29DEB51B-F959-4342-BD17-E7B43BBF73FC}">
      <dsp:nvSpPr>
        <dsp:cNvPr id="0" name=""/>
        <dsp:cNvSpPr/>
      </dsp:nvSpPr>
      <dsp:spPr>
        <a:xfrm>
          <a:off x="56895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الاعداد التعاقدية حسب العقد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5706494" y="16895"/>
        <a:ext cx="982210" cy="543041"/>
      </dsp:txXfrm>
    </dsp:sp>
    <dsp:sp modelId="{5B0271A6-3976-4FE6-903E-9320FDAD3177}">
      <dsp:nvSpPr>
        <dsp:cNvPr id="0" name=""/>
        <dsp:cNvSpPr/>
      </dsp:nvSpPr>
      <dsp:spPr>
        <a:xfrm>
          <a:off x="6833061" y="169705"/>
          <a:ext cx="163669" cy="237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833061" y="217189"/>
        <a:ext cx="114568" cy="142453"/>
      </dsp:txXfrm>
    </dsp:sp>
    <dsp:sp modelId="{D6722D64-9F5B-4569-A1AC-55123B16CAF3}">
      <dsp:nvSpPr>
        <dsp:cNvPr id="0" name=""/>
        <dsp:cNvSpPr/>
      </dsp:nvSpPr>
      <dsp:spPr>
        <a:xfrm>
          <a:off x="711200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الشركة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7128895" y="16895"/>
        <a:ext cx="982210" cy="5430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62199-8419-48C2-BFB6-8FF58FE2DA88}">
      <dsp:nvSpPr>
        <dsp:cNvPr id="0" name=""/>
        <dsp:cNvSpPr/>
      </dsp:nvSpPr>
      <dsp:spPr>
        <a:xfrm>
          <a:off x="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1" u="sng" kern="1200" dirty="0" smtClean="0">
              <a:solidFill>
                <a:srgbClr val="FF0000"/>
              </a:solidFill>
            </a:rPr>
            <a:t>الانتهاء</a:t>
          </a:r>
          <a:endParaRPr lang="en-US" sz="1300" b="1" u="sng" kern="1200" dirty="0">
            <a:solidFill>
              <a:srgbClr val="FF0000"/>
            </a:solidFill>
          </a:endParaRPr>
        </a:p>
      </dsp:txBody>
      <dsp:txXfrm>
        <a:off x="16895" y="16895"/>
        <a:ext cx="982210" cy="543041"/>
      </dsp:txXfrm>
    </dsp:sp>
    <dsp:sp modelId="{78E6DE7B-F36B-4640-B63F-138B92B40480}">
      <dsp:nvSpPr>
        <dsp:cNvPr id="0" name=""/>
        <dsp:cNvSpPr/>
      </dsp:nvSpPr>
      <dsp:spPr>
        <a:xfrm>
          <a:off x="11175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117599" y="212825"/>
        <a:ext cx="150774" cy="151180"/>
      </dsp:txXfrm>
    </dsp:sp>
    <dsp:sp modelId="{C92E683D-304D-4A0A-B2F5-D7BE23D503A0}">
      <dsp:nvSpPr>
        <dsp:cNvPr id="0" name=""/>
        <dsp:cNvSpPr/>
      </dsp:nvSpPr>
      <dsp:spPr>
        <a:xfrm>
          <a:off x="14223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مطابقة مع الاعداد التعاقدية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1439294" y="16895"/>
        <a:ext cx="982210" cy="543041"/>
      </dsp:txXfrm>
    </dsp:sp>
    <dsp:sp modelId="{CF9887D3-984B-46AF-B9A0-0411EFBC03BF}">
      <dsp:nvSpPr>
        <dsp:cNvPr id="0" name=""/>
        <dsp:cNvSpPr/>
      </dsp:nvSpPr>
      <dsp:spPr>
        <a:xfrm>
          <a:off x="25399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39999" y="212825"/>
        <a:ext cx="150774" cy="151180"/>
      </dsp:txXfrm>
    </dsp:sp>
    <dsp:sp modelId="{ED19FC5C-124A-4802-BF8C-36CB5BD47E65}">
      <dsp:nvSpPr>
        <dsp:cNvPr id="0" name=""/>
        <dsp:cNvSpPr/>
      </dsp:nvSpPr>
      <dsp:spPr>
        <a:xfrm>
          <a:off x="28447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معاينة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2861694" y="16895"/>
        <a:ext cx="982210" cy="543041"/>
      </dsp:txXfrm>
    </dsp:sp>
    <dsp:sp modelId="{290A4D17-6215-4874-A446-C42281D6593F}">
      <dsp:nvSpPr>
        <dsp:cNvPr id="0" name=""/>
        <dsp:cNvSpPr/>
      </dsp:nvSpPr>
      <dsp:spPr>
        <a:xfrm>
          <a:off x="3962400" y="162431"/>
          <a:ext cx="215391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962400" y="212825"/>
        <a:ext cx="150774" cy="151180"/>
      </dsp:txXfrm>
    </dsp:sp>
    <dsp:sp modelId="{CD263D2B-4234-48E1-9967-37F15193A887}">
      <dsp:nvSpPr>
        <dsp:cNvPr id="0" name=""/>
        <dsp:cNvSpPr/>
      </dsp:nvSpPr>
      <dsp:spPr>
        <a:xfrm>
          <a:off x="42671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اضافة </a:t>
          </a:r>
          <a:r>
            <a:rPr lang="ar-SA" sz="1300" b="0" u="none" kern="1200" dirty="0" smtClean="0">
              <a:solidFill>
                <a:schemeClr val="tx1"/>
              </a:solidFill>
            </a:rPr>
            <a:t>عمالة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4284094" y="16895"/>
        <a:ext cx="982210" cy="543041"/>
      </dsp:txXfrm>
    </dsp:sp>
    <dsp:sp modelId="{CFCC345F-40CF-4FA1-B3AF-32BB5945CE54}">
      <dsp:nvSpPr>
        <dsp:cNvPr id="0" name=""/>
        <dsp:cNvSpPr/>
      </dsp:nvSpPr>
      <dsp:spPr>
        <a:xfrm rot="10800000">
          <a:off x="5384799" y="162431"/>
          <a:ext cx="215392" cy="251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5449417" y="212825"/>
        <a:ext cx="150774" cy="151180"/>
      </dsp:txXfrm>
    </dsp:sp>
    <dsp:sp modelId="{29DEB51B-F959-4342-BD17-E7B43BBF73FC}">
      <dsp:nvSpPr>
        <dsp:cNvPr id="0" name=""/>
        <dsp:cNvSpPr/>
      </dsp:nvSpPr>
      <dsp:spPr>
        <a:xfrm>
          <a:off x="5689599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الاعداد التعاقدية حسب العقد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5706494" y="16895"/>
        <a:ext cx="982210" cy="543041"/>
      </dsp:txXfrm>
    </dsp:sp>
    <dsp:sp modelId="{5B0271A6-3976-4FE6-903E-9320FDAD3177}">
      <dsp:nvSpPr>
        <dsp:cNvPr id="0" name=""/>
        <dsp:cNvSpPr/>
      </dsp:nvSpPr>
      <dsp:spPr>
        <a:xfrm>
          <a:off x="6833061" y="169705"/>
          <a:ext cx="163669" cy="2374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833061" y="217189"/>
        <a:ext cx="114568" cy="142453"/>
      </dsp:txXfrm>
    </dsp:sp>
    <dsp:sp modelId="{D6722D64-9F5B-4569-A1AC-55123B16CAF3}">
      <dsp:nvSpPr>
        <dsp:cNvPr id="0" name=""/>
        <dsp:cNvSpPr/>
      </dsp:nvSpPr>
      <dsp:spPr>
        <a:xfrm>
          <a:off x="7112000" y="0"/>
          <a:ext cx="1016000" cy="5768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1300" b="0" u="none" kern="1200" dirty="0" smtClean="0">
              <a:solidFill>
                <a:schemeClr val="tx1"/>
              </a:solidFill>
            </a:rPr>
            <a:t>الشركة</a:t>
          </a:r>
          <a:endParaRPr lang="en-US" sz="1300" b="0" u="none" kern="1200" dirty="0">
            <a:solidFill>
              <a:schemeClr val="tx1"/>
            </a:solidFill>
          </a:endParaRPr>
        </a:p>
      </dsp:txBody>
      <dsp:txXfrm>
        <a:off x="7128895" y="16895"/>
        <a:ext cx="982210" cy="543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0EDA6-9DE6-48E1-BF10-0CAEECEC7FCE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72705-A1FE-476F-974B-4116ABC7E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dirty="0" smtClean="0"/>
              <a:t>من خلالها فقط يتم اختيار الشركة والعقد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dirty="0" smtClean="0"/>
              <a:t>التاريخ : (اجباري)</a:t>
            </a:r>
            <a:r>
              <a:rPr lang="ar-SA" baseline="0" dirty="0" smtClean="0"/>
              <a:t> يظهر تاريخ اليوم او امكانية التعديل من قبل المستخدم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الشركة : (اجباري) تظهر بقائمة منسدلة من جدول الشركات ، مع العلم امكانية استخدام هذه الشاشة من قبل مستخدم الشركة ، وعندها تكون فقط قيمة للعرض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العقد : (اختياري) يجب ان تظهر فقط العقود التابعة للشركة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الاعداد التعاقدية مرتبط بالعقد  وتظهر شاشة شاشة جديدة تظهر الاعداد التعاقدية (سيتم تصميمها لاحقا)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نطاق العمل : تعتمد على حقل العقد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نطاق العمل : مرتبط بنطاق العمل وتظهر شاشة على شكل خريطة تظهر نطاق العمل للمشروع (سيتم تصميمها لاحقا)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72705-A1FE-476F-974B-4116ABC7E2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72705-A1FE-476F-974B-4116ABC7E2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41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dirty="0" smtClean="0"/>
              <a:t>عند الانتقال الى الخطوة الثانية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dirty="0" smtClean="0"/>
              <a:t>تظهر</a:t>
            </a:r>
            <a:r>
              <a:rPr lang="ar-SA" baseline="0" dirty="0" smtClean="0"/>
              <a:t> شاشة من خلالها ادخال الحقول الخاصة </a:t>
            </a:r>
            <a:r>
              <a:rPr lang="ar-SA" baseline="0" dirty="0" smtClean="0"/>
              <a:t>بالعمالة</a:t>
            </a:r>
            <a:endParaRPr lang="ar-SA" baseline="0" dirty="0" smtClean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اللقب (اجباري) : من قائمة منسدلة</a:t>
            </a:r>
            <a:endParaRPr lang="ar-SA" baseline="0" dirty="0" smtClean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الاسم كاملا (اجباري) : قيمة نصية</a:t>
            </a:r>
            <a:endParaRPr lang="ar-SA" baseline="0" dirty="0" smtClean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الوظيفة (اجباري) : قيمة نصية</a:t>
            </a:r>
            <a:endParaRPr lang="ar-SA" baseline="0" dirty="0" smtClean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نوع الهوية (اجباري) : قائمة منسدلة (هوية او اقامة)</a:t>
            </a:r>
            <a:endParaRPr lang="ar-SA" baseline="0" dirty="0" smtClean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الجنسية : قائمة منسدلة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تاريخ الميلاد: صيغة تاريخ ويقبل الهدري او الميلادي</a:t>
            </a:r>
            <a:endParaRPr lang="ar-SA" baseline="0" dirty="0" smtClean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رقم الاقامة (الهوية) : اجباري قيمة نصية</a:t>
            </a:r>
            <a:endParaRPr lang="ar-SA" baseline="0" dirty="0" smtClean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تاريخ انتهاء الاقامة (اجباري) : تقبل تاريخ هجري او ميلادي</a:t>
            </a:r>
            <a:endParaRPr lang="ar-SA" baseline="0" dirty="0" smtClean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البريد الالكتروني (اختياري : صيغة ايميل</a:t>
            </a:r>
            <a:endParaRPr lang="ar-SA" baseline="0" dirty="0" smtClean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المشرف : اختياري قائمة منسدلة من قائمة الموظفين علما تظهر فقط الموظفين التابعين للشركة والعقد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العنوان :  اختياري قيمة نصية طويلة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المرفقات: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الصورة الشخصية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صورة الاقامة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صورة الرخصة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صورة التأمين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ملف الاعتماد</a:t>
            </a:r>
            <a:endParaRPr lang="ar-SA" baseline="0" dirty="0" smtClean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SA" baseline="0" dirty="0" smtClean="0"/>
              <a:t>ملاحظات : اختياري – قيمة نصية طويلة</a:t>
            </a:r>
          </a:p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ar-SA" dirty="0" smtClean="0"/>
              <a:t>التحقق:</a:t>
            </a:r>
          </a:p>
          <a:p>
            <a:pPr marL="628650" lvl="1" indent="-171450" algn="r" rtl="1">
              <a:buFont typeface="Arial" panose="020B0604020202020204" pitchFamily="34" charset="0"/>
              <a:buChar char="•"/>
            </a:pPr>
            <a:r>
              <a:rPr lang="ar-SA" dirty="0" smtClean="0"/>
              <a:t>يجب ان لا يتكرر</a:t>
            </a:r>
            <a:r>
              <a:rPr lang="ar-SA" baseline="0" dirty="0" smtClean="0"/>
              <a:t> السجل بنفس </a:t>
            </a:r>
            <a:r>
              <a:rPr lang="ar-SA" baseline="0" dirty="0" smtClean="0"/>
              <a:t>برقم الهوية او الاقامة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72705-A1FE-476F-974B-4116ABC7E2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E72705-A1FE-476F-974B-4116ABC7E2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9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9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8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8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1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7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9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5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3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8A03-4AD0-4F58-A88D-F4A41E8E756D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6CBD-3D6C-4B3C-A8AA-3A7821090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95095" y="3252158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17192" y="3252158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العقد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95095" y="2652805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317192" y="2652805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الشركة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195095" y="3851511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317192" y="3851511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نطاق العمل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724613" y="4951563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التالي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8195095" y="2107430"/>
            <a:ext cx="1837426" cy="3536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317192" y="2107430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التاريخ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046453" y="3252158"/>
            <a:ext cx="2863971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>
                <a:solidFill>
                  <a:srgbClr val="FF0000"/>
                </a:solidFill>
              </a:rPr>
              <a:t>اضغط لاستعراض الاعداد التعاقدية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46452" y="3851510"/>
            <a:ext cx="2863971" cy="3536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>
                <a:solidFill>
                  <a:srgbClr val="FF0000"/>
                </a:solidFill>
              </a:rPr>
              <a:t>نطاق العمل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954295" y="8354"/>
            <a:ext cx="21531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اضافة </a:t>
            </a:r>
            <a:r>
              <a:rPr lang="ar-SA" sz="2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عمالة لشركة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val="2364555810"/>
              </p:ext>
            </p:extLst>
          </p:nvPr>
        </p:nvGraphicFramePr>
        <p:xfrm>
          <a:off x="3897514" y="376706"/>
          <a:ext cx="8128000" cy="57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682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/>
          <p:cNvSpPr/>
          <p:nvPr/>
        </p:nvSpPr>
        <p:spPr>
          <a:xfrm>
            <a:off x="9954295" y="8354"/>
            <a:ext cx="21531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اضافة </a:t>
            </a:r>
            <a:r>
              <a:rPr lang="ar-SA" sz="2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عمالة لشركة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444307" y="2528530"/>
            <a:ext cx="62744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تعتمد على شاشة الاعداد التعاقدية للعقود ، سيتم انشائها لاحقا</a:t>
            </a:r>
            <a:endParaRPr lang="en-US" sz="24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08" name="Diagram 107"/>
          <p:cNvGraphicFramePr/>
          <p:nvPr>
            <p:extLst>
              <p:ext uri="{D42A27DB-BD31-4B8C-83A1-F6EECF244321}">
                <p14:modId xmlns:p14="http://schemas.microsoft.com/office/powerpoint/2010/main" val="1990257415"/>
              </p:ext>
            </p:extLst>
          </p:nvPr>
        </p:nvGraphicFramePr>
        <p:xfrm>
          <a:off x="3897514" y="376706"/>
          <a:ext cx="8128000" cy="57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89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/>
          <p:cNvSpPr/>
          <p:nvPr/>
        </p:nvSpPr>
        <p:spPr>
          <a:xfrm>
            <a:off x="9954295" y="8354"/>
            <a:ext cx="21531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اضافة </a:t>
            </a:r>
            <a:r>
              <a:rPr lang="ar-SA" sz="2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عمالة لشركة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944876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التالي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6403855" y="5839050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&lt;&lt; </a:t>
            </a:r>
            <a:r>
              <a:rPr lang="ar-SA" dirty="0" smtClean="0"/>
              <a:t>اضافة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3199727" y="4889606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1&gt;&gt;2</a:t>
            </a: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3489511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السابق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96019" y="1652204"/>
            <a:ext cx="7404894" cy="3068759"/>
            <a:chOff x="196019" y="1652204"/>
            <a:chExt cx="7404894" cy="3068759"/>
          </a:xfrm>
        </p:grpSpPr>
        <p:sp>
          <p:nvSpPr>
            <p:cNvPr id="176" name="Rectangle 175"/>
            <p:cNvSpPr/>
            <p:nvPr/>
          </p:nvSpPr>
          <p:spPr>
            <a:xfrm>
              <a:off x="6694531" y="1652205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70201" y="1659797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428619" y="1659797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799977" y="1652205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162363" y="1659797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629674" y="1652204"/>
              <a:ext cx="729787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464339" y="1659797"/>
              <a:ext cx="608156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948905" y="1660234"/>
              <a:ext cx="608156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206670" y="1659797"/>
              <a:ext cx="608156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96019" y="1659797"/>
              <a:ext cx="905773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694531" y="2164295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070201" y="217188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5428619" y="217188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799977" y="2164295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162363" y="217188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629674" y="2164294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3464339" y="2171887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1948905" y="2172324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206670" y="2171887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96019" y="2171887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694531" y="257411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070201" y="258170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428619" y="258170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799977" y="257411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4162363" y="258170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629674" y="2574111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3464339" y="2581704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1948905" y="2582141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1206670" y="2581704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196019" y="2581704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694531" y="301676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070201" y="302435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428619" y="302435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799977" y="301676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162363" y="302435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629674" y="3016759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3464339" y="3024352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1948905" y="3024789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206670" y="3024352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96019" y="3024352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6694531" y="345754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6070201" y="3465136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428619" y="3465136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799977" y="345754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162363" y="3465136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629674" y="3457543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464339" y="3465136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1948905" y="3465573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206670" y="3465136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96019" y="3465136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6694531" y="3898328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6070201" y="390592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428619" y="390592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4799977" y="3898328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4162363" y="390592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629674" y="3898327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464339" y="3905920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948905" y="3906357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1206670" y="3905920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196019" y="3905920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6694531" y="4359251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6070201" y="4366843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428619" y="4366843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4799977" y="4359251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4162363" y="4366843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629674" y="4359250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464339" y="4366843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948905" y="4367280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206670" y="4366843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196019" y="4366843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302316" y="2165968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7302316" y="2574110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7316242" y="3025945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7316242" y="3434087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7302315" y="3894831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5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7302315" y="4351786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6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058477" y="1629292"/>
            <a:ext cx="3519576" cy="5009281"/>
            <a:chOff x="8058477" y="1629292"/>
            <a:chExt cx="3519576" cy="5009281"/>
          </a:xfrm>
        </p:grpSpPr>
        <p:sp>
          <p:nvSpPr>
            <p:cNvPr id="7" name="Rectangle 6"/>
            <p:cNvSpPr/>
            <p:nvPr/>
          </p:nvSpPr>
          <p:spPr>
            <a:xfrm>
              <a:off x="8058477" y="2917840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180574" y="2917840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الوظيفية</a:t>
              </a:r>
              <a:endParaRPr lang="en-US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058477" y="2482391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180574" y="2482391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الاسم كاملا (عربي – انجليزي)</a:t>
              </a:r>
              <a:endParaRPr lang="en-US" sz="14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058477" y="3353299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180574" y="3353299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نوع الهوية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58477" y="2049154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180574" y="2049154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الكود الوظيفي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58477" y="4657444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180574" y="4657444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تاريخ الانتهاء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58477" y="4221995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0180574" y="4221995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رقم الاقامة</a:t>
              </a:r>
              <a:endParaRPr lang="en-US" sz="14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058477" y="5092903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180574" y="5092903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البريد الالكتروني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058477" y="3788758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180574" y="3788758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الجنسية</a:t>
              </a:r>
              <a:endParaRPr lang="en-US" sz="14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58477" y="5528362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180574" y="5528362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الجوال</a:t>
              </a:r>
              <a:endParaRPr lang="en-US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58477" y="5963821"/>
              <a:ext cx="1837426" cy="674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180574" y="5963821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ملاحظات</a:t>
              </a:r>
              <a:endParaRPr lang="en-US" sz="1400" dirty="0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8058477" y="1629292"/>
              <a:ext cx="1837426" cy="3536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0180574" y="1629292"/>
              <a:ext cx="139747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400" dirty="0" smtClean="0"/>
                <a:t>اللقب</a:t>
              </a:r>
              <a:endParaRPr lang="en-US" sz="1400" dirty="0"/>
            </a:p>
          </p:txBody>
        </p:sp>
      </p:grpSp>
      <p:sp>
        <p:nvSpPr>
          <p:cNvPr id="3" name="Down Arrow 2"/>
          <p:cNvSpPr/>
          <p:nvPr/>
        </p:nvSpPr>
        <p:spPr>
          <a:xfrm>
            <a:off x="648905" y="5243289"/>
            <a:ext cx="243193" cy="142493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418" y="5583779"/>
            <a:ext cx="318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dirty="0" smtClean="0">
                <a:solidFill>
                  <a:srgbClr val="FF0000"/>
                </a:solidFill>
              </a:rPr>
              <a:t>يجب الاطلاع الى كافة الحقول في الاسفل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13" name="Diagram 112"/>
          <p:cNvGraphicFramePr/>
          <p:nvPr>
            <p:extLst>
              <p:ext uri="{D42A27DB-BD31-4B8C-83A1-F6EECF244321}">
                <p14:modId xmlns:p14="http://schemas.microsoft.com/office/powerpoint/2010/main" val="2006766670"/>
              </p:ext>
            </p:extLst>
          </p:nvPr>
        </p:nvGraphicFramePr>
        <p:xfrm>
          <a:off x="3536913" y="568941"/>
          <a:ext cx="8128000" cy="57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22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62080347"/>
              </p:ext>
            </p:extLst>
          </p:nvPr>
        </p:nvGraphicFramePr>
        <p:xfrm>
          <a:off x="3897514" y="376706"/>
          <a:ext cx="8128000" cy="57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9934257" y="8354"/>
            <a:ext cx="21932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اضافة معدات لشركة</a:t>
            </a:r>
            <a:endParaRPr lang="en-US" sz="2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907804" y="6028293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1&gt;&gt;2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1944876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التالي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489511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السابق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421909" y="1870180"/>
            <a:ext cx="1837426" cy="244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5" name="Rectangle 114"/>
          <p:cNvSpPr/>
          <p:nvPr/>
        </p:nvSpPr>
        <p:spPr>
          <a:xfrm>
            <a:off x="10544006" y="1870180"/>
            <a:ext cx="1397479" cy="2442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العقد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8421909" y="1569759"/>
            <a:ext cx="1837426" cy="244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7" name="Rectangle 116"/>
          <p:cNvSpPr/>
          <p:nvPr/>
        </p:nvSpPr>
        <p:spPr>
          <a:xfrm>
            <a:off x="10544006" y="1569759"/>
            <a:ext cx="1397479" cy="2442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الشركة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8421909" y="2156633"/>
            <a:ext cx="1837426" cy="244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9" name="Rectangle 118"/>
          <p:cNvSpPr/>
          <p:nvPr/>
        </p:nvSpPr>
        <p:spPr>
          <a:xfrm>
            <a:off x="10544006" y="2156633"/>
            <a:ext cx="1397479" cy="2442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نطاق العمل</a:t>
            </a:r>
            <a:endParaRPr lang="en-US" sz="1200" dirty="0"/>
          </a:p>
        </p:txBody>
      </p:sp>
      <p:sp>
        <p:nvSpPr>
          <p:cNvPr id="120" name="Rectangle 119"/>
          <p:cNvSpPr/>
          <p:nvPr/>
        </p:nvSpPr>
        <p:spPr>
          <a:xfrm>
            <a:off x="8421909" y="1270083"/>
            <a:ext cx="1837426" cy="244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1" name="Rectangle 120"/>
          <p:cNvSpPr/>
          <p:nvPr/>
        </p:nvSpPr>
        <p:spPr>
          <a:xfrm>
            <a:off x="10544006" y="1270083"/>
            <a:ext cx="1397479" cy="2442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التاريخ</a:t>
            </a:r>
            <a:endParaRPr lang="en-US" sz="1200" dirty="0"/>
          </a:p>
        </p:txBody>
      </p:sp>
      <p:sp>
        <p:nvSpPr>
          <p:cNvPr id="122" name="Rectangle 121"/>
          <p:cNvSpPr/>
          <p:nvPr/>
        </p:nvSpPr>
        <p:spPr>
          <a:xfrm>
            <a:off x="8421909" y="2447962"/>
            <a:ext cx="1837426" cy="244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3" name="Rectangle 122"/>
          <p:cNvSpPr/>
          <p:nvPr/>
        </p:nvSpPr>
        <p:spPr>
          <a:xfrm>
            <a:off x="10544006" y="2447962"/>
            <a:ext cx="1397479" cy="2442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1200" dirty="0" smtClean="0"/>
              <a:t>شعار الشركة</a:t>
            </a:r>
            <a:endParaRPr lang="en-US" sz="12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779705" y="1392187"/>
            <a:ext cx="7404894" cy="3068759"/>
            <a:chOff x="196019" y="1652204"/>
            <a:chExt cx="7404894" cy="3068759"/>
          </a:xfrm>
        </p:grpSpPr>
        <p:sp>
          <p:nvSpPr>
            <p:cNvPr id="106" name="Rectangle 105"/>
            <p:cNvSpPr/>
            <p:nvPr/>
          </p:nvSpPr>
          <p:spPr>
            <a:xfrm>
              <a:off x="6694531" y="1652205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70201" y="1659797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428619" y="1659797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99977" y="1652205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162363" y="1659797"/>
              <a:ext cx="556029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29674" y="1652204"/>
              <a:ext cx="729787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464339" y="1659797"/>
              <a:ext cx="608156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48905" y="1660234"/>
              <a:ext cx="608156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06670" y="1659797"/>
              <a:ext cx="608156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6019" y="1659797"/>
              <a:ext cx="905773" cy="35368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6694531" y="2164295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070201" y="217188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428619" y="217188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799977" y="2164295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162363" y="2171887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29674" y="2164294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464339" y="2171887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48905" y="2172324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06670" y="2171887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6019" y="2171887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694531" y="257411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6070201" y="258170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428619" y="258170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799977" y="257411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162363" y="258170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629674" y="2574111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3464339" y="2581704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948905" y="2582141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206670" y="2581704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96019" y="2581704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694531" y="301676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070201" y="302435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428619" y="302435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799977" y="301676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162363" y="3024352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629674" y="3016759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464339" y="3024352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48905" y="3024789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206670" y="3024352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96019" y="3024352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694531" y="345754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6070201" y="3465136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5428619" y="3465136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799977" y="3457544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162363" y="3465136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2629674" y="3457543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464339" y="3465136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948905" y="3465573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206670" y="3465136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96019" y="3465136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6694531" y="3898328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6070201" y="390592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5428619" y="390592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799977" y="3898328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4162363" y="3905920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629674" y="3898327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464339" y="3905920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948905" y="3906357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206670" y="3905920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96019" y="3905920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694531" y="4359251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الرئيسي</a:t>
              </a:r>
              <a:endParaRPr lang="en-US" sz="800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070201" y="4366843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نوع المعدة الفرعي</a:t>
              </a:r>
              <a:endParaRPr lang="en-US" sz="800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5428619" y="4366843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السعة</a:t>
              </a:r>
              <a:endParaRPr lang="en-US" sz="800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799977" y="4359251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اسم المعدة</a:t>
              </a:r>
              <a:endParaRPr lang="en-US" sz="800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162363" y="4366843"/>
              <a:ext cx="556029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/>
                <a:t>الرقم</a:t>
              </a:r>
              <a:endParaRPr lang="en-US" sz="800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629674" y="4359250"/>
              <a:ext cx="729787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بالانجليزي</a:t>
              </a:r>
              <a:endParaRPr lang="en-US" sz="1050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3464339" y="4366843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الحروف بالعربي</a:t>
              </a:r>
              <a:endParaRPr lang="en-US" sz="1050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948905" y="4367280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سنة الصنع</a:t>
              </a:r>
              <a:endParaRPr lang="en-US" sz="1050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1206670" y="4366843"/>
              <a:ext cx="608156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صورة المعدة</a:t>
              </a:r>
              <a:endParaRPr lang="en-US" sz="1050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196019" y="4366843"/>
              <a:ext cx="905773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1050" dirty="0" smtClean="0"/>
                <a:t>ملاحظات</a:t>
              </a:r>
              <a:endParaRPr lang="en-US" sz="1050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7302316" y="2165968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1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7302316" y="2574110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316242" y="3025945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3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7316242" y="3434087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4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302315" y="3894831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5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7302315" y="4351786"/>
              <a:ext cx="284671" cy="3536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800" dirty="0" smtClean="0">
                  <a:solidFill>
                    <a:schemeClr val="tx1"/>
                  </a:solidFill>
                </a:rPr>
                <a:t>6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8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19938" y="0"/>
            <a:ext cx="33666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اضافة </a:t>
            </a:r>
            <a:r>
              <a:rPr lang="ar-SA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عمالة لشركة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944876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النهاية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489511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السابق</a:t>
            </a:r>
            <a:endParaRPr lang="en-US" dirty="0"/>
          </a:p>
        </p:txBody>
      </p:sp>
      <p:graphicFrame>
        <p:nvGraphicFramePr>
          <p:cNvPr id="106" name="Diagram 105"/>
          <p:cNvGraphicFramePr/>
          <p:nvPr>
            <p:extLst>
              <p:ext uri="{D42A27DB-BD31-4B8C-83A1-F6EECF244321}">
                <p14:modId xmlns:p14="http://schemas.microsoft.com/office/powerpoint/2010/main" val="260143819"/>
              </p:ext>
            </p:extLst>
          </p:nvPr>
        </p:nvGraphicFramePr>
        <p:xfrm>
          <a:off x="3674986" y="789301"/>
          <a:ext cx="8128000" cy="57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3444307" y="2528530"/>
            <a:ext cx="62744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2400" b="1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تعتمد على شاشة الاعداد التعاقدية للعقود ، سيتم انشائها لاحقا</a:t>
            </a:r>
            <a:endParaRPr lang="en-US" sz="24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872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19938" y="0"/>
            <a:ext cx="336662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اضافة </a:t>
            </a:r>
            <a:r>
              <a:rPr lang="ar-SA" sz="4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عمالة لشركة</a:t>
            </a:r>
            <a:endParaRPr lang="en-US" sz="4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944876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النهاية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3489511" y="6314537"/>
            <a:ext cx="1397479" cy="35368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 smtClean="0"/>
              <a:t>السابق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5331126" y="2838092"/>
            <a:ext cx="2670000" cy="9834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 dirty="0" smtClean="0"/>
              <a:t>تم ارسال الطلب للموافقة</a:t>
            </a:r>
          </a:p>
          <a:p>
            <a:pPr algn="ctr"/>
            <a:r>
              <a:rPr lang="ar-SA" b="1" dirty="0" smtClean="0"/>
              <a:t>رقم </a:t>
            </a:r>
            <a:r>
              <a:rPr lang="ar-SA" b="1" dirty="0" smtClean="0"/>
              <a:t>الطلب 1111 </a:t>
            </a:r>
            <a:endParaRPr lang="en-US" b="1" dirty="0"/>
          </a:p>
        </p:txBody>
      </p:sp>
      <p:graphicFrame>
        <p:nvGraphicFramePr>
          <p:cNvPr id="106" name="Diagram 105"/>
          <p:cNvGraphicFramePr/>
          <p:nvPr>
            <p:extLst>
              <p:ext uri="{D42A27DB-BD31-4B8C-83A1-F6EECF244321}">
                <p14:modId xmlns:p14="http://schemas.microsoft.com/office/powerpoint/2010/main" val="53350763"/>
              </p:ext>
            </p:extLst>
          </p:nvPr>
        </p:nvGraphicFramePr>
        <p:xfrm>
          <a:off x="3674986" y="789301"/>
          <a:ext cx="8128000" cy="57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08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678</Words>
  <Application>Microsoft Office PowerPoint</Application>
  <PresentationFormat>Widescreen</PresentationFormat>
  <Paragraphs>246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57</cp:revision>
  <dcterms:created xsi:type="dcterms:W3CDTF">2019-02-16T11:45:33Z</dcterms:created>
  <dcterms:modified xsi:type="dcterms:W3CDTF">2019-02-16T15:11:36Z</dcterms:modified>
</cp:coreProperties>
</file>