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8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61" r:id="rId6"/>
    <p:sldId id="259" r:id="rId7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77778" autoAdjust="0"/>
  </p:normalViewPr>
  <p:slideViewPr>
    <p:cSldViewPr snapToGrid="0">
      <p:cViewPr varScale="1">
        <p:scale>
          <a:sx n="69" d="100"/>
          <a:sy n="69" d="100"/>
        </p:scale>
        <p:origin x="42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AF8565-A71D-4B80-AE52-B78B6BF434E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733CFA8-6EF1-4CF0-8CD0-1A5E77F2808D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اضافة المعدات </a:t>
          </a:r>
          <a:endParaRPr lang="en-US" b="0" u="none" dirty="0">
            <a:solidFill>
              <a:schemeClr val="tx1"/>
            </a:solidFill>
          </a:endParaRPr>
        </a:p>
      </dgm:t>
    </dgm:pt>
    <dgm:pt modelId="{DAF124CE-40AF-430E-B515-ACABA5912597}" type="parTrans" cxnId="{2332CC53-50AD-4ED7-860B-A59AD4DBFD0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2B34BE9-B2B4-4883-BE61-7B2DD08EFFF1}" type="sibTrans" cxnId="{2332CC53-50AD-4ED7-860B-A59AD4DBFD09}">
      <dgm:prSet/>
      <dgm:spPr/>
      <dgm:t>
        <a:bodyPr/>
        <a:lstStyle/>
        <a:p>
          <a:pPr rtl="1"/>
          <a:endParaRPr lang="en-US">
            <a:solidFill>
              <a:schemeClr val="tx1"/>
            </a:solidFill>
          </a:endParaRPr>
        </a:p>
      </dgm:t>
    </dgm:pt>
    <dgm:pt modelId="{8724E25C-83AA-460A-89B2-5F528B7F63D4}">
      <dgm:prSet phldrT="[Text]"/>
      <dgm:spPr/>
      <dgm:t>
        <a:bodyPr/>
        <a:lstStyle/>
        <a:p>
          <a:pPr rtl="1"/>
          <a:r>
            <a:rPr lang="ar-SA" b="1" u="none" dirty="0" smtClean="0">
              <a:solidFill>
                <a:srgbClr val="FF0000"/>
              </a:solidFill>
            </a:rPr>
            <a:t>الشركة</a:t>
          </a:r>
          <a:endParaRPr lang="en-US" b="1" u="none" dirty="0">
            <a:solidFill>
              <a:srgbClr val="FF0000"/>
            </a:solidFill>
          </a:endParaRPr>
        </a:p>
      </dgm:t>
    </dgm:pt>
    <dgm:pt modelId="{1BA1945C-5A3B-48EB-80A0-ECA0C04F1F98}" type="parTrans" cxnId="{8EC354AD-2379-4FE8-9C20-7AC7999578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4E2AC7F-C8F4-44CF-B9BC-C215EEBFDB32}" type="sibTrans" cxnId="{8EC354AD-2379-4FE8-9C20-7AC7999578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56A8BAE-16A9-4312-9E62-61838896159D}">
      <dgm:prSet phldrT="[Text]"/>
      <dgm:spPr/>
      <dgm:t>
        <a:bodyPr/>
        <a:lstStyle/>
        <a:p>
          <a:pPr rtl="1"/>
          <a:r>
            <a:rPr lang="ar-SA" dirty="0" smtClean="0">
              <a:solidFill>
                <a:schemeClr val="tx1"/>
              </a:solidFill>
            </a:rPr>
            <a:t>الانتهاء</a:t>
          </a:r>
          <a:endParaRPr lang="en-US" dirty="0">
            <a:solidFill>
              <a:schemeClr val="tx1"/>
            </a:solidFill>
          </a:endParaRPr>
        </a:p>
      </dgm:t>
    </dgm:pt>
    <dgm:pt modelId="{95A58862-9375-477B-AACD-B5C35D358BE7}" type="parTrans" cxnId="{70ACDA93-8EA5-41B7-8B20-D9A5652E22F7}">
      <dgm:prSet/>
      <dgm:spPr/>
      <dgm:t>
        <a:bodyPr/>
        <a:lstStyle/>
        <a:p>
          <a:endParaRPr lang="en-US"/>
        </a:p>
      </dgm:t>
    </dgm:pt>
    <dgm:pt modelId="{85026566-F4D3-4B6A-8FFA-3735AFB88073}" type="sibTrans" cxnId="{70ACDA93-8EA5-41B7-8B20-D9A5652E22F7}">
      <dgm:prSet/>
      <dgm:spPr/>
      <dgm:t>
        <a:bodyPr/>
        <a:lstStyle/>
        <a:p>
          <a:endParaRPr lang="en-US"/>
        </a:p>
      </dgm:t>
    </dgm:pt>
    <dgm:pt modelId="{470B2A52-FAFC-4AE1-BEA1-8752D481CE11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الاعداد التعاقدية حسب العقد</a:t>
          </a:r>
          <a:endParaRPr lang="en-US" b="0" u="none" dirty="0">
            <a:solidFill>
              <a:schemeClr val="tx1"/>
            </a:solidFill>
          </a:endParaRPr>
        </a:p>
      </dgm:t>
    </dgm:pt>
    <dgm:pt modelId="{3F3D6024-1DE7-4033-B9EF-C02FB6057E9C}" type="parTrans" cxnId="{036CEB5B-301E-40F6-A7D9-A0CEB74C1411}">
      <dgm:prSet/>
      <dgm:spPr/>
      <dgm:t>
        <a:bodyPr/>
        <a:lstStyle/>
        <a:p>
          <a:endParaRPr lang="en-US"/>
        </a:p>
      </dgm:t>
    </dgm:pt>
    <dgm:pt modelId="{D7747D55-56D7-438C-9785-5B75C38393A0}" type="sibTrans" cxnId="{036CEB5B-301E-40F6-A7D9-A0CEB74C1411}">
      <dgm:prSet/>
      <dgm:spPr/>
      <dgm:t>
        <a:bodyPr/>
        <a:lstStyle/>
        <a:p>
          <a:endParaRPr lang="en-US"/>
        </a:p>
      </dgm:t>
    </dgm:pt>
    <dgm:pt modelId="{12334088-B72E-4022-A9F7-D8FC92A5B33A}">
      <dgm:prSet phldrT="[Text]"/>
      <dgm:spPr/>
      <dgm:t>
        <a:bodyPr/>
        <a:lstStyle/>
        <a:p>
          <a:pPr rtl="1"/>
          <a:r>
            <a:rPr lang="ar-SA" b="0" u="sng" dirty="0" smtClean="0">
              <a:solidFill>
                <a:schemeClr val="tx1"/>
              </a:solidFill>
            </a:rPr>
            <a:t>معاينة</a:t>
          </a:r>
          <a:endParaRPr lang="en-US" b="0" u="none" dirty="0">
            <a:solidFill>
              <a:schemeClr val="tx1"/>
            </a:solidFill>
          </a:endParaRPr>
        </a:p>
      </dgm:t>
    </dgm:pt>
    <dgm:pt modelId="{52A47665-0AB8-4608-8422-B5DE37B33315}" type="parTrans" cxnId="{98FE5EFB-C09B-4576-BC9A-131DBAF3934B}">
      <dgm:prSet/>
      <dgm:spPr/>
      <dgm:t>
        <a:bodyPr/>
        <a:lstStyle/>
        <a:p>
          <a:endParaRPr lang="en-US"/>
        </a:p>
      </dgm:t>
    </dgm:pt>
    <dgm:pt modelId="{30C0CC35-7908-4BEB-ACFD-A799B709BEE5}" type="sibTrans" cxnId="{98FE5EFB-C09B-4576-BC9A-131DBAF3934B}">
      <dgm:prSet/>
      <dgm:spPr/>
      <dgm:t>
        <a:bodyPr/>
        <a:lstStyle/>
        <a:p>
          <a:endParaRPr lang="en-US"/>
        </a:p>
      </dgm:t>
    </dgm:pt>
    <dgm:pt modelId="{A8024545-B1FF-4405-8FCF-58310E573990}">
      <dgm:prSet phldrT="[Text]"/>
      <dgm:spPr/>
      <dgm:t>
        <a:bodyPr/>
        <a:lstStyle/>
        <a:p>
          <a:pPr rtl="1"/>
          <a:r>
            <a:rPr lang="ar-SA" b="0" u="sng" smtClean="0">
              <a:solidFill>
                <a:schemeClr val="tx1"/>
              </a:solidFill>
            </a:rPr>
            <a:t>مطابقة مع الاعداد التعاقدية</a:t>
          </a:r>
          <a:endParaRPr lang="en-US" b="0" u="none" dirty="0">
            <a:solidFill>
              <a:schemeClr val="tx1"/>
            </a:solidFill>
          </a:endParaRPr>
        </a:p>
      </dgm:t>
    </dgm:pt>
    <dgm:pt modelId="{F852B3E2-6737-4C58-AA41-017DCF359350}" type="parTrans" cxnId="{6D06CD49-7C56-4465-A0C0-902B1FAF8D85}">
      <dgm:prSet/>
      <dgm:spPr/>
      <dgm:t>
        <a:bodyPr/>
        <a:lstStyle/>
        <a:p>
          <a:endParaRPr lang="en-US"/>
        </a:p>
      </dgm:t>
    </dgm:pt>
    <dgm:pt modelId="{B1320017-349D-4269-9186-D703999FA7FC}" type="sibTrans" cxnId="{6D06CD49-7C56-4465-A0C0-902B1FAF8D85}">
      <dgm:prSet/>
      <dgm:spPr/>
      <dgm:t>
        <a:bodyPr/>
        <a:lstStyle/>
        <a:p>
          <a:endParaRPr lang="en-US"/>
        </a:p>
      </dgm:t>
    </dgm:pt>
    <dgm:pt modelId="{867053D8-8557-4E0C-934D-36E3014C49BB}" type="pres">
      <dgm:prSet presAssocID="{8EAF8565-A71D-4B80-AE52-B78B6BF434ED}" presName="Name0" presStyleCnt="0">
        <dgm:presLayoutVars>
          <dgm:dir/>
          <dgm:resizeHandles val="exact"/>
        </dgm:presLayoutVars>
      </dgm:prSet>
      <dgm:spPr/>
    </dgm:pt>
    <dgm:pt modelId="{5E562199-8419-48C2-BFB6-8FF58FE2DA88}" type="pres">
      <dgm:prSet presAssocID="{356A8BAE-16A9-4312-9E62-61838896159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E6DE7B-F36B-4640-B63F-138B92B40480}" type="pres">
      <dgm:prSet presAssocID="{85026566-F4D3-4B6A-8FFA-3735AFB88073}" presName="sibTrans" presStyleLbl="sibTrans2D1" presStyleIdx="0" presStyleCnt="5"/>
      <dgm:spPr/>
    </dgm:pt>
    <dgm:pt modelId="{7A82EE8C-285D-46D5-882D-7469548599B3}" type="pres">
      <dgm:prSet presAssocID="{85026566-F4D3-4B6A-8FFA-3735AFB88073}" presName="connectorText" presStyleLbl="sibTrans2D1" presStyleIdx="0" presStyleCnt="5"/>
      <dgm:spPr/>
    </dgm:pt>
    <dgm:pt modelId="{C92E683D-304D-4A0A-B2F5-D7BE23D503A0}" type="pres">
      <dgm:prSet presAssocID="{A8024545-B1FF-4405-8FCF-58310E57399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887D3-984B-46AF-B9A0-0411EFBC03BF}" type="pres">
      <dgm:prSet presAssocID="{B1320017-349D-4269-9186-D703999FA7FC}" presName="sibTrans" presStyleLbl="sibTrans2D1" presStyleIdx="1" presStyleCnt="5"/>
      <dgm:spPr/>
    </dgm:pt>
    <dgm:pt modelId="{0AEC607C-8B4A-4C00-9731-6E762EFA4470}" type="pres">
      <dgm:prSet presAssocID="{B1320017-349D-4269-9186-D703999FA7FC}" presName="connectorText" presStyleLbl="sibTrans2D1" presStyleIdx="1" presStyleCnt="5"/>
      <dgm:spPr/>
    </dgm:pt>
    <dgm:pt modelId="{ED19FC5C-124A-4802-BF8C-36CB5BD47E65}" type="pres">
      <dgm:prSet presAssocID="{12334088-B72E-4022-A9F7-D8FC92A5B33A}" presName="node" presStyleLbl="node1" presStyleIdx="2" presStyleCnt="6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0A4D17-6215-4874-A446-C42281D6593F}" type="pres">
      <dgm:prSet presAssocID="{30C0CC35-7908-4BEB-ACFD-A799B709BEE5}" presName="sibTrans" presStyleLbl="sibTrans2D1" presStyleIdx="2" presStyleCnt="5"/>
      <dgm:spPr/>
    </dgm:pt>
    <dgm:pt modelId="{C5C33C81-26F2-4025-A0E3-6DAA823C5D83}" type="pres">
      <dgm:prSet presAssocID="{30C0CC35-7908-4BEB-ACFD-A799B709BEE5}" presName="connectorText" presStyleLbl="sibTrans2D1" presStyleIdx="2" presStyleCnt="5"/>
      <dgm:spPr/>
    </dgm:pt>
    <dgm:pt modelId="{CD263D2B-4234-48E1-9967-37F15193A887}" type="pres">
      <dgm:prSet presAssocID="{0733CFA8-6EF1-4CF0-8CD0-1A5E77F2808D}" presName="node" presStyleLbl="node1" presStyleIdx="3" presStyleCnt="6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C345F-40CF-4FA1-B3AF-32BB5945CE54}" type="pres">
      <dgm:prSet presAssocID="{A2B34BE9-B2B4-4883-BE61-7B2DD08EFFF1}" presName="sibTrans" presStyleLbl="sibTrans2D1" presStyleIdx="3" presStyleCnt="5" custAng="10800000"/>
      <dgm:spPr/>
    </dgm:pt>
    <dgm:pt modelId="{A30CFC13-B19F-451C-B211-317F64EEBF9E}" type="pres">
      <dgm:prSet presAssocID="{A2B34BE9-B2B4-4883-BE61-7B2DD08EFFF1}" presName="connectorText" presStyleLbl="sibTrans2D1" presStyleIdx="3" presStyleCnt="5"/>
      <dgm:spPr/>
    </dgm:pt>
    <dgm:pt modelId="{29DEB51B-F959-4342-BD17-E7B43BBF73FC}" type="pres">
      <dgm:prSet presAssocID="{470B2A52-FAFC-4AE1-BEA1-8752D481CE1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0271A6-3976-4FE6-903E-9320FDAD3177}" type="pres">
      <dgm:prSet presAssocID="{D7747D55-56D7-438C-9785-5B75C38393A0}" presName="sibTrans" presStyleLbl="sibTrans2D1" presStyleIdx="4" presStyleCnt="5"/>
      <dgm:spPr/>
    </dgm:pt>
    <dgm:pt modelId="{8E51BEED-DA6F-4C6B-9C2C-3BAA3AF2AE8F}" type="pres">
      <dgm:prSet presAssocID="{D7747D55-56D7-438C-9785-5B75C38393A0}" presName="connectorText" presStyleLbl="sibTrans2D1" presStyleIdx="4" presStyleCnt="5"/>
      <dgm:spPr/>
    </dgm:pt>
    <dgm:pt modelId="{D6722D64-9F5B-4569-A1AC-55123B16CAF3}" type="pres">
      <dgm:prSet presAssocID="{8724E25C-83AA-460A-89B2-5F528B7F63D4}" presName="node" presStyleLbl="node1" presStyleIdx="5" presStyleCnt="6" custAng="0">
        <dgm:presLayoutVars>
          <dgm:bulletEnabled val="1"/>
        </dgm:presLayoutVars>
      </dgm:prSet>
      <dgm:spPr/>
    </dgm:pt>
  </dgm:ptLst>
  <dgm:cxnLst>
    <dgm:cxn modelId="{D9FAE4A2-3CF0-4192-852A-556FA81D4C35}" type="presOf" srcId="{8724E25C-83AA-460A-89B2-5F528B7F63D4}" destId="{D6722D64-9F5B-4569-A1AC-55123B16CAF3}" srcOrd="0" destOrd="0" presId="urn:microsoft.com/office/officeart/2005/8/layout/process1"/>
    <dgm:cxn modelId="{0F95D629-6E28-4B7E-A29E-14C2D9483F45}" type="presOf" srcId="{85026566-F4D3-4B6A-8FFA-3735AFB88073}" destId="{7A82EE8C-285D-46D5-882D-7469548599B3}" srcOrd="1" destOrd="0" presId="urn:microsoft.com/office/officeart/2005/8/layout/process1"/>
    <dgm:cxn modelId="{88487B11-9322-44C6-8ABA-E253D0EAFA95}" type="presOf" srcId="{A2B34BE9-B2B4-4883-BE61-7B2DD08EFFF1}" destId="{A30CFC13-B19F-451C-B211-317F64EEBF9E}" srcOrd="1" destOrd="0" presId="urn:microsoft.com/office/officeart/2005/8/layout/process1"/>
    <dgm:cxn modelId="{649553F4-D921-4D2E-90E9-E836D5EB10BB}" type="presOf" srcId="{30C0CC35-7908-4BEB-ACFD-A799B709BEE5}" destId="{C5C33C81-26F2-4025-A0E3-6DAA823C5D83}" srcOrd="1" destOrd="0" presId="urn:microsoft.com/office/officeart/2005/8/layout/process1"/>
    <dgm:cxn modelId="{18D32EB0-56FF-4B17-9B9C-9531E63D3634}" type="presOf" srcId="{D7747D55-56D7-438C-9785-5B75C38393A0}" destId="{5B0271A6-3976-4FE6-903E-9320FDAD3177}" srcOrd="0" destOrd="0" presId="urn:microsoft.com/office/officeart/2005/8/layout/process1"/>
    <dgm:cxn modelId="{2587668E-3121-4ABD-BC1A-C197576A7A20}" type="presOf" srcId="{0733CFA8-6EF1-4CF0-8CD0-1A5E77F2808D}" destId="{CD263D2B-4234-48E1-9967-37F15193A887}" srcOrd="0" destOrd="0" presId="urn:microsoft.com/office/officeart/2005/8/layout/process1"/>
    <dgm:cxn modelId="{AA04F2F7-B01D-47EB-AFBF-3D2A11D20A7D}" type="presOf" srcId="{12334088-B72E-4022-A9F7-D8FC92A5B33A}" destId="{ED19FC5C-124A-4802-BF8C-36CB5BD47E65}" srcOrd="0" destOrd="0" presId="urn:microsoft.com/office/officeart/2005/8/layout/process1"/>
    <dgm:cxn modelId="{66F3D670-0C52-45AF-BB5B-29734099CD99}" type="presOf" srcId="{30C0CC35-7908-4BEB-ACFD-A799B709BEE5}" destId="{290A4D17-6215-4874-A446-C42281D6593F}" srcOrd="0" destOrd="0" presId="urn:microsoft.com/office/officeart/2005/8/layout/process1"/>
    <dgm:cxn modelId="{70ACDA93-8EA5-41B7-8B20-D9A5652E22F7}" srcId="{8EAF8565-A71D-4B80-AE52-B78B6BF434ED}" destId="{356A8BAE-16A9-4312-9E62-61838896159D}" srcOrd="0" destOrd="0" parTransId="{95A58862-9375-477B-AACD-B5C35D358BE7}" sibTransId="{85026566-F4D3-4B6A-8FFA-3735AFB88073}"/>
    <dgm:cxn modelId="{6D06CD49-7C56-4465-A0C0-902B1FAF8D85}" srcId="{8EAF8565-A71D-4B80-AE52-B78B6BF434ED}" destId="{A8024545-B1FF-4405-8FCF-58310E573990}" srcOrd="1" destOrd="0" parTransId="{F852B3E2-6737-4C58-AA41-017DCF359350}" sibTransId="{B1320017-349D-4269-9186-D703999FA7FC}"/>
    <dgm:cxn modelId="{42FD50D3-47B6-4A82-BF6C-E723D150E159}" type="presOf" srcId="{B1320017-349D-4269-9186-D703999FA7FC}" destId="{0AEC607C-8B4A-4C00-9731-6E762EFA4470}" srcOrd="1" destOrd="0" presId="urn:microsoft.com/office/officeart/2005/8/layout/process1"/>
    <dgm:cxn modelId="{F0C6116B-1EB6-490E-90AE-9E9E0DDFCDF8}" type="presOf" srcId="{470B2A52-FAFC-4AE1-BEA1-8752D481CE11}" destId="{29DEB51B-F959-4342-BD17-E7B43BBF73FC}" srcOrd="0" destOrd="0" presId="urn:microsoft.com/office/officeart/2005/8/layout/process1"/>
    <dgm:cxn modelId="{2332CC53-50AD-4ED7-860B-A59AD4DBFD09}" srcId="{8EAF8565-A71D-4B80-AE52-B78B6BF434ED}" destId="{0733CFA8-6EF1-4CF0-8CD0-1A5E77F2808D}" srcOrd="3" destOrd="0" parTransId="{DAF124CE-40AF-430E-B515-ACABA5912597}" sibTransId="{A2B34BE9-B2B4-4883-BE61-7B2DD08EFFF1}"/>
    <dgm:cxn modelId="{F917BFCC-79D9-4029-8541-1D5C90688FAB}" type="presOf" srcId="{B1320017-349D-4269-9186-D703999FA7FC}" destId="{CF9887D3-984B-46AF-B9A0-0411EFBC03BF}" srcOrd="0" destOrd="0" presId="urn:microsoft.com/office/officeart/2005/8/layout/process1"/>
    <dgm:cxn modelId="{036CEB5B-301E-40F6-A7D9-A0CEB74C1411}" srcId="{8EAF8565-A71D-4B80-AE52-B78B6BF434ED}" destId="{470B2A52-FAFC-4AE1-BEA1-8752D481CE11}" srcOrd="4" destOrd="0" parTransId="{3F3D6024-1DE7-4033-B9EF-C02FB6057E9C}" sibTransId="{D7747D55-56D7-438C-9785-5B75C38393A0}"/>
    <dgm:cxn modelId="{379A6085-10AF-4D52-BE12-E65C16C8A391}" type="presOf" srcId="{A2B34BE9-B2B4-4883-BE61-7B2DD08EFFF1}" destId="{CFCC345F-40CF-4FA1-B3AF-32BB5945CE54}" srcOrd="0" destOrd="0" presId="urn:microsoft.com/office/officeart/2005/8/layout/process1"/>
    <dgm:cxn modelId="{8D2485CF-209B-4581-9207-5DC616CA72BB}" type="presOf" srcId="{356A8BAE-16A9-4312-9E62-61838896159D}" destId="{5E562199-8419-48C2-BFB6-8FF58FE2DA88}" srcOrd="0" destOrd="0" presId="urn:microsoft.com/office/officeart/2005/8/layout/process1"/>
    <dgm:cxn modelId="{98FE5EFB-C09B-4576-BC9A-131DBAF3934B}" srcId="{8EAF8565-A71D-4B80-AE52-B78B6BF434ED}" destId="{12334088-B72E-4022-A9F7-D8FC92A5B33A}" srcOrd="2" destOrd="0" parTransId="{52A47665-0AB8-4608-8422-B5DE37B33315}" sibTransId="{30C0CC35-7908-4BEB-ACFD-A799B709BEE5}"/>
    <dgm:cxn modelId="{8EC354AD-2379-4FE8-9C20-7AC799957884}" srcId="{8EAF8565-A71D-4B80-AE52-B78B6BF434ED}" destId="{8724E25C-83AA-460A-89B2-5F528B7F63D4}" srcOrd="5" destOrd="0" parTransId="{1BA1945C-5A3B-48EB-80A0-ECA0C04F1F98}" sibTransId="{24E2AC7F-C8F4-44CF-B9BC-C215EEBFDB32}"/>
    <dgm:cxn modelId="{7385353C-BE70-4685-82A8-71B15E761CF4}" type="presOf" srcId="{85026566-F4D3-4B6A-8FFA-3735AFB88073}" destId="{78E6DE7B-F36B-4640-B63F-138B92B40480}" srcOrd="0" destOrd="0" presId="urn:microsoft.com/office/officeart/2005/8/layout/process1"/>
    <dgm:cxn modelId="{0D868CE8-95B2-42F5-88B2-E40077CDBB53}" type="presOf" srcId="{A8024545-B1FF-4405-8FCF-58310E573990}" destId="{C92E683D-304D-4A0A-B2F5-D7BE23D503A0}" srcOrd="0" destOrd="0" presId="urn:microsoft.com/office/officeart/2005/8/layout/process1"/>
    <dgm:cxn modelId="{FBAEF82A-FA4F-4224-A165-17E152CF13A5}" type="presOf" srcId="{8EAF8565-A71D-4B80-AE52-B78B6BF434ED}" destId="{867053D8-8557-4E0C-934D-36E3014C49BB}" srcOrd="0" destOrd="0" presId="urn:microsoft.com/office/officeart/2005/8/layout/process1"/>
    <dgm:cxn modelId="{95D182E3-D755-4198-A0C0-EF30AE1D755F}" type="presOf" srcId="{D7747D55-56D7-438C-9785-5B75C38393A0}" destId="{8E51BEED-DA6F-4C6B-9C2C-3BAA3AF2AE8F}" srcOrd="1" destOrd="0" presId="urn:microsoft.com/office/officeart/2005/8/layout/process1"/>
    <dgm:cxn modelId="{2AF34505-D6A4-4E92-AF15-58BE48497410}" type="presParOf" srcId="{867053D8-8557-4E0C-934D-36E3014C49BB}" destId="{5E562199-8419-48C2-BFB6-8FF58FE2DA88}" srcOrd="0" destOrd="0" presId="urn:microsoft.com/office/officeart/2005/8/layout/process1"/>
    <dgm:cxn modelId="{3F063F80-45FA-4E03-AB3B-7FBC1F8D8DC1}" type="presParOf" srcId="{867053D8-8557-4E0C-934D-36E3014C49BB}" destId="{78E6DE7B-F36B-4640-B63F-138B92B40480}" srcOrd="1" destOrd="0" presId="urn:microsoft.com/office/officeart/2005/8/layout/process1"/>
    <dgm:cxn modelId="{4BCDED06-3D61-4560-97A8-45FDB745A30B}" type="presParOf" srcId="{78E6DE7B-F36B-4640-B63F-138B92B40480}" destId="{7A82EE8C-285D-46D5-882D-7469548599B3}" srcOrd="0" destOrd="0" presId="urn:microsoft.com/office/officeart/2005/8/layout/process1"/>
    <dgm:cxn modelId="{FB5F8B03-090F-43E9-931E-C8B5145AA33B}" type="presParOf" srcId="{867053D8-8557-4E0C-934D-36E3014C49BB}" destId="{C92E683D-304D-4A0A-B2F5-D7BE23D503A0}" srcOrd="2" destOrd="0" presId="urn:microsoft.com/office/officeart/2005/8/layout/process1"/>
    <dgm:cxn modelId="{C0687D9E-4514-4BDE-94E2-5A2DD1671D9A}" type="presParOf" srcId="{867053D8-8557-4E0C-934D-36E3014C49BB}" destId="{CF9887D3-984B-46AF-B9A0-0411EFBC03BF}" srcOrd="3" destOrd="0" presId="urn:microsoft.com/office/officeart/2005/8/layout/process1"/>
    <dgm:cxn modelId="{2F017A3A-1C1B-4490-A18C-00BCBE5CEA37}" type="presParOf" srcId="{CF9887D3-984B-46AF-B9A0-0411EFBC03BF}" destId="{0AEC607C-8B4A-4C00-9731-6E762EFA4470}" srcOrd="0" destOrd="0" presId="urn:microsoft.com/office/officeart/2005/8/layout/process1"/>
    <dgm:cxn modelId="{2A94AA15-E478-43F5-BF58-CACD4251E95E}" type="presParOf" srcId="{867053D8-8557-4E0C-934D-36E3014C49BB}" destId="{ED19FC5C-124A-4802-BF8C-36CB5BD47E65}" srcOrd="4" destOrd="0" presId="urn:microsoft.com/office/officeart/2005/8/layout/process1"/>
    <dgm:cxn modelId="{42053B37-4F71-43BD-9DFF-075D31515827}" type="presParOf" srcId="{867053D8-8557-4E0C-934D-36E3014C49BB}" destId="{290A4D17-6215-4874-A446-C42281D6593F}" srcOrd="5" destOrd="0" presId="urn:microsoft.com/office/officeart/2005/8/layout/process1"/>
    <dgm:cxn modelId="{F432E56F-CF57-4DFE-9591-356DD13052BA}" type="presParOf" srcId="{290A4D17-6215-4874-A446-C42281D6593F}" destId="{C5C33C81-26F2-4025-A0E3-6DAA823C5D83}" srcOrd="0" destOrd="0" presId="urn:microsoft.com/office/officeart/2005/8/layout/process1"/>
    <dgm:cxn modelId="{4D181F11-D84D-4845-9697-54C98C983E80}" type="presParOf" srcId="{867053D8-8557-4E0C-934D-36E3014C49BB}" destId="{CD263D2B-4234-48E1-9967-37F15193A887}" srcOrd="6" destOrd="0" presId="urn:microsoft.com/office/officeart/2005/8/layout/process1"/>
    <dgm:cxn modelId="{0B63237B-25BC-488B-96B0-3897AB76E0D7}" type="presParOf" srcId="{867053D8-8557-4E0C-934D-36E3014C49BB}" destId="{CFCC345F-40CF-4FA1-B3AF-32BB5945CE54}" srcOrd="7" destOrd="0" presId="urn:microsoft.com/office/officeart/2005/8/layout/process1"/>
    <dgm:cxn modelId="{A55A0441-3273-461F-8D16-D778515F0A52}" type="presParOf" srcId="{CFCC345F-40CF-4FA1-B3AF-32BB5945CE54}" destId="{A30CFC13-B19F-451C-B211-317F64EEBF9E}" srcOrd="0" destOrd="0" presId="urn:microsoft.com/office/officeart/2005/8/layout/process1"/>
    <dgm:cxn modelId="{AEB1C1BC-6F36-4F20-A587-C151AB359403}" type="presParOf" srcId="{867053D8-8557-4E0C-934D-36E3014C49BB}" destId="{29DEB51B-F959-4342-BD17-E7B43BBF73FC}" srcOrd="8" destOrd="0" presId="urn:microsoft.com/office/officeart/2005/8/layout/process1"/>
    <dgm:cxn modelId="{57F8FEFE-DC1D-4296-A76B-5824E5A8AAC3}" type="presParOf" srcId="{867053D8-8557-4E0C-934D-36E3014C49BB}" destId="{5B0271A6-3976-4FE6-903E-9320FDAD3177}" srcOrd="9" destOrd="0" presId="urn:microsoft.com/office/officeart/2005/8/layout/process1"/>
    <dgm:cxn modelId="{181C2746-9ADC-45CE-BE39-9FDF8887190D}" type="presParOf" srcId="{5B0271A6-3976-4FE6-903E-9320FDAD3177}" destId="{8E51BEED-DA6F-4C6B-9C2C-3BAA3AF2AE8F}" srcOrd="0" destOrd="0" presId="urn:microsoft.com/office/officeart/2005/8/layout/process1"/>
    <dgm:cxn modelId="{6D494034-8987-4254-8FB1-4831955F672B}" type="presParOf" srcId="{867053D8-8557-4E0C-934D-36E3014C49BB}" destId="{D6722D64-9F5B-4569-A1AC-55123B16CAF3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AF8565-A71D-4B80-AE52-B78B6BF434E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733CFA8-6EF1-4CF0-8CD0-1A5E77F2808D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اضافة المعدات </a:t>
          </a:r>
          <a:endParaRPr lang="en-US" b="0" u="none" dirty="0">
            <a:solidFill>
              <a:schemeClr val="tx1"/>
            </a:solidFill>
          </a:endParaRPr>
        </a:p>
      </dgm:t>
    </dgm:pt>
    <dgm:pt modelId="{DAF124CE-40AF-430E-B515-ACABA5912597}" type="parTrans" cxnId="{2332CC53-50AD-4ED7-860B-A59AD4DBFD0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2B34BE9-B2B4-4883-BE61-7B2DD08EFFF1}" type="sibTrans" cxnId="{2332CC53-50AD-4ED7-860B-A59AD4DBFD09}">
      <dgm:prSet/>
      <dgm:spPr/>
      <dgm:t>
        <a:bodyPr/>
        <a:lstStyle/>
        <a:p>
          <a:pPr rtl="1"/>
          <a:endParaRPr lang="en-US">
            <a:solidFill>
              <a:schemeClr val="tx1"/>
            </a:solidFill>
          </a:endParaRPr>
        </a:p>
      </dgm:t>
    </dgm:pt>
    <dgm:pt modelId="{8724E25C-83AA-460A-89B2-5F528B7F63D4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الشركة</a:t>
          </a:r>
          <a:endParaRPr lang="en-US" b="0" u="none" dirty="0">
            <a:solidFill>
              <a:schemeClr val="tx1"/>
            </a:solidFill>
          </a:endParaRPr>
        </a:p>
      </dgm:t>
    </dgm:pt>
    <dgm:pt modelId="{1BA1945C-5A3B-48EB-80A0-ECA0C04F1F98}" type="parTrans" cxnId="{8EC354AD-2379-4FE8-9C20-7AC7999578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4E2AC7F-C8F4-44CF-B9BC-C215EEBFDB32}" type="sibTrans" cxnId="{8EC354AD-2379-4FE8-9C20-7AC7999578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56A8BAE-16A9-4312-9E62-61838896159D}">
      <dgm:prSet phldrT="[Text]"/>
      <dgm:spPr/>
      <dgm:t>
        <a:bodyPr/>
        <a:lstStyle/>
        <a:p>
          <a:pPr rtl="1"/>
          <a:r>
            <a:rPr lang="ar-SA" dirty="0" smtClean="0">
              <a:solidFill>
                <a:schemeClr val="tx1"/>
              </a:solidFill>
            </a:rPr>
            <a:t>الانتهاء</a:t>
          </a:r>
          <a:endParaRPr lang="en-US" dirty="0">
            <a:solidFill>
              <a:schemeClr val="tx1"/>
            </a:solidFill>
          </a:endParaRPr>
        </a:p>
      </dgm:t>
    </dgm:pt>
    <dgm:pt modelId="{95A58862-9375-477B-AACD-B5C35D358BE7}" type="parTrans" cxnId="{70ACDA93-8EA5-41B7-8B20-D9A5652E22F7}">
      <dgm:prSet/>
      <dgm:spPr/>
      <dgm:t>
        <a:bodyPr/>
        <a:lstStyle/>
        <a:p>
          <a:endParaRPr lang="en-US"/>
        </a:p>
      </dgm:t>
    </dgm:pt>
    <dgm:pt modelId="{85026566-F4D3-4B6A-8FFA-3735AFB88073}" type="sibTrans" cxnId="{70ACDA93-8EA5-41B7-8B20-D9A5652E22F7}">
      <dgm:prSet/>
      <dgm:spPr/>
      <dgm:t>
        <a:bodyPr/>
        <a:lstStyle/>
        <a:p>
          <a:endParaRPr lang="en-US"/>
        </a:p>
      </dgm:t>
    </dgm:pt>
    <dgm:pt modelId="{470B2A52-FAFC-4AE1-BEA1-8752D481CE11}">
      <dgm:prSet phldrT="[Text]"/>
      <dgm:spPr/>
      <dgm:t>
        <a:bodyPr/>
        <a:lstStyle/>
        <a:p>
          <a:pPr rtl="1"/>
          <a:r>
            <a:rPr lang="ar-SA" b="1" u="sng" dirty="0" smtClean="0">
              <a:solidFill>
                <a:srgbClr val="FF0000"/>
              </a:solidFill>
            </a:rPr>
            <a:t>الاعداد التعاقدية حسب العقد</a:t>
          </a:r>
          <a:endParaRPr lang="en-US" b="1" u="sng" dirty="0">
            <a:solidFill>
              <a:srgbClr val="FF0000"/>
            </a:solidFill>
          </a:endParaRPr>
        </a:p>
      </dgm:t>
    </dgm:pt>
    <dgm:pt modelId="{3F3D6024-1DE7-4033-B9EF-C02FB6057E9C}" type="parTrans" cxnId="{036CEB5B-301E-40F6-A7D9-A0CEB74C1411}">
      <dgm:prSet/>
      <dgm:spPr/>
      <dgm:t>
        <a:bodyPr/>
        <a:lstStyle/>
        <a:p>
          <a:endParaRPr lang="en-US"/>
        </a:p>
      </dgm:t>
    </dgm:pt>
    <dgm:pt modelId="{D7747D55-56D7-438C-9785-5B75C38393A0}" type="sibTrans" cxnId="{036CEB5B-301E-40F6-A7D9-A0CEB74C1411}">
      <dgm:prSet/>
      <dgm:spPr/>
      <dgm:t>
        <a:bodyPr/>
        <a:lstStyle/>
        <a:p>
          <a:endParaRPr lang="en-US"/>
        </a:p>
      </dgm:t>
    </dgm:pt>
    <dgm:pt modelId="{12334088-B72E-4022-A9F7-D8FC92A5B33A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معاينة</a:t>
          </a:r>
          <a:endParaRPr lang="en-US" b="0" u="none" dirty="0">
            <a:solidFill>
              <a:schemeClr val="tx1"/>
            </a:solidFill>
          </a:endParaRPr>
        </a:p>
      </dgm:t>
    </dgm:pt>
    <dgm:pt modelId="{52A47665-0AB8-4608-8422-B5DE37B33315}" type="parTrans" cxnId="{98FE5EFB-C09B-4576-BC9A-131DBAF3934B}">
      <dgm:prSet/>
      <dgm:spPr/>
      <dgm:t>
        <a:bodyPr/>
        <a:lstStyle/>
        <a:p>
          <a:endParaRPr lang="en-US"/>
        </a:p>
      </dgm:t>
    </dgm:pt>
    <dgm:pt modelId="{30C0CC35-7908-4BEB-ACFD-A799B709BEE5}" type="sibTrans" cxnId="{98FE5EFB-C09B-4576-BC9A-131DBAF3934B}">
      <dgm:prSet/>
      <dgm:spPr/>
      <dgm:t>
        <a:bodyPr/>
        <a:lstStyle/>
        <a:p>
          <a:endParaRPr lang="en-US"/>
        </a:p>
      </dgm:t>
    </dgm:pt>
    <dgm:pt modelId="{A8024545-B1FF-4405-8FCF-58310E573990}">
      <dgm:prSet phldrT="[Text]"/>
      <dgm:spPr/>
      <dgm:t>
        <a:bodyPr/>
        <a:lstStyle/>
        <a:p>
          <a:pPr rtl="1"/>
          <a:r>
            <a:rPr lang="ar-SA" b="0" u="sng" smtClean="0">
              <a:solidFill>
                <a:schemeClr val="tx1"/>
              </a:solidFill>
            </a:rPr>
            <a:t>مطابقة مع الاعداد التعاقدية</a:t>
          </a:r>
          <a:endParaRPr lang="en-US" b="0" u="none" dirty="0">
            <a:solidFill>
              <a:schemeClr val="tx1"/>
            </a:solidFill>
          </a:endParaRPr>
        </a:p>
      </dgm:t>
    </dgm:pt>
    <dgm:pt modelId="{F852B3E2-6737-4C58-AA41-017DCF359350}" type="parTrans" cxnId="{6D06CD49-7C56-4465-A0C0-902B1FAF8D85}">
      <dgm:prSet/>
      <dgm:spPr/>
      <dgm:t>
        <a:bodyPr/>
        <a:lstStyle/>
        <a:p>
          <a:endParaRPr lang="en-US"/>
        </a:p>
      </dgm:t>
    </dgm:pt>
    <dgm:pt modelId="{B1320017-349D-4269-9186-D703999FA7FC}" type="sibTrans" cxnId="{6D06CD49-7C56-4465-A0C0-902B1FAF8D85}">
      <dgm:prSet/>
      <dgm:spPr/>
      <dgm:t>
        <a:bodyPr/>
        <a:lstStyle/>
        <a:p>
          <a:endParaRPr lang="en-US"/>
        </a:p>
      </dgm:t>
    </dgm:pt>
    <dgm:pt modelId="{867053D8-8557-4E0C-934D-36E3014C49BB}" type="pres">
      <dgm:prSet presAssocID="{8EAF8565-A71D-4B80-AE52-B78B6BF434ED}" presName="Name0" presStyleCnt="0">
        <dgm:presLayoutVars>
          <dgm:dir/>
          <dgm:resizeHandles val="exact"/>
        </dgm:presLayoutVars>
      </dgm:prSet>
      <dgm:spPr/>
    </dgm:pt>
    <dgm:pt modelId="{5E562199-8419-48C2-BFB6-8FF58FE2DA88}" type="pres">
      <dgm:prSet presAssocID="{356A8BAE-16A9-4312-9E62-61838896159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E6DE7B-F36B-4640-B63F-138B92B40480}" type="pres">
      <dgm:prSet presAssocID="{85026566-F4D3-4B6A-8FFA-3735AFB88073}" presName="sibTrans" presStyleLbl="sibTrans2D1" presStyleIdx="0" presStyleCnt="5"/>
      <dgm:spPr/>
    </dgm:pt>
    <dgm:pt modelId="{7A82EE8C-285D-46D5-882D-7469548599B3}" type="pres">
      <dgm:prSet presAssocID="{85026566-F4D3-4B6A-8FFA-3735AFB88073}" presName="connectorText" presStyleLbl="sibTrans2D1" presStyleIdx="0" presStyleCnt="5"/>
      <dgm:spPr/>
    </dgm:pt>
    <dgm:pt modelId="{C92E683D-304D-4A0A-B2F5-D7BE23D503A0}" type="pres">
      <dgm:prSet presAssocID="{A8024545-B1FF-4405-8FCF-58310E57399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887D3-984B-46AF-B9A0-0411EFBC03BF}" type="pres">
      <dgm:prSet presAssocID="{B1320017-349D-4269-9186-D703999FA7FC}" presName="sibTrans" presStyleLbl="sibTrans2D1" presStyleIdx="1" presStyleCnt="5"/>
      <dgm:spPr/>
    </dgm:pt>
    <dgm:pt modelId="{0AEC607C-8B4A-4C00-9731-6E762EFA4470}" type="pres">
      <dgm:prSet presAssocID="{B1320017-349D-4269-9186-D703999FA7FC}" presName="connectorText" presStyleLbl="sibTrans2D1" presStyleIdx="1" presStyleCnt="5"/>
      <dgm:spPr/>
    </dgm:pt>
    <dgm:pt modelId="{ED19FC5C-124A-4802-BF8C-36CB5BD47E65}" type="pres">
      <dgm:prSet presAssocID="{12334088-B72E-4022-A9F7-D8FC92A5B33A}" presName="node" presStyleLbl="node1" presStyleIdx="2" presStyleCnt="6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0A4D17-6215-4874-A446-C42281D6593F}" type="pres">
      <dgm:prSet presAssocID="{30C0CC35-7908-4BEB-ACFD-A799B709BEE5}" presName="sibTrans" presStyleLbl="sibTrans2D1" presStyleIdx="2" presStyleCnt="5"/>
      <dgm:spPr/>
    </dgm:pt>
    <dgm:pt modelId="{C5C33C81-26F2-4025-A0E3-6DAA823C5D83}" type="pres">
      <dgm:prSet presAssocID="{30C0CC35-7908-4BEB-ACFD-A799B709BEE5}" presName="connectorText" presStyleLbl="sibTrans2D1" presStyleIdx="2" presStyleCnt="5"/>
      <dgm:spPr/>
    </dgm:pt>
    <dgm:pt modelId="{CD263D2B-4234-48E1-9967-37F15193A887}" type="pres">
      <dgm:prSet presAssocID="{0733CFA8-6EF1-4CF0-8CD0-1A5E77F2808D}" presName="node" presStyleLbl="node1" presStyleIdx="3" presStyleCnt="6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C345F-40CF-4FA1-B3AF-32BB5945CE54}" type="pres">
      <dgm:prSet presAssocID="{A2B34BE9-B2B4-4883-BE61-7B2DD08EFFF1}" presName="sibTrans" presStyleLbl="sibTrans2D1" presStyleIdx="3" presStyleCnt="5" custAng="10800000"/>
      <dgm:spPr/>
    </dgm:pt>
    <dgm:pt modelId="{A30CFC13-B19F-451C-B211-317F64EEBF9E}" type="pres">
      <dgm:prSet presAssocID="{A2B34BE9-B2B4-4883-BE61-7B2DD08EFFF1}" presName="connectorText" presStyleLbl="sibTrans2D1" presStyleIdx="3" presStyleCnt="5"/>
      <dgm:spPr/>
    </dgm:pt>
    <dgm:pt modelId="{29DEB51B-F959-4342-BD17-E7B43BBF73FC}" type="pres">
      <dgm:prSet presAssocID="{470B2A52-FAFC-4AE1-BEA1-8752D481CE1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0271A6-3976-4FE6-903E-9320FDAD3177}" type="pres">
      <dgm:prSet presAssocID="{D7747D55-56D7-438C-9785-5B75C38393A0}" presName="sibTrans" presStyleLbl="sibTrans2D1" presStyleIdx="4" presStyleCnt="5"/>
      <dgm:spPr/>
    </dgm:pt>
    <dgm:pt modelId="{8E51BEED-DA6F-4C6B-9C2C-3BAA3AF2AE8F}" type="pres">
      <dgm:prSet presAssocID="{D7747D55-56D7-438C-9785-5B75C38393A0}" presName="connectorText" presStyleLbl="sibTrans2D1" presStyleIdx="4" presStyleCnt="5"/>
      <dgm:spPr/>
    </dgm:pt>
    <dgm:pt modelId="{D6722D64-9F5B-4569-A1AC-55123B16CAF3}" type="pres">
      <dgm:prSet presAssocID="{8724E25C-83AA-460A-89B2-5F528B7F63D4}" presName="node" presStyleLbl="node1" presStyleIdx="5" presStyleCnt="6" custAng="0">
        <dgm:presLayoutVars>
          <dgm:bulletEnabled val="1"/>
        </dgm:presLayoutVars>
      </dgm:prSet>
      <dgm:spPr/>
    </dgm:pt>
  </dgm:ptLst>
  <dgm:cxnLst>
    <dgm:cxn modelId="{8BE705C5-A3A6-4731-8637-314D804FDE35}" type="presOf" srcId="{30C0CC35-7908-4BEB-ACFD-A799B709BEE5}" destId="{290A4D17-6215-4874-A446-C42281D6593F}" srcOrd="0" destOrd="0" presId="urn:microsoft.com/office/officeart/2005/8/layout/process1"/>
    <dgm:cxn modelId="{4118D62A-C8AB-42B5-879B-413E0DC0ABF5}" type="presOf" srcId="{356A8BAE-16A9-4312-9E62-61838896159D}" destId="{5E562199-8419-48C2-BFB6-8FF58FE2DA88}" srcOrd="0" destOrd="0" presId="urn:microsoft.com/office/officeart/2005/8/layout/process1"/>
    <dgm:cxn modelId="{70ACDA93-8EA5-41B7-8B20-D9A5652E22F7}" srcId="{8EAF8565-A71D-4B80-AE52-B78B6BF434ED}" destId="{356A8BAE-16A9-4312-9E62-61838896159D}" srcOrd="0" destOrd="0" parTransId="{95A58862-9375-477B-AACD-B5C35D358BE7}" sibTransId="{85026566-F4D3-4B6A-8FFA-3735AFB88073}"/>
    <dgm:cxn modelId="{4B2E87B1-DFE9-482D-BEA4-E12DF99B5C81}" type="presOf" srcId="{470B2A52-FAFC-4AE1-BEA1-8752D481CE11}" destId="{29DEB51B-F959-4342-BD17-E7B43BBF73FC}" srcOrd="0" destOrd="0" presId="urn:microsoft.com/office/officeart/2005/8/layout/process1"/>
    <dgm:cxn modelId="{42A9B4E5-26FC-4A5B-8B4C-0185AF681405}" type="presOf" srcId="{85026566-F4D3-4B6A-8FFA-3735AFB88073}" destId="{78E6DE7B-F36B-4640-B63F-138B92B40480}" srcOrd="0" destOrd="0" presId="urn:microsoft.com/office/officeart/2005/8/layout/process1"/>
    <dgm:cxn modelId="{D86102B1-53A2-45EE-B7CD-85C0D5C706B2}" type="presOf" srcId="{8724E25C-83AA-460A-89B2-5F528B7F63D4}" destId="{D6722D64-9F5B-4569-A1AC-55123B16CAF3}" srcOrd="0" destOrd="0" presId="urn:microsoft.com/office/officeart/2005/8/layout/process1"/>
    <dgm:cxn modelId="{98FE5EFB-C09B-4576-BC9A-131DBAF3934B}" srcId="{8EAF8565-A71D-4B80-AE52-B78B6BF434ED}" destId="{12334088-B72E-4022-A9F7-D8FC92A5B33A}" srcOrd="2" destOrd="0" parTransId="{52A47665-0AB8-4608-8422-B5DE37B33315}" sibTransId="{30C0CC35-7908-4BEB-ACFD-A799B709BEE5}"/>
    <dgm:cxn modelId="{B366F74A-440F-407B-87EC-4D73CC379299}" type="presOf" srcId="{A2B34BE9-B2B4-4883-BE61-7B2DD08EFFF1}" destId="{A30CFC13-B19F-451C-B211-317F64EEBF9E}" srcOrd="1" destOrd="0" presId="urn:microsoft.com/office/officeart/2005/8/layout/process1"/>
    <dgm:cxn modelId="{99ABD6C6-3BB7-4454-AA48-40056E974CB1}" type="presOf" srcId="{8EAF8565-A71D-4B80-AE52-B78B6BF434ED}" destId="{867053D8-8557-4E0C-934D-36E3014C49BB}" srcOrd="0" destOrd="0" presId="urn:microsoft.com/office/officeart/2005/8/layout/process1"/>
    <dgm:cxn modelId="{44C860AF-C6D1-4498-A414-471AC2220E98}" type="presOf" srcId="{D7747D55-56D7-438C-9785-5B75C38393A0}" destId="{8E51BEED-DA6F-4C6B-9C2C-3BAA3AF2AE8F}" srcOrd="1" destOrd="0" presId="urn:microsoft.com/office/officeart/2005/8/layout/process1"/>
    <dgm:cxn modelId="{4D084FC3-5783-44AD-9A69-61D0BEF86E3E}" type="presOf" srcId="{A8024545-B1FF-4405-8FCF-58310E573990}" destId="{C92E683D-304D-4A0A-B2F5-D7BE23D503A0}" srcOrd="0" destOrd="0" presId="urn:microsoft.com/office/officeart/2005/8/layout/process1"/>
    <dgm:cxn modelId="{4B009BE4-AB6A-4FE2-A174-A5CF696C2D9F}" type="presOf" srcId="{30C0CC35-7908-4BEB-ACFD-A799B709BEE5}" destId="{C5C33C81-26F2-4025-A0E3-6DAA823C5D83}" srcOrd="1" destOrd="0" presId="urn:microsoft.com/office/officeart/2005/8/layout/process1"/>
    <dgm:cxn modelId="{55DEE010-589C-4D78-803A-0ACD21F58089}" type="presOf" srcId="{0733CFA8-6EF1-4CF0-8CD0-1A5E77F2808D}" destId="{CD263D2B-4234-48E1-9967-37F15193A887}" srcOrd="0" destOrd="0" presId="urn:microsoft.com/office/officeart/2005/8/layout/process1"/>
    <dgm:cxn modelId="{6D06CD49-7C56-4465-A0C0-902B1FAF8D85}" srcId="{8EAF8565-A71D-4B80-AE52-B78B6BF434ED}" destId="{A8024545-B1FF-4405-8FCF-58310E573990}" srcOrd="1" destOrd="0" parTransId="{F852B3E2-6737-4C58-AA41-017DCF359350}" sibTransId="{B1320017-349D-4269-9186-D703999FA7FC}"/>
    <dgm:cxn modelId="{036CEB5B-301E-40F6-A7D9-A0CEB74C1411}" srcId="{8EAF8565-A71D-4B80-AE52-B78B6BF434ED}" destId="{470B2A52-FAFC-4AE1-BEA1-8752D481CE11}" srcOrd="4" destOrd="0" parTransId="{3F3D6024-1DE7-4033-B9EF-C02FB6057E9C}" sibTransId="{D7747D55-56D7-438C-9785-5B75C38393A0}"/>
    <dgm:cxn modelId="{6F9AD899-9429-4C54-8608-841712162230}" type="presOf" srcId="{B1320017-349D-4269-9186-D703999FA7FC}" destId="{CF9887D3-984B-46AF-B9A0-0411EFBC03BF}" srcOrd="0" destOrd="0" presId="urn:microsoft.com/office/officeart/2005/8/layout/process1"/>
    <dgm:cxn modelId="{52952293-68E1-4DEB-BE33-A85D58478E64}" type="presOf" srcId="{D7747D55-56D7-438C-9785-5B75C38393A0}" destId="{5B0271A6-3976-4FE6-903E-9320FDAD3177}" srcOrd="0" destOrd="0" presId="urn:microsoft.com/office/officeart/2005/8/layout/process1"/>
    <dgm:cxn modelId="{8EC354AD-2379-4FE8-9C20-7AC799957884}" srcId="{8EAF8565-A71D-4B80-AE52-B78B6BF434ED}" destId="{8724E25C-83AA-460A-89B2-5F528B7F63D4}" srcOrd="5" destOrd="0" parTransId="{1BA1945C-5A3B-48EB-80A0-ECA0C04F1F98}" sibTransId="{24E2AC7F-C8F4-44CF-B9BC-C215EEBFDB32}"/>
    <dgm:cxn modelId="{F523E9CC-9830-4C99-998B-AB27D5C46EEC}" type="presOf" srcId="{12334088-B72E-4022-A9F7-D8FC92A5B33A}" destId="{ED19FC5C-124A-4802-BF8C-36CB5BD47E65}" srcOrd="0" destOrd="0" presId="urn:microsoft.com/office/officeart/2005/8/layout/process1"/>
    <dgm:cxn modelId="{136C05D5-086B-4A08-9AD2-ACA3F553F7F0}" type="presOf" srcId="{B1320017-349D-4269-9186-D703999FA7FC}" destId="{0AEC607C-8B4A-4C00-9731-6E762EFA4470}" srcOrd="1" destOrd="0" presId="urn:microsoft.com/office/officeart/2005/8/layout/process1"/>
    <dgm:cxn modelId="{34C09885-D50B-4630-A54F-D8975C2E1039}" type="presOf" srcId="{A2B34BE9-B2B4-4883-BE61-7B2DD08EFFF1}" destId="{CFCC345F-40CF-4FA1-B3AF-32BB5945CE54}" srcOrd="0" destOrd="0" presId="urn:microsoft.com/office/officeart/2005/8/layout/process1"/>
    <dgm:cxn modelId="{2332CC53-50AD-4ED7-860B-A59AD4DBFD09}" srcId="{8EAF8565-A71D-4B80-AE52-B78B6BF434ED}" destId="{0733CFA8-6EF1-4CF0-8CD0-1A5E77F2808D}" srcOrd="3" destOrd="0" parTransId="{DAF124CE-40AF-430E-B515-ACABA5912597}" sibTransId="{A2B34BE9-B2B4-4883-BE61-7B2DD08EFFF1}"/>
    <dgm:cxn modelId="{BE784FE8-8DE3-4BCC-9CD5-346F06819799}" type="presOf" srcId="{85026566-F4D3-4B6A-8FFA-3735AFB88073}" destId="{7A82EE8C-285D-46D5-882D-7469548599B3}" srcOrd="1" destOrd="0" presId="urn:microsoft.com/office/officeart/2005/8/layout/process1"/>
    <dgm:cxn modelId="{8679A1F8-ED7F-4A3C-9E5F-A8CA6C2453C6}" type="presParOf" srcId="{867053D8-8557-4E0C-934D-36E3014C49BB}" destId="{5E562199-8419-48C2-BFB6-8FF58FE2DA88}" srcOrd="0" destOrd="0" presId="urn:microsoft.com/office/officeart/2005/8/layout/process1"/>
    <dgm:cxn modelId="{5A8467C1-7848-4E3E-98DC-C160A60B2551}" type="presParOf" srcId="{867053D8-8557-4E0C-934D-36E3014C49BB}" destId="{78E6DE7B-F36B-4640-B63F-138B92B40480}" srcOrd="1" destOrd="0" presId="urn:microsoft.com/office/officeart/2005/8/layout/process1"/>
    <dgm:cxn modelId="{F21FB811-88B9-4264-B423-00B94D75C234}" type="presParOf" srcId="{78E6DE7B-F36B-4640-B63F-138B92B40480}" destId="{7A82EE8C-285D-46D5-882D-7469548599B3}" srcOrd="0" destOrd="0" presId="urn:microsoft.com/office/officeart/2005/8/layout/process1"/>
    <dgm:cxn modelId="{E286F827-9ED2-4DB4-8727-9485F5459023}" type="presParOf" srcId="{867053D8-8557-4E0C-934D-36E3014C49BB}" destId="{C92E683D-304D-4A0A-B2F5-D7BE23D503A0}" srcOrd="2" destOrd="0" presId="urn:microsoft.com/office/officeart/2005/8/layout/process1"/>
    <dgm:cxn modelId="{1AC833DF-0FC6-44E8-ACA8-AF83C397FC9D}" type="presParOf" srcId="{867053D8-8557-4E0C-934D-36E3014C49BB}" destId="{CF9887D3-984B-46AF-B9A0-0411EFBC03BF}" srcOrd="3" destOrd="0" presId="urn:microsoft.com/office/officeart/2005/8/layout/process1"/>
    <dgm:cxn modelId="{FC2B9E2C-BB59-44A4-91AC-4E6E163D6D74}" type="presParOf" srcId="{CF9887D3-984B-46AF-B9A0-0411EFBC03BF}" destId="{0AEC607C-8B4A-4C00-9731-6E762EFA4470}" srcOrd="0" destOrd="0" presId="urn:microsoft.com/office/officeart/2005/8/layout/process1"/>
    <dgm:cxn modelId="{8AE378B6-E62C-42EC-89E5-589A960E76FB}" type="presParOf" srcId="{867053D8-8557-4E0C-934D-36E3014C49BB}" destId="{ED19FC5C-124A-4802-BF8C-36CB5BD47E65}" srcOrd="4" destOrd="0" presId="urn:microsoft.com/office/officeart/2005/8/layout/process1"/>
    <dgm:cxn modelId="{84FA6489-F037-4645-883A-60C4B541096F}" type="presParOf" srcId="{867053D8-8557-4E0C-934D-36E3014C49BB}" destId="{290A4D17-6215-4874-A446-C42281D6593F}" srcOrd="5" destOrd="0" presId="urn:microsoft.com/office/officeart/2005/8/layout/process1"/>
    <dgm:cxn modelId="{141BB4F8-76C7-4B10-AAFF-109A9363BB05}" type="presParOf" srcId="{290A4D17-6215-4874-A446-C42281D6593F}" destId="{C5C33C81-26F2-4025-A0E3-6DAA823C5D83}" srcOrd="0" destOrd="0" presId="urn:microsoft.com/office/officeart/2005/8/layout/process1"/>
    <dgm:cxn modelId="{0F1C738A-F680-4058-A3D7-C4EF1F52E34E}" type="presParOf" srcId="{867053D8-8557-4E0C-934D-36E3014C49BB}" destId="{CD263D2B-4234-48E1-9967-37F15193A887}" srcOrd="6" destOrd="0" presId="urn:microsoft.com/office/officeart/2005/8/layout/process1"/>
    <dgm:cxn modelId="{2AE4D42E-9E0F-4445-A422-8859F8C7423C}" type="presParOf" srcId="{867053D8-8557-4E0C-934D-36E3014C49BB}" destId="{CFCC345F-40CF-4FA1-B3AF-32BB5945CE54}" srcOrd="7" destOrd="0" presId="urn:microsoft.com/office/officeart/2005/8/layout/process1"/>
    <dgm:cxn modelId="{CF390435-5BB8-490B-965E-5DF706BAB5E4}" type="presParOf" srcId="{CFCC345F-40CF-4FA1-B3AF-32BB5945CE54}" destId="{A30CFC13-B19F-451C-B211-317F64EEBF9E}" srcOrd="0" destOrd="0" presId="urn:microsoft.com/office/officeart/2005/8/layout/process1"/>
    <dgm:cxn modelId="{E315460A-87FC-4E37-BB99-0170D6D39E51}" type="presParOf" srcId="{867053D8-8557-4E0C-934D-36E3014C49BB}" destId="{29DEB51B-F959-4342-BD17-E7B43BBF73FC}" srcOrd="8" destOrd="0" presId="urn:microsoft.com/office/officeart/2005/8/layout/process1"/>
    <dgm:cxn modelId="{5BE31946-B2FE-4336-9B5B-90C0600574D4}" type="presParOf" srcId="{867053D8-8557-4E0C-934D-36E3014C49BB}" destId="{5B0271A6-3976-4FE6-903E-9320FDAD3177}" srcOrd="9" destOrd="0" presId="urn:microsoft.com/office/officeart/2005/8/layout/process1"/>
    <dgm:cxn modelId="{B6C3EFAF-6F56-4B05-9D7A-6913C853673D}" type="presParOf" srcId="{5B0271A6-3976-4FE6-903E-9320FDAD3177}" destId="{8E51BEED-DA6F-4C6B-9C2C-3BAA3AF2AE8F}" srcOrd="0" destOrd="0" presId="urn:microsoft.com/office/officeart/2005/8/layout/process1"/>
    <dgm:cxn modelId="{AFE65DC2-8AD7-475C-86F5-2C2E2740DD15}" type="presParOf" srcId="{867053D8-8557-4E0C-934D-36E3014C49BB}" destId="{D6722D64-9F5B-4569-A1AC-55123B16CAF3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AF8565-A71D-4B80-AE52-B78B6BF434E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5670B08-3E79-4A46-A93B-5E442992857B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معاينة</a:t>
          </a:r>
          <a:endParaRPr lang="en-US" b="0" u="none" dirty="0">
            <a:solidFill>
              <a:schemeClr val="tx1"/>
            </a:solidFill>
          </a:endParaRPr>
        </a:p>
      </dgm:t>
    </dgm:pt>
    <dgm:pt modelId="{D918C279-1ABE-45CF-9C83-4E47E97D3B0D}" type="parTrans" cxnId="{22223196-CBE1-4A10-98A1-ED1F797DB93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087F5D8-2AA2-4DD5-AA4E-A8E6A31B0A36}" type="sibTrans" cxnId="{22223196-CBE1-4A10-98A1-ED1F797DB939}">
      <dgm:prSet/>
      <dgm:spPr/>
      <dgm:t>
        <a:bodyPr/>
        <a:lstStyle/>
        <a:p>
          <a:pPr rtl="1"/>
          <a:endParaRPr lang="en-US">
            <a:solidFill>
              <a:schemeClr val="tx1"/>
            </a:solidFill>
          </a:endParaRPr>
        </a:p>
      </dgm:t>
    </dgm:pt>
    <dgm:pt modelId="{0733CFA8-6EF1-4CF0-8CD0-1A5E77F2808D}">
      <dgm:prSet phldrT="[Text]"/>
      <dgm:spPr/>
      <dgm:t>
        <a:bodyPr/>
        <a:lstStyle/>
        <a:p>
          <a:pPr rtl="1"/>
          <a:r>
            <a:rPr lang="ar-SA" b="1" u="sng" dirty="0" smtClean="0">
              <a:solidFill>
                <a:srgbClr val="FF0000"/>
              </a:solidFill>
            </a:rPr>
            <a:t>اضافة المعدات </a:t>
          </a:r>
          <a:endParaRPr lang="en-US" b="1" u="sng" dirty="0">
            <a:solidFill>
              <a:srgbClr val="FF0000"/>
            </a:solidFill>
          </a:endParaRPr>
        </a:p>
      </dgm:t>
    </dgm:pt>
    <dgm:pt modelId="{DAF124CE-40AF-430E-B515-ACABA5912597}" type="parTrans" cxnId="{2332CC53-50AD-4ED7-860B-A59AD4DBFD0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2B34BE9-B2B4-4883-BE61-7B2DD08EFFF1}" type="sibTrans" cxnId="{2332CC53-50AD-4ED7-860B-A59AD4DBFD09}">
      <dgm:prSet/>
      <dgm:spPr/>
      <dgm:t>
        <a:bodyPr/>
        <a:lstStyle/>
        <a:p>
          <a:pPr rtl="1"/>
          <a:endParaRPr lang="en-US">
            <a:solidFill>
              <a:schemeClr val="tx1"/>
            </a:solidFill>
          </a:endParaRPr>
        </a:p>
      </dgm:t>
    </dgm:pt>
    <dgm:pt modelId="{8724E25C-83AA-460A-89B2-5F528B7F63D4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الشركة</a:t>
          </a:r>
          <a:endParaRPr lang="en-US" b="0" u="none" dirty="0">
            <a:solidFill>
              <a:schemeClr val="tx1"/>
            </a:solidFill>
          </a:endParaRPr>
        </a:p>
      </dgm:t>
    </dgm:pt>
    <dgm:pt modelId="{1BA1945C-5A3B-48EB-80A0-ECA0C04F1F98}" type="parTrans" cxnId="{8EC354AD-2379-4FE8-9C20-7AC7999578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4E2AC7F-C8F4-44CF-B9BC-C215EEBFDB32}" type="sibTrans" cxnId="{8EC354AD-2379-4FE8-9C20-7AC7999578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56A8BAE-16A9-4312-9E62-61838896159D}">
      <dgm:prSet phldrT="[Text]"/>
      <dgm:spPr/>
      <dgm:t>
        <a:bodyPr/>
        <a:lstStyle/>
        <a:p>
          <a:pPr rtl="1"/>
          <a:r>
            <a:rPr lang="ar-SA" dirty="0" smtClean="0">
              <a:solidFill>
                <a:schemeClr val="tx1"/>
              </a:solidFill>
            </a:rPr>
            <a:t>الانتهاء</a:t>
          </a:r>
          <a:endParaRPr lang="en-US" dirty="0">
            <a:solidFill>
              <a:schemeClr val="tx1"/>
            </a:solidFill>
          </a:endParaRPr>
        </a:p>
      </dgm:t>
    </dgm:pt>
    <dgm:pt modelId="{95A58862-9375-477B-AACD-B5C35D358BE7}" type="parTrans" cxnId="{70ACDA93-8EA5-41B7-8B20-D9A5652E22F7}">
      <dgm:prSet/>
      <dgm:spPr/>
      <dgm:t>
        <a:bodyPr/>
        <a:lstStyle/>
        <a:p>
          <a:endParaRPr lang="en-US"/>
        </a:p>
      </dgm:t>
    </dgm:pt>
    <dgm:pt modelId="{85026566-F4D3-4B6A-8FFA-3735AFB88073}" type="sibTrans" cxnId="{70ACDA93-8EA5-41B7-8B20-D9A5652E22F7}">
      <dgm:prSet/>
      <dgm:spPr/>
      <dgm:t>
        <a:bodyPr/>
        <a:lstStyle/>
        <a:p>
          <a:endParaRPr lang="en-US"/>
        </a:p>
      </dgm:t>
    </dgm:pt>
    <dgm:pt modelId="{470B2A52-FAFC-4AE1-BEA1-8752D481CE11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الاعداد التعاقدية حسب العقد</a:t>
          </a:r>
          <a:endParaRPr lang="en-US" b="0" u="none" dirty="0">
            <a:solidFill>
              <a:schemeClr val="tx1"/>
            </a:solidFill>
          </a:endParaRPr>
        </a:p>
      </dgm:t>
    </dgm:pt>
    <dgm:pt modelId="{3F3D6024-1DE7-4033-B9EF-C02FB6057E9C}" type="parTrans" cxnId="{036CEB5B-301E-40F6-A7D9-A0CEB74C1411}">
      <dgm:prSet/>
      <dgm:spPr/>
      <dgm:t>
        <a:bodyPr/>
        <a:lstStyle/>
        <a:p>
          <a:endParaRPr lang="en-US"/>
        </a:p>
      </dgm:t>
    </dgm:pt>
    <dgm:pt modelId="{D7747D55-56D7-438C-9785-5B75C38393A0}" type="sibTrans" cxnId="{036CEB5B-301E-40F6-A7D9-A0CEB74C1411}">
      <dgm:prSet/>
      <dgm:spPr/>
      <dgm:t>
        <a:bodyPr/>
        <a:lstStyle/>
        <a:p>
          <a:endParaRPr lang="en-US"/>
        </a:p>
      </dgm:t>
    </dgm:pt>
    <dgm:pt modelId="{867053D8-8557-4E0C-934D-36E3014C49BB}" type="pres">
      <dgm:prSet presAssocID="{8EAF8565-A71D-4B80-AE52-B78B6BF434ED}" presName="Name0" presStyleCnt="0">
        <dgm:presLayoutVars>
          <dgm:dir/>
          <dgm:resizeHandles val="exact"/>
        </dgm:presLayoutVars>
      </dgm:prSet>
      <dgm:spPr/>
    </dgm:pt>
    <dgm:pt modelId="{5E562199-8419-48C2-BFB6-8FF58FE2DA88}" type="pres">
      <dgm:prSet presAssocID="{356A8BAE-16A9-4312-9E62-61838896159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E6DE7B-F36B-4640-B63F-138B92B40480}" type="pres">
      <dgm:prSet presAssocID="{85026566-F4D3-4B6A-8FFA-3735AFB88073}" presName="sibTrans" presStyleLbl="sibTrans2D1" presStyleIdx="0" presStyleCnt="4"/>
      <dgm:spPr/>
    </dgm:pt>
    <dgm:pt modelId="{7A82EE8C-285D-46D5-882D-7469548599B3}" type="pres">
      <dgm:prSet presAssocID="{85026566-F4D3-4B6A-8FFA-3735AFB88073}" presName="connectorText" presStyleLbl="sibTrans2D1" presStyleIdx="0" presStyleCnt="4"/>
      <dgm:spPr/>
    </dgm:pt>
    <dgm:pt modelId="{B3BA28AB-8D39-419B-B1FB-A95CE06F0455}" type="pres">
      <dgm:prSet presAssocID="{05670B08-3E79-4A46-A93B-5E442992857B}" presName="node" presStyleLbl="node1" presStyleIdx="1" presStyleCnt="5" custAng="0">
        <dgm:presLayoutVars>
          <dgm:bulletEnabled val="1"/>
        </dgm:presLayoutVars>
      </dgm:prSet>
      <dgm:spPr/>
    </dgm:pt>
    <dgm:pt modelId="{76AB15C8-EB2C-4EBD-828B-AF7AD8A052AF}" type="pres">
      <dgm:prSet presAssocID="{D087F5D8-2AA2-4DD5-AA4E-A8E6A31B0A36}" presName="sibTrans" presStyleLbl="sibTrans2D1" presStyleIdx="1" presStyleCnt="4" custAng="10800000"/>
      <dgm:spPr/>
    </dgm:pt>
    <dgm:pt modelId="{CC7BD1A4-D7DD-41EA-A3A9-C8B5A98A0907}" type="pres">
      <dgm:prSet presAssocID="{D087F5D8-2AA2-4DD5-AA4E-A8E6A31B0A36}" presName="connectorText" presStyleLbl="sibTrans2D1" presStyleIdx="1" presStyleCnt="4"/>
      <dgm:spPr/>
    </dgm:pt>
    <dgm:pt modelId="{CD263D2B-4234-48E1-9967-37F15193A887}" type="pres">
      <dgm:prSet presAssocID="{0733CFA8-6EF1-4CF0-8CD0-1A5E77F2808D}" presName="node" presStyleLbl="node1" presStyleIdx="2" presStyleCnt="5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C345F-40CF-4FA1-B3AF-32BB5945CE54}" type="pres">
      <dgm:prSet presAssocID="{A2B34BE9-B2B4-4883-BE61-7B2DD08EFFF1}" presName="sibTrans" presStyleLbl="sibTrans2D1" presStyleIdx="2" presStyleCnt="4" custAng="10800000"/>
      <dgm:spPr/>
    </dgm:pt>
    <dgm:pt modelId="{A30CFC13-B19F-451C-B211-317F64EEBF9E}" type="pres">
      <dgm:prSet presAssocID="{A2B34BE9-B2B4-4883-BE61-7B2DD08EFFF1}" presName="connectorText" presStyleLbl="sibTrans2D1" presStyleIdx="2" presStyleCnt="4"/>
      <dgm:spPr/>
    </dgm:pt>
    <dgm:pt modelId="{29DEB51B-F959-4342-BD17-E7B43BBF73FC}" type="pres">
      <dgm:prSet presAssocID="{470B2A52-FAFC-4AE1-BEA1-8752D481CE1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0271A6-3976-4FE6-903E-9320FDAD3177}" type="pres">
      <dgm:prSet presAssocID="{D7747D55-56D7-438C-9785-5B75C38393A0}" presName="sibTrans" presStyleLbl="sibTrans2D1" presStyleIdx="3" presStyleCnt="4"/>
      <dgm:spPr/>
    </dgm:pt>
    <dgm:pt modelId="{8E51BEED-DA6F-4C6B-9C2C-3BAA3AF2AE8F}" type="pres">
      <dgm:prSet presAssocID="{D7747D55-56D7-438C-9785-5B75C38393A0}" presName="connectorText" presStyleLbl="sibTrans2D1" presStyleIdx="3" presStyleCnt="4"/>
      <dgm:spPr/>
    </dgm:pt>
    <dgm:pt modelId="{D6722D64-9F5B-4569-A1AC-55123B16CAF3}" type="pres">
      <dgm:prSet presAssocID="{8724E25C-83AA-460A-89B2-5F528B7F63D4}" presName="node" presStyleLbl="node1" presStyleIdx="4" presStyleCnt="5" custAng="0">
        <dgm:presLayoutVars>
          <dgm:bulletEnabled val="1"/>
        </dgm:presLayoutVars>
      </dgm:prSet>
      <dgm:spPr/>
    </dgm:pt>
  </dgm:ptLst>
  <dgm:cxnLst>
    <dgm:cxn modelId="{22223196-CBE1-4A10-98A1-ED1F797DB939}" srcId="{8EAF8565-A71D-4B80-AE52-B78B6BF434ED}" destId="{05670B08-3E79-4A46-A93B-5E442992857B}" srcOrd="1" destOrd="0" parTransId="{D918C279-1ABE-45CF-9C83-4E47E97D3B0D}" sibTransId="{D087F5D8-2AA2-4DD5-AA4E-A8E6A31B0A36}"/>
    <dgm:cxn modelId="{B0CD1A2F-BCD9-44EE-AEFE-CB40D3C93960}" type="presOf" srcId="{D087F5D8-2AA2-4DD5-AA4E-A8E6A31B0A36}" destId="{CC7BD1A4-D7DD-41EA-A3A9-C8B5A98A0907}" srcOrd="1" destOrd="0" presId="urn:microsoft.com/office/officeart/2005/8/layout/process1"/>
    <dgm:cxn modelId="{B4266B87-274D-4D81-BCCE-C2D0C375DEA4}" type="presOf" srcId="{8724E25C-83AA-460A-89B2-5F528B7F63D4}" destId="{D6722D64-9F5B-4569-A1AC-55123B16CAF3}" srcOrd="0" destOrd="0" presId="urn:microsoft.com/office/officeart/2005/8/layout/process1"/>
    <dgm:cxn modelId="{0B207779-A7BB-4E8A-A752-F4A0B3600952}" type="presOf" srcId="{D7747D55-56D7-438C-9785-5B75C38393A0}" destId="{5B0271A6-3976-4FE6-903E-9320FDAD3177}" srcOrd="0" destOrd="0" presId="urn:microsoft.com/office/officeart/2005/8/layout/process1"/>
    <dgm:cxn modelId="{E69C1268-5FF5-43F4-8BDD-FDD202E8D7B2}" type="presOf" srcId="{85026566-F4D3-4B6A-8FFA-3735AFB88073}" destId="{78E6DE7B-F36B-4640-B63F-138B92B40480}" srcOrd="0" destOrd="0" presId="urn:microsoft.com/office/officeart/2005/8/layout/process1"/>
    <dgm:cxn modelId="{70ACDA93-8EA5-41B7-8B20-D9A5652E22F7}" srcId="{8EAF8565-A71D-4B80-AE52-B78B6BF434ED}" destId="{356A8BAE-16A9-4312-9E62-61838896159D}" srcOrd="0" destOrd="0" parTransId="{95A58862-9375-477B-AACD-B5C35D358BE7}" sibTransId="{85026566-F4D3-4B6A-8FFA-3735AFB88073}"/>
    <dgm:cxn modelId="{130F1E2A-AEA9-43FA-9AD1-2EF915600777}" type="presOf" srcId="{0733CFA8-6EF1-4CF0-8CD0-1A5E77F2808D}" destId="{CD263D2B-4234-48E1-9967-37F15193A887}" srcOrd="0" destOrd="0" presId="urn:microsoft.com/office/officeart/2005/8/layout/process1"/>
    <dgm:cxn modelId="{2332CC53-50AD-4ED7-860B-A59AD4DBFD09}" srcId="{8EAF8565-A71D-4B80-AE52-B78B6BF434ED}" destId="{0733CFA8-6EF1-4CF0-8CD0-1A5E77F2808D}" srcOrd="2" destOrd="0" parTransId="{DAF124CE-40AF-430E-B515-ACABA5912597}" sibTransId="{A2B34BE9-B2B4-4883-BE61-7B2DD08EFFF1}"/>
    <dgm:cxn modelId="{4E64554E-1CD7-4544-819F-E4F3AE58606D}" type="presOf" srcId="{85026566-F4D3-4B6A-8FFA-3735AFB88073}" destId="{7A82EE8C-285D-46D5-882D-7469548599B3}" srcOrd="1" destOrd="0" presId="urn:microsoft.com/office/officeart/2005/8/layout/process1"/>
    <dgm:cxn modelId="{036CEB5B-301E-40F6-A7D9-A0CEB74C1411}" srcId="{8EAF8565-A71D-4B80-AE52-B78B6BF434ED}" destId="{470B2A52-FAFC-4AE1-BEA1-8752D481CE11}" srcOrd="3" destOrd="0" parTransId="{3F3D6024-1DE7-4033-B9EF-C02FB6057E9C}" sibTransId="{D7747D55-56D7-438C-9785-5B75C38393A0}"/>
    <dgm:cxn modelId="{7602280D-F307-4C44-AFE9-7949C736C1EC}" type="presOf" srcId="{470B2A52-FAFC-4AE1-BEA1-8752D481CE11}" destId="{29DEB51B-F959-4342-BD17-E7B43BBF73FC}" srcOrd="0" destOrd="0" presId="urn:microsoft.com/office/officeart/2005/8/layout/process1"/>
    <dgm:cxn modelId="{73344A9F-4495-446C-887D-5785604A6ED2}" type="presOf" srcId="{A2B34BE9-B2B4-4883-BE61-7B2DD08EFFF1}" destId="{A30CFC13-B19F-451C-B211-317F64EEBF9E}" srcOrd="1" destOrd="0" presId="urn:microsoft.com/office/officeart/2005/8/layout/process1"/>
    <dgm:cxn modelId="{0A80D9F7-29E0-4170-96AE-D583D0B73D31}" type="presOf" srcId="{05670B08-3E79-4A46-A93B-5E442992857B}" destId="{B3BA28AB-8D39-419B-B1FB-A95CE06F0455}" srcOrd="0" destOrd="0" presId="urn:microsoft.com/office/officeart/2005/8/layout/process1"/>
    <dgm:cxn modelId="{39F0F99B-B7D0-456E-8481-C9BD66103039}" type="presOf" srcId="{8EAF8565-A71D-4B80-AE52-B78B6BF434ED}" destId="{867053D8-8557-4E0C-934D-36E3014C49BB}" srcOrd="0" destOrd="0" presId="urn:microsoft.com/office/officeart/2005/8/layout/process1"/>
    <dgm:cxn modelId="{B07935A3-8F52-4FC1-82BF-F50A521201B5}" type="presOf" srcId="{356A8BAE-16A9-4312-9E62-61838896159D}" destId="{5E562199-8419-48C2-BFB6-8FF58FE2DA88}" srcOrd="0" destOrd="0" presId="urn:microsoft.com/office/officeart/2005/8/layout/process1"/>
    <dgm:cxn modelId="{595706F0-7C82-41F1-94F4-863DA599791A}" type="presOf" srcId="{A2B34BE9-B2B4-4883-BE61-7B2DD08EFFF1}" destId="{CFCC345F-40CF-4FA1-B3AF-32BB5945CE54}" srcOrd="0" destOrd="0" presId="urn:microsoft.com/office/officeart/2005/8/layout/process1"/>
    <dgm:cxn modelId="{8EC354AD-2379-4FE8-9C20-7AC799957884}" srcId="{8EAF8565-A71D-4B80-AE52-B78B6BF434ED}" destId="{8724E25C-83AA-460A-89B2-5F528B7F63D4}" srcOrd="4" destOrd="0" parTransId="{1BA1945C-5A3B-48EB-80A0-ECA0C04F1F98}" sibTransId="{24E2AC7F-C8F4-44CF-B9BC-C215EEBFDB32}"/>
    <dgm:cxn modelId="{C8A1473D-72E0-445B-9A48-227A001756CD}" type="presOf" srcId="{D087F5D8-2AA2-4DD5-AA4E-A8E6A31B0A36}" destId="{76AB15C8-EB2C-4EBD-828B-AF7AD8A052AF}" srcOrd="0" destOrd="0" presId="urn:microsoft.com/office/officeart/2005/8/layout/process1"/>
    <dgm:cxn modelId="{02211433-E3F7-4C7B-B774-4B94CA228CB6}" type="presOf" srcId="{D7747D55-56D7-438C-9785-5B75C38393A0}" destId="{8E51BEED-DA6F-4C6B-9C2C-3BAA3AF2AE8F}" srcOrd="1" destOrd="0" presId="urn:microsoft.com/office/officeart/2005/8/layout/process1"/>
    <dgm:cxn modelId="{58C13F8F-3A42-4739-B81E-38D0DD372ACF}" type="presParOf" srcId="{867053D8-8557-4E0C-934D-36E3014C49BB}" destId="{5E562199-8419-48C2-BFB6-8FF58FE2DA88}" srcOrd="0" destOrd="0" presId="urn:microsoft.com/office/officeart/2005/8/layout/process1"/>
    <dgm:cxn modelId="{F6894EAB-5FC5-4BB6-9204-73EBF1BF6AAE}" type="presParOf" srcId="{867053D8-8557-4E0C-934D-36E3014C49BB}" destId="{78E6DE7B-F36B-4640-B63F-138B92B40480}" srcOrd="1" destOrd="0" presId="urn:microsoft.com/office/officeart/2005/8/layout/process1"/>
    <dgm:cxn modelId="{160F8A3B-EE26-4585-BF43-54D16683C6B5}" type="presParOf" srcId="{78E6DE7B-F36B-4640-B63F-138B92B40480}" destId="{7A82EE8C-285D-46D5-882D-7469548599B3}" srcOrd="0" destOrd="0" presId="urn:microsoft.com/office/officeart/2005/8/layout/process1"/>
    <dgm:cxn modelId="{C8197243-D9E1-478A-93A1-B5124B9889AE}" type="presParOf" srcId="{867053D8-8557-4E0C-934D-36E3014C49BB}" destId="{B3BA28AB-8D39-419B-B1FB-A95CE06F0455}" srcOrd="2" destOrd="0" presId="urn:microsoft.com/office/officeart/2005/8/layout/process1"/>
    <dgm:cxn modelId="{75F333E1-32A8-487F-8EA4-B979DB491182}" type="presParOf" srcId="{867053D8-8557-4E0C-934D-36E3014C49BB}" destId="{76AB15C8-EB2C-4EBD-828B-AF7AD8A052AF}" srcOrd="3" destOrd="0" presId="urn:microsoft.com/office/officeart/2005/8/layout/process1"/>
    <dgm:cxn modelId="{A4D4C007-23BD-4E19-9535-70758E020804}" type="presParOf" srcId="{76AB15C8-EB2C-4EBD-828B-AF7AD8A052AF}" destId="{CC7BD1A4-D7DD-41EA-A3A9-C8B5A98A0907}" srcOrd="0" destOrd="0" presId="urn:microsoft.com/office/officeart/2005/8/layout/process1"/>
    <dgm:cxn modelId="{14C42E53-2D7A-4184-8EDC-71A0FEDD19AA}" type="presParOf" srcId="{867053D8-8557-4E0C-934D-36E3014C49BB}" destId="{CD263D2B-4234-48E1-9967-37F15193A887}" srcOrd="4" destOrd="0" presId="urn:microsoft.com/office/officeart/2005/8/layout/process1"/>
    <dgm:cxn modelId="{DA8F8FDB-9534-45DC-9B24-5E446F542697}" type="presParOf" srcId="{867053D8-8557-4E0C-934D-36E3014C49BB}" destId="{CFCC345F-40CF-4FA1-B3AF-32BB5945CE54}" srcOrd="5" destOrd="0" presId="urn:microsoft.com/office/officeart/2005/8/layout/process1"/>
    <dgm:cxn modelId="{73DD0DEC-E31D-4814-A685-A1BB64782F40}" type="presParOf" srcId="{CFCC345F-40CF-4FA1-B3AF-32BB5945CE54}" destId="{A30CFC13-B19F-451C-B211-317F64EEBF9E}" srcOrd="0" destOrd="0" presId="urn:microsoft.com/office/officeart/2005/8/layout/process1"/>
    <dgm:cxn modelId="{92F45C1A-4AF9-40EF-AD16-FFA1402652AF}" type="presParOf" srcId="{867053D8-8557-4E0C-934D-36E3014C49BB}" destId="{29DEB51B-F959-4342-BD17-E7B43BBF73FC}" srcOrd="6" destOrd="0" presId="urn:microsoft.com/office/officeart/2005/8/layout/process1"/>
    <dgm:cxn modelId="{54B398AF-0243-425E-891C-FB11B1D728F4}" type="presParOf" srcId="{867053D8-8557-4E0C-934D-36E3014C49BB}" destId="{5B0271A6-3976-4FE6-903E-9320FDAD3177}" srcOrd="7" destOrd="0" presId="urn:microsoft.com/office/officeart/2005/8/layout/process1"/>
    <dgm:cxn modelId="{1C4429C4-D6D1-44C0-A977-11D3E9B18517}" type="presParOf" srcId="{5B0271A6-3976-4FE6-903E-9320FDAD3177}" destId="{8E51BEED-DA6F-4C6B-9C2C-3BAA3AF2AE8F}" srcOrd="0" destOrd="0" presId="urn:microsoft.com/office/officeart/2005/8/layout/process1"/>
    <dgm:cxn modelId="{17F62850-1196-4426-8743-35030E8EFF4B}" type="presParOf" srcId="{867053D8-8557-4E0C-934D-36E3014C49BB}" destId="{D6722D64-9F5B-4569-A1AC-55123B16CAF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AF8565-A71D-4B80-AE52-B78B6BF434E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733CFA8-6EF1-4CF0-8CD0-1A5E77F2808D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اضافة المعدات </a:t>
          </a:r>
          <a:endParaRPr lang="en-US" b="0" u="none" dirty="0">
            <a:solidFill>
              <a:schemeClr val="tx1"/>
            </a:solidFill>
          </a:endParaRPr>
        </a:p>
      </dgm:t>
    </dgm:pt>
    <dgm:pt modelId="{DAF124CE-40AF-430E-B515-ACABA5912597}" type="parTrans" cxnId="{2332CC53-50AD-4ED7-860B-A59AD4DBFD0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2B34BE9-B2B4-4883-BE61-7B2DD08EFFF1}" type="sibTrans" cxnId="{2332CC53-50AD-4ED7-860B-A59AD4DBFD09}">
      <dgm:prSet/>
      <dgm:spPr/>
      <dgm:t>
        <a:bodyPr/>
        <a:lstStyle/>
        <a:p>
          <a:pPr rtl="1"/>
          <a:endParaRPr lang="en-US">
            <a:solidFill>
              <a:schemeClr val="tx1"/>
            </a:solidFill>
          </a:endParaRPr>
        </a:p>
      </dgm:t>
    </dgm:pt>
    <dgm:pt modelId="{8724E25C-83AA-460A-89B2-5F528B7F63D4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الشركة</a:t>
          </a:r>
          <a:endParaRPr lang="en-US" b="0" u="none" dirty="0">
            <a:solidFill>
              <a:schemeClr val="tx1"/>
            </a:solidFill>
          </a:endParaRPr>
        </a:p>
      </dgm:t>
    </dgm:pt>
    <dgm:pt modelId="{1BA1945C-5A3B-48EB-80A0-ECA0C04F1F98}" type="parTrans" cxnId="{8EC354AD-2379-4FE8-9C20-7AC7999578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4E2AC7F-C8F4-44CF-B9BC-C215EEBFDB32}" type="sibTrans" cxnId="{8EC354AD-2379-4FE8-9C20-7AC7999578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56A8BAE-16A9-4312-9E62-61838896159D}">
      <dgm:prSet phldrT="[Text]"/>
      <dgm:spPr/>
      <dgm:t>
        <a:bodyPr/>
        <a:lstStyle/>
        <a:p>
          <a:pPr rtl="1"/>
          <a:r>
            <a:rPr lang="ar-SA" dirty="0" smtClean="0">
              <a:solidFill>
                <a:schemeClr val="tx1"/>
              </a:solidFill>
            </a:rPr>
            <a:t>الانتهاء</a:t>
          </a:r>
          <a:endParaRPr lang="en-US" dirty="0">
            <a:solidFill>
              <a:schemeClr val="tx1"/>
            </a:solidFill>
          </a:endParaRPr>
        </a:p>
      </dgm:t>
    </dgm:pt>
    <dgm:pt modelId="{95A58862-9375-477B-AACD-B5C35D358BE7}" type="parTrans" cxnId="{70ACDA93-8EA5-41B7-8B20-D9A5652E22F7}">
      <dgm:prSet/>
      <dgm:spPr/>
      <dgm:t>
        <a:bodyPr/>
        <a:lstStyle/>
        <a:p>
          <a:endParaRPr lang="en-US"/>
        </a:p>
      </dgm:t>
    </dgm:pt>
    <dgm:pt modelId="{85026566-F4D3-4B6A-8FFA-3735AFB88073}" type="sibTrans" cxnId="{70ACDA93-8EA5-41B7-8B20-D9A5652E22F7}">
      <dgm:prSet/>
      <dgm:spPr/>
      <dgm:t>
        <a:bodyPr/>
        <a:lstStyle/>
        <a:p>
          <a:endParaRPr lang="en-US"/>
        </a:p>
      </dgm:t>
    </dgm:pt>
    <dgm:pt modelId="{470B2A52-FAFC-4AE1-BEA1-8752D481CE11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الاعداد التعاقدية حسب العقد</a:t>
          </a:r>
          <a:endParaRPr lang="en-US" b="0" u="none" dirty="0">
            <a:solidFill>
              <a:schemeClr val="tx1"/>
            </a:solidFill>
          </a:endParaRPr>
        </a:p>
      </dgm:t>
    </dgm:pt>
    <dgm:pt modelId="{3F3D6024-1DE7-4033-B9EF-C02FB6057E9C}" type="parTrans" cxnId="{036CEB5B-301E-40F6-A7D9-A0CEB74C1411}">
      <dgm:prSet/>
      <dgm:spPr/>
      <dgm:t>
        <a:bodyPr/>
        <a:lstStyle/>
        <a:p>
          <a:endParaRPr lang="en-US"/>
        </a:p>
      </dgm:t>
    </dgm:pt>
    <dgm:pt modelId="{D7747D55-56D7-438C-9785-5B75C38393A0}" type="sibTrans" cxnId="{036CEB5B-301E-40F6-A7D9-A0CEB74C1411}">
      <dgm:prSet/>
      <dgm:spPr/>
      <dgm:t>
        <a:bodyPr/>
        <a:lstStyle/>
        <a:p>
          <a:endParaRPr lang="en-US"/>
        </a:p>
      </dgm:t>
    </dgm:pt>
    <dgm:pt modelId="{12334088-B72E-4022-A9F7-D8FC92A5B33A}">
      <dgm:prSet phldrT="[Text]"/>
      <dgm:spPr/>
      <dgm:t>
        <a:bodyPr/>
        <a:lstStyle/>
        <a:p>
          <a:pPr rtl="1"/>
          <a:r>
            <a:rPr lang="ar-SA" b="1" u="sng" dirty="0" smtClean="0">
              <a:solidFill>
                <a:srgbClr val="FF0000"/>
              </a:solidFill>
            </a:rPr>
            <a:t>معاينة</a:t>
          </a:r>
          <a:endParaRPr lang="en-US" b="0" u="none" dirty="0">
            <a:solidFill>
              <a:schemeClr val="tx1"/>
            </a:solidFill>
          </a:endParaRPr>
        </a:p>
      </dgm:t>
    </dgm:pt>
    <dgm:pt modelId="{52A47665-0AB8-4608-8422-B5DE37B33315}" type="parTrans" cxnId="{98FE5EFB-C09B-4576-BC9A-131DBAF3934B}">
      <dgm:prSet/>
      <dgm:spPr/>
      <dgm:t>
        <a:bodyPr/>
        <a:lstStyle/>
        <a:p>
          <a:endParaRPr lang="en-US"/>
        </a:p>
      </dgm:t>
    </dgm:pt>
    <dgm:pt modelId="{30C0CC35-7908-4BEB-ACFD-A799B709BEE5}" type="sibTrans" cxnId="{98FE5EFB-C09B-4576-BC9A-131DBAF3934B}">
      <dgm:prSet/>
      <dgm:spPr/>
      <dgm:t>
        <a:bodyPr/>
        <a:lstStyle/>
        <a:p>
          <a:endParaRPr lang="en-US"/>
        </a:p>
      </dgm:t>
    </dgm:pt>
    <dgm:pt modelId="{A8024545-B1FF-4405-8FCF-58310E573990}">
      <dgm:prSet phldrT="[Text]"/>
      <dgm:spPr/>
      <dgm:t>
        <a:bodyPr/>
        <a:lstStyle/>
        <a:p>
          <a:pPr rtl="1"/>
          <a:r>
            <a:rPr lang="ar-SA" b="0" u="sng" dirty="0" smtClean="0">
              <a:solidFill>
                <a:schemeClr val="tx1"/>
              </a:solidFill>
            </a:rPr>
            <a:t>مطابقة مع الاعداد التعاقدية</a:t>
          </a:r>
          <a:endParaRPr lang="en-US" b="0" u="none" dirty="0">
            <a:solidFill>
              <a:schemeClr val="tx1"/>
            </a:solidFill>
          </a:endParaRPr>
        </a:p>
      </dgm:t>
    </dgm:pt>
    <dgm:pt modelId="{F852B3E2-6737-4C58-AA41-017DCF359350}" type="parTrans" cxnId="{6D06CD49-7C56-4465-A0C0-902B1FAF8D85}">
      <dgm:prSet/>
      <dgm:spPr/>
      <dgm:t>
        <a:bodyPr/>
        <a:lstStyle/>
        <a:p>
          <a:endParaRPr lang="en-US"/>
        </a:p>
      </dgm:t>
    </dgm:pt>
    <dgm:pt modelId="{B1320017-349D-4269-9186-D703999FA7FC}" type="sibTrans" cxnId="{6D06CD49-7C56-4465-A0C0-902B1FAF8D85}">
      <dgm:prSet/>
      <dgm:spPr/>
      <dgm:t>
        <a:bodyPr/>
        <a:lstStyle/>
        <a:p>
          <a:endParaRPr lang="en-US"/>
        </a:p>
      </dgm:t>
    </dgm:pt>
    <dgm:pt modelId="{867053D8-8557-4E0C-934D-36E3014C49BB}" type="pres">
      <dgm:prSet presAssocID="{8EAF8565-A71D-4B80-AE52-B78B6BF434ED}" presName="Name0" presStyleCnt="0">
        <dgm:presLayoutVars>
          <dgm:dir/>
          <dgm:resizeHandles val="exact"/>
        </dgm:presLayoutVars>
      </dgm:prSet>
      <dgm:spPr/>
    </dgm:pt>
    <dgm:pt modelId="{5E562199-8419-48C2-BFB6-8FF58FE2DA88}" type="pres">
      <dgm:prSet presAssocID="{356A8BAE-16A9-4312-9E62-61838896159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E6DE7B-F36B-4640-B63F-138B92B40480}" type="pres">
      <dgm:prSet presAssocID="{85026566-F4D3-4B6A-8FFA-3735AFB88073}" presName="sibTrans" presStyleLbl="sibTrans2D1" presStyleIdx="0" presStyleCnt="5"/>
      <dgm:spPr/>
    </dgm:pt>
    <dgm:pt modelId="{7A82EE8C-285D-46D5-882D-7469548599B3}" type="pres">
      <dgm:prSet presAssocID="{85026566-F4D3-4B6A-8FFA-3735AFB88073}" presName="connectorText" presStyleLbl="sibTrans2D1" presStyleIdx="0" presStyleCnt="5"/>
      <dgm:spPr/>
    </dgm:pt>
    <dgm:pt modelId="{C92E683D-304D-4A0A-B2F5-D7BE23D503A0}" type="pres">
      <dgm:prSet presAssocID="{A8024545-B1FF-4405-8FCF-58310E57399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887D3-984B-46AF-B9A0-0411EFBC03BF}" type="pres">
      <dgm:prSet presAssocID="{B1320017-349D-4269-9186-D703999FA7FC}" presName="sibTrans" presStyleLbl="sibTrans2D1" presStyleIdx="1" presStyleCnt="5"/>
      <dgm:spPr/>
    </dgm:pt>
    <dgm:pt modelId="{0AEC607C-8B4A-4C00-9731-6E762EFA4470}" type="pres">
      <dgm:prSet presAssocID="{B1320017-349D-4269-9186-D703999FA7FC}" presName="connectorText" presStyleLbl="sibTrans2D1" presStyleIdx="1" presStyleCnt="5"/>
      <dgm:spPr/>
    </dgm:pt>
    <dgm:pt modelId="{ED19FC5C-124A-4802-BF8C-36CB5BD47E65}" type="pres">
      <dgm:prSet presAssocID="{12334088-B72E-4022-A9F7-D8FC92A5B33A}" presName="node" presStyleLbl="node1" presStyleIdx="2" presStyleCnt="6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0A4D17-6215-4874-A446-C42281D6593F}" type="pres">
      <dgm:prSet presAssocID="{30C0CC35-7908-4BEB-ACFD-A799B709BEE5}" presName="sibTrans" presStyleLbl="sibTrans2D1" presStyleIdx="2" presStyleCnt="5"/>
      <dgm:spPr/>
    </dgm:pt>
    <dgm:pt modelId="{C5C33C81-26F2-4025-A0E3-6DAA823C5D83}" type="pres">
      <dgm:prSet presAssocID="{30C0CC35-7908-4BEB-ACFD-A799B709BEE5}" presName="connectorText" presStyleLbl="sibTrans2D1" presStyleIdx="2" presStyleCnt="5"/>
      <dgm:spPr/>
    </dgm:pt>
    <dgm:pt modelId="{CD263D2B-4234-48E1-9967-37F15193A887}" type="pres">
      <dgm:prSet presAssocID="{0733CFA8-6EF1-4CF0-8CD0-1A5E77F2808D}" presName="node" presStyleLbl="node1" presStyleIdx="3" presStyleCnt="6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C345F-40CF-4FA1-B3AF-32BB5945CE54}" type="pres">
      <dgm:prSet presAssocID="{A2B34BE9-B2B4-4883-BE61-7B2DD08EFFF1}" presName="sibTrans" presStyleLbl="sibTrans2D1" presStyleIdx="3" presStyleCnt="5" custAng="10800000"/>
      <dgm:spPr/>
    </dgm:pt>
    <dgm:pt modelId="{A30CFC13-B19F-451C-B211-317F64EEBF9E}" type="pres">
      <dgm:prSet presAssocID="{A2B34BE9-B2B4-4883-BE61-7B2DD08EFFF1}" presName="connectorText" presStyleLbl="sibTrans2D1" presStyleIdx="3" presStyleCnt="5"/>
      <dgm:spPr/>
    </dgm:pt>
    <dgm:pt modelId="{29DEB51B-F959-4342-BD17-E7B43BBF73FC}" type="pres">
      <dgm:prSet presAssocID="{470B2A52-FAFC-4AE1-BEA1-8752D481CE1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0271A6-3976-4FE6-903E-9320FDAD3177}" type="pres">
      <dgm:prSet presAssocID="{D7747D55-56D7-438C-9785-5B75C38393A0}" presName="sibTrans" presStyleLbl="sibTrans2D1" presStyleIdx="4" presStyleCnt="5"/>
      <dgm:spPr/>
    </dgm:pt>
    <dgm:pt modelId="{8E51BEED-DA6F-4C6B-9C2C-3BAA3AF2AE8F}" type="pres">
      <dgm:prSet presAssocID="{D7747D55-56D7-438C-9785-5B75C38393A0}" presName="connectorText" presStyleLbl="sibTrans2D1" presStyleIdx="4" presStyleCnt="5"/>
      <dgm:spPr/>
    </dgm:pt>
    <dgm:pt modelId="{D6722D64-9F5B-4569-A1AC-55123B16CAF3}" type="pres">
      <dgm:prSet presAssocID="{8724E25C-83AA-460A-89B2-5F528B7F63D4}" presName="node" presStyleLbl="node1" presStyleIdx="5" presStyleCnt="6" custAng="0">
        <dgm:presLayoutVars>
          <dgm:bulletEnabled val="1"/>
        </dgm:presLayoutVars>
      </dgm:prSet>
      <dgm:spPr/>
    </dgm:pt>
  </dgm:ptLst>
  <dgm:cxnLst>
    <dgm:cxn modelId="{F1B6BAC7-A3F5-499F-8DEE-DCC9FF43550B}" type="presOf" srcId="{A2B34BE9-B2B4-4883-BE61-7B2DD08EFFF1}" destId="{A30CFC13-B19F-451C-B211-317F64EEBF9E}" srcOrd="1" destOrd="0" presId="urn:microsoft.com/office/officeart/2005/8/layout/process1"/>
    <dgm:cxn modelId="{4D19CF3C-29B6-4BE0-B0D1-1A1EA744807D}" type="presOf" srcId="{0733CFA8-6EF1-4CF0-8CD0-1A5E77F2808D}" destId="{CD263D2B-4234-48E1-9967-37F15193A887}" srcOrd="0" destOrd="0" presId="urn:microsoft.com/office/officeart/2005/8/layout/process1"/>
    <dgm:cxn modelId="{57925A26-A72A-4A90-A4C9-2C72454F0700}" type="presOf" srcId="{A2B34BE9-B2B4-4883-BE61-7B2DD08EFFF1}" destId="{CFCC345F-40CF-4FA1-B3AF-32BB5945CE54}" srcOrd="0" destOrd="0" presId="urn:microsoft.com/office/officeart/2005/8/layout/process1"/>
    <dgm:cxn modelId="{144710EA-9419-43ED-AD90-9CFF77F053B1}" type="presOf" srcId="{85026566-F4D3-4B6A-8FFA-3735AFB88073}" destId="{7A82EE8C-285D-46D5-882D-7469548599B3}" srcOrd="1" destOrd="0" presId="urn:microsoft.com/office/officeart/2005/8/layout/process1"/>
    <dgm:cxn modelId="{40401AFF-2167-44BF-9F0A-7816D98E8E7E}" type="presOf" srcId="{8724E25C-83AA-460A-89B2-5F528B7F63D4}" destId="{D6722D64-9F5B-4569-A1AC-55123B16CAF3}" srcOrd="0" destOrd="0" presId="urn:microsoft.com/office/officeart/2005/8/layout/process1"/>
    <dgm:cxn modelId="{2DBFA5B9-5BCD-473D-8EE5-7DB88484C9C4}" type="presOf" srcId="{356A8BAE-16A9-4312-9E62-61838896159D}" destId="{5E562199-8419-48C2-BFB6-8FF58FE2DA88}" srcOrd="0" destOrd="0" presId="urn:microsoft.com/office/officeart/2005/8/layout/process1"/>
    <dgm:cxn modelId="{98FE5EFB-C09B-4576-BC9A-131DBAF3934B}" srcId="{8EAF8565-A71D-4B80-AE52-B78B6BF434ED}" destId="{12334088-B72E-4022-A9F7-D8FC92A5B33A}" srcOrd="2" destOrd="0" parTransId="{52A47665-0AB8-4608-8422-B5DE37B33315}" sibTransId="{30C0CC35-7908-4BEB-ACFD-A799B709BEE5}"/>
    <dgm:cxn modelId="{2332CC53-50AD-4ED7-860B-A59AD4DBFD09}" srcId="{8EAF8565-A71D-4B80-AE52-B78B6BF434ED}" destId="{0733CFA8-6EF1-4CF0-8CD0-1A5E77F2808D}" srcOrd="3" destOrd="0" parTransId="{DAF124CE-40AF-430E-B515-ACABA5912597}" sibTransId="{A2B34BE9-B2B4-4883-BE61-7B2DD08EFFF1}"/>
    <dgm:cxn modelId="{C4FB25A6-B5FA-40F6-B991-22C8A871730C}" type="presOf" srcId="{D7747D55-56D7-438C-9785-5B75C38393A0}" destId="{8E51BEED-DA6F-4C6B-9C2C-3BAA3AF2AE8F}" srcOrd="1" destOrd="0" presId="urn:microsoft.com/office/officeart/2005/8/layout/process1"/>
    <dgm:cxn modelId="{6D06CD49-7C56-4465-A0C0-902B1FAF8D85}" srcId="{8EAF8565-A71D-4B80-AE52-B78B6BF434ED}" destId="{A8024545-B1FF-4405-8FCF-58310E573990}" srcOrd="1" destOrd="0" parTransId="{F852B3E2-6737-4C58-AA41-017DCF359350}" sibTransId="{B1320017-349D-4269-9186-D703999FA7FC}"/>
    <dgm:cxn modelId="{E6D92D9F-D8F8-437E-9BA0-B69BDEBEC727}" type="presOf" srcId="{470B2A52-FAFC-4AE1-BEA1-8752D481CE11}" destId="{29DEB51B-F959-4342-BD17-E7B43BBF73FC}" srcOrd="0" destOrd="0" presId="urn:microsoft.com/office/officeart/2005/8/layout/process1"/>
    <dgm:cxn modelId="{8EC354AD-2379-4FE8-9C20-7AC799957884}" srcId="{8EAF8565-A71D-4B80-AE52-B78B6BF434ED}" destId="{8724E25C-83AA-460A-89B2-5F528B7F63D4}" srcOrd="5" destOrd="0" parTransId="{1BA1945C-5A3B-48EB-80A0-ECA0C04F1F98}" sibTransId="{24E2AC7F-C8F4-44CF-B9BC-C215EEBFDB32}"/>
    <dgm:cxn modelId="{780E4246-6B9C-4656-B57B-1B2810176AA0}" type="presOf" srcId="{85026566-F4D3-4B6A-8FFA-3735AFB88073}" destId="{78E6DE7B-F36B-4640-B63F-138B92B40480}" srcOrd="0" destOrd="0" presId="urn:microsoft.com/office/officeart/2005/8/layout/process1"/>
    <dgm:cxn modelId="{C8EDD3AC-5702-4B11-B960-DEC79CF06A7B}" type="presOf" srcId="{A8024545-B1FF-4405-8FCF-58310E573990}" destId="{C92E683D-304D-4A0A-B2F5-D7BE23D503A0}" srcOrd="0" destOrd="0" presId="urn:microsoft.com/office/officeart/2005/8/layout/process1"/>
    <dgm:cxn modelId="{036CEB5B-301E-40F6-A7D9-A0CEB74C1411}" srcId="{8EAF8565-A71D-4B80-AE52-B78B6BF434ED}" destId="{470B2A52-FAFC-4AE1-BEA1-8752D481CE11}" srcOrd="4" destOrd="0" parTransId="{3F3D6024-1DE7-4033-B9EF-C02FB6057E9C}" sibTransId="{D7747D55-56D7-438C-9785-5B75C38393A0}"/>
    <dgm:cxn modelId="{01131138-E587-49C1-98F8-31E499FA561C}" type="presOf" srcId="{B1320017-349D-4269-9186-D703999FA7FC}" destId="{CF9887D3-984B-46AF-B9A0-0411EFBC03BF}" srcOrd="0" destOrd="0" presId="urn:microsoft.com/office/officeart/2005/8/layout/process1"/>
    <dgm:cxn modelId="{84BBEDAE-65D7-40F8-824D-B16239E9351D}" type="presOf" srcId="{8EAF8565-A71D-4B80-AE52-B78B6BF434ED}" destId="{867053D8-8557-4E0C-934D-36E3014C49BB}" srcOrd="0" destOrd="0" presId="urn:microsoft.com/office/officeart/2005/8/layout/process1"/>
    <dgm:cxn modelId="{B1AA1A0E-E228-4804-8507-B314951BE1F5}" type="presOf" srcId="{30C0CC35-7908-4BEB-ACFD-A799B709BEE5}" destId="{C5C33C81-26F2-4025-A0E3-6DAA823C5D83}" srcOrd="1" destOrd="0" presId="urn:microsoft.com/office/officeart/2005/8/layout/process1"/>
    <dgm:cxn modelId="{06B7C88D-1100-4306-8E3A-5FD1A51419DD}" type="presOf" srcId="{30C0CC35-7908-4BEB-ACFD-A799B709BEE5}" destId="{290A4D17-6215-4874-A446-C42281D6593F}" srcOrd="0" destOrd="0" presId="urn:microsoft.com/office/officeart/2005/8/layout/process1"/>
    <dgm:cxn modelId="{C5F163BF-2696-4601-ACE4-3170C63CD120}" type="presOf" srcId="{12334088-B72E-4022-A9F7-D8FC92A5B33A}" destId="{ED19FC5C-124A-4802-BF8C-36CB5BD47E65}" srcOrd="0" destOrd="0" presId="urn:microsoft.com/office/officeart/2005/8/layout/process1"/>
    <dgm:cxn modelId="{A6497FE3-E31B-4B90-B5E9-190A0473D355}" type="presOf" srcId="{D7747D55-56D7-438C-9785-5B75C38393A0}" destId="{5B0271A6-3976-4FE6-903E-9320FDAD3177}" srcOrd="0" destOrd="0" presId="urn:microsoft.com/office/officeart/2005/8/layout/process1"/>
    <dgm:cxn modelId="{8EF0BBAD-2A3D-4A9B-AC0C-40258072DE51}" type="presOf" srcId="{B1320017-349D-4269-9186-D703999FA7FC}" destId="{0AEC607C-8B4A-4C00-9731-6E762EFA4470}" srcOrd="1" destOrd="0" presId="urn:microsoft.com/office/officeart/2005/8/layout/process1"/>
    <dgm:cxn modelId="{70ACDA93-8EA5-41B7-8B20-D9A5652E22F7}" srcId="{8EAF8565-A71D-4B80-AE52-B78B6BF434ED}" destId="{356A8BAE-16A9-4312-9E62-61838896159D}" srcOrd="0" destOrd="0" parTransId="{95A58862-9375-477B-AACD-B5C35D358BE7}" sibTransId="{85026566-F4D3-4B6A-8FFA-3735AFB88073}"/>
    <dgm:cxn modelId="{C9616F64-63B5-4006-827D-1A6E6714462B}" type="presParOf" srcId="{867053D8-8557-4E0C-934D-36E3014C49BB}" destId="{5E562199-8419-48C2-BFB6-8FF58FE2DA88}" srcOrd="0" destOrd="0" presId="urn:microsoft.com/office/officeart/2005/8/layout/process1"/>
    <dgm:cxn modelId="{013A02C0-4D68-4FEE-8859-CD49E9D5434D}" type="presParOf" srcId="{867053D8-8557-4E0C-934D-36E3014C49BB}" destId="{78E6DE7B-F36B-4640-B63F-138B92B40480}" srcOrd="1" destOrd="0" presId="urn:microsoft.com/office/officeart/2005/8/layout/process1"/>
    <dgm:cxn modelId="{4813E17B-C23A-4640-8EFC-E6C7BDF56749}" type="presParOf" srcId="{78E6DE7B-F36B-4640-B63F-138B92B40480}" destId="{7A82EE8C-285D-46D5-882D-7469548599B3}" srcOrd="0" destOrd="0" presId="urn:microsoft.com/office/officeart/2005/8/layout/process1"/>
    <dgm:cxn modelId="{F461B88A-E656-4708-81CF-983F58A1754F}" type="presParOf" srcId="{867053D8-8557-4E0C-934D-36E3014C49BB}" destId="{C92E683D-304D-4A0A-B2F5-D7BE23D503A0}" srcOrd="2" destOrd="0" presId="urn:microsoft.com/office/officeart/2005/8/layout/process1"/>
    <dgm:cxn modelId="{81B5B089-E10F-436E-9231-9C2DCC94CF81}" type="presParOf" srcId="{867053D8-8557-4E0C-934D-36E3014C49BB}" destId="{CF9887D3-984B-46AF-B9A0-0411EFBC03BF}" srcOrd="3" destOrd="0" presId="urn:microsoft.com/office/officeart/2005/8/layout/process1"/>
    <dgm:cxn modelId="{2D945A1F-1327-437B-A311-2DD3AD7EE13F}" type="presParOf" srcId="{CF9887D3-984B-46AF-B9A0-0411EFBC03BF}" destId="{0AEC607C-8B4A-4C00-9731-6E762EFA4470}" srcOrd="0" destOrd="0" presId="urn:microsoft.com/office/officeart/2005/8/layout/process1"/>
    <dgm:cxn modelId="{4DA431F9-8131-45F7-A5C4-8FD8D611E286}" type="presParOf" srcId="{867053D8-8557-4E0C-934D-36E3014C49BB}" destId="{ED19FC5C-124A-4802-BF8C-36CB5BD47E65}" srcOrd="4" destOrd="0" presId="urn:microsoft.com/office/officeart/2005/8/layout/process1"/>
    <dgm:cxn modelId="{1D78E246-0E60-48E8-9F53-9D1BCB97A4A2}" type="presParOf" srcId="{867053D8-8557-4E0C-934D-36E3014C49BB}" destId="{290A4D17-6215-4874-A446-C42281D6593F}" srcOrd="5" destOrd="0" presId="urn:microsoft.com/office/officeart/2005/8/layout/process1"/>
    <dgm:cxn modelId="{23B425FF-3F61-4211-A4C8-037232C204B4}" type="presParOf" srcId="{290A4D17-6215-4874-A446-C42281D6593F}" destId="{C5C33C81-26F2-4025-A0E3-6DAA823C5D83}" srcOrd="0" destOrd="0" presId="urn:microsoft.com/office/officeart/2005/8/layout/process1"/>
    <dgm:cxn modelId="{A84D2719-434E-4AFD-9231-3E7AA5773BFD}" type="presParOf" srcId="{867053D8-8557-4E0C-934D-36E3014C49BB}" destId="{CD263D2B-4234-48E1-9967-37F15193A887}" srcOrd="6" destOrd="0" presId="urn:microsoft.com/office/officeart/2005/8/layout/process1"/>
    <dgm:cxn modelId="{5AA3830E-211D-4322-9442-31C19FD3B333}" type="presParOf" srcId="{867053D8-8557-4E0C-934D-36E3014C49BB}" destId="{CFCC345F-40CF-4FA1-B3AF-32BB5945CE54}" srcOrd="7" destOrd="0" presId="urn:microsoft.com/office/officeart/2005/8/layout/process1"/>
    <dgm:cxn modelId="{063ADE7C-EAB7-44FD-B2D0-8B1AFE23A697}" type="presParOf" srcId="{CFCC345F-40CF-4FA1-B3AF-32BB5945CE54}" destId="{A30CFC13-B19F-451C-B211-317F64EEBF9E}" srcOrd="0" destOrd="0" presId="urn:microsoft.com/office/officeart/2005/8/layout/process1"/>
    <dgm:cxn modelId="{5B20CEDD-53BA-4377-A3E0-A6FA2ECFE9BE}" type="presParOf" srcId="{867053D8-8557-4E0C-934D-36E3014C49BB}" destId="{29DEB51B-F959-4342-BD17-E7B43BBF73FC}" srcOrd="8" destOrd="0" presId="urn:microsoft.com/office/officeart/2005/8/layout/process1"/>
    <dgm:cxn modelId="{F5FEB003-80C2-4D85-8FD7-B108AF52DCB8}" type="presParOf" srcId="{867053D8-8557-4E0C-934D-36E3014C49BB}" destId="{5B0271A6-3976-4FE6-903E-9320FDAD3177}" srcOrd="9" destOrd="0" presId="urn:microsoft.com/office/officeart/2005/8/layout/process1"/>
    <dgm:cxn modelId="{B888CC02-584A-442F-8A17-3A7C757C2F7D}" type="presParOf" srcId="{5B0271A6-3976-4FE6-903E-9320FDAD3177}" destId="{8E51BEED-DA6F-4C6B-9C2C-3BAA3AF2AE8F}" srcOrd="0" destOrd="0" presId="urn:microsoft.com/office/officeart/2005/8/layout/process1"/>
    <dgm:cxn modelId="{A4D9553F-4128-4CE6-82D9-92E7FB3FE174}" type="presParOf" srcId="{867053D8-8557-4E0C-934D-36E3014C49BB}" destId="{D6722D64-9F5B-4569-A1AC-55123B16CAF3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AF8565-A71D-4B80-AE52-B78B6BF434E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733CFA8-6EF1-4CF0-8CD0-1A5E77F2808D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اضافة المعدات </a:t>
          </a:r>
          <a:endParaRPr lang="en-US" b="0" u="none" dirty="0">
            <a:solidFill>
              <a:schemeClr val="tx1"/>
            </a:solidFill>
          </a:endParaRPr>
        </a:p>
      </dgm:t>
    </dgm:pt>
    <dgm:pt modelId="{DAF124CE-40AF-430E-B515-ACABA5912597}" type="parTrans" cxnId="{2332CC53-50AD-4ED7-860B-A59AD4DBFD0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2B34BE9-B2B4-4883-BE61-7B2DD08EFFF1}" type="sibTrans" cxnId="{2332CC53-50AD-4ED7-860B-A59AD4DBFD09}">
      <dgm:prSet/>
      <dgm:spPr/>
      <dgm:t>
        <a:bodyPr/>
        <a:lstStyle/>
        <a:p>
          <a:pPr rtl="1"/>
          <a:endParaRPr lang="en-US">
            <a:solidFill>
              <a:schemeClr val="tx1"/>
            </a:solidFill>
          </a:endParaRPr>
        </a:p>
      </dgm:t>
    </dgm:pt>
    <dgm:pt modelId="{8724E25C-83AA-460A-89B2-5F528B7F63D4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الشركة</a:t>
          </a:r>
          <a:endParaRPr lang="en-US" b="0" u="none" dirty="0">
            <a:solidFill>
              <a:schemeClr val="tx1"/>
            </a:solidFill>
          </a:endParaRPr>
        </a:p>
      </dgm:t>
    </dgm:pt>
    <dgm:pt modelId="{1BA1945C-5A3B-48EB-80A0-ECA0C04F1F98}" type="parTrans" cxnId="{8EC354AD-2379-4FE8-9C20-7AC7999578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4E2AC7F-C8F4-44CF-B9BC-C215EEBFDB32}" type="sibTrans" cxnId="{8EC354AD-2379-4FE8-9C20-7AC7999578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56A8BAE-16A9-4312-9E62-61838896159D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الانتهاء</a:t>
          </a:r>
          <a:endParaRPr lang="en-US" b="0" u="none" dirty="0">
            <a:solidFill>
              <a:schemeClr val="tx1"/>
            </a:solidFill>
          </a:endParaRPr>
        </a:p>
      </dgm:t>
    </dgm:pt>
    <dgm:pt modelId="{95A58862-9375-477B-AACD-B5C35D358BE7}" type="parTrans" cxnId="{70ACDA93-8EA5-41B7-8B20-D9A5652E22F7}">
      <dgm:prSet/>
      <dgm:spPr/>
      <dgm:t>
        <a:bodyPr/>
        <a:lstStyle/>
        <a:p>
          <a:endParaRPr lang="en-US"/>
        </a:p>
      </dgm:t>
    </dgm:pt>
    <dgm:pt modelId="{85026566-F4D3-4B6A-8FFA-3735AFB88073}" type="sibTrans" cxnId="{70ACDA93-8EA5-41B7-8B20-D9A5652E22F7}">
      <dgm:prSet/>
      <dgm:spPr/>
      <dgm:t>
        <a:bodyPr/>
        <a:lstStyle/>
        <a:p>
          <a:endParaRPr lang="en-US"/>
        </a:p>
      </dgm:t>
    </dgm:pt>
    <dgm:pt modelId="{470B2A52-FAFC-4AE1-BEA1-8752D481CE11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الاعداد التعاقدية حسب العقد</a:t>
          </a:r>
          <a:endParaRPr lang="en-US" b="0" u="none" dirty="0">
            <a:solidFill>
              <a:schemeClr val="tx1"/>
            </a:solidFill>
          </a:endParaRPr>
        </a:p>
      </dgm:t>
    </dgm:pt>
    <dgm:pt modelId="{3F3D6024-1DE7-4033-B9EF-C02FB6057E9C}" type="parTrans" cxnId="{036CEB5B-301E-40F6-A7D9-A0CEB74C1411}">
      <dgm:prSet/>
      <dgm:spPr/>
      <dgm:t>
        <a:bodyPr/>
        <a:lstStyle/>
        <a:p>
          <a:endParaRPr lang="en-US"/>
        </a:p>
      </dgm:t>
    </dgm:pt>
    <dgm:pt modelId="{D7747D55-56D7-438C-9785-5B75C38393A0}" type="sibTrans" cxnId="{036CEB5B-301E-40F6-A7D9-A0CEB74C1411}">
      <dgm:prSet/>
      <dgm:spPr/>
      <dgm:t>
        <a:bodyPr/>
        <a:lstStyle/>
        <a:p>
          <a:endParaRPr lang="en-US"/>
        </a:p>
      </dgm:t>
    </dgm:pt>
    <dgm:pt modelId="{12334088-B72E-4022-A9F7-D8FC92A5B33A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معاينة</a:t>
          </a:r>
          <a:endParaRPr lang="en-US" b="0" u="none" dirty="0">
            <a:solidFill>
              <a:schemeClr val="tx1"/>
            </a:solidFill>
          </a:endParaRPr>
        </a:p>
      </dgm:t>
    </dgm:pt>
    <dgm:pt modelId="{52A47665-0AB8-4608-8422-B5DE37B33315}" type="parTrans" cxnId="{98FE5EFB-C09B-4576-BC9A-131DBAF3934B}">
      <dgm:prSet/>
      <dgm:spPr/>
      <dgm:t>
        <a:bodyPr/>
        <a:lstStyle/>
        <a:p>
          <a:endParaRPr lang="en-US"/>
        </a:p>
      </dgm:t>
    </dgm:pt>
    <dgm:pt modelId="{30C0CC35-7908-4BEB-ACFD-A799B709BEE5}" type="sibTrans" cxnId="{98FE5EFB-C09B-4576-BC9A-131DBAF3934B}">
      <dgm:prSet/>
      <dgm:spPr/>
      <dgm:t>
        <a:bodyPr/>
        <a:lstStyle/>
        <a:p>
          <a:endParaRPr lang="en-US"/>
        </a:p>
      </dgm:t>
    </dgm:pt>
    <dgm:pt modelId="{A8024545-B1FF-4405-8FCF-58310E573990}">
      <dgm:prSet phldrT="[Text]"/>
      <dgm:spPr/>
      <dgm:t>
        <a:bodyPr/>
        <a:lstStyle/>
        <a:p>
          <a:pPr rtl="1"/>
          <a:r>
            <a:rPr lang="ar-SA" b="1" u="sng" dirty="0" smtClean="0">
              <a:solidFill>
                <a:srgbClr val="FF0000"/>
              </a:solidFill>
            </a:rPr>
            <a:t>مطابقة مع الاعداد التعاقدية</a:t>
          </a:r>
          <a:endParaRPr lang="en-US" b="1" u="sng" dirty="0">
            <a:solidFill>
              <a:srgbClr val="FF0000"/>
            </a:solidFill>
          </a:endParaRPr>
        </a:p>
      </dgm:t>
    </dgm:pt>
    <dgm:pt modelId="{F852B3E2-6737-4C58-AA41-017DCF359350}" type="parTrans" cxnId="{6D06CD49-7C56-4465-A0C0-902B1FAF8D85}">
      <dgm:prSet/>
      <dgm:spPr/>
      <dgm:t>
        <a:bodyPr/>
        <a:lstStyle/>
        <a:p>
          <a:endParaRPr lang="en-US"/>
        </a:p>
      </dgm:t>
    </dgm:pt>
    <dgm:pt modelId="{B1320017-349D-4269-9186-D703999FA7FC}" type="sibTrans" cxnId="{6D06CD49-7C56-4465-A0C0-902B1FAF8D85}">
      <dgm:prSet/>
      <dgm:spPr/>
      <dgm:t>
        <a:bodyPr/>
        <a:lstStyle/>
        <a:p>
          <a:endParaRPr lang="en-US"/>
        </a:p>
      </dgm:t>
    </dgm:pt>
    <dgm:pt modelId="{867053D8-8557-4E0C-934D-36E3014C49BB}" type="pres">
      <dgm:prSet presAssocID="{8EAF8565-A71D-4B80-AE52-B78B6BF434ED}" presName="Name0" presStyleCnt="0">
        <dgm:presLayoutVars>
          <dgm:dir/>
          <dgm:resizeHandles val="exact"/>
        </dgm:presLayoutVars>
      </dgm:prSet>
      <dgm:spPr/>
    </dgm:pt>
    <dgm:pt modelId="{5E562199-8419-48C2-BFB6-8FF58FE2DA88}" type="pres">
      <dgm:prSet presAssocID="{356A8BAE-16A9-4312-9E62-61838896159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E6DE7B-F36B-4640-B63F-138B92B40480}" type="pres">
      <dgm:prSet presAssocID="{85026566-F4D3-4B6A-8FFA-3735AFB88073}" presName="sibTrans" presStyleLbl="sibTrans2D1" presStyleIdx="0" presStyleCnt="5"/>
      <dgm:spPr/>
    </dgm:pt>
    <dgm:pt modelId="{7A82EE8C-285D-46D5-882D-7469548599B3}" type="pres">
      <dgm:prSet presAssocID="{85026566-F4D3-4B6A-8FFA-3735AFB88073}" presName="connectorText" presStyleLbl="sibTrans2D1" presStyleIdx="0" presStyleCnt="5"/>
      <dgm:spPr/>
    </dgm:pt>
    <dgm:pt modelId="{C92E683D-304D-4A0A-B2F5-D7BE23D503A0}" type="pres">
      <dgm:prSet presAssocID="{A8024545-B1FF-4405-8FCF-58310E57399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887D3-984B-46AF-B9A0-0411EFBC03BF}" type="pres">
      <dgm:prSet presAssocID="{B1320017-349D-4269-9186-D703999FA7FC}" presName="sibTrans" presStyleLbl="sibTrans2D1" presStyleIdx="1" presStyleCnt="5"/>
      <dgm:spPr/>
    </dgm:pt>
    <dgm:pt modelId="{0AEC607C-8B4A-4C00-9731-6E762EFA4470}" type="pres">
      <dgm:prSet presAssocID="{B1320017-349D-4269-9186-D703999FA7FC}" presName="connectorText" presStyleLbl="sibTrans2D1" presStyleIdx="1" presStyleCnt="5"/>
      <dgm:spPr/>
    </dgm:pt>
    <dgm:pt modelId="{ED19FC5C-124A-4802-BF8C-36CB5BD47E65}" type="pres">
      <dgm:prSet presAssocID="{12334088-B72E-4022-A9F7-D8FC92A5B33A}" presName="node" presStyleLbl="node1" presStyleIdx="2" presStyleCnt="6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0A4D17-6215-4874-A446-C42281D6593F}" type="pres">
      <dgm:prSet presAssocID="{30C0CC35-7908-4BEB-ACFD-A799B709BEE5}" presName="sibTrans" presStyleLbl="sibTrans2D1" presStyleIdx="2" presStyleCnt="5"/>
      <dgm:spPr/>
    </dgm:pt>
    <dgm:pt modelId="{C5C33C81-26F2-4025-A0E3-6DAA823C5D83}" type="pres">
      <dgm:prSet presAssocID="{30C0CC35-7908-4BEB-ACFD-A799B709BEE5}" presName="connectorText" presStyleLbl="sibTrans2D1" presStyleIdx="2" presStyleCnt="5"/>
      <dgm:spPr/>
    </dgm:pt>
    <dgm:pt modelId="{CD263D2B-4234-48E1-9967-37F15193A887}" type="pres">
      <dgm:prSet presAssocID="{0733CFA8-6EF1-4CF0-8CD0-1A5E77F2808D}" presName="node" presStyleLbl="node1" presStyleIdx="3" presStyleCnt="6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C345F-40CF-4FA1-B3AF-32BB5945CE54}" type="pres">
      <dgm:prSet presAssocID="{A2B34BE9-B2B4-4883-BE61-7B2DD08EFFF1}" presName="sibTrans" presStyleLbl="sibTrans2D1" presStyleIdx="3" presStyleCnt="5" custAng="10800000"/>
      <dgm:spPr/>
    </dgm:pt>
    <dgm:pt modelId="{A30CFC13-B19F-451C-B211-317F64EEBF9E}" type="pres">
      <dgm:prSet presAssocID="{A2B34BE9-B2B4-4883-BE61-7B2DD08EFFF1}" presName="connectorText" presStyleLbl="sibTrans2D1" presStyleIdx="3" presStyleCnt="5"/>
      <dgm:spPr/>
    </dgm:pt>
    <dgm:pt modelId="{29DEB51B-F959-4342-BD17-E7B43BBF73FC}" type="pres">
      <dgm:prSet presAssocID="{470B2A52-FAFC-4AE1-BEA1-8752D481CE1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0271A6-3976-4FE6-903E-9320FDAD3177}" type="pres">
      <dgm:prSet presAssocID="{D7747D55-56D7-438C-9785-5B75C38393A0}" presName="sibTrans" presStyleLbl="sibTrans2D1" presStyleIdx="4" presStyleCnt="5" custScaleX="75987" custScaleY="94227"/>
      <dgm:spPr/>
    </dgm:pt>
    <dgm:pt modelId="{8E51BEED-DA6F-4C6B-9C2C-3BAA3AF2AE8F}" type="pres">
      <dgm:prSet presAssocID="{D7747D55-56D7-438C-9785-5B75C38393A0}" presName="connectorText" presStyleLbl="sibTrans2D1" presStyleIdx="4" presStyleCnt="5"/>
      <dgm:spPr/>
    </dgm:pt>
    <dgm:pt modelId="{D6722D64-9F5B-4569-A1AC-55123B16CAF3}" type="pres">
      <dgm:prSet presAssocID="{8724E25C-83AA-460A-89B2-5F528B7F63D4}" presName="node" presStyleLbl="node1" presStyleIdx="5" presStyleCnt="6" custAng="0">
        <dgm:presLayoutVars>
          <dgm:bulletEnabled val="1"/>
        </dgm:presLayoutVars>
      </dgm:prSet>
      <dgm:spPr/>
    </dgm:pt>
  </dgm:ptLst>
  <dgm:cxnLst>
    <dgm:cxn modelId="{A5109823-B4EF-4147-B016-2469784142DC}" type="presOf" srcId="{B1320017-349D-4269-9186-D703999FA7FC}" destId="{0AEC607C-8B4A-4C00-9731-6E762EFA4470}" srcOrd="1" destOrd="0" presId="urn:microsoft.com/office/officeart/2005/8/layout/process1"/>
    <dgm:cxn modelId="{F1B62A90-AF1B-4CE2-BBEE-87B79D23582C}" type="presOf" srcId="{356A8BAE-16A9-4312-9E62-61838896159D}" destId="{5E562199-8419-48C2-BFB6-8FF58FE2DA88}" srcOrd="0" destOrd="0" presId="urn:microsoft.com/office/officeart/2005/8/layout/process1"/>
    <dgm:cxn modelId="{4394E140-AC0A-486D-873D-573EB3A976A7}" type="presOf" srcId="{A2B34BE9-B2B4-4883-BE61-7B2DD08EFFF1}" destId="{A30CFC13-B19F-451C-B211-317F64EEBF9E}" srcOrd="1" destOrd="0" presId="urn:microsoft.com/office/officeart/2005/8/layout/process1"/>
    <dgm:cxn modelId="{9756C46C-0192-4A56-87AE-3A3463B23917}" type="presOf" srcId="{D7747D55-56D7-438C-9785-5B75C38393A0}" destId="{5B0271A6-3976-4FE6-903E-9320FDAD3177}" srcOrd="0" destOrd="0" presId="urn:microsoft.com/office/officeart/2005/8/layout/process1"/>
    <dgm:cxn modelId="{B4F6AA3F-B018-490B-B72C-098564F673BE}" type="presOf" srcId="{12334088-B72E-4022-A9F7-D8FC92A5B33A}" destId="{ED19FC5C-124A-4802-BF8C-36CB5BD47E65}" srcOrd="0" destOrd="0" presId="urn:microsoft.com/office/officeart/2005/8/layout/process1"/>
    <dgm:cxn modelId="{440F1376-2B88-445F-885B-3F3215B89CF5}" type="presOf" srcId="{85026566-F4D3-4B6A-8FFA-3735AFB88073}" destId="{7A82EE8C-285D-46D5-882D-7469548599B3}" srcOrd="1" destOrd="0" presId="urn:microsoft.com/office/officeart/2005/8/layout/process1"/>
    <dgm:cxn modelId="{52FC88EF-C1A6-4492-9848-8C2271208BDA}" type="presOf" srcId="{A8024545-B1FF-4405-8FCF-58310E573990}" destId="{C92E683D-304D-4A0A-B2F5-D7BE23D503A0}" srcOrd="0" destOrd="0" presId="urn:microsoft.com/office/officeart/2005/8/layout/process1"/>
    <dgm:cxn modelId="{98FE5EFB-C09B-4576-BC9A-131DBAF3934B}" srcId="{8EAF8565-A71D-4B80-AE52-B78B6BF434ED}" destId="{12334088-B72E-4022-A9F7-D8FC92A5B33A}" srcOrd="2" destOrd="0" parTransId="{52A47665-0AB8-4608-8422-B5DE37B33315}" sibTransId="{30C0CC35-7908-4BEB-ACFD-A799B709BEE5}"/>
    <dgm:cxn modelId="{8CAE14B8-BDC2-4A84-8030-25B6FD3D3E63}" type="presOf" srcId="{B1320017-349D-4269-9186-D703999FA7FC}" destId="{CF9887D3-984B-46AF-B9A0-0411EFBC03BF}" srcOrd="0" destOrd="0" presId="urn:microsoft.com/office/officeart/2005/8/layout/process1"/>
    <dgm:cxn modelId="{2332CC53-50AD-4ED7-860B-A59AD4DBFD09}" srcId="{8EAF8565-A71D-4B80-AE52-B78B6BF434ED}" destId="{0733CFA8-6EF1-4CF0-8CD0-1A5E77F2808D}" srcOrd="3" destOrd="0" parTransId="{DAF124CE-40AF-430E-B515-ACABA5912597}" sibTransId="{A2B34BE9-B2B4-4883-BE61-7B2DD08EFFF1}"/>
    <dgm:cxn modelId="{76550E8D-5DDB-416C-A583-C060A087D152}" type="presOf" srcId="{0733CFA8-6EF1-4CF0-8CD0-1A5E77F2808D}" destId="{CD263D2B-4234-48E1-9967-37F15193A887}" srcOrd="0" destOrd="0" presId="urn:microsoft.com/office/officeart/2005/8/layout/process1"/>
    <dgm:cxn modelId="{B0397682-5B9B-4C8A-9C02-16A84853097A}" type="presOf" srcId="{A2B34BE9-B2B4-4883-BE61-7B2DD08EFFF1}" destId="{CFCC345F-40CF-4FA1-B3AF-32BB5945CE54}" srcOrd="0" destOrd="0" presId="urn:microsoft.com/office/officeart/2005/8/layout/process1"/>
    <dgm:cxn modelId="{6D06CD49-7C56-4465-A0C0-902B1FAF8D85}" srcId="{8EAF8565-A71D-4B80-AE52-B78B6BF434ED}" destId="{A8024545-B1FF-4405-8FCF-58310E573990}" srcOrd="1" destOrd="0" parTransId="{F852B3E2-6737-4C58-AA41-017DCF359350}" sibTransId="{B1320017-349D-4269-9186-D703999FA7FC}"/>
    <dgm:cxn modelId="{8EC354AD-2379-4FE8-9C20-7AC799957884}" srcId="{8EAF8565-A71D-4B80-AE52-B78B6BF434ED}" destId="{8724E25C-83AA-460A-89B2-5F528B7F63D4}" srcOrd="5" destOrd="0" parTransId="{1BA1945C-5A3B-48EB-80A0-ECA0C04F1F98}" sibTransId="{24E2AC7F-C8F4-44CF-B9BC-C215EEBFDB32}"/>
    <dgm:cxn modelId="{CE3F804E-AA81-42C4-A53F-8BBC6721698D}" type="presOf" srcId="{30C0CC35-7908-4BEB-ACFD-A799B709BEE5}" destId="{C5C33C81-26F2-4025-A0E3-6DAA823C5D83}" srcOrd="1" destOrd="0" presId="urn:microsoft.com/office/officeart/2005/8/layout/process1"/>
    <dgm:cxn modelId="{036CEB5B-301E-40F6-A7D9-A0CEB74C1411}" srcId="{8EAF8565-A71D-4B80-AE52-B78B6BF434ED}" destId="{470B2A52-FAFC-4AE1-BEA1-8752D481CE11}" srcOrd="4" destOrd="0" parTransId="{3F3D6024-1DE7-4033-B9EF-C02FB6057E9C}" sibTransId="{D7747D55-56D7-438C-9785-5B75C38393A0}"/>
    <dgm:cxn modelId="{5E349CE1-D467-49C0-9FC1-4AF31D295054}" type="presOf" srcId="{85026566-F4D3-4B6A-8FFA-3735AFB88073}" destId="{78E6DE7B-F36B-4640-B63F-138B92B40480}" srcOrd="0" destOrd="0" presId="urn:microsoft.com/office/officeart/2005/8/layout/process1"/>
    <dgm:cxn modelId="{2B350A15-C02A-4FC4-B3DB-4587D1459231}" type="presOf" srcId="{D7747D55-56D7-438C-9785-5B75C38393A0}" destId="{8E51BEED-DA6F-4C6B-9C2C-3BAA3AF2AE8F}" srcOrd="1" destOrd="0" presId="urn:microsoft.com/office/officeart/2005/8/layout/process1"/>
    <dgm:cxn modelId="{70ACDA93-8EA5-41B7-8B20-D9A5652E22F7}" srcId="{8EAF8565-A71D-4B80-AE52-B78B6BF434ED}" destId="{356A8BAE-16A9-4312-9E62-61838896159D}" srcOrd="0" destOrd="0" parTransId="{95A58862-9375-477B-AACD-B5C35D358BE7}" sibTransId="{85026566-F4D3-4B6A-8FFA-3735AFB88073}"/>
    <dgm:cxn modelId="{40B52261-2814-4A6C-9927-0EEB9C0B8E44}" type="presOf" srcId="{30C0CC35-7908-4BEB-ACFD-A799B709BEE5}" destId="{290A4D17-6215-4874-A446-C42281D6593F}" srcOrd="0" destOrd="0" presId="urn:microsoft.com/office/officeart/2005/8/layout/process1"/>
    <dgm:cxn modelId="{16AD9C51-AAD6-4EAF-889D-676B643F8C72}" type="presOf" srcId="{8724E25C-83AA-460A-89B2-5F528B7F63D4}" destId="{D6722D64-9F5B-4569-A1AC-55123B16CAF3}" srcOrd="0" destOrd="0" presId="urn:microsoft.com/office/officeart/2005/8/layout/process1"/>
    <dgm:cxn modelId="{D8A0FCDC-3B5E-41E5-8393-38158B17A4BB}" type="presOf" srcId="{470B2A52-FAFC-4AE1-BEA1-8752D481CE11}" destId="{29DEB51B-F959-4342-BD17-E7B43BBF73FC}" srcOrd="0" destOrd="0" presId="urn:microsoft.com/office/officeart/2005/8/layout/process1"/>
    <dgm:cxn modelId="{AFE33F59-8BA6-4746-8A62-E223ACE1CE74}" type="presOf" srcId="{8EAF8565-A71D-4B80-AE52-B78B6BF434ED}" destId="{867053D8-8557-4E0C-934D-36E3014C49BB}" srcOrd="0" destOrd="0" presId="urn:microsoft.com/office/officeart/2005/8/layout/process1"/>
    <dgm:cxn modelId="{5029E807-59F4-40F3-B67B-93DAE08FF6D0}" type="presParOf" srcId="{867053D8-8557-4E0C-934D-36E3014C49BB}" destId="{5E562199-8419-48C2-BFB6-8FF58FE2DA88}" srcOrd="0" destOrd="0" presId="urn:microsoft.com/office/officeart/2005/8/layout/process1"/>
    <dgm:cxn modelId="{7E1E7CB9-1CF6-41F1-B1DD-8608D568F4F7}" type="presParOf" srcId="{867053D8-8557-4E0C-934D-36E3014C49BB}" destId="{78E6DE7B-F36B-4640-B63F-138B92B40480}" srcOrd="1" destOrd="0" presId="urn:microsoft.com/office/officeart/2005/8/layout/process1"/>
    <dgm:cxn modelId="{4620B191-B54C-4A7D-85B0-542EEBEF7CE4}" type="presParOf" srcId="{78E6DE7B-F36B-4640-B63F-138B92B40480}" destId="{7A82EE8C-285D-46D5-882D-7469548599B3}" srcOrd="0" destOrd="0" presId="urn:microsoft.com/office/officeart/2005/8/layout/process1"/>
    <dgm:cxn modelId="{7D242AB4-4231-410B-A0AE-1540D791F252}" type="presParOf" srcId="{867053D8-8557-4E0C-934D-36E3014C49BB}" destId="{C92E683D-304D-4A0A-B2F5-D7BE23D503A0}" srcOrd="2" destOrd="0" presId="urn:microsoft.com/office/officeart/2005/8/layout/process1"/>
    <dgm:cxn modelId="{8DD12520-1648-447C-AC60-4B0703E28541}" type="presParOf" srcId="{867053D8-8557-4E0C-934D-36E3014C49BB}" destId="{CF9887D3-984B-46AF-B9A0-0411EFBC03BF}" srcOrd="3" destOrd="0" presId="urn:microsoft.com/office/officeart/2005/8/layout/process1"/>
    <dgm:cxn modelId="{E3FF67DC-C66A-494E-BFFE-5DB9331193BA}" type="presParOf" srcId="{CF9887D3-984B-46AF-B9A0-0411EFBC03BF}" destId="{0AEC607C-8B4A-4C00-9731-6E762EFA4470}" srcOrd="0" destOrd="0" presId="urn:microsoft.com/office/officeart/2005/8/layout/process1"/>
    <dgm:cxn modelId="{5B69CC02-87FA-472C-9871-90D5D8212251}" type="presParOf" srcId="{867053D8-8557-4E0C-934D-36E3014C49BB}" destId="{ED19FC5C-124A-4802-BF8C-36CB5BD47E65}" srcOrd="4" destOrd="0" presId="urn:microsoft.com/office/officeart/2005/8/layout/process1"/>
    <dgm:cxn modelId="{77ADB571-7E2F-4412-B775-91CE6C3908F3}" type="presParOf" srcId="{867053D8-8557-4E0C-934D-36E3014C49BB}" destId="{290A4D17-6215-4874-A446-C42281D6593F}" srcOrd="5" destOrd="0" presId="urn:microsoft.com/office/officeart/2005/8/layout/process1"/>
    <dgm:cxn modelId="{8907531D-C37A-4B07-8555-FB46A2D6988C}" type="presParOf" srcId="{290A4D17-6215-4874-A446-C42281D6593F}" destId="{C5C33C81-26F2-4025-A0E3-6DAA823C5D83}" srcOrd="0" destOrd="0" presId="urn:microsoft.com/office/officeart/2005/8/layout/process1"/>
    <dgm:cxn modelId="{304793B1-9632-4E61-9F31-1C0927ED1C86}" type="presParOf" srcId="{867053D8-8557-4E0C-934D-36E3014C49BB}" destId="{CD263D2B-4234-48E1-9967-37F15193A887}" srcOrd="6" destOrd="0" presId="urn:microsoft.com/office/officeart/2005/8/layout/process1"/>
    <dgm:cxn modelId="{1F716FC1-7E4F-4897-B957-77DF6C89960C}" type="presParOf" srcId="{867053D8-8557-4E0C-934D-36E3014C49BB}" destId="{CFCC345F-40CF-4FA1-B3AF-32BB5945CE54}" srcOrd="7" destOrd="0" presId="urn:microsoft.com/office/officeart/2005/8/layout/process1"/>
    <dgm:cxn modelId="{C56F07E1-8466-4E4A-B0F8-21629F42F17D}" type="presParOf" srcId="{CFCC345F-40CF-4FA1-B3AF-32BB5945CE54}" destId="{A30CFC13-B19F-451C-B211-317F64EEBF9E}" srcOrd="0" destOrd="0" presId="urn:microsoft.com/office/officeart/2005/8/layout/process1"/>
    <dgm:cxn modelId="{586082F0-DF0F-491F-AB6C-C69F579DFE60}" type="presParOf" srcId="{867053D8-8557-4E0C-934D-36E3014C49BB}" destId="{29DEB51B-F959-4342-BD17-E7B43BBF73FC}" srcOrd="8" destOrd="0" presId="urn:microsoft.com/office/officeart/2005/8/layout/process1"/>
    <dgm:cxn modelId="{5C874B2B-7B00-4BFB-8405-7DDAD7E6FF92}" type="presParOf" srcId="{867053D8-8557-4E0C-934D-36E3014C49BB}" destId="{5B0271A6-3976-4FE6-903E-9320FDAD3177}" srcOrd="9" destOrd="0" presId="urn:microsoft.com/office/officeart/2005/8/layout/process1"/>
    <dgm:cxn modelId="{F00DB863-DF61-4C77-A6F6-E8732854A69E}" type="presParOf" srcId="{5B0271A6-3976-4FE6-903E-9320FDAD3177}" destId="{8E51BEED-DA6F-4C6B-9C2C-3BAA3AF2AE8F}" srcOrd="0" destOrd="0" presId="urn:microsoft.com/office/officeart/2005/8/layout/process1"/>
    <dgm:cxn modelId="{7EB49447-CB16-40B4-BB22-FBDB016A1DC1}" type="presParOf" srcId="{867053D8-8557-4E0C-934D-36E3014C49BB}" destId="{D6722D64-9F5B-4569-A1AC-55123B16CAF3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EAF8565-A71D-4B80-AE52-B78B6BF434E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733CFA8-6EF1-4CF0-8CD0-1A5E77F2808D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اضافة المعدات </a:t>
          </a:r>
          <a:endParaRPr lang="en-US" b="0" u="none" dirty="0">
            <a:solidFill>
              <a:schemeClr val="tx1"/>
            </a:solidFill>
          </a:endParaRPr>
        </a:p>
      </dgm:t>
    </dgm:pt>
    <dgm:pt modelId="{DAF124CE-40AF-430E-B515-ACABA5912597}" type="parTrans" cxnId="{2332CC53-50AD-4ED7-860B-A59AD4DBFD0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2B34BE9-B2B4-4883-BE61-7B2DD08EFFF1}" type="sibTrans" cxnId="{2332CC53-50AD-4ED7-860B-A59AD4DBFD09}">
      <dgm:prSet/>
      <dgm:spPr/>
      <dgm:t>
        <a:bodyPr/>
        <a:lstStyle/>
        <a:p>
          <a:pPr rtl="1"/>
          <a:endParaRPr lang="en-US">
            <a:solidFill>
              <a:schemeClr val="tx1"/>
            </a:solidFill>
          </a:endParaRPr>
        </a:p>
      </dgm:t>
    </dgm:pt>
    <dgm:pt modelId="{8724E25C-83AA-460A-89B2-5F528B7F63D4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الشركة</a:t>
          </a:r>
          <a:endParaRPr lang="en-US" b="0" u="none" dirty="0">
            <a:solidFill>
              <a:schemeClr val="tx1"/>
            </a:solidFill>
          </a:endParaRPr>
        </a:p>
      </dgm:t>
    </dgm:pt>
    <dgm:pt modelId="{1BA1945C-5A3B-48EB-80A0-ECA0C04F1F98}" type="parTrans" cxnId="{8EC354AD-2379-4FE8-9C20-7AC7999578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4E2AC7F-C8F4-44CF-B9BC-C215EEBFDB32}" type="sibTrans" cxnId="{8EC354AD-2379-4FE8-9C20-7AC7999578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56A8BAE-16A9-4312-9E62-61838896159D}">
      <dgm:prSet phldrT="[Text]"/>
      <dgm:spPr/>
      <dgm:t>
        <a:bodyPr/>
        <a:lstStyle/>
        <a:p>
          <a:pPr rtl="1"/>
          <a:r>
            <a:rPr lang="ar-SA" b="1" u="sng" dirty="0" smtClean="0">
              <a:solidFill>
                <a:srgbClr val="FF0000"/>
              </a:solidFill>
            </a:rPr>
            <a:t>الانتهاء</a:t>
          </a:r>
          <a:endParaRPr lang="en-US" b="1" u="sng" dirty="0">
            <a:solidFill>
              <a:srgbClr val="FF0000"/>
            </a:solidFill>
          </a:endParaRPr>
        </a:p>
      </dgm:t>
    </dgm:pt>
    <dgm:pt modelId="{95A58862-9375-477B-AACD-B5C35D358BE7}" type="parTrans" cxnId="{70ACDA93-8EA5-41B7-8B20-D9A5652E22F7}">
      <dgm:prSet/>
      <dgm:spPr/>
      <dgm:t>
        <a:bodyPr/>
        <a:lstStyle/>
        <a:p>
          <a:endParaRPr lang="en-US"/>
        </a:p>
      </dgm:t>
    </dgm:pt>
    <dgm:pt modelId="{85026566-F4D3-4B6A-8FFA-3735AFB88073}" type="sibTrans" cxnId="{70ACDA93-8EA5-41B7-8B20-D9A5652E22F7}">
      <dgm:prSet/>
      <dgm:spPr/>
      <dgm:t>
        <a:bodyPr/>
        <a:lstStyle/>
        <a:p>
          <a:endParaRPr lang="en-US"/>
        </a:p>
      </dgm:t>
    </dgm:pt>
    <dgm:pt modelId="{470B2A52-FAFC-4AE1-BEA1-8752D481CE11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الاعداد التعاقدية حسب العقد</a:t>
          </a:r>
          <a:endParaRPr lang="en-US" b="0" u="none" dirty="0">
            <a:solidFill>
              <a:schemeClr val="tx1"/>
            </a:solidFill>
          </a:endParaRPr>
        </a:p>
      </dgm:t>
    </dgm:pt>
    <dgm:pt modelId="{3F3D6024-1DE7-4033-B9EF-C02FB6057E9C}" type="parTrans" cxnId="{036CEB5B-301E-40F6-A7D9-A0CEB74C1411}">
      <dgm:prSet/>
      <dgm:spPr/>
      <dgm:t>
        <a:bodyPr/>
        <a:lstStyle/>
        <a:p>
          <a:endParaRPr lang="en-US"/>
        </a:p>
      </dgm:t>
    </dgm:pt>
    <dgm:pt modelId="{D7747D55-56D7-438C-9785-5B75C38393A0}" type="sibTrans" cxnId="{036CEB5B-301E-40F6-A7D9-A0CEB74C1411}">
      <dgm:prSet/>
      <dgm:spPr/>
      <dgm:t>
        <a:bodyPr/>
        <a:lstStyle/>
        <a:p>
          <a:endParaRPr lang="en-US"/>
        </a:p>
      </dgm:t>
    </dgm:pt>
    <dgm:pt modelId="{12334088-B72E-4022-A9F7-D8FC92A5B33A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معاينة</a:t>
          </a:r>
          <a:endParaRPr lang="en-US" b="0" u="none" dirty="0">
            <a:solidFill>
              <a:schemeClr val="tx1"/>
            </a:solidFill>
          </a:endParaRPr>
        </a:p>
      </dgm:t>
    </dgm:pt>
    <dgm:pt modelId="{52A47665-0AB8-4608-8422-B5DE37B33315}" type="parTrans" cxnId="{98FE5EFB-C09B-4576-BC9A-131DBAF3934B}">
      <dgm:prSet/>
      <dgm:spPr/>
      <dgm:t>
        <a:bodyPr/>
        <a:lstStyle/>
        <a:p>
          <a:endParaRPr lang="en-US"/>
        </a:p>
      </dgm:t>
    </dgm:pt>
    <dgm:pt modelId="{30C0CC35-7908-4BEB-ACFD-A799B709BEE5}" type="sibTrans" cxnId="{98FE5EFB-C09B-4576-BC9A-131DBAF3934B}">
      <dgm:prSet/>
      <dgm:spPr/>
      <dgm:t>
        <a:bodyPr/>
        <a:lstStyle/>
        <a:p>
          <a:endParaRPr lang="en-US"/>
        </a:p>
      </dgm:t>
    </dgm:pt>
    <dgm:pt modelId="{A8024545-B1FF-4405-8FCF-58310E573990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مطابقة مع الاعداد التعاقدية</a:t>
          </a:r>
          <a:endParaRPr lang="en-US" b="0" u="none" dirty="0">
            <a:solidFill>
              <a:schemeClr val="tx1"/>
            </a:solidFill>
          </a:endParaRPr>
        </a:p>
      </dgm:t>
    </dgm:pt>
    <dgm:pt modelId="{F852B3E2-6737-4C58-AA41-017DCF359350}" type="parTrans" cxnId="{6D06CD49-7C56-4465-A0C0-902B1FAF8D85}">
      <dgm:prSet/>
      <dgm:spPr/>
      <dgm:t>
        <a:bodyPr/>
        <a:lstStyle/>
        <a:p>
          <a:endParaRPr lang="en-US"/>
        </a:p>
      </dgm:t>
    </dgm:pt>
    <dgm:pt modelId="{B1320017-349D-4269-9186-D703999FA7FC}" type="sibTrans" cxnId="{6D06CD49-7C56-4465-A0C0-902B1FAF8D85}">
      <dgm:prSet/>
      <dgm:spPr/>
      <dgm:t>
        <a:bodyPr/>
        <a:lstStyle/>
        <a:p>
          <a:endParaRPr lang="en-US"/>
        </a:p>
      </dgm:t>
    </dgm:pt>
    <dgm:pt modelId="{867053D8-8557-4E0C-934D-36E3014C49BB}" type="pres">
      <dgm:prSet presAssocID="{8EAF8565-A71D-4B80-AE52-B78B6BF434ED}" presName="Name0" presStyleCnt="0">
        <dgm:presLayoutVars>
          <dgm:dir/>
          <dgm:resizeHandles val="exact"/>
        </dgm:presLayoutVars>
      </dgm:prSet>
      <dgm:spPr/>
    </dgm:pt>
    <dgm:pt modelId="{5E562199-8419-48C2-BFB6-8FF58FE2DA88}" type="pres">
      <dgm:prSet presAssocID="{356A8BAE-16A9-4312-9E62-61838896159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E6DE7B-F36B-4640-B63F-138B92B40480}" type="pres">
      <dgm:prSet presAssocID="{85026566-F4D3-4B6A-8FFA-3735AFB88073}" presName="sibTrans" presStyleLbl="sibTrans2D1" presStyleIdx="0" presStyleCnt="5"/>
      <dgm:spPr/>
    </dgm:pt>
    <dgm:pt modelId="{7A82EE8C-285D-46D5-882D-7469548599B3}" type="pres">
      <dgm:prSet presAssocID="{85026566-F4D3-4B6A-8FFA-3735AFB88073}" presName="connectorText" presStyleLbl="sibTrans2D1" presStyleIdx="0" presStyleCnt="5"/>
      <dgm:spPr/>
    </dgm:pt>
    <dgm:pt modelId="{C92E683D-304D-4A0A-B2F5-D7BE23D503A0}" type="pres">
      <dgm:prSet presAssocID="{A8024545-B1FF-4405-8FCF-58310E57399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887D3-984B-46AF-B9A0-0411EFBC03BF}" type="pres">
      <dgm:prSet presAssocID="{B1320017-349D-4269-9186-D703999FA7FC}" presName="sibTrans" presStyleLbl="sibTrans2D1" presStyleIdx="1" presStyleCnt="5"/>
      <dgm:spPr/>
    </dgm:pt>
    <dgm:pt modelId="{0AEC607C-8B4A-4C00-9731-6E762EFA4470}" type="pres">
      <dgm:prSet presAssocID="{B1320017-349D-4269-9186-D703999FA7FC}" presName="connectorText" presStyleLbl="sibTrans2D1" presStyleIdx="1" presStyleCnt="5"/>
      <dgm:spPr/>
    </dgm:pt>
    <dgm:pt modelId="{ED19FC5C-124A-4802-BF8C-36CB5BD47E65}" type="pres">
      <dgm:prSet presAssocID="{12334088-B72E-4022-A9F7-D8FC92A5B33A}" presName="node" presStyleLbl="node1" presStyleIdx="2" presStyleCnt="6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0A4D17-6215-4874-A446-C42281D6593F}" type="pres">
      <dgm:prSet presAssocID="{30C0CC35-7908-4BEB-ACFD-A799B709BEE5}" presName="sibTrans" presStyleLbl="sibTrans2D1" presStyleIdx="2" presStyleCnt="5"/>
      <dgm:spPr/>
    </dgm:pt>
    <dgm:pt modelId="{C5C33C81-26F2-4025-A0E3-6DAA823C5D83}" type="pres">
      <dgm:prSet presAssocID="{30C0CC35-7908-4BEB-ACFD-A799B709BEE5}" presName="connectorText" presStyleLbl="sibTrans2D1" presStyleIdx="2" presStyleCnt="5"/>
      <dgm:spPr/>
    </dgm:pt>
    <dgm:pt modelId="{CD263D2B-4234-48E1-9967-37F15193A887}" type="pres">
      <dgm:prSet presAssocID="{0733CFA8-6EF1-4CF0-8CD0-1A5E77F2808D}" presName="node" presStyleLbl="node1" presStyleIdx="3" presStyleCnt="6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C345F-40CF-4FA1-B3AF-32BB5945CE54}" type="pres">
      <dgm:prSet presAssocID="{A2B34BE9-B2B4-4883-BE61-7B2DD08EFFF1}" presName="sibTrans" presStyleLbl="sibTrans2D1" presStyleIdx="3" presStyleCnt="5" custAng="10800000"/>
      <dgm:spPr/>
    </dgm:pt>
    <dgm:pt modelId="{A30CFC13-B19F-451C-B211-317F64EEBF9E}" type="pres">
      <dgm:prSet presAssocID="{A2B34BE9-B2B4-4883-BE61-7B2DD08EFFF1}" presName="connectorText" presStyleLbl="sibTrans2D1" presStyleIdx="3" presStyleCnt="5"/>
      <dgm:spPr/>
    </dgm:pt>
    <dgm:pt modelId="{29DEB51B-F959-4342-BD17-E7B43BBF73FC}" type="pres">
      <dgm:prSet presAssocID="{470B2A52-FAFC-4AE1-BEA1-8752D481CE1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0271A6-3976-4FE6-903E-9320FDAD3177}" type="pres">
      <dgm:prSet presAssocID="{D7747D55-56D7-438C-9785-5B75C38393A0}" presName="sibTrans" presStyleLbl="sibTrans2D1" presStyleIdx="4" presStyleCnt="5" custScaleX="75987" custScaleY="94227"/>
      <dgm:spPr/>
    </dgm:pt>
    <dgm:pt modelId="{8E51BEED-DA6F-4C6B-9C2C-3BAA3AF2AE8F}" type="pres">
      <dgm:prSet presAssocID="{D7747D55-56D7-438C-9785-5B75C38393A0}" presName="connectorText" presStyleLbl="sibTrans2D1" presStyleIdx="4" presStyleCnt="5"/>
      <dgm:spPr/>
    </dgm:pt>
    <dgm:pt modelId="{D6722D64-9F5B-4569-A1AC-55123B16CAF3}" type="pres">
      <dgm:prSet presAssocID="{8724E25C-83AA-460A-89B2-5F528B7F63D4}" presName="node" presStyleLbl="node1" presStyleIdx="5" presStyleCnt="6" custAng="0">
        <dgm:presLayoutVars>
          <dgm:bulletEnabled val="1"/>
        </dgm:presLayoutVars>
      </dgm:prSet>
      <dgm:spPr/>
    </dgm:pt>
  </dgm:ptLst>
  <dgm:cxnLst>
    <dgm:cxn modelId="{50F7F396-C00F-4091-9ED6-BECA68764A13}" type="presOf" srcId="{30C0CC35-7908-4BEB-ACFD-A799B709BEE5}" destId="{C5C33C81-26F2-4025-A0E3-6DAA823C5D83}" srcOrd="1" destOrd="0" presId="urn:microsoft.com/office/officeart/2005/8/layout/process1"/>
    <dgm:cxn modelId="{1BD3339E-BB5C-4AFB-8021-543EA23E9049}" type="presOf" srcId="{B1320017-349D-4269-9186-D703999FA7FC}" destId="{0AEC607C-8B4A-4C00-9731-6E762EFA4470}" srcOrd="1" destOrd="0" presId="urn:microsoft.com/office/officeart/2005/8/layout/process1"/>
    <dgm:cxn modelId="{EB2628EA-B006-42D0-B852-0576732942CB}" type="presOf" srcId="{A2B34BE9-B2B4-4883-BE61-7B2DD08EFFF1}" destId="{CFCC345F-40CF-4FA1-B3AF-32BB5945CE54}" srcOrd="0" destOrd="0" presId="urn:microsoft.com/office/officeart/2005/8/layout/process1"/>
    <dgm:cxn modelId="{CFA53399-6FFF-4159-9C85-68905B2C572C}" type="presOf" srcId="{D7747D55-56D7-438C-9785-5B75C38393A0}" destId="{5B0271A6-3976-4FE6-903E-9320FDAD3177}" srcOrd="0" destOrd="0" presId="urn:microsoft.com/office/officeart/2005/8/layout/process1"/>
    <dgm:cxn modelId="{F14B5D3C-61F3-47FD-93D8-28F266C94E1C}" type="presOf" srcId="{8724E25C-83AA-460A-89B2-5F528B7F63D4}" destId="{D6722D64-9F5B-4569-A1AC-55123B16CAF3}" srcOrd="0" destOrd="0" presId="urn:microsoft.com/office/officeart/2005/8/layout/process1"/>
    <dgm:cxn modelId="{8DAEB3A3-0040-450E-9A11-AD611E79107C}" type="presOf" srcId="{A8024545-B1FF-4405-8FCF-58310E573990}" destId="{C92E683D-304D-4A0A-B2F5-D7BE23D503A0}" srcOrd="0" destOrd="0" presId="urn:microsoft.com/office/officeart/2005/8/layout/process1"/>
    <dgm:cxn modelId="{E398F663-A018-4108-9A5B-A795D28766CF}" type="presOf" srcId="{85026566-F4D3-4B6A-8FFA-3735AFB88073}" destId="{78E6DE7B-F36B-4640-B63F-138B92B40480}" srcOrd="0" destOrd="0" presId="urn:microsoft.com/office/officeart/2005/8/layout/process1"/>
    <dgm:cxn modelId="{2D722A12-C72A-4B4C-9E4F-D2F16514011E}" type="presOf" srcId="{85026566-F4D3-4B6A-8FFA-3735AFB88073}" destId="{7A82EE8C-285D-46D5-882D-7469548599B3}" srcOrd="1" destOrd="0" presId="urn:microsoft.com/office/officeart/2005/8/layout/process1"/>
    <dgm:cxn modelId="{398A34F2-95B7-46DD-9C85-46FA8948B95B}" type="presOf" srcId="{30C0CC35-7908-4BEB-ACFD-A799B709BEE5}" destId="{290A4D17-6215-4874-A446-C42281D6593F}" srcOrd="0" destOrd="0" presId="urn:microsoft.com/office/officeart/2005/8/layout/process1"/>
    <dgm:cxn modelId="{3C368A66-DA93-4AAD-A6D5-17B244B15E3E}" type="presOf" srcId="{356A8BAE-16A9-4312-9E62-61838896159D}" destId="{5E562199-8419-48C2-BFB6-8FF58FE2DA88}" srcOrd="0" destOrd="0" presId="urn:microsoft.com/office/officeart/2005/8/layout/process1"/>
    <dgm:cxn modelId="{D022F21F-658F-4DFE-83B5-8E8943452929}" type="presOf" srcId="{A2B34BE9-B2B4-4883-BE61-7B2DD08EFFF1}" destId="{A30CFC13-B19F-451C-B211-317F64EEBF9E}" srcOrd="1" destOrd="0" presId="urn:microsoft.com/office/officeart/2005/8/layout/process1"/>
    <dgm:cxn modelId="{98FE5EFB-C09B-4576-BC9A-131DBAF3934B}" srcId="{8EAF8565-A71D-4B80-AE52-B78B6BF434ED}" destId="{12334088-B72E-4022-A9F7-D8FC92A5B33A}" srcOrd="2" destOrd="0" parTransId="{52A47665-0AB8-4608-8422-B5DE37B33315}" sibTransId="{30C0CC35-7908-4BEB-ACFD-A799B709BEE5}"/>
    <dgm:cxn modelId="{2332CC53-50AD-4ED7-860B-A59AD4DBFD09}" srcId="{8EAF8565-A71D-4B80-AE52-B78B6BF434ED}" destId="{0733CFA8-6EF1-4CF0-8CD0-1A5E77F2808D}" srcOrd="3" destOrd="0" parTransId="{DAF124CE-40AF-430E-B515-ACABA5912597}" sibTransId="{A2B34BE9-B2B4-4883-BE61-7B2DD08EFFF1}"/>
    <dgm:cxn modelId="{2671816B-B8CC-4F92-9134-2F21BD50DD35}" type="presOf" srcId="{B1320017-349D-4269-9186-D703999FA7FC}" destId="{CF9887D3-984B-46AF-B9A0-0411EFBC03BF}" srcOrd="0" destOrd="0" presId="urn:microsoft.com/office/officeart/2005/8/layout/process1"/>
    <dgm:cxn modelId="{6D06CD49-7C56-4465-A0C0-902B1FAF8D85}" srcId="{8EAF8565-A71D-4B80-AE52-B78B6BF434ED}" destId="{A8024545-B1FF-4405-8FCF-58310E573990}" srcOrd="1" destOrd="0" parTransId="{F852B3E2-6737-4C58-AA41-017DCF359350}" sibTransId="{B1320017-349D-4269-9186-D703999FA7FC}"/>
    <dgm:cxn modelId="{8EC354AD-2379-4FE8-9C20-7AC799957884}" srcId="{8EAF8565-A71D-4B80-AE52-B78B6BF434ED}" destId="{8724E25C-83AA-460A-89B2-5F528B7F63D4}" srcOrd="5" destOrd="0" parTransId="{1BA1945C-5A3B-48EB-80A0-ECA0C04F1F98}" sibTransId="{24E2AC7F-C8F4-44CF-B9BC-C215EEBFDB32}"/>
    <dgm:cxn modelId="{E477807D-7BD5-487A-823A-DCF3AD29F004}" type="presOf" srcId="{D7747D55-56D7-438C-9785-5B75C38393A0}" destId="{8E51BEED-DA6F-4C6B-9C2C-3BAA3AF2AE8F}" srcOrd="1" destOrd="0" presId="urn:microsoft.com/office/officeart/2005/8/layout/process1"/>
    <dgm:cxn modelId="{1DAB2DF4-9AF2-44C8-AD1E-A99D9A1DA638}" type="presOf" srcId="{8EAF8565-A71D-4B80-AE52-B78B6BF434ED}" destId="{867053D8-8557-4E0C-934D-36E3014C49BB}" srcOrd="0" destOrd="0" presId="urn:microsoft.com/office/officeart/2005/8/layout/process1"/>
    <dgm:cxn modelId="{036CEB5B-301E-40F6-A7D9-A0CEB74C1411}" srcId="{8EAF8565-A71D-4B80-AE52-B78B6BF434ED}" destId="{470B2A52-FAFC-4AE1-BEA1-8752D481CE11}" srcOrd="4" destOrd="0" parTransId="{3F3D6024-1DE7-4033-B9EF-C02FB6057E9C}" sibTransId="{D7747D55-56D7-438C-9785-5B75C38393A0}"/>
    <dgm:cxn modelId="{54616C33-8685-4F7C-9936-C135DA06A75D}" type="presOf" srcId="{0733CFA8-6EF1-4CF0-8CD0-1A5E77F2808D}" destId="{CD263D2B-4234-48E1-9967-37F15193A887}" srcOrd="0" destOrd="0" presId="urn:microsoft.com/office/officeart/2005/8/layout/process1"/>
    <dgm:cxn modelId="{70ACDA93-8EA5-41B7-8B20-D9A5652E22F7}" srcId="{8EAF8565-A71D-4B80-AE52-B78B6BF434ED}" destId="{356A8BAE-16A9-4312-9E62-61838896159D}" srcOrd="0" destOrd="0" parTransId="{95A58862-9375-477B-AACD-B5C35D358BE7}" sibTransId="{85026566-F4D3-4B6A-8FFA-3735AFB88073}"/>
    <dgm:cxn modelId="{2C9B9A53-D5D8-4584-B5FB-E61E12246913}" type="presOf" srcId="{12334088-B72E-4022-A9F7-D8FC92A5B33A}" destId="{ED19FC5C-124A-4802-BF8C-36CB5BD47E65}" srcOrd="0" destOrd="0" presId="urn:microsoft.com/office/officeart/2005/8/layout/process1"/>
    <dgm:cxn modelId="{C015C045-8164-4280-B1BB-3819B13456E9}" type="presOf" srcId="{470B2A52-FAFC-4AE1-BEA1-8752D481CE11}" destId="{29DEB51B-F959-4342-BD17-E7B43BBF73FC}" srcOrd="0" destOrd="0" presId="urn:microsoft.com/office/officeart/2005/8/layout/process1"/>
    <dgm:cxn modelId="{6BD0749B-2B5A-4AB3-8821-F62770D40617}" type="presParOf" srcId="{867053D8-8557-4E0C-934D-36E3014C49BB}" destId="{5E562199-8419-48C2-BFB6-8FF58FE2DA88}" srcOrd="0" destOrd="0" presId="urn:microsoft.com/office/officeart/2005/8/layout/process1"/>
    <dgm:cxn modelId="{DC979546-2C03-4BC6-830C-13385F64BDC3}" type="presParOf" srcId="{867053D8-8557-4E0C-934D-36E3014C49BB}" destId="{78E6DE7B-F36B-4640-B63F-138B92B40480}" srcOrd="1" destOrd="0" presId="urn:microsoft.com/office/officeart/2005/8/layout/process1"/>
    <dgm:cxn modelId="{75EEC785-3B4C-465C-9D56-8163F7B2E996}" type="presParOf" srcId="{78E6DE7B-F36B-4640-B63F-138B92B40480}" destId="{7A82EE8C-285D-46D5-882D-7469548599B3}" srcOrd="0" destOrd="0" presId="urn:microsoft.com/office/officeart/2005/8/layout/process1"/>
    <dgm:cxn modelId="{F9C927D9-4B4A-46DC-99EA-A1F3C84CB346}" type="presParOf" srcId="{867053D8-8557-4E0C-934D-36E3014C49BB}" destId="{C92E683D-304D-4A0A-B2F5-D7BE23D503A0}" srcOrd="2" destOrd="0" presId="urn:microsoft.com/office/officeart/2005/8/layout/process1"/>
    <dgm:cxn modelId="{B40B3ACC-30CD-40D6-9DFD-78F74A3F3585}" type="presParOf" srcId="{867053D8-8557-4E0C-934D-36E3014C49BB}" destId="{CF9887D3-984B-46AF-B9A0-0411EFBC03BF}" srcOrd="3" destOrd="0" presId="urn:microsoft.com/office/officeart/2005/8/layout/process1"/>
    <dgm:cxn modelId="{97CB1971-26D1-44A4-AB2E-34B0F18844B9}" type="presParOf" srcId="{CF9887D3-984B-46AF-B9A0-0411EFBC03BF}" destId="{0AEC607C-8B4A-4C00-9731-6E762EFA4470}" srcOrd="0" destOrd="0" presId="urn:microsoft.com/office/officeart/2005/8/layout/process1"/>
    <dgm:cxn modelId="{0CCC90B2-4D15-4A04-A466-DE31B2021A64}" type="presParOf" srcId="{867053D8-8557-4E0C-934D-36E3014C49BB}" destId="{ED19FC5C-124A-4802-BF8C-36CB5BD47E65}" srcOrd="4" destOrd="0" presId="urn:microsoft.com/office/officeart/2005/8/layout/process1"/>
    <dgm:cxn modelId="{116B5A2C-3599-41F4-8265-998898C7E62C}" type="presParOf" srcId="{867053D8-8557-4E0C-934D-36E3014C49BB}" destId="{290A4D17-6215-4874-A446-C42281D6593F}" srcOrd="5" destOrd="0" presId="urn:microsoft.com/office/officeart/2005/8/layout/process1"/>
    <dgm:cxn modelId="{23F347FF-B817-4751-B7CA-C93529C1D978}" type="presParOf" srcId="{290A4D17-6215-4874-A446-C42281D6593F}" destId="{C5C33C81-26F2-4025-A0E3-6DAA823C5D83}" srcOrd="0" destOrd="0" presId="urn:microsoft.com/office/officeart/2005/8/layout/process1"/>
    <dgm:cxn modelId="{E46F4845-3540-485C-BCB1-7CD3DC59F154}" type="presParOf" srcId="{867053D8-8557-4E0C-934D-36E3014C49BB}" destId="{CD263D2B-4234-48E1-9967-37F15193A887}" srcOrd="6" destOrd="0" presId="urn:microsoft.com/office/officeart/2005/8/layout/process1"/>
    <dgm:cxn modelId="{2800A34D-FE68-404D-9F66-E02522BCC16F}" type="presParOf" srcId="{867053D8-8557-4E0C-934D-36E3014C49BB}" destId="{CFCC345F-40CF-4FA1-B3AF-32BB5945CE54}" srcOrd="7" destOrd="0" presId="urn:microsoft.com/office/officeart/2005/8/layout/process1"/>
    <dgm:cxn modelId="{74A0ED4E-85FE-4BC2-84B5-23E225DEAE51}" type="presParOf" srcId="{CFCC345F-40CF-4FA1-B3AF-32BB5945CE54}" destId="{A30CFC13-B19F-451C-B211-317F64EEBF9E}" srcOrd="0" destOrd="0" presId="urn:microsoft.com/office/officeart/2005/8/layout/process1"/>
    <dgm:cxn modelId="{D4CEEDCB-3B7E-4BA3-94C1-2472FF2EFFBD}" type="presParOf" srcId="{867053D8-8557-4E0C-934D-36E3014C49BB}" destId="{29DEB51B-F959-4342-BD17-E7B43BBF73FC}" srcOrd="8" destOrd="0" presId="urn:microsoft.com/office/officeart/2005/8/layout/process1"/>
    <dgm:cxn modelId="{DA3EAE9D-8DE9-4678-8A9D-1453C3C00AA0}" type="presParOf" srcId="{867053D8-8557-4E0C-934D-36E3014C49BB}" destId="{5B0271A6-3976-4FE6-903E-9320FDAD3177}" srcOrd="9" destOrd="0" presId="urn:microsoft.com/office/officeart/2005/8/layout/process1"/>
    <dgm:cxn modelId="{DC0FAC59-11E9-437D-BAB6-0AB6FE28E56F}" type="presParOf" srcId="{5B0271A6-3976-4FE6-903E-9320FDAD3177}" destId="{8E51BEED-DA6F-4C6B-9C2C-3BAA3AF2AE8F}" srcOrd="0" destOrd="0" presId="urn:microsoft.com/office/officeart/2005/8/layout/process1"/>
    <dgm:cxn modelId="{E68F76EE-BC20-4249-A3B1-E7E34135746C}" type="presParOf" srcId="{867053D8-8557-4E0C-934D-36E3014C49BB}" destId="{D6722D64-9F5B-4569-A1AC-55123B16CAF3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62199-8419-48C2-BFB6-8FF58FE2DA88}">
      <dsp:nvSpPr>
        <dsp:cNvPr id="0" name=""/>
        <dsp:cNvSpPr/>
      </dsp:nvSpPr>
      <dsp:spPr>
        <a:xfrm>
          <a:off x="0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kern="1200" dirty="0" smtClean="0">
              <a:solidFill>
                <a:schemeClr val="tx1"/>
              </a:solidFill>
            </a:rPr>
            <a:t>الانتهاء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16895" y="16895"/>
        <a:ext cx="982210" cy="543041"/>
      </dsp:txXfrm>
    </dsp:sp>
    <dsp:sp modelId="{78E6DE7B-F36B-4640-B63F-138B92B40480}">
      <dsp:nvSpPr>
        <dsp:cNvPr id="0" name=""/>
        <dsp:cNvSpPr/>
      </dsp:nvSpPr>
      <dsp:spPr>
        <a:xfrm>
          <a:off x="1117599" y="162431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117599" y="212825"/>
        <a:ext cx="150774" cy="151180"/>
      </dsp:txXfrm>
    </dsp:sp>
    <dsp:sp modelId="{C92E683D-304D-4A0A-B2F5-D7BE23D503A0}">
      <dsp:nvSpPr>
        <dsp:cNvPr id="0" name=""/>
        <dsp:cNvSpPr/>
      </dsp:nvSpPr>
      <dsp:spPr>
        <a:xfrm>
          <a:off x="1422399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sng" kern="1200" smtClean="0">
              <a:solidFill>
                <a:schemeClr val="tx1"/>
              </a:solidFill>
            </a:rPr>
            <a:t>مطابقة مع الاعداد التعاقدية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1439294" y="16895"/>
        <a:ext cx="982210" cy="543041"/>
      </dsp:txXfrm>
    </dsp:sp>
    <dsp:sp modelId="{CF9887D3-984B-46AF-B9A0-0411EFBC03BF}">
      <dsp:nvSpPr>
        <dsp:cNvPr id="0" name=""/>
        <dsp:cNvSpPr/>
      </dsp:nvSpPr>
      <dsp:spPr>
        <a:xfrm>
          <a:off x="2539999" y="162431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539999" y="212825"/>
        <a:ext cx="150774" cy="151180"/>
      </dsp:txXfrm>
    </dsp:sp>
    <dsp:sp modelId="{ED19FC5C-124A-4802-BF8C-36CB5BD47E65}">
      <dsp:nvSpPr>
        <dsp:cNvPr id="0" name=""/>
        <dsp:cNvSpPr/>
      </dsp:nvSpPr>
      <dsp:spPr>
        <a:xfrm>
          <a:off x="2844799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sng" kern="1200" dirty="0" smtClean="0">
              <a:solidFill>
                <a:schemeClr val="tx1"/>
              </a:solidFill>
            </a:rPr>
            <a:t>معاينة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2861694" y="16895"/>
        <a:ext cx="982210" cy="543041"/>
      </dsp:txXfrm>
    </dsp:sp>
    <dsp:sp modelId="{290A4D17-6215-4874-A446-C42281D6593F}">
      <dsp:nvSpPr>
        <dsp:cNvPr id="0" name=""/>
        <dsp:cNvSpPr/>
      </dsp:nvSpPr>
      <dsp:spPr>
        <a:xfrm>
          <a:off x="3962400" y="162431"/>
          <a:ext cx="215391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962400" y="212825"/>
        <a:ext cx="150774" cy="151180"/>
      </dsp:txXfrm>
    </dsp:sp>
    <dsp:sp modelId="{CD263D2B-4234-48E1-9967-37F15193A887}">
      <dsp:nvSpPr>
        <dsp:cNvPr id="0" name=""/>
        <dsp:cNvSpPr/>
      </dsp:nvSpPr>
      <dsp:spPr>
        <a:xfrm>
          <a:off x="4267199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none" kern="1200" dirty="0" smtClean="0">
              <a:solidFill>
                <a:schemeClr val="tx1"/>
              </a:solidFill>
            </a:rPr>
            <a:t>اضافة المعدات 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4284094" y="16895"/>
        <a:ext cx="982210" cy="543041"/>
      </dsp:txXfrm>
    </dsp:sp>
    <dsp:sp modelId="{CFCC345F-40CF-4FA1-B3AF-32BB5945CE54}">
      <dsp:nvSpPr>
        <dsp:cNvPr id="0" name=""/>
        <dsp:cNvSpPr/>
      </dsp:nvSpPr>
      <dsp:spPr>
        <a:xfrm rot="10800000">
          <a:off x="5384799" y="162431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solidFill>
              <a:schemeClr val="tx1"/>
            </a:solidFill>
          </a:endParaRPr>
        </a:p>
      </dsp:txBody>
      <dsp:txXfrm>
        <a:off x="5449417" y="212825"/>
        <a:ext cx="150774" cy="151180"/>
      </dsp:txXfrm>
    </dsp:sp>
    <dsp:sp modelId="{29DEB51B-F959-4342-BD17-E7B43BBF73FC}">
      <dsp:nvSpPr>
        <dsp:cNvPr id="0" name=""/>
        <dsp:cNvSpPr/>
      </dsp:nvSpPr>
      <dsp:spPr>
        <a:xfrm>
          <a:off x="5689599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none" kern="1200" dirty="0" smtClean="0">
              <a:solidFill>
                <a:schemeClr val="tx1"/>
              </a:solidFill>
            </a:rPr>
            <a:t>الاعداد التعاقدية حسب العقد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5706494" y="16895"/>
        <a:ext cx="982210" cy="543041"/>
      </dsp:txXfrm>
    </dsp:sp>
    <dsp:sp modelId="{5B0271A6-3976-4FE6-903E-9320FDAD3177}">
      <dsp:nvSpPr>
        <dsp:cNvPr id="0" name=""/>
        <dsp:cNvSpPr/>
      </dsp:nvSpPr>
      <dsp:spPr>
        <a:xfrm>
          <a:off x="6807200" y="162431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6807200" y="212825"/>
        <a:ext cx="150774" cy="151180"/>
      </dsp:txXfrm>
    </dsp:sp>
    <dsp:sp modelId="{D6722D64-9F5B-4569-A1AC-55123B16CAF3}">
      <dsp:nvSpPr>
        <dsp:cNvPr id="0" name=""/>
        <dsp:cNvSpPr/>
      </dsp:nvSpPr>
      <dsp:spPr>
        <a:xfrm>
          <a:off x="7112000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1" u="none" kern="1200" dirty="0" smtClean="0">
              <a:solidFill>
                <a:srgbClr val="FF0000"/>
              </a:solidFill>
            </a:rPr>
            <a:t>الشركة</a:t>
          </a:r>
          <a:endParaRPr lang="en-US" sz="1300" b="1" u="none" kern="1200" dirty="0">
            <a:solidFill>
              <a:srgbClr val="FF0000"/>
            </a:solidFill>
          </a:endParaRPr>
        </a:p>
      </dsp:txBody>
      <dsp:txXfrm>
        <a:off x="7128895" y="16895"/>
        <a:ext cx="982210" cy="5430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62199-8419-48C2-BFB6-8FF58FE2DA88}">
      <dsp:nvSpPr>
        <dsp:cNvPr id="0" name=""/>
        <dsp:cNvSpPr/>
      </dsp:nvSpPr>
      <dsp:spPr>
        <a:xfrm>
          <a:off x="0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kern="1200" dirty="0" smtClean="0">
              <a:solidFill>
                <a:schemeClr val="tx1"/>
              </a:solidFill>
            </a:rPr>
            <a:t>الانتهاء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16895" y="16895"/>
        <a:ext cx="982210" cy="543041"/>
      </dsp:txXfrm>
    </dsp:sp>
    <dsp:sp modelId="{78E6DE7B-F36B-4640-B63F-138B92B40480}">
      <dsp:nvSpPr>
        <dsp:cNvPr id="0" name=""/>
        <dsp:cNvSpPr/>
      </dsp:nvSpPr>
      <dsp:spPr>
        <a:xfrm>
          <a:off x="1117599" y="162431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117599" y="212825"/>
        <a:ext cx="150774" cy="151180"/>
      </dsp:txXfrm>
    </dsp:sp>
    <dsp:sp modelId="{C92E683D-304D-4A0A-B2F5-D7BE23D503A0}">
      <dsp:nvSpPr>
        <dsp:cNvPr id="0" name=""/>
        <dsp:cNvSpPr/>
      </dsp:nvSpPr>
      <dsp:spPr>
        <a:xfrm>
          <a:off x="1422399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sng" kern="1200" smtClean="0">
              <a:solidFill>
                <a:schemeClr val="tx1"/>
              </a:solidFill>
            </a:rPr>
            <a:t>مطابقة مع الاعداد التعاقدية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1439294" y="16895"/>
        <a:ext cx="982210" cy="543041"/>
      </dsp:txXfrm>
    </dsp:sp>
    <dsp:sp modelId="{CF9887D3-984B-46AF-B9A0-0411EFBC03BF}">
      <dsp:nvSpPr>
        <dsp:cNvPr id="0" name=""/>
        <dsp:cNvSpPr/>
      </dsp:nvSpPr>
      <dsp:spPr>
        <a:xfrm>
          <a:off x="2539999" y="162431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539999" y="212825"/>
        <a:ext cx="150774" cy="151180"/>
      </dsp:txXfrm>
    </dsp:sp>
    <dsp:sp modelId="{ED19FC5C-124A-4802-BF8C-36CB5BD47E65}">
      <dsp:nvSpPr>
        <dsp:cNvPr id="0" name=""/>
        <dsp:cNvSpPr/>
      </dsp:nvSpPr>
      <dsp:spPr>
        <a:xfrm>
          <a:off x="2844799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none" kern="1200" dirty="0" smtClean="0">
              <a:solidFill>
                <a:schemeClr val="tx1"/>
              </a:solidFill>
            </a:rPr>
            <a:t>معاينة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2861694" y="16895"/>
        <a:ext cx="982210" cy="543041"/>
      </dsp:txXfrm>
    </dsp:sp>
    <dsp:sp modelId="{290A4D17-6215-4874-A446-C42281D6593F}">
      <dsp:nvSpPr>
        <dsp:cNvPr id="0" name=""/>
        <dsp:cNvSpPr/>
      </dsp:nvSpPr>
      <dsp:spPr>
        <a:xfrm>
          <a:off x="3962400" y="162431"/>
          <a:ext cx="215391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962400" y="212825"/>
        <a:ext cx="150774" cy="151180"/>
      </dsp:txXfrm>
    </dsp:sp>
    <dsp:sp modelId="{CD263D2B-4234-48E1-9967-37F15193A887}">
      <dsp:nvSpPr>
        <dsp:cNvPr id="0" name=""/>
        <dsp:cNvSpPr/>
      </dsp:nvSpPr>
      <dsp:spPr>
        <a:xfrm>
          <a:off x="4267199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none" kern="1200" dirty="0" smtClean="0">
              <a:solidFill>
                <a:schemeClr val="tx1"/>
              </a:solidFill>
            </a:rPr>
            <a:t>اضافة المعدات 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4284094" y="16895"/>
        <a:ext cx="982210" cy="543041"/>
      </dsp:txXfrm>
    </dsp:sp>
    <dsp:sp modelId="{CFCC345F-40CF-4FA1-B3AF-32BB5945CE54}">
      <dsp:nvSpPr>
        <dsp:cNvPr id="0" name=""/>
        <dsp:cNvSpPr/>
      </dsp:nvSpPr>
      <dsp:spPr>
        <a:xfrm rot="10800000">
          <a:off x="5384799" y="162431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solidFill>
              <a:schemeClr val="tx1"/>
            </a:solidFill>
          </a:endParaRPr>
        </a:p>
      </dsp:txBody>
      <dsp:txXfrm>
        <a:off x="5449417" y="212825"/>
        <a:ext cx="150774" cy="151180"/>
      </dsp:txXfrm>
    </dsp:sp>
    <dsp:sp modelId="{29DEB51B-F959-4342-BD17-E7B43BBF73FC}">
      <dsp:nvSpPr>
        <dsp:cNvPr id="0" name=""/>
        <dsp:cNvSpPr/>
      </dsp:nvSpPr>
      <dsp:spPr>
        <a:xfrm>
          <a:off x="5689599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1" u="sng" kern="1200" dirty="0" smtClean="0">
              <a:solidFill>
                <a:srgbClr val="FF0000"/>
              </a:solidFill>
            </a:rPr>
            <a:t>الاعداد التعاقدية حسب العقد</a:t>
          </a:r>
          <a:endParaRPr lang="en-US" sz="1300" b="1" u="sng" kern="1200" dirty="0">
            <a:solidFill>
              <a:srgbClr val="FF0000"/>
            </a:solidFill>
          </a:endParaRPr>
        </a:p>
      </dsp:txBody>
      <dsp:txXfrm>
        <a:off x="5706494" y="16895"/>
        <a:ext cx="982210" cy="543041"/>
      </dsp:txXfrm>
    </dsp:sp>
    <dsp:sp modelId="{5B0271A6-3976-4FE6-903E-9320FDAD3177}">
      <dsp:nvSpPr>
        <dsp:cNvPr id="0" name=""/>
        <dsp:cNvSpPr/>
      </dsp:nvSpPr>
      <dsp:spPr>
        <a:xfrm>
          <a:off x="6807200" y="162431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6807200" y="212825"/>
        <a:ext cx="150774" cy="151180"/>
      </dsp:txXfrm>
    </dsp:sp>
    <dsp:sp modelId="{D6722D64-9F5B-4569-A1AC-55123B16CAF3}">
      <dsp:nvSpPr>
        <dsp:cNvPr id="0" name=""/>
        <dsp:cNvSpPr/>
      </dsp:nvSpPr>
      <dsp:spPr>
        <a:xfrm>
          <a:off x="7112000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none" kern="1200" dirty="0" smtClean="0">
              <a:solidFill>
                <a:schemeClr val="tx1"/>
              </a:solidFill>
            </a:rPr>
            <a:t>الشركة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7128895" y="16895"/>
        <a:ext cx="982210" cy="5430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62199-8419-48C2-BFB6-8FF58FE2DA88}">
      <dsp:nvSpPr>
        <dsp:cNvPr id="0" name=""/>
        <dsp:cNvSpPr/>
      </dsp:nvSpPr>
      <dsp:spPr>
        <a:xfrm>
          <a:off x="3968" y="0"/>
          <a:ext cx="1230312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500" kern="1200" dirty="0" smtClean="0">
              <a:solidFill>
                <a:schemeClr val="tx1"/>
              </a:solidFill>
            </a:rPr>
            <a:t>الانتهاء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20863" y="16895"/>
        <a:ext cx="1196522" cy="543041"/>
      </dsp:txXfrm>
    </dsp:sp>
    <dsp:sp modelId="{78E6DE7B-F36B-4640-B63F-138B92B40480}">
      <dsp:nvSpPr>
        <dsp:cNvPr id="0" name=""/>
        <dsp:cNvSpPr/>
      </dsp:nvSpPr>
      <dsp:spPr>
        <a:xfrm>
          <a:off x="1357312" y="135857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357312" y="196880"/>
        <a:ext cx="182578" cy="183071"/>
      </dsp:txXfrm>
    </dsp:sp>
    <dsp:sp modelId="{B3BA28AB-8D39-419B-B1FB-A95CE06F0455}">
      <dsp:nvSpPr>
        <dsp:cNvPr id="0" name=""/>
        <dsp:cNvSpPr/>
      </dsp:nvSpPr>
      <dsp:spPr>
        <a:xfrm>
          <a:off x="1726406" y="0"/>
          <a:ext cx="1230312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500" b="0" u="none" kern="1200" dirty="0" smtClean="0">
              <a:solidFill>
                <a:schemeClr val="tx1"/>
              </a:solidFill>
            </a:rPr>
            <a:t>معاينة</a:t>
          </a:r>
          <a:endParaRPr lang="en-US" sz="1500" b="0" u="none" kern="1200" dirty="0">
            <a:solidFill>
              <a:schemeClr val="tx1"/>
            </a:solidFill>
          </a:endParaRPr>
        </a:p>
      </dsp:txBody>
      <dsp:txXfrm>
        <a:off x="1743301" y="16895"/>
        <a:ext cx="1196522" cy="543041"/>
      </dsp:txXfrm>
    </dsp:sp>
    <dsp:sp modelId="{76AB15C8-EB2C-4EBD-828B-AF7AD8A052AF}">
      <dsp:nvSpPr>
        <dsp:cNvPr id="0" name=""/>
        <dsp:cNvSpPr/>
      </dsp:nvSpPr>
      <dsp:spPr>
        <a:xfrm rot="10800000">
          <a:off x="3079750" y="135857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>
            <a:solidFill>
              <a:schemeClr val="tx1"/>
            </a:solidFill>
          </a:endParaRPr>
        </a:p>
      </dsp:txBody>
      <dsp:txXfrm>
        <a:off x="3157998" y="196880"/>
        <a:ext cx="182578" cy="183071"/>
      </dsp:txXfrm>
    </dsp:sp>
    <dsp:sp modelId="{CD263D2B-4234-48E1-9967-37F15193A887}">
      <dsp:nvSpPr>
        <dsp:cNvPr id="0" name=""/>
        <dsp:cNvSpPr/>
      </dsp:nvSpPr>
      <dsp:spPr>
        <a:xfrm>
          <a:off x="3448843" y="0"/>
          <a:ext cx="1230312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500" b="1" u="sng" kern="1200" dirty="0" smtClean="0">
              <a:solidFill>
                <a:srgbClr val="FF0000"/>
              </a:solidFill>
            </a:rPr>
            <a:t>اضافة المعدات </a:t>
          </a:r>
          <a:endParaRPr lang="en-US" sz="1500" b="1" u="sng" kern="1200" dirty="0">
            <a:solidFill>
              <a:srgbClr val="FF0000"/>
            </a:solidFill>
          </a:endParaRPr>
        </a:p>
      </dsp:txBody>
      <dsp:txXfrm>
        <a:off x="3465738" y="16895"/>
        <a:ext cx="1196522" cy="543041"/>
      </dsp:txXfrm>
    </dsp:sp>
    <dsp:sp modelId="{CFCC345F-40CF-4FA1-B3AF-32BB5945CE54}">
      <dsp:nvSpPr>
        <dsp:cNvPr id="0" name=""/>
        <dsp:cNvSpPr/>
      </dsp:nvSpPr>
      <dsp:spPr>
        <a:xfrm rot="10800000">
          <a:off x="4802187" y="135857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>
            <a:solidFill>
              <a:schemeClr val="tx1"/>
            </a:solidFill>
          </a:endParaRPr>
        </a:p>
      </dsp:txBody>
      <dsp:txXfrm>
        <a:off x="4880435" y="196880"/>
        <a:ext cx="182578" cy="183071"/>
      </dsp:txXfrm>
    </dsp:sp>
    <dsp:sp modelId="{29DEB51B-F959-4342-BD17-E7B43BBF73FC}">
      <dsp:nvSpPr>
        <dsp:cNvPr id="0" name=""/>
        <dsp:cNvSpPr/>
      </dsp:nvSpPr>
      <dsp:spPr>
        <a:xfrm>
          <a:off x="5171281" y="0"/>
          <a:ext cx="1230312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500" b="0" u="none" kern="1200" dirty="0" smtClean="0">
              <a:solidFill>
                <a:schemeClr val="tx1"/>
              </a:solidFill>
            </a:rPr>
            <a:t>الاعداد التعاقدية حسب العقد</a:t>
          </a:r>
          <a:endParaRPr lang="en-US" sz="1500" b="0" u="none" kern="1200" dirty="0">
            <a:solidFill>
              <a:schemeClr val="tx1"/>
            </a:solidFill>
          </a:endParaRPr>
        </a:p>
      </dsp:txBody>
      <dsp:txXfrm>
        <a:off x="5188176" y="16895"/>
        <a:ext cx="1196522" cy="543041"/>
      </dsp:txXfrm>
    </dsp:sp>
    <dsp:sp modelId="{5B0271A6-3976-4FE6-903E-9320FDAD3177}">
      <dsp:nvSpPr>
        <dsp:cNvPr id="0" name=""/>
        <dsp:cNvSpPr/>
      </dsp:nvSpPr>
      <dsp:spPr>
        <a:xfrm>
          <a:off x="6524624" y="135857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6524624" y="196880"/>
        <a:ext cx="182578" cy="183071"/>
      </dsp:txXfrm>
    </dsp:sp>
    <dsp:sp modelId="{D6722D64-9F5B-4569-A1AC-55123B16CAF3}">
      <dsp:nvSpPr>
        <dsp:cNvPr id="0" name=""/>
        <dsp:cNvSpPr/>
      </dsp:nvSpPr>
      <dsp:spPr>
        <a:xfrm>
          <a:off x="6893718" y="0"/>
          <a:ext cx="1230312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500" b="0" u="none" kern="1200" dirty="0" smtClean="0">
              <a:solidFill>
                <a:schemeClr val="tx1"/>
              </a:solidFill>
            </a:rPr>
            <a:t>الشركة</a:t>
          </a:r>
          <a:endParaRPr lang="en-US" sz="1500" b="0" u="none" kern="1200" dirty="0">
            <a:solidFill>
              <a:schemeClr val="tx1"/>
            </a:solidFill>
          </a:endParaRPr>
        </a:p>
      </dsp:txBody>
      <dsp:txXfrm>
        <a:off x="6910613" y="16895"/>
        <a:ext cx="1196522" cy="5430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62199-8419-48C2-BFB6-8FF58FE2DA88}">
      <dsp:nvSpPr>
        <dsp:cNvPr id="0" name=""/>
        <dsp:cNvSpPr/>
      </dsp:nvSpPr>
      <dsp:spPr>
        <a:xfrm>
          <a:off x="0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kern="1200" dirty="0" smtClean="0">
              <a:solidFill>
                <a:schemeClr val="tx1"/>
              </a:solidFill>
            </a:rPr>
            <a:t>الانتهاء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16895" y="16895"/>
        <a:ext cx="982210" cy="543041"/>
      </dsp:txXfrm>
    </dsp:sp>
    <dsp:sp modelId="{78E6DE7B-F36B-4640-B63F-138B92B40480}">
      <dsp:nvSpPr>
        <dsp:cNvPr id="0" name=""/>
        <dsp:cNvSpPr/>
      </dsp:nvSpPr>
      <dsp:spPr>
        <a:xfrm>
          <a:off x="1117599" y="162431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117599" y="212825"/>
        <a:ext cx="150774" cy="151180"/>
      </dsp:txXfrm>
    </dsp:sp>
    <dsp:sp modelId="{C92E683D-304D-4A0A-B2F5-D7BE23D503A0}">
      <dsp:nvSpPr>
        <dsp:cNvPr id="0" name=""/>
        <dsp:cNvSpPr/>
      </dsp:nvSpPr>
      <dsp:spPr>
        <a:xfrm>
          <a:off x="1422399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sng" kern="1200" dirty="0" smtClean="0">
              <a:solidFill>
                <a:schemeClr val="tx1"/>
              </a:solidFill>
            </a:rPr>
            <a:t>مطابقة مع الاعداد التعاقدية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1439294" y="16895"/>
        <a:ext cx="982210" cy="543041"/>
      </dsp:txXfrm>
    </dsp:sp>
    <dsp:sp modelId="{CF9887D3-984B-46AF-B9A0-0411EFBC03BF}">
      <dsp:nvSpPr>
        <dsp:cNvPr id="0" name=""/>
        <dsp:cNvSpPr/>
      </dsp:nvSpPr>
      <dsp:spPr>
        <a:xfrm>
          <a:off x="2539999" y="162431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539999" y="212825"/>
        <a:ext cx="150774" cy="151180"/>
      </dsp:txXfrm>
    </dsp:sp>
    <dsp:sp modelId="{ED19FC5C-124A-4802-BF8C-36CB5BD47E65}">
      <dsp:nvSpPr>
        <dsp:cNvPr id="0" name=""/>
        <dsp:cNvSpPr/>
      </dsp:nvSpPr>
      <dsp:spPr>
        <a:xfrm>
          <a:off x="2844799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1" u="sng" kern="1200" dirty="0" smtClean="0">
              <a:solidFill>
                <a:srgbClr val="FF0000"/>
              </a:solidFill>
            </a:rPr>
            <a:t>معاينة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2861694" y="16895"/>
        <a:ext cx="982210" cy="543041"/>
      </dsp:txXfrm>
    </dsp:sp>
    <dsp:sp modelId="{290A4D17-6215-4874-A446-C42281D6593F}">
      <dsp:nvSpPr>
        <dsp:cNvPr id="0" name=""/>
        <dsp:cNvSpPr/>
      </dsp:nvSpPr>
      <dsp:spPr>
        <a:xfrm>
          <a:off x="3962400" y="162431"/>
          <a:ext cx="215391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962400" y="212825"/>
        <a:ext cx="150774" cy="151180"/>
      </dsp:txXfrm>
    </dsp:sp>
    <dsp:sp modelId="{CD263D2B-4234-48E1-9967-37F15193A887}">
      <dsp:nvSpPr>
        <dsp:cNvPr id="0" name=""/>
        <dsp:cNvSpPr/>
      </dsp:nvSpPr>
      <dsp:spPr>
        <a:xfrm>
          <a:off x="4267199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none" kern="1200" dirty="0" smtClean="0">
              <a:solidFill>
                <a:schemeClr val="tx1"/>
              </a:solidFill>
            </a:rPr>
            <a:t>اضافة المعدات 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4284094" y="16895"/>
        <a:ext cx="982210" cy="543041"/>
      </dsp:txXfrm>
    </dsp:sp>
    <dsp:sp modelId="{CFCC345F-40CF-4FA1-B3AF-32BB5945CE54}">
      <dsp:nvSpPr>
        <dsp:cNvPr id="0" name=""/>
        <dsp:cNvSpPr/>
      </dsp:nvSpPr>
      <dsp:spPr>
        <a:xfrm rot="10800000">
          <a:off x="5384799" y="162431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solidFill>
              <a:schemeClr val="tx1"/>
            </a:solidFill>
          </a:endParaRPr>
        </a:p>
      </dsp:txBody>
      <dsp:txXfrm>
        <a:off x="5449417" y="212825"/>
        <a:ext cx="150774" cy="151180"/>
      </dsp:txXfrm>
    </dsp:sp>
    <dsp:sp modelId="{29DEB51B-F959-4342-BD17-E7B43BBF73FC}">
      <dsp:nvSpPr>
        <dsp:cNvPr id="0" name=""/>
        <dsp:cNvSpPr/>
      </dsp:nvSpPr>
      <dsp:spPr>
        <a:xfrm>
          <a:off x="5689599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none" kern="1200" dirty="0" smtClean="0">
              <a:solidFill>
                <a:schemeClr val="tx1"/>
              </a:solidFill>
            </a:rPr>
            <a:t>الاعداد التعاقدية حسب العقد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5706494" y="16895"/>
        <a:ext cx="982210" cy="543041"/>
      </dsp:txXfrm>
    </dsp:sp>
    <dsp:sp modelId="{5B0271A6-3976-4FE6-903E-9320FDAD3177}">
      <dsp:nvSpPr>
        <dsp:cNvPr id="0" name=""/>
        <dsp:cNvSpPr/>
      </dsp:nvSpPr>
      <dsp:spPr>
        <a:xfrm>
          <a:off x="6807200" y="162431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6807200" y="212825"/>
        <a:ext cx="150774" cy="151180"/>
      </dsp:txXfrm>
    </dsp:sp>
    <dsp:sp modelId="{D6722D64-9F5B-4569-A1AC-55123B16CAF3}">
      <dsp:nvSpPr>
        <dsp:cNvPr id="0" name=""/>
        <dsp:cNvSpPr/>
      </dsp:nvSpPr>
      <dsp:spPr>
        <a:xfrm>
          <a:off x="7112000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none" kern="1200" dirty="0" smtClean="0">
              <a:solidFill>
                <a:schemeClr val="tx1"/>
              </a:solidFill>
            </a:rPr>
            <a:t>الشركة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7128895" y="16895"/>
        <a:ext cx="982210" cy="5430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62199-8419-48C2-BFB6-8FF58FE2DA88}">
      <dsp:nvSpPr>
        <dsp:cNvPr id="0" name=""/>
        <dsp:cNvSpPr/>
      </dsp:nvSpPr>
      <dsp:spPr>
        <a:xfrm>
          <a:off x="0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none" kern="1200" dirty="0" smtClean="0">
              <a:solidFill>
                <a:schemeClr val="tx1"/>
              </a:solidFill>
            </a:rPr>
            <a:t>الانتهاء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16895" y="16895"/>
        <a:ext cx="982210" cy="543041"/>
      </dsp:txXfrm>
    </dsp:sp>
    <dsp:sp modelId="{78E6DE7B-F36B-4640-B63F-138B92B40480}">
      <dsp:nvSpPr>
        <dsp:cNvPr id="0" name=""/>
        <dsp:cNvSpPr/>
      </dsp:nvSpPr>
      <dsp:spPr>
        <a:xfrm>
          <a:off x="1117599" y="162431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117599" y="212825"/>
        <a:ext cx="150774" cy="151180"/>
      </dsp:txXfrm>
    </dsp:sp>
    <dsp:sp modelId="{C92E683D-304D-4A0A-B2F5-D7BE23D503A0}">
      <dsp:nvSpPr>
        <dsp:cNvPr id="0" name=""/>
        <dsp:cNvSpPr/>
      </dsp:nvSpPr>
      <dsp:spPr>
        <a:xfrm>
          <a:off x="1422399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1" u="sng" kern="1200" dirty="0" smtClean="0">
              <a:solidFill>
                <a:srgbClr val="FF0000"/>
              </a:solidFill>
            </a:rPr>
            <a:t>مطابقة مع الاعداد التعاقدية</a:t>
          </a:r>
          <a:endParaRPr lang="en-US" sz="1300" b="1" u="sng" kern="1200" dirty="0">
            <a:solidFill>
              <a:srgbClr val="FF0000"/>
            </a:solidFill>
          </a:endParaRPr>
        </a:p>
      </dsp:txBody>
      <dsp:txXfrm>
        <a:off x="1439294" y="16895"/>
        <a:ext cx="982210" cy="543041"/>
      </dsp:txXfrm>
    </dsp:sp>
    <dsp:sp modelId="{CF9887D3-984B-46AF-B9A0-0411EFBC03BF}">
      <dsp:nvSpPr>
        <dsp:cNvPr id="0" name=""/>
        <dsp:cNvSpPr/>
      </dsp:nvSpPr>
      <dsp:spPr>
        <a:xfrm>
          <a:off x="2539999" y="162431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539999" y="212825"/>
        <a:ext cx="150774" cy="151180"/>
      </dsp:txXfrm>
    </dsp:sp>
    <dsp:sp modelId="{ED19FC5C-124A-4802-BF8C-36CB5BD47E65}">
      <dsp:nvSpPr>
        <dsp:cNvPr id="0" name=""/>
        <dsp:cNvSpPr/>
      </dsp:nvSpPr>
      <dsp:spPr>
        <a:xfrm>
          <a:off x="2844799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none" kern="1200" dirty="0" smtClean="0">
              <a:solidFill>
                <a:schemeClr val="tx1"/>
              </a:solidFill>
            </a:rPr>
            <a:t>معاينة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2861694" y="16895"/>
        <a:ext cx="982210" cy="543041"/>
      </dsp:txXfrm>
    </dsp:sp>
    <dsp:sp modelId="{290A4D17-6215-4874-A446-C42281D6593F}">
      <dsp:nvSpPr>
        <dsp:cNvPr id="0" name=""/>
        <dsp:cNvSpPr/>
      </dsp:nvSpPr>
      <dsp:spPr>
        <a:xfrm>
          <a:off x="3962400" y="162431"/>
          <a:ext cx="215391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962400" y="212825"/>
        <a:ext cx="150774" cy="151180"/>
      </dsp:txXfrm>
    </dsp:sp>
    <dsp:sp modelId="{CD263D2B-4234-48E1-9967-37F15193A887}">
      <dsp:nvSpPr>
        <dsp:cNvPr id="0" name=""/>
        <dsp:cNvSpPr/>
      </dsp:nvSpPr>
      <dsp:spPr>
        <a:xfrm>
          <a:off x="4267199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none" kern="1200" dirty="0" smtClean="0">
              <a:solidFill>
                <a:schemeClr val="tx1"/>
              </a:solidFill>
            </a:rPr>
            <a:t>اضافة المعدات 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4284094" y="16895"/>
        <a:ext cx="982210" cy="543041"/>
      </dsp:txXfrm>
    </dsp:sp>
    <dsp:sp modelId="{CFCC345F-40CF-4FA1-B3AF-32BB5945CE54}">
      <dsp:nvSpPr>
        <dsp:cNvPr id="0" name=""/>
        <dsp:cNvSpPr/>
      </dsp:nvSpPr>
      <dsp:spPr>
        <a:xfrm rot="10800000">
          <a:off x="5384799" y="162431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solidFill>
              <a:schemeClr val="tx1"/>
            </a:solidFill>
          </a:endParaRPr>
        </a:p>
      </dsp:txBody>
      <dsp:txXfrm>
        <a:off x="5449417" y="212825"/>
        <a:ext cx="150774" cy="151180"/>
      </dsp:txXfrm>
    </dsp:sp>
    <dsp:sp modelId="{29DEB51B-F959-4342-BD17-E7B43BBF73FC}">
      <dsp:nvSpPr>
        <dsp:cNvPr id="0" name=""/>
        <dsp:cNvSpPr/>
      </dsp:nvSpPr>
      <dsp:spPr>
        <a:xfrm>
          <a:off x="5689599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none" kern="1200" dirty="0" smtClean="0">
              <a:solidFill>
                <a:schemeClr val="tx1"/>
              </a:solidFill>
            </a:rPr>
            <a:t>الاعداد التعاقدية حسب العقد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5706494" y="16895"/>
        <a:ext cx="982210" cy="543041"/>
      </dsp:txXfrm>
    </dsp:sp>
    <dsp:sp modelId="{5B0271A6-3976-4FE6-903E-9320FDAD3177}">
      <dsp:nvSpPr>
        <dsp:cNvPr id="0" name=""/>
        <dsp:cNvSpPr/>
      </dsp:nvSpPr>
      <dsp:spPr>
        <a:xfrm>
          <a:off x="6833061" y="169705"/>
          <a:ext cx="163669" cy="2374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6833061" y="217189"/>
        <a:ext cx="114568" cy="142453"/>
      </dsp:txXfrm>
    </dsp:sp>
    <dsp:sp modelId="{D6722D64-9F5B-4569-A1AC-55123B16CAF3}">
      <dsp:nvSpPr>
        <dsp:cNvPr id="0" name=""/>
        <dsp:cNvSpPr/>
      </dsp:nvSpPr>
      <dsp:spPr>
        <a:xfrm>
          <a:off x="7112000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none" kern="1200" dirty="0" smtClean="0">
              <a:solidFill>
                <a:schemeClr val="tx1"/>
              </a:solidFill>
            </a:rPr>
            <a:t>الشركة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7128895" y="16895"/>
        <a:ext cx="982210" cy="5430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62199-8419-48C2-BFB6-8FF58FE2DA88}">
      <dsp:nvSpPr>
        <dsp:cNvPr id="0" name=""/>
        <dsp:cNvSpPr/>
      </dsp:nvSpPr>
      <dsp:spPr>
        <a:xfrm>
          <a:off x="0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1" u="sng" kern="1200" dirty="0" smtClean="0">
              <a:solidFill>
                <a:srgbClr val="FF0000"/>
              </a:solidFill>
            </a:rPr>
            <a:t>الانتهاء</a:t>
          </a:r>
          <a:endParaRPr lang="en-US" sz="1300" b="1" u="sng" kern="1200" dirty="0">
            <a:solidFill>
              <a:srgbClr val="FF0000"/>
            </a:solidFill>
          </a:endParaRPr>
        </a:p>
      </dsp:txBody>
      <dsp:txXfrm>
        <a:off x="16895" y="16895"/>
        <a:ext cx="982210" cy="543041"/>
      </dsp:txXfrm>
    </dsp:sp>
    <dsp:sp modelId="{78E6DE7B-F36B-4640-B63F-138B92B40480}">
      <dsp:nvSpPr>
        <dsp:cNvPr id="0" name=""/>
        <dsp:cNvSpPr/>
      </dsp:nvSpPr>
      <dsp:spPr>
        <a:xfrm>
          <a:off x="1117599" y="162431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117599" y="212825"/>
        <a:ext cx="150774" cy="151180"/>
      </dsp:txXfrm>
    </dsp:sp>
    <dsp:sp modelId="{C92E683D-304D-4A0A-B2F5-D7BE23D503A0}">
      <dsp:nvSpPr>
        <dsp:cNvPr id="0" name=""/>
        <dsp:cNvSpPr/>
      </dsp:nvSpPr>
      <dsp:spPr>
        <a:xfrm>
          <a:off x="1422399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none" kern="1200" dirty="0" smtClean="0">
              <a:solidFill>
                <a:schemeClr val="tx1"/>
              </a:solidFill>
            </a:rPr>
            <a:t>مطابقة مع الاعداد التعاقدية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1439294" y="16895"/>
        <a:ext cx="982210" cy="543041"/>
      </dsp:txXfrm>
    </dsp:sp>
    <dsp:sp modelId="{CF9887D3-984B-46AF-B9A0-0411EFBC03BF}">
      <dsp:nvSpPr>
        <dsp:cNvPr id="0" name=""/>
        <dsp:cNvSpPr/>
      </dsp:nvSpPr>
      <dsp:spPr>
        <a:xfrm>
          <a:off x="2539999" y="162431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539999" y="212825"/>
        <a:ext cx="150774" cy="151180"/>
      </dsp:txXfrm>
    </dsp:sp>
    <dsp:sp modelId="{ED19FC5C-124A-4802-BF8C-36CB5BD47E65}">
      <dsp:nvSpPr>
        <dsp:cNvPr id="0" name=""/>
        <dsp:cNvSpPr/>
      </dsp:nvSpPr>
      <dsp:spPr>
        <a:xfrm>
          <a:off x="2844799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none" kern="1200" dirty="0" smtClean="0">
              <a:solidFill>
                <a:schemeClr val="tx1"/>
              </a:solidFill>
            </a:rPr>
            <a:t>معاينة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2861694" y="16895"/>
        <a:ext cx="982210" cy="543041"/>
      </dsp:txXfrm>
    </dsp:sp>
    <dsp:sp modelId="{290A4D17-6215-4874-A446-C42281D6593F}">
      <dsp:nvSpPr>
        <dsp:cNvPr id="0" name=""/>
        <dsp:cNvSpPr/>
      </dsp:nvSpPr>
      <dsp:spPr>
        <a:xfrm>
          <a:off x="3962400" y="162431"/>
          <a:ext cx="215391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962400" y="212825"/>
        <a:ext cx="150774" cy="151180"/>
      </dsp:txXfrm>
    </dsp:sp>
    <dsp:sp modelId="{CD263D2B-4234-48E1-9967-37F15193A887}">
      <dsp:nvSpPr>
        <dsp:cNvPr id="0" name=""/>
        <dsp:cNvSpPr/>
      </dsp:nvSpPr>
      <dsp:spPr>
        <a:xfrm>
          <a:off x="4267199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none" kern="1200" dirty="0" smtClean="0">
              <a:solidFill>
                <a:schemeClr val="tx1"/>
              </a:solidFill>
            </a:rPr>
            <a:t>اضافة المعدات 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4284094" y="16895"/>
        <a:ext cx="982210" cy="543041"/>
      </dsp:txXfrm>
    </dsp:sp>
    <dsp:sp modelId="{CFCC345F-40CF-4FA1-B3AF-32BB5945CE54}">
      <dsp:nvSpPr>
        <dsp:cNvPr id="0" name=""/>
        <dsp:cNvSpPr/>
      </dsp:nvSpPr>
      <dsp:spPr>
        <a:xfrm rot="10800000">
          <a:off x="5384799" y="162431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solidFill>
              <a:schemeClr val="tx1"/>
            </a:solidFill>
          </a:endParaRPr>
        </a:p>
      </dsp:txBody>
      <dsp:txXfrm>
        <a:off x="5449417" y="212825"/>
        <a:ext cx="150774" cy="151180"/>
      </dsp:txXfrm>
    </dsp:sp>
    <dsp:sp modelId="{29DEB51B-F959-4342-BD17-E7B43BBF73FC}">
      <dsp:nvSpPr>
        <dsp:cNvPr id="0" name=""/>
        <dsp:cNvSpPr/>
      </dsp:nvSpPr>
      <dsp:spPr>
        <a:xfrm>
          <a:off x="5689599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none" kern="1200" dirty="0" smtClean="0">
              <a:solidFill>
                <a:schemeClr val="tx1"/>
              </a:solidFill>
            </a:rPr>
            <a:t>الاعداد التعاقدية حسب العقد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5706494" y="16895"/>
        <a:ext cx="982210" cy="543041"/>
      </dsp:txXfrm>
    </dsp:sp>
    <dsp:sp modelId="{5B0271A6-3976-4FE6-903E-9320FDAD3177}">
      <dsp:nvSpPr>
        <dsp:cNvPr id="0" name=""/>
        <dsp:cNvSpPr/>
      </dsp:nvSpPr>
      <dsp:spPr>
        <a:xfrm>
          <a:off x="6833061" y="169705"/>
          <a:ext cx="163669" cy="2374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6833061" y="217189"/>
        <a:ext cx="114568" cy="142453"/>
      </dsp:txXfrm>
    </dsp:sp>
    <dsp:sp modelId="{D6722D64-9F5B-4569-A1AC-55123B16CAF3}">
      <dsp:nvSpPr>
        <dsp:cNvPr id="0" name=""/>
        <dsp:cNvSpPr/>
      </dsp:nvSpPr>
      <dsp:spPr>
        <a:xfrm>
          <a:off x="7112000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none" kern="1200" dirty="0" smtClean="0">
              <a:solidFill>
                <a:schemeClr val="tx1"/>
              </a:solidFill>
            </a:rPr>
            <a:t>الشركة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7128895" y="16895"/>
        <a:ext cx="982210" cy="5430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9F0EDA6-9DE6-48E1-BF10-0CAEECEC7FCE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CE72705-A1FE-476F-974B-4116ABC7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7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15" indent="-185715" algn="r" rtl="1">
              <a:buFont typeface="Arial" panose="020B0604020202020204" pitchFamily="34" charset="0"/>
              <a:buChar char="•"/>
            </a:pPr>
            <a:r>
              <a:rPr lang="ar-SA" dirty="0" smtClean="0"/>
              <a:t>من خلالها فقط يتم اختيار الشركة والعقد</a:t>
            </a:r>
          </a:p>
          <a:p>
            <a:pPr marL="185715" indent="-185715" algn="r" rtl="1">
              <a:buFont typeface="Arial" panose="020B0604020202020204" pitchFamily="34" charset="0"/>
              <a:buChar char="•"/>
            </a:pPr>
            <a:r>
              <a:rPr lang="ar-SA" dirty="0" smtClean="0"/>
              <a:t>التاريخ : (اجباري)</a:t>
            </a:r>
            <a:r>
              <a:rPr lang="ar-SA" baseline="0" dirty="0" smtClean="0"/>
              <a:t> يظهر تاريخ اليوم او امكانية التعديل من قبل المستخدم</a:t>
            </a:r>
          </a:p>
          <a:p>
            <a:pPr marL="185715" indent="-185715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الشركة : (اجباري) تظهر بقائمة منسدلة من جدول الشركات ، مع العلم امكانية استخدام هذه الشاشة من قبل مستخدم الشركة ، وعندها تكون فقط قيمة للعرض</a:t>
            </a:r>
          </a:p>
          <a:p>
            <a:pPr marL="185715" indent="-185715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العقد : (اختياري) يجب ان تظهر فقط العقود التابعة للشركة</a:t>
            </a:r>
          </a:p>
          <a:p>
            <a:pPr marL="185715" indent="-185715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الاعداد التعاقدية مرتبط بالعقد </a:t>
            </a:r>
            <a:r>
              <a:rPr lang="ar-SA" baseline="0" dirty="0" smtClean="0"/>
              <a:t> وتظهر شاشة شاشة جديدة تظهر الاعداد التعاقدية (سيتم تصميمها لاحقا)</a:t>
            </a:r>
            <a:endParaRPr lang="ar-SA" baseline="0" dirty="0" smtClean="0"/>
          </a:p>
          <a:p>
            <a:pPr marL="185715" indent="-185715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نطاق العمل : تعتمد على حقل العقد</a:t>
            </a:r>
          </a:p>
          <a:p>
            <a:pPr marL="185715" indent="-185715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نطاق العمل : مرتبط بنطاق العمل وتظهر شاشة على شكل خريطة تظهر نطاق العمل للمشروع (سيتم تصميمها لاحقا)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72705-A1FE-476F-974B-4116ABC7E2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19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15" indent="-185715" algn="r" rt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72705-A1FE-476F-974B-4116ABC7E2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41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15" indent="-185715" algn="r" rtl="1">
              <a:buFont typeface="Arial" panose="020B0604020202020204" pitchFamily="34" charset="0"/>
              <a:buChar char="•"/>
            </a:pPr>
            <a:r>
              <a:rPr lang="ar-SA" dirty="0" smtClean="0"/>
              <a:t>عند الانتقال الى الخطوة الثانية</a:t>
            </a:r>
          </a:p>
          <a:p>
            <a:pPr marL="185715" indent="-185715" algn="r" rtl="1">
              <a:buFont typeface="Arial" panose="020B0604020202020204" pitchFamily="34" charset="0"/>
              <a:buChar char="•"/>
            </a:pPr>
            <a:r>
              <a:rPr lang="ar-SA" dirty="0" smtClean="0"/>
              <a:t>تظهر</a:t>
            </a:r>
            <a:r>
              <a:rPr lang="ar-SA" baseline="0" dirty="0" smtClean="0"/>
              <a:t> شاشة من خلالها ادخال الحقول الخاصة بالمعدة</a:t>
            </a:r>
          </a:p>
          <a:p>
            <a:pPr marL="185715" indent="-185715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النوع :  (اجباري) من خلال قائمة منسدلة (رافعة – آلية)</a:t>
            </a:r>
          </a:p>
          <a:p>
            <a:pPr marL="185715" indent="-185715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نوع المعدة الرئيسي :  (اجباري) بقائمة منسدلة (انواع المعدات الرئيسية)</a:t>
            </a:r>
          </a:p>
          <a:p>
            <a:pPr marL="185715" indent="-185715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نوع المعدة الفرعي : (اجباري) قائمة منسدلة (تعتمد على حقل نوع المعدة الرئيسي)</a:t>
            </a:r>
          </a:p>
          <a:p>
            <a:pPr marL="185715" indent="-185715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السعة : (اجباري) قيمة رقمية</a:t>
            </a:r>
          </a:p>
          <a:p>
            <a:pPr marL="185715" indent="-185715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اسم المعدة (عربي – انجليزي) : (اجباري) قيمة نصية</a:t>
            </a:r>
          </a:p>
          <a:p>
            <a:pPr marL="185715" indent="-185715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الرقم : (اجباري) قيمة عدد (المقصود برقم اللوحة)</a:t>
            </a:r>
          </a:p>
          <a:p>
            <a:pPr marL="185715" indent="-185715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الحروف (عربي – انجليزي) : (اجباري) قيمة نصية</a:t>
            </a:r>
          </a:p>
          <a:p>
            <a:pPr marL="185715" indent="-185715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سنة الصنع : (اجباري فقط اذا كان من نوع مركبة) قيمة عددية</a:t>
            </a:r>
          </a:p>
          <a:p>
            <a:pPr marL="185715" indent="-185715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صورة المعدة : (اجباري) صورة للمعدة (سيتم تحسينها لاستخدام تقنية ال </a:t>
            </a:r>
            <a:r>
              <a:rPr lang="en-US" baseline="0" dirty="0" smtClean="0"/>
              <a:t>360</a:t>
            </a:r>
            <a:r>
              <a:rPr lang="ar-SA" baseline="0" dirty="0" smtClean="0"/>
              <a:t> درجة)</a:t>
            </a:r>
          </a:p>
          <a:p>
            <a:pPr marL="185715" indent="-185715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ملاحظات : اختياري – قيمة نصية طويلة</a:t>
            </a:r>
          </a:p>
          <a:p>
            <a:pPr marL="185715" indent="-185715" algn="r" rtl="1">
              <a:buFont typeface="Arial" panose="020B0604020202020204" pitchFamily="34" charset="0"/>
              <a:buChar char="•"/>
            </a:pPr>
            <a:r>
              <a:rPr lang="ar-SA" dirty="0" smtClean="0"/>
              <a:t>التحقق:</a:t>
            </a:r>
          </a:p>
          <a:p>
            <a:pPr marL="680954" lvl="1" indent="-185715" algn="r" rtl="1">
              <a:buFont typeface="Arial" panose="020B0604020202020204" pitchFamily="34" charset="0"/>
              <a:buChar char="•"/>
            </a:pPr>
            <a:r>
              <a:rPr lang="ar-SA" dirty="0" smtClean="0"/>
              <a:t>يجب ان لا يتكرر</a:t>
            </a:r>
            <a:r>
              <a:rPr lang="ar-SA" baseline="0" dirty="0" smtClean="0"/>
              <a:t> السجل بنفس الرقم واللوحة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72705-A1FE-476F-974B-4116ABC7E2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72705-A1FE-476F-974B-4116ABC7E2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31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8A03-4AD0-4F58-A88D-F4A41E8E756D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6CBD-3D6C-4B3C-A8AA-3A7821090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9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8A03-4AD0-4F58-A88D-F4A41E8E756D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6CBD-3D6C-4B3C-A8AA-3A7821090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8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8A03-4AD0-4F58-A88D-F4A41E8E756D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6CBD-3D6C-4B3C-A8AA-3A7821090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9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8A03-4AD0-4F58-A88D-F4A41E8E756D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6CBD-3D6C-4B3C-A8AA-3A7821090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8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8A03-4AD0-4F58-A88D-F4A41E8E756D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6CBD-3D6C-4B3C-A8AA-3A7821090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8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8A03-4AD0-4F58-A88D-F4A41E8E756D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6CBD-3D6C-4B3C-A8AA-3A7821090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1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8A03-4AD0-4F58-A88D-F4A41E8E756D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6CBD-3D6C-4B3C-A8AA-3A7821090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7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8A03-4AD0-4F58-A88D-F4A41E8E756D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6CBD-3D6C-4B3C-A8AA-3A7821090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5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8A03-4AD0-4F58-A88D-F4A41E8E756D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6CBD-3D6C-4B3C-A8AA-3A7821090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9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8A03-4AD0-4F58-A88D-F4A41E8E756D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6CBD-3D6C-4B3C-A8AA-3A7821090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5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8A03-4AD0-4F58-A88D-F4A41E8E756D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6CBD-3D6C-4B3C-A8AA-3A7821090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3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F8A03-4AD0-4F58-A88D-F4A41E8E756D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66CBD-3D6C-4B3C-A8AA-3A7821090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3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95095" y="3252158"/>
            <a:ext cx="1837426" cy="353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317192" y="3252158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العقد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195095" y="2652805"/>
            <a:ext cx="1837426" cy="353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317192" y="2652805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الشركة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195095" y="3851511"/>
            <a:ext cx="1837426" cy="353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317192" y="3851511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نطاق العمل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724613" y="4951563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التالي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195095" y="2107430"/>
            <a:ext cx="1837426" cy="353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317192" y="2107430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التاريخ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046453" y="3252158"/>
            <a:ext cx="2863971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>
                <a:solidFill>
                  <a:srgbClr val="FF0000"/>
                </a:solidFill>
              </a:rPr>
              <a:t>اضغط لاستعراض الاعداد التعاقدية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46452" y="3851510"/>
            <a:ext cx="2863971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>
                <a:solidFill>
                  <a:srgbClr val="FF0000"/>
                </a:solidFill>
              </a:rPr>
              <a:t>نطاق العمل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934257" y="8354"/>
            <a:ext cx="21932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24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اضافة معدات لشركة</a:t>
            </a:r>
            <a:endParaRPr lang="en-US" sz="2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3206772823"/>
              </p:ext>
            </p:extLst>
          </p:nvPr>
        </p:nvGraphicFramePr>
        <p:xfrm>
          <a:off x="3897514" y="376706"/>
          <a:ext cx="8128000" cy="576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682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257"/>
          <p:cNvSpPr/>
          <p:nvPr/>
        </p:nvSpPr>
        <p:spPr>
          <a:xfrm>
            <a:off x="9934257" y="8354"/>
            <a:ext cx="21932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24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اضافة معدات لشركة</a:t>
            </a:r>
            <a:endParaRPr lang="en-US" sz="2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444307" y="2528530"/>
            <a:ext cx="627447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2400" b="1" cap="none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تعتمد على شاشة الاعداد التعاقدية للعقود ، سيتم انشائها لاحقا</a:t>
            </a:r>
            <a:endParaRPr lang="en-US" sz="2400" b="1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08" name="Diagram 107"/>
          <p:cNvGraphicFramePr/>
          <p:nvPr>
            <p:extLst>
              <p:ext uri="{D42A27DB-BD31-4B8C-83A1-F6EECF244321}">
                <p14:modId xmlns:p14="http://schemas.microsoft.com/office/powerpoint/2010/main" val="910217857"/>
              </p:ext>
            </p:extLst>
          </p:nvPr>
        </p:nvGraphicFramePr>
        <p:xfrm>
          <a:off x="3897514" y="376706"/>
          <a:ext cx="8128000" cy="576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899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58477" y="2917840"/>
            <a:ext cx="1837426" cy="353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80574" y="2917840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1400" dirty="0" smtClean="0"/>
              <a:t>السعة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8058477" y="2482391"/>
            <a:ext cx="1837426" cy="353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180574" y="2482391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1400" dirty="0" smtClean="0"/>
              <a:t>نوع المعدة الفرعي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8058477" y="3353299"/>
            <a:ext cx="1837426" cy="353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180574" y="3353299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1400" dirty="0" smtClean="0"/>
              <a:t>اسم المعدة(عربي - انجليزي)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1944876" y="6314537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التالي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058477" y="2049154"/>
            <a:ext cx="1837426" cy="353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180574" y="2049154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1400" dirty="0" smtClean="0"/>
              <a:t>نوع المعدة الرئيسي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8058477" y="4657444"/>
            <a:ext cx="1837426" cy="353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180574" y="4657444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1400" dirty="0" smtClean="0"/>
              <a:t>الحروف بالانجليزي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8058477" y="4221995"/>
            <a:ext cx="1837426" cy="353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180574" y="4221995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1400" dirty="0" smtClean="0"/>
              <a:t>الحروف بالعربي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8058477" y="5092903"/>
            <a:ext cx="1837426" cy="353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180574" y="5092903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1400" dirty="0" smtClean="0"/>
              <a:t>سنة الصنع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8058477" y="3788758"/>
            <a:ext cx="1837426" cy="353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180574" y="3788758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1400" dirty="0" smtClean="0"/>
              <a:t>الرقم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8058477" y="5528362"/>
            <a:ext cx="1837426" cy="353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180574" y="5528362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1400" dirty="0" smtClean="0"/>
              <a:t>صورة المعدة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8058477" y="5963821"/>
            <a:ext cx="1837426" cy="674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180574" y="5963821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1400" dirty="0" smtClean="0"/>
              <a:t>ملاحظات</a:t>
            </a:r>
            <a:endParaRPr lang="en-US" sz="1400" dirty="0"/>
          </a:p>
        </p:txBody>
      </p:sp>
      <p:sp>
        <p:nvSpPr>
          <p:cNvPr id="102" name="Rectangle 101"/>
          <p:cNvSpPr/>
          <p:nvPr/>
        </p:nvSpPr>
        <p:spPr>
          <a:xfrm>
            <a:off x="6403855" y="5839050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&lt;&lt; </a:t>
            </a:r>
            <a:r>
              <a:rPr lang="ar-SA" dirty="0" smtClean="0"/>
              <a:t>اضافة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3199727" y="4889606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1&gt;&gt;2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3489511" y="6314537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السابق</a:t>
            </a:r>
            <a:endParaRPr lang="en-US" dirty="0"/>
          </a:p>
        </p:txBody>
      </p:sp>
      <p:grpSp>
        <p:nvGrpSpPr>
          <p:cNvPr id="175" name="Group 174"/>
          <p:cNvGrpSpPr/>
          <p:nvPr/>
        </p:nvGrpSpPr>
        <p:grpSpPr>
          <a:xfrm>
            <a:off x="196019" y="1652204"/>
            <a:ext cx="7404894" cy="3068759"/>
            <a:chOff x="734072" y="1729029"/>
            <a:chExt cx="7404894" cy="3068759"/>
          </a:xfrm>
        </p:grpSpPr>
        <p:sp>
          <p:nvSpPr>
            <p:cNvPr id="176" name="Rectangle 175"/>
            <p:cNvSpPr/>
            <p:nvPr/>
          </p:nvSpPr>
          <p:spPr>
            <a:xfrm>
              <a:off x="7232584" y="1729030"/>
              <a:ext cx="55602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الرئيسي</a:t>
              </a:r>
              <a:endParaRPr lang="en-US" sz="800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608254" y="1736622"/>
              <a:ext cx="55602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الفرعي</a:t>
              </a:r>
              <a:endParaRPr lang="en-US" sz="800" dirty="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966672" y="1736622"/>
              <a:ext cx="55602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السعة</a:t>
              </a:r>
              <a:endParaRPr lang="en-US" sz="800" dirty="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5338030" y="1729030"/>
              <a:ext cx="55602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اسم المعدة</a:t>
              </a:r>
              <a:endParaRPr lang="en-US" sz="800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4700416" y="1736622"/>
              <a:ext cx="55602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الرقم</a:t>
              </a:r>
              <a:endParaRPr lang="en-US" sz="800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3167727" y="1729029"/>
              <a:ext cx="729787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بالانجليزي</a:t>
              </a:r>
              <a:endParaRPr lang="en-US" sz="1050" dirty="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4002392" y="1736622"/>
              <a:ext cx="608156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بالعربي</a:t>
              </a:r>
              <a:endParaRPr lang="en-US" sz="1050" dirty="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486958" y="1737059"/>
              <a:ext cx="608156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سنة الصنع</a:t>
              </a:r>
              <a:endParaRPr lang="en-US" sz="1050" dirty="0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744723" y="1736622"/>
              <a:ext cx="608156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صورة المعدة</a:t>
              </a:r>
              <a:endParaRPr lang="en-US" sz="1050" dirty="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734072" y="1736622"/>
              <a:ext cx="905773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ملاحظات</a:t>
              </a:r>
              <a:endParaRPr lang="en-US" sz="1050" dirty="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7232584" y="2241120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الرئيسي</a:t>
              </a:r>
              <a:endParaRPr lang="en-US" sz="800" dirty="0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6608254" y="2248712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الفرعي</a:t>
              </a:r>
              <a:endParaRPr lang="en-US" sz="800" dirty="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5966672" y="2248712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السعة</a:t>
              </a:r>
              <a:endParaRPr lang="en-US" sz="800" dirty="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5338030" y="2241120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اسم المعدة</a:t>
              </a:r>
              <a:endParaRPr lang="en-US" sz="800" dirty="0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4700416" y="2248712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الرقم</a:t>
              </a:r>
              <a:endParaRPr lang="en-US" sz="800" dirty="0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3167727" y="2241119"/>
              <a:ext cx="729787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بالانجليزي</a:t>
              </a:r>
              <a:endParaRPr lang="en-US" sz="1050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4002392" y="2248712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بالعربي</a:t>
              </a:r>
              <a:endParaRPr lang="en-US" sz="1050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2486958" y="2249149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سنة الصنع</a:t>
              </a:r>
              <a:endParaRPr lang="en-US" sz="1050" dirty="0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744723" y="2248712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صورة المعدة</a:t>
              </a:r>
              <a:endParaRPr lang="en-US" sz="1050" dirty="0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734072" y="2248712"/>
              <a:ext cx="905773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ملاحظات</a:t>
              </a:r>
              <a:endParaRPr lang="en-US" sz="1050" dirty="0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7232584" y="2650937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الرئيسي</a:t>
              </a:r>
              <a:endParaRPr lang="en-US" sz="800" dirty="0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6608254" y="2658529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الفرعي</a:t>
              </a:r>
              <a:endParaRPr lang="en-US" sz="800" dirty="0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966672" y="2658529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السعة</a:t>
              </a:r>
              <a:endParaRPr lang="en-US" sz="800" dirty="0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5338030" y="2650937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اسم المعدة</a:t>
              </a:r>
              <a:endParaRPr lang="en-US" sz="800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4700416" y="2658529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الرقم</a:t>
              </a:r>
              <a:endParaRPr lang="en-US" sz="800" dirty="0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167727" y="2650936"/>
              <a:ext cx="729787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بالانجليزي</a:t>
              </a:r>
              <a:endParaRPr lang="en-US" sz="1050" dirty="0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4002392" y="2658529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بالعربي</a:t>
              </a:r>
              <a:endParaRPr lang="en-US" sz="1050" dirty="0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2486958" y="2658966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سنة الصنع</a:t>
              </a:r>
              <a:endParaRPr lang="en-US" sz="1050" dirty="0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744723" y="2658529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صورة المعدة</a:t>
              </a:r>
              <a:endParaRPr lang="en-US" sz="1050" dirty="0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734072" y="2658529"/>
              <a:ext cx="905773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ملاحظات</a:t>
              </a:r>
              <a:endParaRPr lang="en-US" sz="1050" dirty="0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7232584" y="3093585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الرئيسي</a:t>
              </a:r>
              <a:endParaRPr lang="en-US" sz="800" dirty="0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608254" y="3101177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الفرعي</a:t>
              </a:r>
              <a:endParaRPr lang="en-US" sz="800" dirty="0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966672" y="3101177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السعة</a:t>
              </a:r>
              <a:endParaRPr lang="en-US" sz="800" dirty="0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338030" y="3093585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اسم المعدة</a:t>
              </a:r>
              <a:endParaRPr lang="en-US" sz="800" dirty="0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4700416" y="3101177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الرقم</a:t>
              </a:r>
              <a:endParaRPr lang="en-US" sz="800" dirty="0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3167727" y="3093584"/>
              <a:ext cx="729787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بالانجليزي</a:t>
              </a:r>
              <a:endParaRPr lang="en-US" sz="1050" dirty="0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4002392" y="3101177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بالعربي</a:t>
              </a:r>
              <a:endParaRPr lang="en-US" sz="1050" dirty="0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2486958" y="3101614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سنة الصنع</a:t>
              </a:r>
              <a:endParaRPr lang="en-US" sz="1050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1744723" y="3101177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صورة المعدة</a:t>
              </a:r>
              <a:endParaRPr lang="en-US" sz="1050" dirty="0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734072" y="3101177"/>
              <a:ext cx="905773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ملاحظات</a:t>
              </a:r>
              <a:endParaRPr lang="en-US" sz="1050" dirty="0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7232584" y="3534369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الرئيسي</a:t>
              </a:r>
              <a:endParaRPr lang="en-US" sz="800" dirty="0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6608254" y="3541961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الفرعي</a:t>
              </a:r>
              <a:endParaRPr lang="en-US" sz="800" dirty="0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5966672" y="3541961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السعة</a:t>
              </a:r>
              <a:endParaRPr lang="en-US" sz="800" dirty="0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5338030" y="3534369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اسم المعدة</a:t>
              </a:r>
              <a:endParaRPr lang="en-US" sz="800" dirty="0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4700416" y="3541961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الرقم</a:t>
              </a:r>
              <a:endParaRPr lang="en-US" sz="800" dirty="0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3167727" y="3534368"/>
              <a:ext cx="729787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بالانجليزي</a:t>
              </a:r>
              <a:endParaRPr lang="en-US" sz="1050" dirty="0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002392" y="3541961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بالعربي</a:t>
              </a:r>
              <a:endParaRPr lang="en-US" sz="1050" dirty="0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486958" y="3542398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سنة الصنع</a:t>
              </a:r>
              <a:endParaRPr lang="en-US" sz="1050" dirty="0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1744723" y="3541961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صورة المعدة</a:t>
              </a:r>
              <a:endParaRPr lang="en-US" sz="1050" dirty="0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734072" y="3541961"/>
              <a:ext cx="905773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ملاحظات</a:t>
              </a:r>
              <a:endParaRPr lang="en-US" sz="1050" dirty="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7232584" y="3975153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الرئيسي</a:t>
              </a:r>
              <a:endParaRPr lang="en-US" sz="800" dirty="0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6608254" y="3982745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الفرعي</a:t>
              </a:r>
              <a:endParaRPr lang="en-US" sz="800" dirty="0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5966672" y="3982745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السعة</a:t>
              </a:r>
              <a:endParaRPr lang="en-US" sz="800" dirty="0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338030" y="3975153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اسم المعدة</a:t>
              </a:r>
              <a:endParaRPr lang="en-US" sz="800" dirty="0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4700416" y="3982745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الرقم</a:t>
              </a:r>
              <a:endParaRPr lang="en-US" sz="800" dirty="0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3167727" y="3975152"/>
              <a:ext cx="729787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بالانجليزي</a:t>
              </a:r>
              <a:endParaRPr lang="en-US" sz="1050" dirty="0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4002392" y="3982745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بالعربي</a:t>
              </a:r>
              <a:endParaRPr lang="en-US" sz="1050" dirty="0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486958" y="3983182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سنة الصنع</a:t>
              </a:r>
              <a:endParaRPr lang="en-US" sz="1050" dirty="0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744723" y="3982745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صورة المعدة</a:t>
              </a:r>
              <a:endParaRPr lang="en-US" sz="1050" dirty="0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734072" y="3982745"/>
              <a:ext cx="905773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ملاحظات</a:t>
              </a:r>
              <a:endParaRPr lang="en-US" sz="1050" dirty="0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7232584" y="4436076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الرئيسي</a:t>
              </a:r>
              <a:endParaRPr lang="en-US" sz="800" dirty="0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6608254" y="4443668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الفرعي</a:t>
              </a:r>
              <a:endParaRPr lang="en-US" sz="800" dirty="0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966672" y="4443668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السعة</a:t>
              </a:r>
              <a:endParaRPr lang="en-US" sz="800" dirty="0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5338030" y="4436076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اسم المعدة</a:t>
              </a:r>
              <a:endParaRPr lang="en-US" sz="800" dirty="0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4700416" y="4443668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الرقم</a:t>
              </a:r>
              <a:endParaRPr lang="en-US" sz="800" dirty="0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3167727" y="4436075"/>
              <a:ext cx="729787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بالانجليزي</a:t>
              </a:r>
              <a:endParaRPr lang="en-US" sz="1050" dirty="0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4002392" y="4443668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بالعربي</a:t>
              </a:r>
              <a:endParaRPr lang="en-US" sz="1050" dirty="0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486958" y="4444105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سنة الصنع</a:t>
              </a:r>
              <a:endParaRPr lang="en-US" sz="1050" dirty="0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744723" y="4443668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صورة المعدة</a:t>
              </a:r>
              <a:endParaRPr lang="en-US" sz="1050" dirty="0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734072" y="4443668"/>
              <a:ext cx="905773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ملاحظات</a:t>
              </a:r>
              <a:endParaRPr lang="en-US" sz="1050" dirty="0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840369" y="2242793"/>
              <a:ext cx="284671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>
                  <a:solidFill>
                    <a:schemeClr val="tx1"/>
                  </a:solidFill>
                </a:rPr>
                <a:t>1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7840369" y="2650935"/>
              <a:ext cx="284671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>
                  <a:solidFill>
                    <a:schemeClr val="tx1"/>
                  </a:solidFill>
                </a:rPr>
                <a:t>2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7854295" y="3102770"/>
              <a:ext cx="284671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>
                  <a:solidFill>
                    <a:schemeClr val="tx1"/>
                  </a:solidFill>
                </a:rPr>
                <a:t>3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7854295" y="3510912"/>
              <a:ext cx="284671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>
                  <a:solidFill>
                    <a:schemeClr val="tx1"/>
                  </a:solidFill>
                </a:rPr>
                <a:t>4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7840368" y="3971656"/>
              <a:ext cx="284671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>
                  <a:solidFill>
                    <a:schemeClr val="tx1"/>
                  </a:solidFill>
                </a:rPr>
                <a:t>5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7840368" y="4428611"/>
              <a:ext cx="284671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>
                  <a:solidFill>
                    <a:schemeClr val="tx1"/>
                  </a:solidFill>
                </a:rPr>
                <a:t>6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2" name="Rectangle 251"/>
          <p:cNvSpPr/>
          <p:nvPr/>
        </p:nvSpPr>
        <p:spPr>
          <a:xfrm>
            <a:off x="8058477" y="1629292"/>
            <a:ext cx="1837426" cy="353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10180574" y="1629292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1400" dirty="0" smtClean="0"/>
              <a:t>النوع</a:t>
            </a:r>
            <a:endParaRPr lang="en-US" sz="1400" dirty="0"/>
          </a:p>
        </p:txBody>
      </p:sp>
      <p:graphicFrame>
        <p:nvGraphicFramePr>
          <p:cNvPr id="257" name="Diagram 256"/>
          <p:cNvGraphicFramePr/>
          <p:nvPr>
            <p:extLst>
              <p:ext uri="{D42A27DB-BD31-4B8C-83A1-F6EECF244321}">
                <p14:modId xmlns:p14="http://schemas.microsoft.com/office/powerpoint/2010/main" val="666722726"/>
              </p:ext>
            </p:extLst>
          </p:nvPr>
        </p:nvGraphicFramePr>
        <p:xfrm>
          <a:off x="3897514" y="666635"/>
          <a:ext cx="8128000" cy="576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58" name="Rectangle 257"/>
          <p:cNvSpPr/>
          <p:nvPr/>
        </p:nvSpPr>
        <p:spPr>
          <a:xfrm>
            <a:off x="9934257" y="8354"/>
            <a:ext cx="21932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24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اضافة معدات لشركة</a:t>
            </a:r>
            <a:endParaRPr lang="en-US" sz="2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229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689222"/>
              </p:ext>
            </p:extLst>
          </p:nvPr>
        </p:nvGraphicFramePr>
        <p:xfrm>
          <a:off x="3897514" y="376706"/>
          <a:ext cx="8128000" cy="576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9934257" y="8354"/>
            <a:ext cx="21932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24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اضافة معدات لشركة</a:t>
            </a:r>
            <a:endParaRPr lang="en-US" sz="2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907804" y="6028293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1&gt;&gt;2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1944876" y="6314537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التالي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3489511" y="6314537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السابق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8421909" y="1870180"/>
            <a:ext cx="1837426" cy="2442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5" name="Rectangle 114"/>
          <p:cNvSpPr/>
          <p:nvPr/>
        </p:nvSpPr>
        <p:spPr>
          <a:xfrm>
            <a:off x="10544006" y="1870180"/>
            <a:ext cx="1397479" cy="2442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1200" dirty="0" smtClean="0"/>
              <a:t>العقد</a:t>
            </a:r>
            <a:endParaRPr lang="en-US" sz="1200" dirty="0"/>
          </a:p>
        </p:txBody>
      </p:sp>
      <p:sp>
        <p:nvSpPr>
          <p:cNvPr id="116" name="Rectangle 115"/>
          <p:cNvSpPr/>
          <p:nvPr/>
        </p:nvSpPr>
        <p:spPr>
          <a:xfrm>
            <a:off x="8421909" y="1569759"/>
            <a:ext cx="1837426" cy="2442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7" name="Rectangle 116"/>
          <p:cNvSpPr/>
          <p:nvPr/>
        </p:nvSpPr>
        <p:spPr>
          <a:xfrm>
            <a:off x="10544006" y="1569759"/>
            <a:ext cx="1397479" cy="2442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1200" dirty="0" smtClean="0"/>
              <a:t>الشركة</a:t>
            </a:r>
            <a:endParaRPr lang="en-US" sz="1200" dirty="0"/>
          </a:p>
        </p:txBody>
      </p:sp>
      <p:sp>
        <p:nvSpPr>
          <p:cNvPr id="118" name="Rectangle 117"/>
          <p:cNvSpPr/>
          <p:nvPr/>
        </p:nvSpPr>
        <p:spPr>
          <a:xfrm>
            <a:off x="8421909" y="2156633"/>
            <a:ext cx="1837426" cy="2442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9" name="Rectangle 118"/>
          <p:cNvSpPr/>
          <p:nvPr/>
        </p:nvSpPr>
        <p:spPr>
          <a:xfrm>
            <a:off x="10544006" y="2156633"/>
            <a:ext cx="1397479" cy="2442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1200" dirty="0" smtClean="0"/>
              <a:t>نطاق العمل</a:t>
            </a:r>
            <a:endParaRPr lang="en-US" sz="1200" dirty="0"/>
          </a:p>
        </p:txBody>
      </p:sp>
      <p:sp>
        <p:nvSpPr>
          <p:cNvPr id="120" name="Rectangle 119"/>
          <p:cNvSpPr/>
          <p:nvPr/>
        </p:nvSpPr>
        <p:spPr>
          <a:xfrm>
            <a:off x="8421909" y="1270083"/>
            <a:ext cx="1837426" cy="2442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1" name="Rectangle 120"/>
          <p:cNvSpPr/>
          <p:nvPr/>
        </p:nvSpPr>
        <p:spPr>
          <a:xfrm>
            <a:off x="10544006" y="1270083"/>
            <a:ext cx="1397479" cy="2442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1200" dirty="0" smtClean="0"/>
              <a:t>التاريخ</a:t>
            </a:r>
            <a:endParaRPr lang="en-US" sz="1200" dirty="0"/>
          </a:p>
        </p:txBody>
      </p:sp>
      <p:sp>
        <p:nvSpPr>
          <p:cNvPr id="122" name="Rectangle 121"/>
          <p:cNvSpPr/>
          <p:nvPr/>
        </p:nvSpPr>
        <p:spPr>
          <a:xfrm>
            <a:off x="8421909" y="2447962"/>
            <a:ext cx="1837426" cy="2442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3" name="Rectangle 122"/>
          <p:cNvSpPr/>
          <p:nvPr/>
        </p:nvSpPr>
        <p:spPr>
          <a:xfrm>
            <a:off x="10544006" y="2447962"/>
            <a:ext cx="1397479" cy="2442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1200" dirty="0" smtClean="0"/>
              <a:t>شعار الشركة</a:t>
            </a:r>
            <a:endParaRPr lang="en-US" sz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945945" y="1405372"/>
            <a:ext cx="7404894" cy="3068759"/>
            <a:chOff x="734072" y="1729029"/>
            <a:chExt cx="7404894" cy="3068759"/>
          </a:xfrm>
        </p:grpSpPr>
        <p:sp>
          <p:nvSpPr>
            <p:cNvPr id="32" name="Rectangle 31"/>
            <p:cNvSpPr/>
            <p:nvPr/>
          </p:nvSpPr>
          <p:spPr>
            <a:xfrm>
              <a:off x="7232584" y="1729030"/>
              <a:ext cx="55602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الرئيسي</a:t>
              </a:r>
              <a:endParaRPr lang="en-US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608254" y="1736622"/>
              <a:ext cx="55602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الفرعي</a:t>
              </a:r>
              <a:endParaRPr lang="en-US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66672" y="1736622"/>
              <a:ext cx="55602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السعة</a:t>
              </a:r>
              <a:endParaRPr lang="en-US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338030" y="1729030"/>
              <a:ext cx="55602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اسم المعدة</a:t>
              </a:r>
              <a:endParaRPr lang="en-US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700416" y="1736622"/>
              <a:ext cx="55602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الرقم</a:t>
              </a:r>
              <a:endParaRPr lang="en-US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167727" y="1729029"/>
              <a:ext cx="729787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بالانجليزي</a:t>
              </a:r>
              <a:endParaRPr lang="en-US" sz="105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002392" y="1736622"/>
              <a:ext cx="608156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بالعربي</a:t>
              </a:r>
              <a:endParaRPr lang="en-US" sz="105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486958" y="1737059"/>
              <a:ext cx="608156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سنة الصنع</a:t>
              </a:r>
              <a:endParaRPr lang="en-US" sz="105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744723" y="1736622"/>
              <a:ext cx="608156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صورة المعدة</a:t>
              </a:r>
              <a:endParaRPr lang="en-US" sz="105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34072" y="1736622"/>
              <a:ext cx="905773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ملاحظات</a:t>
              </a:r>
              <a:endParaRPr lang="en-US" sz="105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232584" y="2241120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الرئيسي</a:t>
              </a:r>
              <a:endParaRPr lang="en-US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608254" y="2248712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الفرعي</a:t>
              </a:r>
              <a:endParaRPr lang="en-US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966672" y="2248712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السعة</a:t>
              </a:r>
              <a:endParaRPr lang="en-US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338030" y="2241120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اسم المعدة</a:t>
              </a:r>
              <a:endParaRPr lang="en-US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700416" y="2248712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الرقم</a:t>
              </a:r>
              <a:endParaRPr lang="en-US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167727" y="2241119"/>
              <a:ext cx="729787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بالانجليزي</a:t>
              </a:r>
              <a:endParaRPr lang="en-US" sz="105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02392" y="2248712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بالعربي</a:t>
              </a:r>
              <a:endParaRPr lang="en-US" sz="105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486958" y="2249149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سنة الصنع</a:t>
              </a:r>
              <a:endParaRPr lang="en-US" sz="105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744723" y="2248712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صورة المعدة</a:t>
              </a:r>
              <a:endParaRPr lang="en-US" sz="105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34072" y="2248712"/>
              <a:ext cx="905773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ملاحظات</a:t>
              </a:r>
              <a:endParaRPr lang="en-US" sz="105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232584" y="2650937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الرئيسي</a:t>
              </a:r>
              <a:endParaRPr lang="en-US" sz="8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608254" y="2658529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الفرعي</a:t>
              </a:r>
              <a:endParaRPr lang="en-US" sz="8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966672" y="2658529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السعة</a:t>
              </a:r>
              <a:endParaRPr lang="en-US" sz="8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338030" y="2650937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اسم المعدة</a:t>
              </a:r>
              <a:endParaRPr lang="en-US" sz="8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700416" y="2658529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الرقم</a:t>
              </a:r>
              <a:endParaRPr lang="en-US" sz="8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167727" y="2650936"/>
              <a:ext cx="729787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بالانجليزي</a:t>
              </a:r>
              <a:endParaRPr lang="en-US" sz="105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002392" y="2658529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بالعربي</a:t>
              </a:r>
              <a:endParaRPr lang="en-US" sz="105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486958" y="2658966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سنة الصنع</a:t>
              </a:r>
              <a:endParaRPr lang="en-US" sz="105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744723" y="2658529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صورة المعدة</a:t>
              </a:r>
              <a:endParaRPr lang="en-US" sz="105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34072" y="2658529"/>
              <a:ext cx="905773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ملاحظات</a:t>
              </a:r>
              <a:endParaRPr lang="en-US" sz="105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232584" y="3093585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الرئيسي</a:t>
              </a:r>
              <a:endParaRPr lang="en-US" sz="8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608254" y="3101177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الفرعي</a:t>
              </a:r>
              <a:endParaRPr lang="en-US" sz="8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966672" y="3101177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السعة</a:t>
              </a:r>
              <a:endParaRPr lang="en-US" sz="8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338030" y="3093585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اسم المعدة</a:t>
              </a:r>
              <a:endParaRPr lang="en-US" sz="8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700416" y="3101177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الرقم</a:t>
              </a:r>
              <a:endParaRPr lang="en-US" sz="8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167727" y="3093584"/>
              <a:ext cx="729787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بالانجليزي</a:t>
              </a:r>
              <a:endParaRPr lang="en-US" sz="105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002392" y="3101177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بالعربي</a:t>
              </a:r>
              <a:endParaRPr lang="en-US" sz="105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486958" y="3101614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سنة الصنع</a:t>
              </a:r>
              <a:endParaRPr lang="en-US" sz="105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744723" y="3101177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صورة المعدة</a:t>
              </a:r>
              <a:endParaRPr lang="en-US" sz="105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34072" y="3101177"/>
              <a:ext cx="905773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ملاحظات</a:t>
              </a:r>
              <a:endParaRPr lang="en-US" sz="105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232584" y="3534369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الرئيسي</a:t>
              </a:r>
              <a:endParaRPr lang="en-US" sz="8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608254" y="3541961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الفرعي</a:t>
              </a:r>
              <a:endParaRPr lang="en-US" sz="8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966672" y="3541961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السعة</a:t>
              </a:r>
              <a:endParaRPr lang="en-US" sz="8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338030" y="3534369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اسم المعدة</a:t>
              </a:r>
              <a:endParaRPr lang="en-US" sz="8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700416" y="3541961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الرقم</a:t>
              </a:r>
              <a:endParaRPr lang="en-US" sz="8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167727" y="3534368"/>
              <a:ext cx="729787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بالانجليزي</a:t>
              </a:r>
              <a:endParaRPr lang="en-US" sz="1050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002392" y="3541961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بالعربي</a:t>
              </a:r>
              <a:endParaRPr lang="en-US" sz="105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486958" y="3542398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سنة الصنع</a:t>
              </a:r>
              <a:endParaRPr lang="en-US" sz="105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744723" y="3541961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صورة المعدة</a:t>
              </a:r>
              <a:endParaRPr lang="en-US" sz="1050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34072" y="3541961"/>
              <a:ext cx="905773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ملاحظات</a:t>
              </a:r>
              <a:endParaRPr lang="en-US" sz="105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232584" y="3975153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الرئيسي</a:t>
              </a:r>
              <a:endParaRPr lang="en-US" sz="8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608254" y="3982745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الفرعي</a:t>
              </a:r>
              <a:endParaRPr lang="en-US" sz="8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966672" y="3982745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السعة</a:t>
              </a:r>
              <a:endParaRPr lang="en-US" sz="8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338030" y="3975153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اسم المعدة</a:t>
              </a:r>
              <a:endParaRPr lang="en-US" sz="8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700416" y="3982745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الرقم</a:t>
              </a:r>
              <a:endParaRPr lang="en-US" sz="800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167727" y="3975152"/>
              <a:ext cx="729787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بالانجليزي</a:t>
              </a:r>
              <a:endParaRPr lang="en-US" sz="1050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002392" y="3982745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بالعربي</a:t>
              </a:r>
              <a:endParaRPr lang="en-US" sz="105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486958" y="3983182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سنة الصنع</a:t>
              </a:r>
              <a:endParaRPr lang="en-US" sz="1050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744723" y="3982745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صورة المعدة</a:t>
              </a:r>
              <a:endParaRPr lang="en-US" sz="105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34072" y="3982745"/>
              <a:ext cx="905773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ملاحظات</a:t>
              </a:r>
              <a:endParaRPr lang="en-US" sz="105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232584" y="4436076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الرئيسي</a:t>
              </a:r>
              <a:endParaRPr lang="en-US" sz="8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608254" y="4443668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الفرعي</a:t>
              </a:r>
              <a:endParaRPr lang="en-US" sz="80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966672" y="4443668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السعة</a:t>
              </a:r>
              <a:endParaRPr lang="en-US" sz="80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338030" y="4436076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اسم المعدة</a:t>
              </a:r>
              <a:endParaRPr lang="en-US" sz="80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700416" y="4443668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الرقم</a:t>
              </a:r>
              <a:endParaRPr lang="en-US" sz="80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167727" y="4436075"/>
              <a:ext cx="729787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بالانجليزي</a:t>
              </a:r>
              <a:endParaRPr lang="en-US" sz="105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002392" y="4443668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بالعربي</a:t>
              </a:r>
              <a:endParaRPr lang="en-US" sz="1050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486958" y="4444105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سنة الصنع</a:t>
              </a:r>
              <a:endParaRPr lang="en-US" sz="105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744723" y="4443668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صورة المعدة</a:t>
              </a:r>
              <a:endParaRPr lang="en-US" sz="105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34072" y="4443668"/>
              <a:ext cx="905773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ملاحظات</a:t>
              </a:r>
              <a:endParaRPr lang="en-US" sz="105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7840369" y="2242793"/>
              <a:ext cx="284671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>
                  <a:solidFill>
                    <a:schemeClr val="tx1"/>
                  </a:solidFill>
                </a:rPr>
                <a:t>1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7840369" y="2650935"/>
              <a:ext cx="284671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>
                  <a:solidFill>
                    <a:schemeClr val="tx1"/>
                  </a:solidFill>
                </a:rPr>
                <a:t>2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854295" y="3102770"/>
              <a:ext cx="284671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>
                  <a:solidFill>
                    <a:schemeClr val="tx1"/>
                  </a:solidFill>
                </a:rPr>
                <a:t>3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7854295" y="3510912"/>
              <a:ext cx="284671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>
                  <a:solidFill>
                    <a:schemeClr val="tx1"/>
                  </a:solidFill>
                </a:rPr>
                <a:t>4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7840368" y="3971656"/>
              <a:ext cx="284671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>
                  <a:solidFill>
                    <a:schemeClr val="tx1"/>
                  </a:solidFill>
                </a:rPr>
                <a:t>5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840368" y="4428611"/>
              <a:ext cx="284671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>
                  <a:solidFill>
                    <a:schemeClr val="tx1"/>
                  </a:solidFill>
                </a:rPr>
                <a:t>6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80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38986" y="0"/>
            <a:ext cx="352853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اضافة معدات لشركة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944876" y="6314537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النهاية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3489511" y="6314537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السابق</a:t>
            </a:r>
            <a:endParaRPr lang="en-US" dirty="0"/>
          </a:p>
        </p:txBody>
      </p:sp>
      <p:graphicFrame>
        <p:nvGraphicFramePr>
          <p:cNvPr id="106" name="Diagram 105"/>
          <p:cNvGraphicFramePr/>
          <p:nvPr>
            <p:extLst>
              <p:ext uri="{D42A27DB-BD31-4B8C-83A1-F6EECF244321}">
                <p14:modId xmlns:p14="http://schemas.microsoft.com/office/powerpoint/2010/main" val="1398662969"/>
              </p:ext>
            </p:extLst>
          </p:nvPr>
        </p:nvGraphicFramePr>
        <p:xfrm>
          <a:off x="3674986" y="789301"/>
          <a:ext cx="8128000" cy="576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3444307" y="2528530"/>
            <a:ext cx="627447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2400" b="1" cap="none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تعتمد على شاشة الاعداد التعاقدية للعقود ، سيتم انشائها لاحقا</a:t>
            </a:r>
            <a:endParaRPr lang="en-US" sz="2400" b="1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87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38986" y="0"/>
            <a:ext cx="352853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اضافة معدات لشركة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944876" y="6314537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النهاية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3489511" y="6314537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السابق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5331126" y="2838092"/>
            <a:ext cx="2670000" cy="9834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 smtClean="0"/>
              <a:t>تم ارسال الطلب للموافقة</a:t>
            </a:r>
          </a:p>
          <a:p>
            <a:pPr algn="ctr"/>
            <a:r>
              <a:rPr lang="ar-SA" b="1" dirty="0" smtClean="0"/>
              <a:t>رقم الطلب </a:t>
            </a:r>
            <a:endParaRPr lang="en-US" b="1" dirty="0"/>
          </a:p>
        </p:txBody>
      </p:sp>
      <p:graphicFrame>
        <p:nvGraphicFramePr>
          <p:cNvPr id="106" name="Diagram 105"/>
          <p:cNvGraphicFramePr/>
          <p:nvPr>
            <p:extLst>
              <p:ext uri="{D42A27DB-BD31-4B8C-83A1-F6EECF244321}">
                <p14:modId xmlns:p14="http://schemas.microsoft.com/office/powerpoint/2010/main" val="1962579982"/>
              </p:ext>
            </p:extLst>
          </p:nvPr>
        </p:nvGraphicFramePr>
        <p:xfrm>
          <a:off x="3674986" y="789301"/>
          <a:ext cx="8128000" cy="576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08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713</Words>
  <Application>Microsoft Office PowerPoint</Application>
  <PresentationFormat>Widescreen</PresentationFormat>
  <Paragraphs>256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29</cp:revision>
  <cp:lastPrinted>2019-02-16T12:48:58Z</cp:lastPrinted>
  <dcterms:created xsi:type="dcterms:W3CDTF">2019-02-16T11:45:33Z</dcterms:created>
  <dcterms:modified xsi:type="dcterms:W3CDTF">2019-02-16T12:51:19Z</dcterms:modified>
</cp:coreProperties>
</file>