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84711130672853"/>
          <c:y val="0.12566250467607715"/>
          <c:w val="0.84752056158778355"/>
          <c:h val="0.714218706048499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Sri Lanka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Watching TV</c:v>
                </c:pt>
                <c:pt idx="1">
                  <c:v>Listening to Radio</c:v>
                </c:pt>
                <c:pt idx="2">
                  <c:v>Reading News Papers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52.8</c:v>
                </c:pt>
                <c:pt idx="1">
                  <c:v>12.8</c:v>
                </c:pt>
                <c:pt idx="2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A-494B-8F61-C52C7A8C22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Watching TV</c:v>
                </c:pt>
                <c:pt idx="1">
                  <c:v>Listening to Radio</c:v>
                </c:pt>
                <c:pt idx="2">
                  <c:v>Reading News Papers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58.2</c:v>
                </c:pt>
                <c:pt idx="1">
                  <c:v>20.2</c:v>
                </c:pt>
                <c:pt idx="2">
                  <c:v>36.200000000000003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A-494B-8F61-C52C7A8C221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4016304"/>
        <c:axId val="854017552"/>
      </c:barChart>
      <c:catAx>
        <c:axId val="85401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017552"/>
        <c:crosses val="autoZero"/>
        <c:auto val="1"/>
        <c:lblAlgn val="ctr"/>
        <c:lblOffset val="100"/>
        <c:noMultiLvlLbl val="0"/>
      </c:catAx>
      <c:valAx>
        <c:axId val="85401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01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137148121761898"/>
          <c:y val="5.5807228659447226E-2"/>
          <c:w val="0.11725949936030616"/>
          <c:h val="0.265966084787065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3FA8-32DC-458B-BE2A-6303C2C49B82}" type="doc">
      <dgm:prSet loTypeId="urn:microsoft.com/office/officeart/2005/8/layout/cycle5" loCatId="cycle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C29FEA3-828B-4DD6-8E09-AB67822F231F}">
      <dgm:prSet phldrT="[Text]"/>
      <dgm:spPr/>
      <dgm:t>
        <a:bodyPr/>
        <a:lstStyle/>
        <a:p>
          <a:r>
            <a:rPr lang="en-US" dirty="0"/>
            <a:t>Sender</a:t>
          </a:r>
        </a:p>
      </dgm:t>
    </dgm:pt>
    <dgm:pt modelId="{5103B2F9-2E08-4CB3-BBFF-6FDC9E151218}" type="parTrans" cxnId="{AAAF4DB5-5865-4873-8870-694CA415638F}">
      <dgm:prSet/>
      <dgm:spPr/>
      <dgm:t>
        <a:bodyPr/>
        <a:lstStyle/>
        <a:p>
          <a:endParaRPr lang="en-US"/>
        </a:p>
      </dgm:t>
    </dgm:pt>
    <dgm:pt modelId="{812862F2-ABFA-4D90-B2DF-57D8291C14AE}" type="sibTrans" cxnId="{AAAF4DB5-5865-4873-8870-694CA415638F}">
      <dgm:prSet/>
      <dgm:spPr/>
      <dgm:t>
        <a:bodyPr/>
        <a:lstStyle/>
        <a:p>
          <a:endParaRPr lang="en-US"/>
        </a:p>
      </dgm:t>
    </dgm:pt>
    <dgm:pt modelId="{029D9808-223F-469E-97CA-285EB5510F68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81B09CB1-9F9A-408F-85D5-1E26EDE83FC5}" type="parTrans" cxnId="{12184D7B-0B80-464B-8139-1AF2F08C70C1}">
      <dgm:prSet/>
      <dgm:spPr/>
      <dgm:t>
        <a:bodyPr/>
        <a:lstStyle/>
        <a:p>
          <a:endParaRPr lang="en-US"/>
        </a:p>
      </dgm:t>
    </dgm:pt>
    <dgm:pt modelId="{5000CF9F-BC89-41D7-8624-90BADA3083B5}" type="sibTrans" cxnId="{12184D7B-0B80-464B-8139-1AF2F08C70C1}">
      <dgm:prSet/>
      <dgm:spPr/>
      <dgm:t>
        <a:bodyPr/>
        <a:lstStyle/>
        <a:p>
          <a:endParaRPr lang="en-US"/>
        </a:p>
      </dgm:t>
    </dgm:pt>
    <dgm:pt modelId="{984D4231-29DA-4040-9EB2-C8C602096BBA}">
      <dgm:prSet phldrT="[Text]"/>
      <dgm:spPr/>
      <dgm:t>
        <a:bodyPr/>
        <a:lstStyle/>
        <a:p>
          <a:r>
            <a:rPr lang="en-US" dirty="0"/>
            <a:t>Message </a:t>
          </a:r>
        </a:p>
      </dgm:t>
    </dgm:pt>
    <dgm:pt modelId="{61517421-4BE8-4FE4-AA2A-1D6912CA2689}" type="parTrans" cxnId="{E1F8A17A-2CC7-48F8-9367-7E7CE64E1C84}">
      <dgm:prSet/>
      <dgm:spPr/>
      <dgm:t>
        <a:bodyPr/>
        <a:lstStyle/>
        <a:p>
          <a:endParaRPr lang="en-US"/>
        </a:p>
      </dgm:t>
    </dgm:pt>
    <dgm:pt modelId="{DDC5CFDC-F653-4876-8861-C097EDDF4D56}" type="sibTrans" cxnId="{E1F8A17A-2CC7-48F8-9367-7E7CE64E1C84}">
      <dgm:prSet/>
      <dgm:spPr/>
      <dgm:t>
        <a:bodyPr/>
        <a:lstStyle/>
        <a:p>
          <a:endParaRPr lang="en-US"/>
        </a:p>
      </dgm:t>
    </dgm:pt>
    <dgm:pt modelId="{CC926668-EB7D-4226-A217-FCD4319EB9C6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5734EB58-BC85-4836-A221-6B4566A83F57}" type="parTrans" cxnId="{0264C767-049F-4C38-821D-84F5BC491796}">
      <dgm:prSet/>
      <dgm:spPr/>
      <dgm:t>
        <a:bodyPr/>
        <a:lstStyle/>
        <a:p>
          <a:endParaRPr lang="en-US"/>
        </a:p>
      </dgm:t>
    </dgm:pt>
    <dgm:pt modelId="{81009896-5090-4A26-B9E8-F6D27B2AB552}" type="sibTrans" cxnId="{0264C767-049F-4C38-821D-84F5BC491796}">
      <dgm:prSet/>
      <dgm:spPr/>
      <dgm:t>
        <a:bodyPr/>
        <a:lstStyle/>
        <a:p>
          <a:endParaRPr lang="en-US"/>
        </a:p>
      </dgm:t>
    </dgm:pt>
    <dgm:pt modelId="{5B522C26-64DD-4725-ABCB-D064C401291F}">
      <dgm:prSet phldrT="[Text]"/>
      <dgm:spPr/>
      <dgm:t>
        <a:bodyPr/>
        <a:lstStyle/>
        <a:p>
          <a:r>
            <a:rPr lang="en-US" dirty="0"/>
            <a:t>Receiver</a:t>
          </a:r>
        </a:p>
      </dgm:t>
    </dgm:pt>
    <dgm:pt modelId="{A9798A3A-8E14-473C-B7CB-CD991F642E8A}" type="parTrans" cxnId="{C3325026-C721-4015-A715-035CF00D8DFD}">
      <dgm:prSet/>
      <dgm:spPr/>
      <dgm:t>
        <a:bodyPr/>
        <a:lstStyle/>
        <a:p>
          <a:endParaRPr lang="en-US"/>
        </a:p>
      </dgm:t>
    </dgm:pt>
    <dgm:pt modelId="{08F8900D-D4CB-46E5-AA01-B2895F80F06E}" type="sibTrans" cxnId="{C3325026-C721-4015-A715-035CF00D8DFD}">
      <dgm:prSet/>
      <dgm:spPr/>
      <dgm:t>
        <a:bodyPr/>
        <a:lstStyle/>
        <a:p>
          <a:endParaRPr lang="en-US"/>
        </a:p>
      </dgm:t>
    </dgm:pt>
    <dgm:pt modelId="{CB18879D-9728-484F-9C40-70E1875D4464}">
      <dgm:prSet phldrT="[Text]"/>
      <dgm:spPr/>
      <dgm:t>
        <a:bodyPr/>
        <a:lstStyle/>
        <a:p>
          <a:r>
            <a:rPr lang="en-US" dirty="0"/>
            <a:t>Decoding</a:t>
          </a:r>
        </a:p>
      </dgm:t>
    </dgm:pt>
    <dgm:pt modelId="{44591B8F-4E32-4D07-8769-3BDF9F37C1D6}" type="parTrans" cxnId="{DACD7EE0-2DE4-428D-8BB0-59744D2A745C}">
      <dgm:prSet/>
      <dgm:spPr/>
      <dgm:t>
        <a:bodyPr/>
        <a:lstStyle/>
        <a:p>
          <a:endParaRPr lang="en-US"/>
        </a:p>
      </dgm:t>
    </dgm:pt>
    <dgm:pt modelId="{01E55872-A359-488F-B8E0-5318C416E39E}" type="sibTrans" cxnId="{DACD7EE0-2DE4-428D-8BB0-59744D2A745C}">
      <dgm:prSet/>
      <dgm:spPr/>
      <dgm:t>
        <a:bodyPr/>
        <a:lstStyle/>
        <a:p>
          <a:endParaRPr lang="en-US"/>
        </a:p>
      </dgm:t>
    </dgm:pt>
    <dgm:pt modelId="{4B1FF424-C839-49A3-8D8C-DFAE28B5E629}">
      <dgm:prSet phldrT="[Text]"/>
      <dgm:spPr/>
      <dgm:t>
        <a:bodyPr/>
        <a:lstStyle/>
        <a:p>
          <a:r>
            <a:rPr lang="en-US" dirty="0"/>
            <a:t>Feedback </a:t>
          </a:r>
        </a:p>
      </dgm:t>
    </dgm:pt>
    <dgm:pt modelId="{79C719C8-5EE8-4836-AC02-E79CE277C01A}" type="parTrans" cxnId="{696E7FE0-E964-4DDF-8D22-656DBCE2469C}">
      <dgm:prSet/>
      <dgm:spPr/>
      <dgm:t>
        <a:bodyPr/>
        <a:lstStyle/>
        <a:p>
          <a:endParaRPr lang="en-US"/>
        </a:p>
      </dgm:t>
    </dgm:pt>
    <dgm:pt modelId="{57C06560-EB32-43B1-986F-848B4F0710CF}" type="sibTrans" cxnId="{696E7FE0-E964-4DDF-8D22-656DBCE2469C}">
      <dgm:prSet/>
      <dgm:spPr/>
      <dgm:t>
        <a:bodyPr/>
        <a:lstStyle/>
        <a:p>
          <a:endParaRPr lang="en-US"/>
        </a:p>
      </dgm:t>
    </dgm:pt>
    <dgm:pt modelId="{62AE1B29-A9B1-4E83-85D0-3A7199E9D136}">
      <dgm:prSet phldrT="[Text]"/>
      <dgm:spPr/>
      <dgm:t>
        <a:bodyPr/>
        <a:lstStyle/>
        <a:p>
          <a:r>
            <a:rPr lang="en-US" dirty="0"/>
            <a:t>Channel </a:t>
          </a:r>
        </a:p>
      </dgm:t>
    </dgm:pt>
    <dgm:pt modelId="{75B0D75D-12EB-48D8-BCBB-007531AAD10C}" type="parTrans" cxnId="{649A544F-F458-4C14-A27D-801DC501DF63}">
      <dgm:prSet/>
      <dgm:spPr/>
      <dgm:t>
        <a:bodyPr/>
        <a:lstStyle/>
        <a:p>
          <a:endParaRPr lang="en-US"/>
        </a:p>
      </dgm:t>
    </dgm:pt>
    <dgm:pt modelId="{C2249613-77CA-4F7D-9D4A-F0CFBF6B8064}" type="sibTrans" cxnId="{649A544F-F458-4C14-A27D-801DC501DF63}">
      <dgm:prSet/>
      <dgm:spPr/>
      <dgm:t>
        <a:bodyPr/>
        <a:lstStyle/>
        <a:p>
          <a:endParaRPr lang="en-US"/>
        </a:p>
      </dgm:t>
    </dgm:pt>
    <dgm:pt modelId="{D8A397AF-165A-46D6-BCDF-8AEA443EFF6A}" type="pres">
      <dgm:prSet presAssocID="{BBBB3FA8-32DC-458B-BE2A-6303C2C49B82}" presName="cycle" presStyleCnt="0">
        <dgm:presLayoutVars>
          <dgm:dir/>
          <dgm:resizeHandles val="exact"/>
        </dgm:presLayoutVars>
      </dgm:prSet>
      <dgm:spPr/>
    </dgm:pt>
    <dgm:pt modelId="{B726DCFD-1185-42DD-B9CA-63802A727A75}" type="pres">
      <dgm:prSet presAssocID="{BC29FEA3-828B-4DD6-8E09-AB67822F231F}" presName="node" presStyleLbl="node1" presStyleIdx="0" presStyleCnt="8" custScaleY="74281">
        <dgm:presLayoutVars>
          <dgm:bulletEnabled val="1"/>
        </dgm:presLayoutVars>
      </dgm:prSet>
      <dgm:spPr/>
    </dgm:pt>
    <dgm:pt modelId="{C4BCC914-419F-460C-BB74-93C7DD8D0B37}" type="pres">
      <dgm:prSet presAssocID="{BC29FEA3-828B-4DD6-8E09-AB67822F231F}" presName="spNode" presStyleCnt="0"/>
      <dgm:spPr/>
    </dgm:pt>
    <dgm:pt modelId="{8C642632-688B-4E4B-AEE9-9303822FC2C3}" type="pres">
      <dgm:prSet presAssocID="{812862F2-ABFA-4D90-B2DF-57D8291C14AE}" presName="sibTrans" presStyleLbl="sibTrans1D1" presStyleIdx="0" presStyleCnt="8"/>
      <dgm:spPr/>
    </dgm:pt>
    <dgm:pt modelId="{16A38F18-A246-4D3E-A67D-2899911A1DE7}" type="pres">
      <dgm:prSet presAssocID="{029D9808-223F-469E-97CA-285EB5510F68}" presName="node" presStyleLbl="node1" presStyleIdx="1" presStyleCnt="8" custScaleY="74281">
        <dgm:presLayoutVars>
          <dgm:bulletEnabled val="1"/>
        </dgm:presLayoutVars>
      </dgm:prSet>
      <dgm:spPr/>
    </dgm:pt>
    <dgm:pt modelId="{50E5BE27-0761-4FE1-88F1-557456BDB00D}" type="pres">
      <dgm:prSet presAssocID="{029D9808-223F-469E-97CA-285EB5510F68}" presName="spNode" presStyleCnt="0"/>
      <dgm:spPr/>
    </dgm:pt>
    <dgm:pt modelId="{E518B251-71DF-4AD1-A473-3DCE584B674C}" type="pres">
      <dgm:prSet presAssocID="{5000CF9F-BC89-41D7-8624-90BADA3083B5}" presName="sibTrans" presStyleLbl="sibTrans1D1" presStyleIdx="1" presStyleCnt="8"/>
      <dgm:spPr/>
    </dgm:pt>
    <dgm:pt modelId="{9505D550-7575-4B46-A506-6B4788DDC5B2}" type="pres">
      <dgm:prSet presAssocID="{984D4231-29DA-4040-9EB2-C8C602096BBA}" presName="node" presStyleLbl="node1" presStyleIdx="2" presStyleCnt="8" custScaleY="74281">
        <dgm:presLayoutVars>
          <dgm:bulletEnabled val="1"/>
        </dgm:presLayoutVars>
      </dgm:prSet>
      <dgm:spPr/>
    </dgm:pt>
    <dgm:pt modelId="{1D4B6BF4-2F64-434A-A70D-0F61F5630BB4}" type="pres">
      <dgm:prSet presAssocID="{984D4231-29DA-4040-9EB2-C8C602096BBA}" presName="spNode" presStyleCnt="0"/>
      <dgm:spPr/>
    </dgm:pt>
    <dgm:pt modelId="{4E2F82CF-E411-48F2-830B-834B558446E0}" type="pres">
      <dgm:prSet presAssocID="{DDC5CFDC-F653-4876-8861-C097EDDF4D56}" presName="sibTrans" presStyleLbl="sibTrans1D1" presStyleIdx="2" presStyleCnt="8"/>
      <dgm:spPr/>
    </dgm:pt>
    <dgm:pt modelId="{23EBDFB4-848B-44F0-9E4C-680BD55093AB}" type="pres">
      <dgm:prSet presAssocID="{CC926668-EB7D-4226-A217-FCD4319EB9C6}" presName="node" presStyleLbl="node1" presStyleIdx="3" presStyleCnt="8" custScaleY="74281">
        <dgm:presLayoutVars>
          <dgm:bulletEnabled val="1"/>
        </dgm:presLayoutVars>
      </dgm:prSet>
      <dgm:spPr/>
    </dgm:pt>
    <dgm:pt modelId="{668E4698-B012-4567-9DC1-3C95F93246D5}" type="pres">
      <dgm:prSet presAssocID="{CC926668-EB7D-4226-A217-FCD4319EB9C6}" presName="spNode" presStyleCnt="0"/>
      <dgm:spPr/>
    </dgm:pt>
    <dgm:pt modelId="{E142A45E-EFE6-4E84-A66F-E430F304AA40}" type="pres">
      <dgm:prSet presAssocID="{81009896-5090-4A26-B9E8-F6D27B2AB552}" presName="sibTrans" presStyleLbl="sibTrans1D1" presStyleIdx="3" presStyleCnt="8"/>
      <dgm:spPr/>
    </dgm:pt>
    <dgm:pt modelId="{9C0C77FC-DD1C-4BC7-AA94-045A7DCC568F}" type="pres">
      <dgm:prSet presAssocID="{5B522C26-64DD-4725-ABCB-D064C401291F}" presName="node" presStyleLbl="node1" presStyleIdx="4" presStyleCnt="8" custScaleY="74281">
        <dgm:presLayoutVars>
          <dgm:bulletEnabled val="1"/>
        </dgm:presLayoutVars>
      </dgm:prSet>
      <dgm:spPr/>
    </dgm:pt>
    <dgm:pt modelId="{C1C9F89D-FAF9-4C83-A45A-0CC7067D6281}" type="pres">
      <dgm:prSet presAssocID="{5B522C26-64DD-4725-ABCB-D064C401291F}" presName="spNode" presStyleCnt="0"/>
      <dgm:spPr/>
    </dgm:pt>
    <dgm:pt modelId="{20050301-76C7-403D-90C6-4F49937104BA}" type="pres">
      <dgm:prSet presAssocID="{08F8900D-D4CB-46E5-AA01-B2895F80F06E}" presName="sibTrans" presStyleLbl="sibTrans1D1" presStyleIdx="4" presStyleCnt="8"/>
      <dgm:spPr/>
    </dgm:pt>
    <dgm:pt modelId="{3690FF7A-7BEA-4208-8EC8-8E8FDE6F4929}" type="pres">
      <dgm:prSet presAssocID="{CB18879D-9728-484F-9C40-70E1875D4464}" presName="node" presStyleLbl="node1" presStyleIdx="5" presStyleCnt="8" custScaleY="74281">
        <dgm:presLayoutVars>
          <dgm:bulletEnabled val="1"/>
        </dgm:presLayoutVars>
      </dgm:prSet>
      <dgm:spPr/>
    </dgm:pt>
    <dgm:pt modelId="{C46A8513-E9F1-4CBA-8BDA-AEA831E07E3E}" type="pres">
      <dgm:prSet presAssocID="{CB18879D-9728-484F-9C40-70E1875D4464}" presName="spNode" presStyleCnt="0"/>
      <dgm:spPr/>
    </dgm:pt>
    <dgm:pt modelId="{C320DA2E-151F-43D8-8E29-F8FA66049C5A}" type="pres">
      <dgm:prSet presAssocID="{01E55872-A359-488F-B8E0-5318C416E39E}" presName="sibTrans" presStyleLbl="sibTrans1D1" presStyleIdx="5" presStyleCnt="8"/>
      <dgm:spPr/>
    </dgm:pt>
    <dgm:pt modelId="{67776519-3C35-4C96-AFB4-5C76DD236EBE}" type="pres">
      <dgm:prSet presAssocID="{4B1FF424-C839-49A3-8D8C-DFAE28B5E629}" presName="node" presStyleLbl="node1" presStyleIdx="6" presStyleCnt="8" custScaleY="74281">
        <dgm:presLayoutVars>
          <dgm:bulletEnabled val="1"/>
        </dgm:presLayoutVars>
      </dgm:prSet>
      <dgm:spPr/>
    </dgm:pt>
    <dgm:pt modelId="{4E730BB8-EC28-492B-8A30-F180F2EAC52D}" type="pres">
      <dgm:prSet presAssocID="{4B1FF424-C839-49A3-8D8C-DFAE28B5E629}" presName="spNode" presStyleCnt="0"/>
      <dgm:spPr/>
    </dgm:pt>
    <dgm:pt modelId="{D5A0F1F5-F235-4CA6-A5E1-47BDF31A1224}" type="pres">
      <dgm:prSet presAssocID="{57C06560-EB32-43B1-986F-848B4F0710CF}" presName="sibTrans" presStyleLbl="sibTrans1D1" presStyleIdx="6" presStyleCnt="8"/>
      <dgm:spPr/>
    </dgm:pt>
    <dgm:pt modelId="{E1DBC2CD-27F4-4ED3-A9DD-4F94FE315E7C}" type="pres">
      <dgm:prSet presAssocID="{62AE1B29-A9B1-4E83-85D0-3A7199E9D136}" presName="node" presStyleLbl="node1" presStyleIdx="7" presStyleCnt="8" custScaleY="74281">
        <dgm:presLayoutVars>
          <dgm:bulletEnabled val="1"/>
        </dgm:presLayoutVars>
      </dgm:prSet>
      <dgm:spPr/>
    </dgm:pt>
    <dgm:pt modelId="{5C560AA2-53C7-4E93-BD7E-A5C4BC79BA85}" type="pres">
      <dgm:prSet presAssocID="{62AE1B29-A9B1-4E83-85D0-3A7199E9D136}" presName="spNode" presStyleCnt="0"/>
      <dgm:spPr/>
    </dgm:pt>
    <dgm:pt modelId="{E98E5338-EAEF-447D-9B8E-EFDF9CF19388}" type="pres">
      <dgm:prSet presAssocID="{C2249613-77CA-4F7D-9D4A-F0CFBF6B8064}" presName="sibTrans" presStyleLbl="sibTrans1D1" presStyleIdx="7" presStyleCnt="8"/>
      <dgm:spPr/>
    </dgm:pt>
  </dgm:ptLst>
  <dgm:cxnLst>
    <dgm:cxn modelId="{400A0E0D-EC6B-4F72-9E09-0FE06107584B}" type="presOf" srcId="{CB18879D-9728-484F-9C40-70E1875D4464}" destId="{3690FF7A-7BEA-4208-8EC8-8E8FDE6F4929}" srcOrd="0" destOrd="0" presId="urn:microsoft.com/office/officeart/2005/8/layout/cycle5"/>
    <dgm:cxn modelId="{24BC671C-A5B5-43AC-AF88-37040542A70C}" type="presOf" srcId="{57C06560-EB32-43B1-986F-848B4F0710CF}" destId="{D5A0F1F5-F235-4CA6-A5E1-47BDF31A1224}" srcOrd="0" destOrd="0" presId="urn:microsoft.com/office/officeart/2005/8/layout/cycle5"/>
    <dgm:cxn modelId="{C3325026-C721-4015-A715-035CF00D8DFD}" srcId="{BBBB3FA8-32DC-458B-BE2A-6303C2C49B82}" destId="{5B522C26-64DD-4725-ABCB-D064C401291F}" srcOrd="4" destOrd="0" parTransId="{A9798A3A-8E14-473C-B7CB-CD991F642E8A}" sibTransId="{08F8900D-D4CB-46E5-AA01-B2895F80F06E}"/>
    <dgm:cxn modelId="{22C8D534-3410-41C8-89E8-807E5D061890}" type="presOf" srcId="{CC926668-EB7D-4226-A217-FCD4319EB9C6}" destId="{23EBDFB4-848B-44F0-9E4C-680BD55093AB}" srcOrd="0" destOrd="0" presId="urn:microsoft.com/office/officeart/2005/8/layout/cycle5"/>
    <dgm:cxn modelId="{6921AB36-36FA-4EED-BBAA-BCE7B804891D}" type="presOf" srcId="{08F8900D-D4CB-46E5-AA01-B2895F80F06E}" destId="{20050301-76C7-403D-90C6-4F49937104BA}" srcOrd="0" destOrd="0" presId="urn:microsoft.com/office/officeart/2005/8/layout/cycle5"/>
    <dgm:cxn modelId="{B84CF75D-FDF3-4805-801B-EF4BF5F9F7CC}" type="presOf" srcId="{029D9808-223F-469E-97CA-285EB5510F68}" destId="{16A38F18-A246-4D3E-A67D-2899911A1DE7}" srcOrd="0" destOrd="0" presId="urn:microsoft.com/office/officeart/2005/8/layout/cycle5"/>
    <dgm:cxn modelId="{0264C767-049F-4C38-821D-84F5BC491796}" srcId="{BBBB3FA8-32DC-458B-BE2A-6303C2C49B82}" destId="{CC926668-EB7D-4226-A217-FCD4319EB9C6}" srcOrd="3" destOrd="0" parTransId="{5734EB58-BC85-4836-A221-6B4566A83F57}" sibTransId="{81009896-5090-4A26-B9E8-F6D27B2AB552}"/>
    <dgm:cxn modelId="{4BB0EC6B-B463-408A-919F-E37C034D0DB2}" type="presOf" srcId="{DDC5CFDC-F653-4876-8861-C097EDDF4D56}" destId="{4E2F82CF-E411-48F2-830B-834B558446E0}" srcOrd="0" destOrd="0" presId="urn:microsoft.com/office/officeart/2005/8/layout/cycle5"/>
    <dgm:cxn modelId="{649A544F-F458-4C14-A27D-801DC501DF63}" srcId="{BBBB3FA8-32DC-458B-BE2A-6303C2C49B82}" destId="{62AE1B29-A9B1-4E83-85D0-3A7199E9D136}" srcOrd="7" destOrd="0" parTransId="{75B0D75D-12EB-48D8-BCBB-007531AAD10C}" sibTransId="{C2249613-77CA-4F7D-9D4A-F0CFBF6B8064}"/>
    <dgm:cxn modelId="{6FE77E53-41B8-40C1-9244-93CED2073D13}" type="presOf" srcId="{5000CF9F-BC89-41D7-8624-90BADA3083B5}" destId="{E518B251-71DF-4AD1-A473-3DCE584B674C}" srcOrd="0" destOrd="0" presId="urn:microsoft.com/office/officeart/2005/8/layout/cycle5"/>
    <dgm:cxn modelId="{FE8C1A77-602F-424F-8C14-6C18FF289969}" type="presOf" srcId="{984D4231-29DA-4040-9EB2-C8C602096BBA}" destId="{9505D550-7575-4B46-A506-6B4788DDC5B2}" srcOrd="0" destOrd="0" presId="urn:microsoft.com/office/officeart/2005/8/layout/cycle5"/>
    <dgm:cxn modelId="{E1F8A17A-2CC7-48F8-9367-7E7CE64E1C84}" srcId="{BBBB3FA8-32DC-458B-BE2A-6303C2C49B82}" destId="{984D4231-29DA-4040-9EB2-C8C602096BBA}" srcOrd="2" destOrd="0" parTransId="{61517421-4BE8-4FE4-AA2A-1D6912CA2689}" sibTransId="{DDC5CFDC-F653-4876-8861-C097EDDF4D56}"/>
    <dgm:cxn modelId="{12184D7B-0B80-464B-8139-1AF2F08C70C1}" srcId="{BBBB3FA8-32DC-458B-BE2A-6303C2C49B82}" destId="{029D9808-223F-469E-97CA-285EB5510F68}" srcOrd="1" destOrd="0" parTransId="{81B09CB1-9F9A-408F-85D5-1E26EDE83FC5}" sibTransId="{5000CF9F-BC89-41D7-8624-90BADA3083B5}"/>
    <dgm:cxn modelId="{671DED7D-3A52-48D3-A2C7-D4B7C245728C}" type="presOf" srcId="{BBBB3FA8-32DC-458B-BE2A-6303C2C49B82}" destId="{D8A397AF-165A-46D6-BCDF-8AEA443EFF6A}" srcOrd="0" destOrd="0" presId="urn:microsoft.com/office/officeart/2005/8/layout/cycle5"/>
    <dgm:cxn modelId="{5F025783-5A29-42E1-8F5B-568D2A0C931C}" type="presOf" srcId="{C2249613-77CA-4F7D-9D4A-F0CFBF6B8064}" destId="{E98E5338-EAEF-447D-9B8E-EFDF9CF19388}" srcOrd="0" destOrd="0" presId="urn:microsoft.com/office/officeart/2005/8/layout/cycle5"/>
    <dgm:cxn modelId="{5389F086-FA84-4739-AF0A-09E8EACA2361}" type="presOf" srcId="{812862F2-ABFA-4D90-B2DF-57D8291C14AE}" destId="{8C642632-688B-4E4B-AEE9-9303822FC2C3}" srcOrd="0" destOrd="0" presId="urn:microsoft.com/office/officeart/2005/8/layout/cycle5"/>
    <dgm:cxn modelId="{32A957A7-46F2-4972-B61A-52CB9175C14A}" type="presOf" srcId="{4B1FF424-C839-49A3-8D8C-DFAE28B5E629}" destId="{67776519-3C35-4C96-AFB4-5C76DD236EBE}" srcOrd="0" destOrd="0" presId="urn:microsoft.com/office/officeart/2005/8/layout/cycle5"/>
    <dgm:cxn modelId="{AAAF4DB5-5865-4873-8870-694CA415638F}" srcId="{BBBB3FA8-32DC-458B-BE2A-6303C2C49B82}" destId="{BC29FEA3-828B-4DD6-8E09-AB67822F231F}" srcOrd="0" destOrd="0" parTransId="{5103B2F9-2E08-4CB3-BBFF-6FDC9E151218}" sibTransId="{812862F2-ABFA-4D90-B2DF-57D8291C14AE}"/>
    <dgm:cxn modelId="{E776A5C7-0C84-4C58-8A41-6DB490D5723E}" type="presOf" srcId="{01E55872-A359-488F-B8E0-5318C416E39E}" destId="{C320DA2E-151F-43D8-8E29-F8FA66049C5A}" srcOrd="0" destOrd="0" presId="urn:microsoft.com/office/officeart/2005/8/layout/cycle5"/>
    <dgm:cxn modelId="{BCB625D3-7D81-425E-938B-A785F43C0864}" type="presOf" srcId="{BC29FEA3-828B-4DD6-8E09-AB67822F231F}" destId="{B726DCFD-1185-42DD-B9CA-63802A727A75}" srcOrd="0" destOrd="0" presId="urn:microsoft.com/office/officeart/2005/8/layout/cycle5"/>
    <dgm:cxn modelId="{DACD7EE0-2DE4-428D-8BB0-59744D2A745C}" srcId="{BBBB3FA8-32DC-458B-BE2A-6303C2C49B82}" destId="{CB18879D-9728-484F-9C40-70E1875D4464}" srcOrd="5" destOrd="0" parTransId="{44591B8F-4E32-4D07-8769-3BDF9F37C1D6}" sibTransId="{01E55872-A359-488F-B8E0-5318C416E39E}"/>
    <dgm:cxn modelId="{696E7FE0-E964-4DDF-8D22-656DBCE2469C}" srcId="{BBBB3FA8-32DC-458B-BE2A-6303C2C49B82}" destId="{4B1FF424-C839-49A3-8D8C-DFAE28B5E629}" srcOrd="6" destOrd="0" parTransId="{79C719C8-5EE8-4836-AC02-E79CE277C01A}" sibTransId="{57C06560-EB32-43B1-986F-848B4F0710CF}"/>
    <dgm:cxn modelId="{D7C39FF9-94ED-49E2-9009-F2577AA810B4}" type="presOf" srcId="{62AE1B29-A9B1-4E83-85D0-3A7199E9D136}" destId="{E1DBC2CD-27F4-4ED3-A9DD-4F94FE315E7C}" srcOrd="0" destOrd="0" presId="urn:microsoft.com/office/officeart/2005/8/layout/cycle5"/>
    <dgm:cxn modelId="{558E57FB-14E7-45FC-A0F6-1AEE5270D5B1}" type="presOf" srcId="{81009896-5090-4A26-B9E8-F6D27B2AB552}" destId="{E142A45E-EFE6-4E84-A66F-E430F304AA40}" srcOrd="0" destOrd="0" presId="urn:microsoft.com/office/officeart/2005/8/layout/cycle5"/>
    <dgm:cxn modelId="{0552E9FC-F5C9-417D-B897-9D31B50C86A7}" type="presOf" srcId="{5B522C26-64DD-4725-ABCB-D064C401291F}" destId="{9C0C77FC-DD1C-4BC7-AA94-045A7DCC568F}" srcOrd="0" destOrd="0" presId="urn:microsoft.com/office/officeart/2005/8/layout/cycle5"/>
    <dgm:cxn modelId="{2E0F61A7-771B-4CED-A7B3-5F9C11E01F6A}" type="presParOf" srcId="{D8A397AF-165A-46D6-BCDF-8AEA443EFF6A}" destId="{B726DCFD-1185-42DD-B9CA-63802A727A75}" srcOrd="0" destOrd="0" presId="urn:microsoft.com/office/officeart/2005/8/layout/cycle5"/>
    <dgm:cxn modelId="{B1F885B9-DB23-4A38-8CCB-A93584DBE525}" type="presParOf" srcId="{D8A397AF-165A-46D6-BCDF-8AEA443EFF6A}" destId="{C4BCC914-419F-460C-BB74-93C7DD8D0B37}" srcOrd="1" destOrd="0" presId="urn:microsoft.com/office/officeart/2005/8/layout/cycle5"/>
    <dgm:cxn modelId="{BA87264F-AAE2-47A6-B8EF-1E9A6C636760}" type="presParOf" srcId="{D8A397AF-165A-46D6-BCDF-8AEA443EFF6A}" destId="{8C642632-688B-4E4B-AEE9-9303822FC2C3}" srcOrd="2" destOrd="0" presId="urn:microsoft.com/office/officeart/2005/8/layout/cycle5"/>
    <dgm:cxn modelId="{1A80A064-0BD7-4E23-86DB-132578041A6F}" type="presParOf" srcId="{D8A397AF-165A-46D6-BCDF-8AEA443EFF6A}" destId="{16A38F18-A246-4D3E-A67D-2899911A1DE7}" srcOrd="3" destOrd="0" presId="urn:microsoft.com/office/officeart/2005/8/layout/cycle5"/>
    <dgm:cxn modelId="{8AF7CB9B-270E-4620-BB26-6500D36C11DD}" type="presParOf" srcId="{D8A397AF-165A-46D6-BCDF-8AEA443EFF6A}" destId="{50E5BE27-0761-4FE1-88F1-557456BDB00D}" srcOrd="4" destOrd="0" presId="urn:microsoft.com/office/officeart/2005/8/layout/cycle5"/>
    <dgm:cxn modelId="{D9A19D23-55D7-4CCA-BD6A-45A2A4FE48EF}" type="presParOf" srcId="{D8A397AF-165A-46D6-BCDF-8AEA443EFF6A}" destId="{E518B251-71DF-4AD1-A473-3DCE584B674C}" srcOrd="5" destOrd="0" presId="urn:microsoft.com/office/officeart/2005/8/layout/cycle5"/>
    <dgm:cxn modelId="{7414AD12-104B-4A8C-82BA-7C36D76276E8}" type="presParOf" srcId="{D8A397AF-165A-46D6-BCDF-8AEA443EFF6A}" destId="{9505D550-7575-4B46-A506-6B4788DDC5B2}" srcOrd="6" destOrd="0" presId="urn:microsoft.com/office/officeart/2005/8/layout/cycle5"/>
    <dgm:cxn modelId="{2A4DFA3E-735F-4150-8EE7-EA2FB418DF70}" type="presParOf" srcId="{D8A397AF-165A-46D6-BCDF-8AEA443EFF6A}" destId="{1D4B6BF4-2F64-434A-A70D-0F61F5630BB4}" srcOrd="7" destOrd="0" presId="urn:microsoft.com/office/officeart/2005/8/layout/cycle5"/>
    <dgm:cxn modelId="{5B597229-0AFC-40E6-871C-8CAD7CF7E32F}" type="presParOf" srcId="{D8A397AF-165A-46D6-BCDF-8AEA443EFF6A}" destId="{4E2F82CF-E411-48F2-830B-834B558446E0}" srcOrd="8" destOrd="0" presId="urn:microsoft.com/office/officeart/2005/8/layout/cycle5"/>
    <dgm:cxn modelId="{603A4960-CBC3-4F9C-9505-A1F07E9431E8}" type="presParOf" srcId="{D8A397AF-165A-46D6-BCDF-8AEA443EFF6A}" destId="{23EBDFB4-848B-44F0-9E4C-680BD55093AB}" srcOrd="9" destOrd="0" presId="urn:microsoft.com/office/officeart/2005/8/layout/cycle5"/>
    <dgm:cxn modelId="{D6B8EBCC-4759-4EE9-8A57-E395460AEE50}" type="presParOf" srcId="{D8A397AF-165A-46D6-BCDF-8AEA443EFF6A}" destId="{668E4698-B012-4567-9DC1-3C95F93246D5}" srcOrd="10" destOrd="0" presId="urn:microsoft.com/office/officeart/2005/8/layout/cycle5"/>
    <dgm:cxn modelId="{7E246C07-2D72-44E0-9DEF-01EA33040075}" type="presParOf" srcId="{D8A397AF-165A-46D6-BCDF-8AEA443EFF6A}" destId="{E142A45E-EFE6-4E84-A66F-E430F304AA40}" srcOrd="11" destOrd="0" presId="urn:microsoft.com/office/officeart/2005/8/layout/cycle5"/>
    <dgm:cxn modelId="{EBFCD51D-4C39-47AA-A8F3-CEA5DFF16799}" type="presParOf" srcId="{D8A397AF-165A-46D6-BCDF-8AEA443EFF6A}" destId="{9C0C77FC-DD1C-4BC7-AA94-045A7DCC568F}" srcOrd="12" destOrd="0" presId="urn:microsoft.com/office/officeart/2005/8/layout/cycle5"/>
    <dgm:cxn modelId="{2F10CCD7-66EB-4D2D-9EA2-8FED7473FCA0}" type="presParOf" srcId="{D8A397AF-165A-46D6-BCDF-8AEA443EFF6A}" destId="{C1C9F89D-FAF9-4C83-A45A-0CC7067D6281}" srcOrd="13" destOrd="0" presId="urn:microsoft.com/office/officeart/2005/8/layout/cycle5"/>
    <dgm:cxn modelId="{979F313E-569F-4BE9-A943-8DC416919B19}" type="presParOf" srcId="{D8A397AF-165A-46D6-BCDF-8AEA443EFF6A}" destId="{20050301-76C7-403D-90C6-4F49937104BA}" srcOrd="14" destOrd="0" presId="urn:microsoft.com/office/officeart/2005/8/layout/cycle5"/>
    <dgm:cxn modelId="{5F83DA3F-30DE-4FA5-AA6D-BA924E4111C1}" type="presParOf" srcId="{D8A397AF-165A-46D6-BCDF-8AEA443EFF6A}" destId="{3690FF7A-7BEA-4208-8EC8-8E8FDE6F4929}" srcOrd="15" destOrd="0" presId="urn:microsoft.com/office/officeart/2005/8/layout/cycle5"/>
    <dgm:cxn modelId="{71506097-EC2D-4553-899B-E65EE066CD16}" type="presParOf" srcId="{D8A397AF-165A-46D6-BCDF-8AEA443EFF6A}" destId="{C46A8513-E9F1-4CBA-8BDA-AEA831E07E3E}" srcOrd="16" destOrd="0" presId="urn:microsoft.com/office/officeart/2005/8/layout/cycle5"/>
    <dgm:cxn modelId="{76002260-2EC0-4639-863D-E8A92DD36910}" type="presParOf" srcId="{D8A397AF-165A-46D6-BCDF-8AEA443EFF6A}" destId="{C320DA2E-151F-43D8-8E29-F8FA66049C5A}" srcOrd="17" destOrd="0" presId="urn:microsoft.com/office/officeart/2005/8/layout/cycle5"/>
    <dgm:cxn modelId="{97B5B377-031B-4624-9240-9060849BF934}" type="presParOf" srcId="{D8A397AF-165A-46D6-BCDF-8AEA443EFF6A}" destId="{67776519-3C35-4C96-AFB4-5C76DD236EBE}" srcOrd="18" destOrd="0" presId="urn:microsoft.com/office/officeart/2005/8/layout/cycle5"/>
    <dgm:cxn modelId="{6C3D1B10-C612-4244-85E0-6819C1540CC0}" type="presParOf" srcId="{D8A397AF-165A-46D6-BCDF-8AEA443EFF6A}" destId="{4E730BB8-EC28-492B-8A30-F180F2EAC52D}" srcOrd="19" destOrd="0" presId="urn:microsoft.com/office/officeart/2005/8/layout/cycle5"/>
    <dgm:cxn modelId="{19813B53-B9DC-49AB-BB0D-1312BADF33FA}" type="presParOf" srcId="{D8A397AF-165A-46D6-BCDF-8AEA443EFF6A}" destId="{D5A0F1F5-F235-4CA6-A5E1-47BDF31A1224}" srcOrd="20" destOrd="0" presId="urn:microsoft.com/office/officeart/2005/8/layout/cycle5"/>
    <dgm:cxn modelId="{594C40D9-B2A9-4637-A804-7377B70AD107}" type="presParOf" srcId="{D8A397AF-165A-46D6-BCDF-8AEA443EFF6A}" destId="{E1DBC2CD-27F4-4ED3-A9DD-4F94FE315E7C}" srcOrd="21" destOrd="0" presId="urn:microsoft.com/office/officeart/2005/8/layout/cycle5"/>
    <dgm:cxn modelId="{9C41B21E-E8FE-4038-9069-788636ACC3DF}" type="presParOf" srcId="{D8A397AF-165A-46D6-BCDF-8AEA443EFF6A}" destId="{5C560AA2-53C7-4E93-BD7E-A5C4BC79BA85}" srcOrd="22" destOrd="0" presId="urn:microsoft.com/office/officeart/2005/8/layout/cycle5"/>
    <dgm:cxn modelId="{3621B8C3-0F07-41FA-BB88-BA4A59224560}" type="presParOf" srcId="{D8A397AF-165A-46D6-BCDF-8AEA443EFF6A}" destId="{E98E5338-EAEF-447D-9B8E-EFDF9CF19388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6DCFD-1185-42DD-B9CA-63802A727A75}">
      <dsp:nvSpPr>
        <dsp:cNvPr id="0" name=""/>
        <dsp:cNvSpPr/>
      </dsp:nvSpPr>
      <dsp:spPr>
        <a:xfrm>
          <a:off x="2261800" y="81903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Sender</a:t>
          </a:r>
        </a:p>
      </dsp:txBody>
      <dsp:txXfrm>
        <a:off x="2284119" y="104222"/>
        <a:ext cx="902286" cy="412562"/>
      </dsp:txXfrm>
    </dsp:sp>
    <dsp:sp modelId="{8C642632-688B-4E4B-AEE9-9303822FC2C3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2771544" y="96800"/>
              </a:moveTo>
              <a:arcTo wR="2135833" hR="2135833" stAng="17238956" swAng="820404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38F18-A246-4D3E-A67D-2899911A1DE7}">
      <dsp:nvSpPr>
        <dsp:cNvPr id="0" name=""/>
        <dsp:cNvSpPr/>
      </dsp:nvSpPr>
      <dsp:spPr>
        <a:xfrm>
          <a:off x="3772062" y="707474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84321"/>
                <a:satOff val="-9594"/>
                <a:lumOff val="12218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84321"/>
                <a:satOff val="-9594"/>
                <a:lumOff val="12218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Encoding</a:t>
          </a:r>
        </a:p>
      </dsp:txBody>
      <dsp:txXfrm>
        <a:off x="3794381" y="729793"/>
        <a:ext cx="902286" cy="412562"/>
      </dsp:txXfrm>
    </dsp:sp>
    <dsp:sp modelId="{E518B251-71DF-4AD1-A473-3DCE584B674C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3970381" y="1042114"/>
              </a:moveTo>
              <a:arcTo wR="2135833" hR="2135833" stAng="19751849" swAng="1115131"/>
            </a:path>
          </a:pathLst>
        </a:custGeom>
        <a:noFill/>
        <a:ln w="9525" cap="flat" cmpd="sng" algn="ctr">
          <a:solidFill>
            <a:schemeClr val="accent1">
              <a:shade val="90000"/>
              <a:hueOff val="86782"/>
              <a:satOff val="-9093"/>
              <a:lumOff val="105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5D550-7575-4B46-A506-6B4788DDC5B2}">
      <dsp:nvSpPr>
        <dsp:cNvPr id="0" name=""/>
        <dsp:cNvSpPr/>
      </dsp:nvSpPr>
      <dsp:spPr>
        <a:xfrm>
          <a:off x="4397634" y="2217737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8642"/>
                <a:satOff val="-19188"/>
                <a:lumOff val="24436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168642"/>
                <a:satOff val="-19188"/>
                <a:lumOff val="24436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Message </a:t>
          </a:r>
        </a:p>
      </dsp:txBody>
      <dsp:txXfrm>
        <a:off x="4419953" y="2240056"/>
        <a:ext cx="902286" cy="412562"/>
      </dsp:txXfrm>
    </dsp:sp>
    <dsp:sp modelId="{4E2F82CF-E411-48F2-830B-834B558446E0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4223297" y="2587808"/>
              </a:moveTo>
              <a:arcTo wR="2135833" hR="2135833" stAng="733020" swAng="1115131"/>
            </a:path>
          </a:pathLst>
        </a:custGeom>
        <a:noFill/>
        <a:ln w="9525" cap="flat" cmpd="sng" algn="ctr">
          <a:solidFill>
            <a:schemeClr val="accent1">
              <a:shade val="90000"/>
              <a:hueOff val="173564"/>
              <a:satOff val="-18186"/>
              <a:lumOff val="211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BDFB4-848B-44F0-9E4C-680BD55093AB}">
      <dsp:nvSpPr>
        <dsp:cNvPr id="0" name=""/>
        <dsp:cNvSpPr/>
      </dsp:nvSpPr>
      <dsp:spPr>
        <a:xfrm>
          <a:off x="3772062" y="3727999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52963"/>
                <a:satOff val="-28783"/>
                <a:lumOff val="36654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252963"/>
                <a:satOff val="-28783"/>
                <a:lumOff val="36654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Channel</a:t>
          </a:r>
        </a:p>
      </dsp:txBody>
      <dsp:txXfrm>
        <a:off x="3794381" y="3750318"/>
        <a:ext cx="902286" cy="412562"/>
      </dsp:txXfrm>
    </dsp:sp>
    <dsp:sp modelId="{E142A45E-EFE6-4E84-A66F-E430F304AA40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3235529" y="3966805"/>
              </a:moveTo>
              <a:arcTo wR="2135833" hR="2135833" stAng="3540639" swAng="820404"/>
            </a:path>
          </a:pathLst>
        </a:custGeom>
        <a:noFill/>
        <a:ln w="9525" cap="flat" cmpd="sng" algn="ctr">
          <a:solidFill>
            <a:schemeClr val="accent1">
              <a:shade val="90000"/>
              <a:hueOff val="260346"/>
              <a:satOff val="-27279"/>
              <a:lumOff val="317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77FC-DD1C-4BC7-AA94-045A7DCC568F}">
      <dsp:nvSpPr>
        <dsp:cNvPr id="0" name=""/>
        <dsp:cNvSpPr/>
      </dsp:nvSpPr>
      <dsp:spPr>
        <a:xfrm>
          <a:off x="2261800" y="4353571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7284"/>
                <a:satOff val="-38377"/>
                <a:lumOff val="48872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337284"/>
                <a:satOff val="-38377"/>
                <a:lumOff val="48872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Receiver</a:t>
          </a:r>
        </a:p>
      </dsp:txBody>
      <dsp:txXfrm>
        <a:off x="2284119" y="4375890"/>
        <a:ext cx="902286" cy="412562"/>
      </dsp:txXfrm>
    </dsp:sp>
    <dsp:sp modelId="{20050301-76C7-403D-90C6-4F49937104BA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1500123" y="4174867"/>
              </a:moveTo>
              <a:arcTo wR="2135833" hR="2135833" stAng="6438956" swAng="820404"/>
            </a:path>
          </a:pathLst>
        </a:custGeom>
        <a:noFill/>
        <a:ln w="9525" cap="flat" cmpd="sng" algn="ctr">
          <a:solidFill>
            <a:schemeClr val="accent1">
              <a:shade val="90000"/>
              <a:hueOff val="347128"/>
              <a:satOff val="-36372"/>
              <a:lumOff val="423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0FF7A-7BEA-4208-8EC8-8E8FDE6F4929}">
      <dsp:nvSpPr>
        <dsp:cNvPr id="0" name=""/>
        <dsp:cNvSpPr/>
      </dsp:nvSpPr>
      <dsp:spPr>
        <a:xfrm>
          <a:off x="751537" y="3727999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52963"/>
                <a:satOff val="-28783"/>
                <a:lumOff val="36654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252963"/>
                <a:satOff val="-28783"/>
                <a:lumOff val="36654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Decoding</a:t>
          </a:r>
        </a:p>
      </dsp:txBody>
      <dsp:txXfrm>
        <a:off x="773856" y="3750318"/>
        <a:ext cx="902286" cy="412562"/>
      </dsp:txXfrm>
    </dsp:sp>
    <dsp:sp modelId="{C320DA2E-151F-43D8-8E29-F8FA66049C5A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301286" y="3229552"/>
              </a:moveTo>
              <a:arcTo wR="2135833" hR="2135833" stAng="8951849" swAng="1115131"/>
            </a:path>
          </a:pathLst>
        </a:custGeom>
        <a:noFill/>
        <a:ln w="9525" cap="flat" cmpd="sng" algn="ctr">
          <a:solidFill>
            <a:schemeClr val="accent1">
              <a:shade val="90000"/>
              <a:hueOff val="260346"/>
              <a:satOff val="-27279"/>
              <a:lumOff val="317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76519-3C35-4C96-AFB4-5C76DD236EBE}">
      <dsp:nvSpPr>
        <dsp:cNvPr id="0" name=""/>
        <dsp:cNvSpPr/>
      </dsp:nvSpPr>
      <dsp:spPr>
        <a:xfrm>
          <a:off x="125966" y="2217737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68642"/>
                <a:satOff val="-19188"/>
                <a:lumOff val="24436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168642"/>
                <a:satOff val="-19188"/>
                <a:lumOff val="24436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</a:t>
          </a:r>
        </a:p>
      </dsp:txBody>
      <dsp:txXfrm>
        <a:off x="148285" y="2240056"/>
        <a:ext cx="902286" cy="412562"/>
      </dsp:txXfrm>
    </dsp:sp>
    <dsp:sp modelId="{D5A0F1F5-F235-4CA6-A5E1-47BDF31A1224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48369" y="1683859"/>
              </a:moveTo>
              <a:arcTo wR="2135833" hR="2135833" stAng="11533020" swAng="1115131"/>
            </a:path>
          </a:pathLst>
        </a:custGeom>
        <a:noFill/>
        <a:ln w="9525" cap="flat" cmpd="sng" algn="ctr">
          <a:solidFill>
            <a:schemeClr val="accent1">
              <a:shade val="90000"/>
              <a:hueOff val="173564"/>
              <a:satOff val="-18186"/>
              <a:lumOff val="211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BC2CD-27F4-4ED3-A9DD-4F94FE315E7C}">
      <dsp:nvSpPr>
        <dsp:cNvPr id="0" name=""/>
        <dsp:cNvSpPr/>
      </dsp:nvSpPr>
      <dsp:spPr>
        <a:xfrm>
          <a:off x="751537" y="707474"/>
          <a:ext cx="946924" cy="4572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84321"/>
                <a:satOff val="-9594"/>
                <a:lumOff val="12218"/>
                <a:alphaOff val="0"/>
                <a:tint val="60000"/>
                <a:lumMod val="110000"/>
              </a:schemeClr>
            </a:gs>
            <a:gs pos="100000">
              <a:schemeClr val="accent1">
                <a:shade val="50000"/>
                <a:hueOff val="84321"/>
                <a:satOff val="-9594"/>
                <a:lumOff val="12218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Channel </a:t>
          </a:r>
        </a:p>
      </dsp:txBody>
      <dsp:txXfrm>
        <a:off x="773856" y="729793"/>
        <a:ext cx="902286" cy="412562"/>
      </dsp:txXfrm>
    </dsp:sp>
    <dsp:sp modelId="{E98E5338-EAEF-447D-9B8E-EFDF9CF19388}">
      <dsp:nvSpPr>
        <dsp:cNvPr id="0" name=""/>
        <dsp:cNvSpPr/>
      </dsp:nvSpPr>
      <dsp:spPr>
        <a:xfrm>
          <a:off x="599428" y="310503"/>
          <a:ext cx="4271667" cy="4271667"/>
        </a:xfrm>
        <a:custGeom>
          <a:avLst/>
          <a:gdLst/>
          <a:ahLst/>
          <a:cxnLst/>
          <a:rect l="0" t="0" r="0" b="0"/>
          <a:pathLst>
            <a:path>
              <a:moveTo>
                <a:pt x="1036138" y="304862"/>
              </a:moveTo>
              <a:arcTo wR="2135833" hR="2135833" stAng="14340639" swAng="820404"/>
            </a:path>
          </a:pathLst>
        </a:custGeom>
        <a:noFill/>
        <a:ln w="9525" cap="flat" cmpd="sng" algn="ctr">
          <a:solidFill>
            <a:schemeClr val="accent1">
              <a:shade val="90000"/>
              <a:hueOff val="86782"/>
              <a:satOff val="-9093"/>
              <a:lumOff val="105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3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8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8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1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89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4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F61B0-7DFC-4AF1-AA74-1A0468D04A9E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29BBD8-F0AC-456F-9B66-837C0D20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ttyimages.com/detail/illustration/business-communication-and-networking-royalty-free-illustration/56736024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dribbble.com/shots/2209925-Communication-Lo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518D-991B-4BC0-1C95-DA497689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8C65-1813-7EF6-1234-13ED7744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Communication is the process of transmitting information from one person to another to create a shared Understanding.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64323-4020-46D3-2DF5-5524EC8A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3" y="619124"/>
            <a:ext cx="11144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30D11-F2A7-0C3E-9076-FE434A44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08097" y="3724699"/>
            <a:ext cx="2422102" cy="24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623A-DFCA-5DF7-32EA-85371E06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dirty="0"/>
              <a:t>The</a:t>
            </a:r>
            <a:br>
              <a:rPr lang="en-US" sz="2800" dirty="0"/>
            </a:br>
            <a:r>
              <a:rPr lang="en-US" sz="2800" dirty="0"/>
              <a:t>Communication</a:t>
            </a:r>
            <a:br>
              <a:rPr lang="en-US" sz="2800" dirty="0"/>
            </a:br>
            <a:r>
              <a:rPr lang="en-US" sz="2800" dirty="0"/>
              <a:t>Process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377231-2362-8805-D0F2-ADB001208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21990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C858B-3569-CAC4-6A25-61CC2032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ED5D5-5E8A-6A84-3691-517981F19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86204" y="3059055"/>
            <a:ext cx="3135914" cy="23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1071B5-0669-D120-2F08-DBB66A8E0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786366"/>
              </p:ext>
            </p:extLst>
          </p:nvPr>
        </p:nvGraphicFramePr>
        <p:xfrm>
          <a:off x="2744787" y="872066"/>
          <a:ext cx="6702425" cy="413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42D235-2F04-D179-2EEA-9114FB3B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4395787"/>
            <a:ext cx="1114425" cy="16668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1D0C57-5939-552C-C256-D4FEE0350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48013"/>
              </p:ext>
            </p:extLst>
          </p:nvPr>
        </p:nvGraphicFramePr>
        <p:xfrm>
          <a:off x="6886937" y="4662005"/>
          <a:ext cx="47005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5030">
                  <a:extLst>
                    <a:ext uri="{9D8B030D-6E8A-4147-A177-3AD203B41FA5}">
                      <a16:colId xmlns:a16="http://schemas.microsoft.com/office/drawing/2014/main" val="1488639375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719329246"/>
                    </a:ext>
                  </a:extLst>
                </a:gridCol>
                <a:gridCol w="1288710">
                  <a:extLst>
                    <a:ext uri="{9D8B030D-6E8A-4147-A177-3AD203B41FA5}">
                      <a16:colId xmlns:a16="http://schemas.microsoft.com/office/drawing/2014/main" val="5276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Watching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Listening to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4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Newspaper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4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50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Times New Roman</vt:lpstr>
      <vt:lpstr>Organic</vt:lpstr>
      <vt:lpstr>Communication </vt:lpstr>
      <vt:lpstr>The Communication Process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</dc:title>
  <dc:creator>Maleesha Herath</dc:creator>
  <cp:lastModifiedBy>Maleesha Herath</cp:lastModifiedBy>
  <cp:revision>2</cp:revision>
  <dcterms:created xsi:type="dcterms:W3CDTF">2022-09-25T11:22:12Z</dcterms:created>
  <dcterms:modified xsi:type="dcterms:W3CDTF">2022-09-25T15:21:16Z</dcterms:modified>
</cp:coreProperties>
</file>