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5E9EFF"/>
            </a:gs>
            <a:gs pos="100000">
              <a:schemeClr val="tx2"/>
            </a:gs>
            <a:gs pos="10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2469-FC42-4BB8-BD31-34AFFE97756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6777-255B-497B-A204-64F068C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Incompressible Navier-Stokes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Jefferson Creek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1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+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 b="1" i="1"/>
                      <m:t>·</m:t>
                    </m:r>
                    <m:r>
                      <a:rPr lang="en-US"/>
                      <m:t>∇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 i="1"/>
                      <m:t>+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𝑝</m:t>
                        </m:r>
                      </m:den>
                    </m:f>
                    <m:r>
                      <a:rPr lang="en-US" i="1"/>
                      <m:t> </m:t>
                    </m:r>
                    <m:r>
                      <a:rPr lang="en-US"/>
                      <m:t>∇</m:t>
                    </m:r>
                    <m:r>
                      <a:rPr lang="en-US" i="1"/>
                      <m:t>𝑃</m:t>
                    </m:r>
                    <m:r>
                      <a:rPr lang="en-US" i="1"/>
                      <m:t>=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𝑔</m:t>
                        </m:r>
                      </m:e>
                    </m:acc>
                    <m:r>
                      <a:rPr lang="en-US" i="1"/>
                      <m:t>+</m:t>
                    </m:r>
                    <m:r>
                      <a:rPr lang="en-US" i="1"/>
                      <m:t>𝑣</m:t>
                    </m:r>
                    <m:r>
                      <a:rPr lang="en-US"/>
                      <m:t>∇</m:t>
                    </m:r>
                    <m:r>
                      <a:rPr lang="en-US" i="1"/>
                      <m:t>·</m:t>
                    </m:r>
                    <m:r>
                      <a:rPr lang="en-US"/>
                      <m:t>∇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 i="1"/>
                      <m:t>,  </m:t>
                    </m:r>
                    <m:r>
                      <a:rPr lang="en-US"/>
                      <m:t>∇</m:t>
                    </m:r>
                    <m:r>
                      <a:rPr lang="en-US" b="1"/>
                      <m:t>·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/>
                      <m:t>=0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Millennium Problem</a:t>
                </a:r>
              </a:p>
              <a:p>
                <a:pPr lvl="1"/>
                <a:r>
                  <a:rPr lang="en-US" dirty="0" smtClean="0"/>
                  <a:t>Not guaranteed to have a solution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86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with aerodynamics</a:t>
            </a:r>
          </a:p>
          <a:p>
            <a:pPr lvl="1"/>
            <a:r>
              <a:rPr lang="en-US" dirty="0" smtClean="0"/>
              <a:t>Planes</a:t>
            </a:r>
          </a:p>
          <a:p>
            <a:pPr lvl="1"/>
            <a:r>
              <a:rPr lang="en-US" dirty="0" smtClean="0"/>
              <a:t>Cars</a:t>
            </a:r>
          </a:p>
          <a:p>
            <a:pPr lvl="1"/>
            <a:r>
              <a:rPr lang="en-US" dirty="0" smtClean="0"/>
              <a:t>Ships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Derivation from </a:t>
            </a:r>
            <a:r>
              <a:rPr lang="en-US" i="1" dirty="0" smtClean="0">
                <a:latin typeface="Cambria Math"/>
              </a:rPr>
              <a:t>F=ma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i="1" dirty="0" smtClean="0">
                    <a:latin typeface="Cambria Math"/>
                  </a:rPr>
                  <a:t>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𝑔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 −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𝑉</m:t>
                    </m:r>
                    <m:r>
                      <a:rPr lang="en-US"/>
                      <m:t>∇</m:t>
                    </m:r>
                    <m:r>
                      <a:rPr lang="en-US" i="1"/>
                      <m:t>𝑃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 i="1"/>
                      <m:t>(</m:t>
                    </m:r>
                    <m:r>
                      <a:rPr lang="en-US" i="1"/>
                      <m:t>𝑉</m:t>
                    </m:r>
                    <m:r>
                      <m:rPr>
                        <m:sty m:val="p"/>
                      </m:rPr>
                      <a:rPr lang="en-US"/>
                      <m:t>μ</m:t>
                    </m:r>
                    <m:r>
                      <a:rPr lang="en-US"/>
                      <m:t>)(∇</m:t>
                    </m:r>
                    <m:r>
                      <a:rPr lang="en-US" i="1"/>
                      <m:t>·</m:t>
                    </m:r>
                    <m:r>
                      <a:rPr lang="en-US"/>
                      <m:t>∇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 i="1"/>
                      <m:t>)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𝛻</m:t>
                    </m:r>
                    <m:r>
                      <a:rPr lang="en-US" b="1" smtClean="0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ma</a:t>
                </a:r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𝐷𝑡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·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i="1" smtClean="0">
                        <a:latin typeface="Cambria Math"/>
                      </a:rPr>
                      <m:t>,  </m:t>
                    </m:r>
                    <m:r>
                      <a:rPr lang="en-US" smtClean="0">
                        <a:latin typeface="Cambria Math"/>
                      </a:rPr>
                      <m:t>𝛻</m:t>
                    </m:r>
                    <m:r>
                      <a:rPr lang="en-US" b="1" smtClean="0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2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However, due to numerical errors, viscosity can be removed</a:t>
                </a:r>
                <a:endParaRPr lang="en-US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i="1"/>
                          <m:t>𝑑𝑡</m:t>
                        </m:r>
                      </m:den>
                    </m:f>
                    <m:r>
                      <a:rPr lang="en-US" i="1"/>
                      <m:t>+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 b="1" i="1"/>
                      <m:t>·</m:t>
                    </m:r>
                    <m:r>
                      <a:rPr lang="en-US"/>
                      <m:t>∇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 i="1"/>
                      <m:t>+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𝑝</m:t>
                        </m:r>
                      </m:den>
                    </m:f>
                    <m:r>
                      <a:rPr lang="en-US" i="1"/>
                      <m:t> </m:t>
                    </m:r>
                    <m:r>
                      <a:rPr lang="en-US"/>
                      <m:t>∇</m:t>
                    </m:r>
                    <m:r>
                      <a:rPr lang="en-US" i="1"/>
                      <m:t>𝑃</m:t>
                    </m:r>
                    <m:r>
                      <a:rPr lang="en-US" i="1"/>
                      <m:t>=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𝑔</m:t>
                        </m:r>
                      </m:e>
                    </m:acc>
                    <m:r>
                      <a:rPr lang="en-US" i="1"/>
                      <m:t>       </m:t>
                    </m:r>
                    <m:r>
                      <a:rPr lang="en-US"/>
                      <m:t>∇</m:t>
                    </m:r>
                    <m:r>
                      <a:rPr lang="en-US" b="1"/>
                      <m:t>·</m:t>
                    </m:r>
                    <m:acc>
                      <m:accPr>
                        <m:chr m:val="⃗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𝑢</m:t>
                        </m:r>
                      </m:e>
                    </m:acc>
                    <m:r>
                      <a:rPr lang="en-US"/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7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Sagemath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true way to solve, must approximate</a:t>
            </a:r>
          </a:p>
          <a:p>
            <a:r>
              <a:rPr lang="en-US" dirty="0" smtClean="0"/>
              <a:t>Rendered in </a:t>
            </a:r>
            <a:r>
              <a:rPr lang="en-US" dirty="0" err="1" smtClean="0"/>
              <a:t>Javascript</a:t>
            </a:r>
            <a:r>
              <a:rPr lang="en-US" dirty="0" smtClean="0"/>
              <a:t> due to large amounts of time for </a:t>
            </a:r>
            <a:r>
              <a:rPr lang="en-US" dirty="0" err="1" smtClean="0"/>
              <a:t>sage.plot.arrow.arrow</a:t>
            </a:r>
            <a:r>
              <a:rPr lang="en-US" dirty="0" smtClean="0"/>
              <a:t> to 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Incompressible Navier-Stokes</vt:lpstr>
      <vt:lpstr>Total Equation</vt:lpstr>
      <vt:lpstr>Importance</vt:lpstr>
      <vt:lpstr>Quick Derivation from F=ma</vt:lpstr>
      <vt:lpstr>Euler Equation</vt:lpstr>
      <vt:lpstr>Sagemath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Incompressible Navier-Stokes</dc:title>
  <dc:creator>Distracto</dc:creator>
  <cp:lastModifiedBy>Distracto</cp:lastModifiedBy>
  <cp:revision>3</cp:revision>
  <dcterms:created xsi:type="dcterms:W3CDTF">2014-06-02T13:34:47Z</dcterms:created>
  <dcterms:modified xsi:type="dcterms:W3CDTF">2014-06-02T13:56:22Z</dcterms:modified>
</cp:coreProperties>
</file>