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85"/>
    <a:srgbClr val="B1002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36F25-5ABB-4502-85F3-3C2B88B668BB}" v="123" dt="2023-06-12T02:05:24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Lahiry Cabilio Mammana de Barros" userId="12663c78-fc01-464f-a721-0488833744d5" providerId="ADAL" clId="{ACA36F25-5ABB-4502-85F3-3C2B88B668BB}"/>
    <pc:docChg chg="undo custSel addSld delSld modSld sldOrd">
      <pc:chgData name="Raphael Lahiry Cabilio Mammana de Barros" userId="12663c78-fc01-464f-a721-0488833744d5" providerId="ADAL" clId="{ACA36F25-5ABB-4502-85F3-3C2B88B668BB}" dt="2023-06-12T02:09:32.137" v="2888" actId="14100"/>
      <pc:docMkLst>
        <pc:docMk/>
      </pc:docMkLst>
      <pc:sldChg chg="modSp mod">
        <pc:chgData name="Raphael Lahiry Cabilio Mammana de Barros" userId="12663c78-fc01-464f-a721-0488833744d5" providerId="ADAL" clId="{ACA36F25-5ABB-4502-85F3-3C2B88B668BB}" dt="2023-06-12T00:50:51.009" v="687" actId="1076"/>
        <pc:sldMkLst>
          <pc:docMk/>
          <pc:sldMk cId="2784167146" sldId="257"/>
        </pc:sldMkLst>
        <pc:spChg chg="mod">
          <ac:chgData name="Raphael Lahiry Cabilio Mammana de Barros" userId="12663c78-fc01-464f-a721-0488833744d5" providerId="ADAL" clId="{ACA36F25-5ABB-4502-85F3-3C2B88B668BB}" dt="2023-06-12T00:03:49.128" v="27" actId="14100"/>
          <ac:spMkLst>
            <pc:docMk/>
            <pc:sldMk cId="2784167146" sldId="257"/>
            <ac:spMk id="4" creationId="{B96316EA-B000-F5B3-0F76-6A4D2EA20253}"/>
          </ac:spMkLst>
        </pc:spChg>
        <pc:spChg chg="mod">
          <ac:chgData name="Raphael Lahiry Cabilio Mammana de Barros" userId="12663c78-fc01-464f-a721-0488833744d5" providerId="ADAL" clId="{ACA36F25-5ABB-4502-85F3-3C2B88B668BB}" dt="2023-06-12T00:03:44.099" v="26" actId="14100"/>
          <ac:spMkLst>
            <pc:docMk/>
            <pc:sldMk cId="2784167146" sldId="257"/>
            <ac:spMk id="5" creationId="{7549E994-2884-000B-ABFA-C77B8FE3F64E}"/>
          </ac:spMkLst>
        </pc:spChg>
        <pc:spChg chg="mod">
          <ac:chgData name="Raphael Lahiry Cabilio Mammana de Barros" userId="12663c78-fc01-464f-a721-0488833744d5" providerId="ADAL" clId="{ACA36F25-5ABB-4502-85F3-3C2B88B668BB}" dt="2023-06-12T00:50:51.009" v="687" actId="1076"/>
          <ac:spMkLst>
            <pc:docMk/>
            <pc:sldMk cId="2784167146" sldId="257"/>
            <ac:spMk id="7" creationId="{67F020C3-3696-FAFB-DCE7-E67B05B518E2}"/>
          </ac:spMkLst>
        </pc:spChg>
      </pc:sldChg>
      <pc:sldChg chg="addSp delSp modSp add mod">
        <pc:chgData name="Raphael Lahiry Cabilio Mammana de Barros" userId="12663c78-fc01-464f-a721-0488833744d5" providerId="ADAL" clId="{ACA36F25-5ABB-4502-85F3-3C2B88B668BB}" dt="2023-06-12T01:19:47.169" v="790"/>
        <pc:sldMkLst>
          <pc:docMk/>
          <pc:sldMk cId="135537892" sldId="258"/>
        </pc:sldMkLst>
        <pc:spChg chg="add del mod">
          <ac:chgData name="Raphael Lahiry Cabilio Mammana de Barros" userId="12663c78-fc01-464f-a721-0488833744d5" providerId="ADAL" clId="{ACA36F25-5ABB-4502-85F3-3C2B88B668BB}" dt="2023-06-12T00:03:21.872" v="17"/>
          <ac:spMkLst>
            <pc:docMk/>
            <pc:sldMk cId="135537892" sldId="258"/>
            <ac:spMk id="2" creationId="{E837ED28-6382-FDAC-19C0-A418396FBF95}"/>
          </ac:spMkLst>
        </pc:spChg>
        <pc:spChg chg="add del mod">
          <ac:chgData name="Raphael Lahiry Cabilio Mammana de Barros" userId="12663c78-fc01-464f-a721-0488833744d5" providerId="ADAL" clId="{ACA36F25-5ABB-4502-85F3-3C2B88B668BB}" dt="2023-06-12T00:03:57.129" v="31"/>
          <ac:spMkLst>
            <pc:docMk/>
            <pc:sldMk cId="135537892" sldId="258"/>
            <ac:spMk id="3" creationId="{D1A43285-C15A-5FBC-5125-805DB903C787}"/>
          </ac:spMkLst>
        </pc:spChg>
        <pc:spChg chg="mod">
          <ac:chgData name="Raphael Lahiry Cabilio Mammana de Barros" userId="12663c78-fc01-464f-a721-0488833744d5" providerId="ADAL" clId="{ACA36F25-5ABB-4502-85F3-3C2B88B668BB}" dt="2023-06-12T01:05:45.029" v="712" actId="14100"/>
          <ac:spMkLst>
            <pc:docMk/>
            <pc:sldMk cId="135537892" sldId="258"/>
            <ac:spMk id="4" creationId="{B96316EA-B000-F5B3-0F76-6A4D2EA20253}"/>
          </ac:spMkLst>
        </pc:spChg>
        <pc:spChg chg="mod">
          <ac:chgData name="Raphael Lahiry Cabilio Mammana de Barros" userId="12663c78-fc01-464f-a721-0488833744d5" providerId="ADAL" clId="{ACA36F25-5ABB-4502-85F3-3C2B88B668BB}" dt="2023-06-12T01:05:44.566" v="709" actId="14100"/>
          <ac:spMkLst>
            <pc:docMk/>
            <pc:sldMk cId="135537892" sldId="258"/>
            <ac:spMk id="5" creationId="{7549E994-2884-000B-ABFA-C77B8FE3F64E}"/>
          </ac:spMkLst>
        </pc:spChg>
        <pc:spChg chg="mod">
          <ac:chgData name="Raphael Lahiry Cabilio Mammana de Barros" userId="12663c78-fc01-464f-a721-0488833744d5" providerId="ADAL" clId="{ACA36F25-5ABB-4502-85F3-3C2B88B668BB}" dt="2023-06-12T00:25:03.725" v="100" actId="207"/>
          <ac:spMkLst>
            <pc:docMk/>
            <pc:sldMk cId="135537892" sldId="258"/>
            <ac:spMk id="6" creationId="{0F41C064-CF2A-6E7B-CADE-209C5BFACD52}"/>
          </ac:spMkLst>
        </pc:spChg>
        <pc:spChg chg="mod">
          <ac:chgData name="Raphael Lahiry Cabilio Mammana de Barros" userId="12663c78-fc01-464f-a721-0488833744d5" providerId="ADAL" clId="{ACA36F25-5ABB-4502-85F3-3C2B88B668BB}" dt="2023-06-12T01:18:30.144" v="769" actId="207"/>
          <ac:spMkLst>
            <pc:docMk/>
            <pc:sldMk cId="135537892" sldId="258"/>
            <ac:spMk id="7" creationId="{67F020C3-3696-FAFB-DCE7-E67B05B518E2}"/>
          </ac:spMkLst>
        </pc:spChg>
        <pc:spChg chg="add del">
          <ac:chgData name="Raphael Lahiry Cabilio Mammana de Barros" userId="12663c78-fc01-464f-a721-0488833744d5" providerId="ADAL" clId="{ACA36F25-5ABB-4502-85F3-3C2B88B668BB}" dt="2023-06-12T01:15:45.400" v="752"/>
          <ac:spMkLst>
            <pc:docMk/>
            <pc:sldMk cId="135537892" sldId="258"/>
            <ac:spMk id="11" creationId="{35510BDC-BADB-6AAD-51A0-4AD7C9ECC505}"/>
          </ac:spMkLst>
        </pc:spChg>
        <pc:grpChg chg="del mod">
          <ac:chgData name="Raphael Lahiry Cabilio Mammana de Barros" userId="12663c78-fc01-464f-a721-0488833744d5" providerId="ADAL" clId="{ACA36F25-5ABB-4502-85F3-3C2B88B668BB}" dt="2023-06-12T01:19:09.721" v="777"/>
          <ac:grpSpMkLst>
            <pc:docMk/>
            <pc:sldMk cId="135537892" sldId="258"/>
            <ac:grpSpMk id="22" creationId="{27B581A2-623E-E895-F2F2-7FE99BC15AB6}"/>
          </ac:grpSpMkLst>
        </pc:grpChg>
        <pc:grpChg chg="del mod">
          <ac:chgData name="Raphael Lahiry Cabilio Mammana de Barros" userId="12663c78-fc01-464f-a721-0488833744d5" providerId="ADAL" clId="{ACA36F25-5ABB-4502-85F3-3C2B88B668BB}" dt="2023-06-12T01:19:26.535" v="782"/>
          <ac:grpSpMkLst>
            <pc:docMk/>
            <pc:sldMk cId="135537892" sldId="258"/>
            <ac:grpSpMk id="24" creationId="{34C6A2A6-FC7E-71CB-C5DB-BF6BA88706F0}"/>
          </ac:grpSpMkLst>
        </pc:grpChg>
        <pc:grpChg chg="del mod">
          <ac:chgData name="Raphael Lahiry Cabilio Mammana de Barros" userId="12663c78-fc01-464f-a721-0488833744d5" providerId="ADAL" clId="{ACA36F25-5ABB-4502-85F3-3C2B88B668BB}" dt="2023-06-12T01:19:30.705" v="784"/>
          <ac:grpSpMkLst>
            <pc:docMk/>
            <pc:sldMk cId="135537892" sldId="258"/>
            <ac:grpSpMk id="29" creationId="{D1E8EC7E-CF17-6926-7645-EA797D4DD570}"/>
          </ac:grpSpMkLst>
        </pc:grpChg>
        <pc:grpChg chg="del mod">
          <ac:chgData name="Raphael Lahiry Cabilio Mammana de Barros" userId="12663c78-fc01-464f-a721-0488833744d5" providerId="ADAL" clId="{ACA36F25-5ABB-4502-85F3-3C2B88B668BB}" dt="2023-06-12T01:19:34.244" v="786"/>
          <ac:grpSpMkLst>
            <pc:docMk/>
            <pc:sldMk cId="135537892" sldId="258"/>
            <ac:grpSpMk id="31" creationId="{BB18D0BB-16A7-882E-73B6-80998E97F92C}"/>
          </ac:grpSpMkLst>
        </pc:grpChg>
        <pc:grpChg chg="del mod">
          <ac:chgData name="Raphael Lahiry Cabilio Mammana de Barros" userId="12663c78-fc01-464f-a721-0488833744d5" providerId="ADAL" clId="{ACA36F25-5ABB-4502-85F3-3C2B88B668BB}" dt="2023-06-12T01:19:42.996" v="788"/>
          <ac:grpSpMkLst>
            <pc:docMk/>
            <pc:sldMk cId="135537892" sldId="258"/>
            <ac:grpSpMk id="33" creationId="{A99FC4AB-467B-8DE1-9C60-F37799F552DF}"/>
          </ac:grpSpMkLst>
        </pc:grpChg>
        <pc:grpChg chg="del mod">
          <ac:chgData name="Raphael Lahiry Cabilio Mammana de Barros" userId="12663c78-fc01-464f-a721-0488833744d5" providerId="ADAL" clId="{ACA36F25-5ABB-4502-85F3-3C2B88B668BB}" dt="2023-06-12T01:19:47.169" v="790"/>
          <ac:grpSpMkLst>
            <pc:docMk/>
            <pc:sldMk cId="135537892" sldId="258"/>
            <ac:grpSpMk id="35" creationId="{2E6A1AFA-CF97-6E1F-0B96-A80579BD7482}"/>
          </ac:grpSpMkLst>
        </pc:grpChg>
        <pc:grpChg chg="mod">
          <ac:chgData name="Raphael Lahiry Cabilio Mammana de Barros" userId="12663c78-fc01-464f-a721-0488833744d5" providerId="ADAL" clId="{ACA36F25-5ABB-4502-85F3-3C2B88B668BB}" dt="2023-06-12T01:19:47.169" v="790"/>
          <ac:grpSpMkLst>
            <pc:docMk/>
            <pc:sldMk cId="135537892" sldId="258"/>
            <ac:grpSpMk id="37" creationId="{3DC9C489-4BCB-9F24-A8CB-AB6323E4B091}"/>
          </ac:grpSpMkLst>
        </pc:grpChg>
        <pc:picChg chg="add del mod modCrop">
          <ac:chgData name="Raphael Lahiry Cabilio Mammana de Barros" userId="12663c78-fc01-464f-a721-0488833744d5" providerId="ADAL" clId="{ACA36F25-5ABB-4502-85F3-3C2B88B668BB}" dt="2023-06-12T00:59:04.324" v="690" actId="478"/>
          <ac:picMkLst>
            <pc:docMk/>
            <pc:sldMk cId="135537892" sldId="258"/>
            <ac:picMk id="9" creationId="{8B98B5D8-9BE5-B746-FDEF-67302ED4CFA7}"/>
          </ac:picMkLst>
        </pc:picChg>
        <pc:picChg chg="add del mod">
          <ac:chgData name="Raphael Lahiry Cabilio Mammana de Barros" userId="12663c78-fc01-464f-a721-0488833744d5" providerId="ADAL" clId="{ACA36F25-5ABB-4502-85F3-3C2B88B668BB}" dt="2023-06-12T01:05:47.505" v="722"/>
          <ac:picMkLst>
            <pc:docMk/>
            <pc:sldMk cId="135537892" sldId="258"/>
            <ac:picMk id="10" creationId="{00351942-4354-B751-DD28-DD73A16055D7}"/>
          </ac:picMkLst>
        </pc:picChg>
        <pc:picChg chg="add mod">
          <ac:chgData name="Raphael Lahiry Cabilio Mammana de Barros" userId="12663c78-fc01-464f-a721-0488833744d5" providerId="ADAL" clId="{ACA36F25-5ABB-4502-85F3-3C2B88B668BB}" dt="2023-06-12T01:16:20.441" v="761" actId="1076"/>
          <ac:picMkLst>
            <pc:docMk/>
            <pc:sldMk cId="135537892" sldId="258"/>
            <ac:picMk id="13" creationId="{D4B658A4-9E73-B0E0-844B-0A48B8F1D0A1}"/>
          </ac:picMkLst>
        </pc:picChg>
        <pc:picChg chg="del">
          <ac:chgData name="Raphael Lahiry Cabilio Mammana de Barros" userId="12663c78-fc01-464f-a721-0488833744d5" providerId="ADAL" clId="{ACA36F25-5ABB-4502-85F3-3C2B88B668BB}" dt="2023-06-12T00:01:57.990" v="1" actId="478"/>
          <ac:picMkLst>
            <pc:docMk/>
            <pc:sldMk cId="135537892" sldId="258"/>
            <ac:picMk id="2050" creationId="{5DB5FFCD-389B-19A2-A5B2-41B06391E51D}"/>
          </ac:picMkLst>
        </pc:picChg>
        <pc:picChg chg="add del">
          <ac:chgData name="Raphael Lahiry Cabilio Mammana de Barros" userId="12663c78-fc01-464f-a721-0488833744d5" providerId="ADAL" clId="{ACA36F25-5ABB-4502-85F3-3C2B88B668BB}" dt="2023-06-12T00:31:15.907" v="384" actId="478"/>
          <ac:picMkLst>
            <pc:docMk/>
            <pc:sldMk cId="135537892" sldId="258"/>
            <ac:picMk id="3074" creationId="{6DE4476F-7275-E8D9-A2C0-6A444689D40A}"/>
          </ac:picMkLst>
        </pc:picChg>
        <pc:picChg chg="add del mod">
          <ac:chgData name="Raphael Lahiry Cabilio Mammana de Barros" userId="12663c78-fc01-464f-a721-0488833744d5" providerId="ADAL" clId="{ACA36F25-5ABB-4502-85F3-3C2B88B668BB}" dt="2023-06-12T01:08:47.723" v="738" actId="478"/>
          <ac:picMkLst>
            <pc:docMk/>
            <pc:sldMk cId="135537892" sldId="258"/>
            <ac:picMk id="3076" creationId="{C5435E11-BD16-009E-FA07-5D2C4A7D6188}"/>
          </ac:picMkLst>
        </pc:picChg>
        <pc:picChg chg="add del mod">
          <ac:chgData name="Raphael Lahiry Cabilio Mammana de Barros" userId="12663c78-fc01-464f-a721-0488833744d5" providerId="ADAL" clId="{ACA36F25-5ABB-4502-85F3-3C2B88B668BB}" dt="2023-06-12T01:05:47.673" v="723"/>
          <ac:picMkLst>
            <pc:docMk/>
            <pc:sldMk cId="135537892" sldId="258"/>
            <ac:picMk id="3078" creationId="{0BC1BFFB-B63A-C4CB-CADE-2BC569AA05C0}"/>
          </ac:picMkLst>
        </pc:picChg>
        <pc:picChg chg="add del mod">
          <ac:chgData name="Raphael Lahiry Cabilio Mammana de Barros" userId="12663c78-fc01-464f-a721-0488833744d5" providerId="ADAL" clId="{ACA36F25-5ABB-4502-85F3-3C2B88B668BB}" dt="2023-06-12T01:07:51.442" v="730"/>
          <ac:picMkLst>
            <pc:docMk/>
            <pc:sldMk cId="135537892" sldId="258"/>
            <ac:picMk id="3080" creationId="{6D05CDD9-BDCE-5881-E646-65CFFA8D3896}"/>
          </ac:picMkLst>
        </pc:picChg>
        <pc:picChg chg="add del mod">
          <ac:chgData name="Raphael Lahiry Cabilio Mammana de Barros" userId="12663c78-fc01-464f-a721-0488833744d5" providerId="ADAL" clId="{ACA36F25-5ABB-4502-85F3-3C2B88B668BB}" dt="2023-06-12T01:08:15.799" v="734"/>
          <ac:picMkLst>
            <pc:docMk/>
            <pc:sldMk cId="135537892" sldId="258"/>
            <ac:picMk id="3082" creationId="{6F7C336D-4D68-48CE-3FE6-F0083F9D16C1}"/>
          </ac:picMkLst>
        </pc:picChg>
        <pc:picChg chg="add del mod">
          <ac:chgData name="Raphael Lahiry Cabilio Mammana de Barros" userId="12663c78-fc01-464f-a721-0488833744d5" providerId="ADAL" clId="{ACA36F25-5ABB-4502-85F3-3C2B88B668BB}" dt="2023-06-12T01:10:08.892" v="742" actId="478"/>
          <ac:picMkLst>
            <pc:docMk/>
            <pc:sldMk cId="135537892" sldId="258"/>
            <ac:picMk id="3084" creationId="{CCE352EA-3EA7-D1F9-B834-756F59CAD1EA}"/>
          </ac:picMkLst>
        </pc:picChg>
        <pc:picChg chg="add del mod">
          <ac:chgData name="Raphael Lahiry Cabilio Mammana de Barros" userId="12663c78-fc01-464f-a721-0488833744d5" providerId="ADAL" clId="{ACA36F25-5ABB-4502-85F3-3C2B88B668BB}" dt="2023-06-12T01:10:14.114" v="746"/>
          <ac:picMkLst>
            <pc:docMk/>
            <pc:sldMk cId="135537892" sldId="258"/>
            <ac:picMk id="3086" creationId="{07280137-5E15-E474-6FB4-C22A18833FC9}"/>
          </ac:picMkLst>
        </pc:picChg>
        <pc:picChg chg="add del mod">
          <ac:chgData name="Raphael Lahiry Cabilio Mammana de Barros" userId="12663c78-fc01-464f-a721-0488833744d5" providerId="ADAL" clId="{ACA36F25-5ABB-4502-85F3-3C2B88B668BB}" dt="2023-06-12T01:16:16.269" v="760" actId="478"/>
          <ac:picMkLst>
            <pc:docMk/>
            <pc:sldMk cId="135537892" sldId="258"/>
            <ac:picMk id="3088" creationId="{BB64F943-A8DB-20DC-3318-5358347E2BCD}"/>
          </ac:picMkLst>
        </pc:picChg>
        <pc:inkChg chg="add del">
          <ac:chgData name="Raphael Lahiry Cabilio Mammana de Barros" userId="12663c78-fc01-464f-a721-0488833744d5" providerId="ADAL" clId="{ACA36F25-5ABB-4502-85F3-3C2B88B668BB}" dt="2023-06-12T01:17:47.462" v="765" actId="9405"/>
          <ac:inkMkLst>
            <pc:docMk/>
            <pc:sldMk cId="135537892" sldId="258"/>
            <ac:inkMk id="14" creationId="{A5D0609C-454E-540D-E638-36F5076CE022}"/>
          </ac:inkMkLst>
        </pc:inkChg>
        <pc:inkChg chg="add del">
          <ac:chgData name="Raphael Lahiry Cabilio Mammana de Barros" userId="12663c78-fc01-464f-a721-0488833744d5" providerId="ADAL" clId="{ACA36F25-5ABB-4502-85F3-3C2B88B668BB}" dt="2023-06-12T01:17:47.060" v="764" actId="9405"/>
          <ac:inkMkLst>
            <pc:docMk/>
            <pc:sldMk cId="135537892" sldId="258"/>
            <ac:inkMk id="15" creationId="{0CD6732B-335E-263C-F319-BDAD5B0125DE}"/>
          </ac:inkMkLst>
        </pc:inkChg>
        <pc:inkChg chg="add del">
          <ac:chgData name="Raphael Lahiry Cabilio Mammana de Barros" userId="12663c78-fc01-464f-a721-0488833744d5" providerId="ADAL" clId="{ACA36F25-5ABB-4502-85F3-3C2B88B668BB}" dt="2023-06-12T01:17:59.668" v="767" actId="9405"/>
          <ac:inkMkLst>
            <pc:docMk/>
            <pc:sldMk cId="135537892" sldId="258"/>
            <ac:inkMk id="16" creationId="{13A6FFB0-A3A5-58F5-7A75-058AD9FB0FD9}"/>
          </ac:inkMkLst>
        </pc:inkChg>
        <pc:inkChg chg="add">
          <ac:chgData name="Raphael Lahiry Cabilio Mammana de Barros" userId="12663c78-fc01-464f-a721-0488833744d5" providerId="ADAL" clId="{ACA36F25-5ABB-4502-85F3-3C2B88B668BB}" dt="2023-06-12T01:18:45.373" v="770" actId="9405"/>
          <ac:inkMkLst>
            <pc:docMk/>
            <pc:sldMk cId="135537892" sldId="258"/>
            <ac:inkMk id="17" creationId="{991B6A2D-1F95-4981-54B7-F4B6577414AC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47.169" v="790"/>
          <ac:inkMkLst>
            <pc:docMk/>
            <pc:sldMk cId="135537892" sldId="258"/>
            <ac:inkMk id="18" creationId="{89B31A92-0A48-37C5-99B7-1B5764A75728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47.169" v="790"/>
          <ac:inkMkLst>
            <pc:docMk/>
            <pc:sldMk cId="135537892" sldId="258"/>
            <ac:inkMk id="19" creationId="{7BF84C4E-F217-C3EC-3722-5EB25FF7509F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47.169" v="790"/>
          <ac:inkMkLst>
            <pc:docMk/>
            <pc:sldMk cId="135537892" sldId="258"/>
            <ac:inkMk id="20" creationId="{DCEC4B5A-F3EE-DF50-D637-77C108AF76BA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47.169" v="790"/>
          <ac:inkMkLst>
            <pc:docMk/>
            <pc:sldMk cId="135537892" sldId="258"/>
            <ac:inkMk id="21" creationId="{2D69745A-9ECF-E340-1599-DB717931E643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26.535" v="782"/>
          <ac:inkMkLst>
            <pc:docMk/>
            <pc:sldMk cId="135537892" sldId="258"/>
            <ac:inkMk id="23" creationId="{485EAC76-41C8-3BBB-7422-9E6A67C80BF0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47.169" v="790"/>
          <ac:inkMkLst>
            <pc:docMk/>
            <pc:sldMk cId="135537892" sldId="258"/>
            <ac:inkMk id="25" creationId="{B8A61C9E-039B-75A0-9C37-58D0E2519195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47.169" v="790"/>
          <ac:inkMkLst>
            <pc:docMk/>
            <pc:sldMk cId="135537892" sldId="258"/>
            <ac:inkMk id="26" creationId="{28FC5573-9CD1-CBB3-4821-36C21BDF6955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47.169" v="790"/>
          <ac:inkMkLst>
            <pc:docMk/>
            <pc:sldMk cId="135537892" sldId="258"/>
            <ac:inkMk id="27" creationId="{2DD15BAE-75AD-0489-F51B-7913264DDF99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47.169" v="790"/>
          <ac:inkMkLst>
            <pc:docMk/>
            <pc:sldMk cId="135537892" sldId="258"/>
            <ac:inkMk id="28" creationId="{8CC8D5DE-86AF-F5E1-7448-EFC6096288AC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34.244" v="786"/>
          <ac:inkMkLst>
            <pc:docMk/>
            <pc:sldMk cId="135537892" sldId="258"/>
            <ac:inkMk id="30" creationId="{7E2EFF2A-8851-00AF-ACAB-A4315DDF873D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42.996" v="788"/>
          <ac:inkMkLst>
            <pc:docMk/>
            <pc:sldMk cId="135537892" sldId="258"/>
            <ac:inkMk id="32" creationId="{8EA84224-082D-7159-95F6-D7586A8C8E7C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47.169" v="790"/>
          <ac:inkMkLst>
            <pc:docMk/>
            <pc:sldMk cId="135537892" sldId="258"/>
            <ac:inkMk id="34" creationId="{9366605E-30A6-AAB3-48BD-FE7B714DB08C}"/>
          </ac:inkMkLst>
        </pc:inkChg>
        <pc:inkChg chg="add mod">
          <ac:chgData name="Raphael Lahiry Cabilio Mammana de Barros" userId="12663c78-fc01-464f-a721-0488833744d5" providerId="ADAL" clId="{ACA36F25-5ABB-4502-85F3-3C2B88B668BB}" dt="2023-06-12T01:19:47.169" v="790"/>
          <ac:inkMkLst>
            <pc:docMk/>
            <pc:sldMk cId="135537892" sldId="258"/>
            <ac:inkMk id="36" creationId="{1E26BB1D-41B7-AC88-294E-2EE709F09775}"/>
          </ac:inkMkLst>
        </pc:inkChg>
      </pc:sldChg>
      <pc:sldChg chg="addSp delSp modSp add mod setBg">
        <pc:chgData name="Raphael Lahiry Cabilio Mammana de Barros" userId="12663c78-fc01-464f-a721-0488833744d5" providerId="ADAL" clId="{ACA36F25-5ABB-4502-85F3-3C2B88B668BB}" dt="2023-06-12T02:03:45.276" v="2851" actId="14100"/>
        <pc:sldMkLst>
          <pc:docMk/>
          <pc:sldMk cId="329042634" sldId="259"/>
        </pc:sldMkLst>
        <pc:spChg chg="add mod">
          <ac:chgData name="Raphael Lahiry Cabilio Mammana de Barros" userId="12663c78-fc01-464f-a721-0488833744d5" providerId="ADAL" clId="{ACA36F25-5ABB-4502-85F3-3C2B88B668BB}" dt="2023-06-12T02:00:20.050" v="2831" actId="20577"/>
          <ac:spMkLst>
            <pc:docMk/>
            <pc:sldMk cId="329042634" sldId="259"/>
            <ac:spMk id="2" creationId="{AD34EA0E-D9E4-CA68-747B-142A27AEEFAF}"/>
          </ac:spMkLst>
        </pc:spChg>
        <pc:spChg chg="mod">
          <ac:chgData name="Raphael Lahiry Cabilio Mammana de Barros" userId="12663c78-fc01-464f-a721-0488833744d5" providerId="ADAL" clId="{ACA36F25-5ABB-4502-85F3-3C2B88B668BB}" dt="2023-06-12T01:57:01.580" v="2714" actId="14100"/>
          <ac:spMkLst>
            <pc:docMk/>
            <pc:sldMk cId="329042634" sldId="259"/>
            <ac:spMk id="4" creationId="{B96316EA-B000-F5B3-0F76-6A4D2EA20253}"/>
          </ac:spMkLst>
        </pc:spChg>
        <pc:spChg chg="del">
          <ac:chgData name="Raphael Lahiry Cabilio Mammana de Barros" userId="12663c78-fc01-464f-a721-0488833744d5" providerId="ADAL" clId="{ACA36F25-5ABB-4502-85F3-3C2B88B668BB}" dt="2023-06-12T00:35:16.954" v="389" actId="478"/>
          <ac:spMkLst>
            <pc:docMk/>
            <pc:sldMk cId="329042634" sldId="259"/>
            <ac:spMk id="5" creationId="{7549E994-2884-000B-ABFA-C77B8FE3F64E}"/>
          </ac:spMkLst>
        </pc:spChg>
        <pc:spChg chg="mod">
          <ac:chgData name="Raphael Lahiry Cabilio Mammana de Barros" userId="12663c78-fc01-464f-a721-0488833744d5" providerId="ADAL" clId="{ACA36F25-5ABB-4502-85F3-3C2B88B668BB}" dt="2023-06-12T00:35:31.343" v="406" actId="20577"/>
          <ac:spMkLst>
            <pc:docMk/>
            <pc:sldMk cId="329042634" sldId="259"/>
            <ac:spMk id="6" creationId="{0F41C064-CF2A-6E7B-CADE-209C5BFACD52}"/>
          </ac:spMkLst>
        </pc:spChg>
        <pc:spChg chg="add del mod">
          <ac:chgData name="Raphael Lahiry Cabilio Mammana de Barros" userId="12663c78-fc01-464f-a721-0488833744d5" providerId="ADAL" clId="{ACA36F25-5ABB-4502-85F3-3C2B88B668BB}" dt="2023-06-12T01:44:04.212" v="1832" actId="1076"/>
          <ac:spMkLst>
            <pc:docMk/>
            <pc:sldMk cId="329042634" sldId="259"/>
            <ac:spMk id="7" creationId="{67F020C3-3696-FAFB-DCE7-E67B05B518E2}"/>
          </ac:spMkLst>
        </pc:spChg>
        <pc:spChg chg="add del mod">
          <ac:chgData name="Raphael Lahiry Cabilio Mammana de Barros" userId="12663c78-fc01-464f-a721-0488833744d5" providerId="ADAL" clId="{ACA36F25-5ABB-4502-85F3-3C2B88B668BB}" dt="2023-06-12T01:38:54.982" v="1594"/>
          <ac:spMkLst>
            <pc:docMk/>
            <pc:sldMk cId="329042634" sldId="259"/>
            <ac:spMk id="14" creationId="{C18BD4E7-6FC5-AD5B-9971-374E7B26C38E}"/>
          </ac:spMkLst>
        </pc:spChg>
        <pc:spChg chg="add mod">
          <ac:chgData name="Raphael Lahiry Cabilio Mammana de Barros" userId="12663c78-fc01-464f-a721-0488833744d5" providerId="ADAL" clId="{ACA36F25-5ABB-4502-85F3-3C2B88B668BB}" dt="2023-06-12T02:00:22.379" v="2833" actId="20577"/>
          <ac:spMkLst>
            <pc:docMk/>
            <pc:sldMk cId="329042634" sldId="259"/>
            <ac:spMk id="15" creationId="{EC3ADD4C-BA42-D6B2-2407-C297903CDBAA}"/>
          </ac:spMkLst>
        </pc:spChg>
        <pc:spChg chg="add mod">
          <ac:chgData name="Raphael Lahiry Cabilio Mammana de Barros" userId="12663c78-fc01-464f-a721-0488833744d5" providerId="ADAL" clId="{ACA36F25-5ABB-4502-85F3-3C2B88B668BB}" dt="2023-06-12T02:00:49.337" v="2839" actId="207"/>
          <ac:spMkLst>
            <pc:docMk/>
            <pc:sldMk cId="329042634" sldId="259"/>
            <ac:spMk id="16" creationId="{505792FD-A2AD-B997-ED91-853B4A47AFEF}"/>
          </ac:spMkLst>
        </pc:spChg>
        <pc:spChg chg="add mod">
          <ac:chgData name="Raphael Lahiry Cabilio Mammana de Barros" userId="12663c78-fc01-464f-a721-0488833744d5" providerId="ADAL" clId="{ACA36F25-5ABB-4502-85F3-3C2B88B668BB}" dt="2023-06-12T02:00:44.298" v="2837" actId="207"/>
          <ac:spMkLst>
            <pc:docMk/>
            <pc:sldMk cId="329042634" sldId="259"/>
            <ac:spMk id="17" creationId="{D771E56E-7CA9-C92B-810B-3237DE95DBDB}"/>
          </ac:spMkLst>
        </pc:spChg>
        <pc:spChg chg="add mod">
          <ac:chgData name="Raphael Lahiry Cabilio Mammana de Barros" userId="12663c78-fc01-464f-a721-0488833744d5" providerId="ADAL" clId="{ACA36F25-5ABB-4502-85F3-3C2B88B668BB}" dt="2023-06-12T02:00:35.053" v="2835" actId="207"/>
          <ac:spMkLst>
            <pc:docMk/>
            <pc:sldMk cId="329042634" sldId="259"/>
            <ac:spMk id="18" creationId="{3E266FC9-8E37-8875-9A34-8B8737A7584A}"/>
          </ac:spMkLst>
        </pc:spChg>
        <pc:spChg chg="add del mod">
          <ac:chgData name="Raphael Lahiry Cabilio Mammana de Barros" userId="12663c78-fc01-464f-a721-0488833744d5" providerId="ADAL" clId="{ACA36F25-5ABB-4502-85F3-3C2B88B668BB}" dt="2023-06-12T01:40:15.352" v="1616"/>
          <ac:spMkLst>
            <pc:docMk/>
            <pc:sldMk cId="329042634" sldId="259"/>
            <ac:spMk id="19" creationId="{602E726A-6018-06F7-DBA8-5A2FADDE1AC4}"/>
          </ac:spMkLst>
        </pc:spChg>
        <pc:spChg chg="add del mod">
          <ac:chgData name="Raphael Lahiry Cabilio Mammana de Barros" userId="12663c78-fc01-464f-a721-0488833744d5" providerId="ADAL" clId="{ACA36F25-5ABB-4502-85F3-3C2B88B668BB}" dt="2023-06-12T01:40:26.603" v="1619"/>
          <ac:spMkLst>
            <pc:docMk/>
            <pc:sldMk cId="329042634" sldId="259"/>
            <ac:spMk id="20" creationId="{F19F64A5-293F-0DE0-A2FD-855D9E3224A8}"/>
          </ac:spMkLst>
        </pc:spChg>
        <pc:spChg chg="add mod">
          <ac:chgData name="Raphael Lahiry Cabilio Mammana de Barros" userId="12663c78-fc01-464f-a721-0488833744d5" providerId="ADAL" clId="{ACA36F25-5ABB-4502-85F3-3C2B88B668BB}" dt="2023-06-12T02:01:21.714" v="2845" actId="207"/>
          <ac:spMkLst>
            <pc:docMk/>
            <pc:sldMk cId="329042634" sldId="259"/>
            <ac:spMk id="21" creationId="{57605D9D-9752-1FB7-AB5A-DB1F8E9C2EBC}"/>
          </ac:spMkLst>
        </pc:spChg>
        <pc:spChg chg="add mod">
          <ac:chgData name="Raphael Lahiry Cabilio Mammana de Barros" userId="12663c78-fc01-464f-a721-0488833744d5" providerId="ADAL" clId="{ACA36F25-5ABB-4502-85F3-3C2B88B668BB}" dt="2023-06-12T02:03:45.276" v="2851" actId="14100"/>
          <ac:spMkLst>
            <pc:docMk/>
            <pc:sldMk cId="329042634" sldId="259"/>
            <ac:spMk id="22" creationId="{D45AB58A-E700-9516-2992-7A01A06606CB}"/>
          </ac:spMkLst>
        </pc:spChg>
        <pc:spChg chg="add mod">
          <ac:chgData name="Raphael Lahiry Cabilio Mammana de Barros" userId="12663c78-fc01-464f-a721-0488833744d5" providerId="ADAL" clId="{ACA36F25-5ABB-4502-85F3-3C2B88B668BB}" dt="2023-06-12T02:01:47.540" v="2850" actId="207"/>
          <ac:spMkLst>
            <pc:docMk/>
            <pc:sldMk cId="329042634" sldId="259"/>
            <ac:spMk id="23" creationId="{2CD6293D-5CBD-DD52-C32A-9207F3701E23}"/>
          </ac:spMkLst>
        </pc:spChg>
        <pc:spChg chg="add del mod">
          <ac:chgData name="Raphael Lahiry Cabilio Mammana de Barros" userId="12663c78-fc01-464f-a721-0488833744d5" providerId="ADAL" clId="{ACA36F25-5ABB-4502-85F3-3C2B88B668BB}" dt="2023-06-12T01:41:26.144" v="1636" actId="478"/>
          <ac:spMkLst>
            <pc:docMk/>
            <pc:sldMk cId="329042634" sldId="259"/>
            <ac:spMk id="24" creationId="{E168E866-E169-3E6A-69F6-37353FFEA6A0}"/>
          </ac:spMkLst>
        </pc:spChg>
        <pc:spChg chg="add del mod">
          <ac:chgData name="Raphael Lahiry Cabilio Mammana de Barros" userId="12663c78-fc01-464f-a721-0488833744d5" providerId="ADAL" clId="{ACA36F25-5ABB-4502-85F3-3C2B88B668BB}" dt="2023-06-12T01:42:47.066" v="1776" actId="478"/>
          <ac:spMkLst>
            <pc:docMk/>
            <pc:sldMk cId="329042634" sldId="259"/>
            <ac:spMk id="25" creationId="{09C84BD9-6C06-B7FE-6216-6C023C3E0F10}"/>
          </ac:spMkLst>
        </pc:spChg>
        <pc:picChg chg="del">
          <ac:chgData name="Raphael Lahiry Cabilio Mammana de Barros" userId="12663c78-fc01-464f-a721-0488833744d5" providerId="ADAL" clId="{ACA36F25-5ABB-4502-85F3-3C2B88B668BB}" dt="2023-06-12T00:35:18.539" v="390" actId="478"/>
          <ac:picMkLst>
            <pc:docMk/>
            <pc:sldMk cId="329042634" sldId="259"/>
            <ac:picMk id="9" creationId="{8B98B5D8-9BE5-B746-FDEF-67302ED4CFA7}"/>
          </ac:picMkLst>
        </pc:picChg>
        <pc:cxnChg chg="add del mod">
          <ac:chgData name="Raphael Lahiry Cabilio Mammana de Barros" userId="12663c78-fc01-464f-a721-0488833744d5" providerId="ADAL" clId="{ACA36F25-5ABB-4502-85F3-3C2B88B668BB}" dt="2023-06-12T01:38:34.638" v="1587" actId="478"/>
          <ac:cxnSpMkLst>
            <pc:docMk/>
            <pc:sldMk cId="329042634" sldId="259"/>
            <ac:cxnSpMk id="8" creationId="{3D396141-6302-A925-CDCA-925A23D8B3FB}"/>
          </ac:cxnSpMkLst>
        </pc:cxnChg>
        <pc:cxnChg chg="add del mod">
          <ac:chgData name="Raphael Lahiry Cabilio Mammana de Barros" userId="12663c78-fc01-464f-a721-0488833744d5" providerId="ADAL" clId="{ACA36F25-5ABB-4502-85F3-3C2B88B668BB}" dt="2023-06-12T01:38:33.624" v="1586" actId="478"/>
          <ac:cxnSpMkLst>
            <pc:docMk/>
            <pc:sldMk cId="329042634" sldId="259"/>
            <ac:cxnSpMk id="10" creationId="{848E5469-7CC0-A84B-5324-C5900E6DC33A}"/>
          </ac:cxnSpMkLst>
        </pc:cxnChg>
        <pc:cxnChg chg="add del mod">
          <ac:chgData name="Raphael Lahiry Cabilio Mammana de Barros" userId="12663c78-fc01-464f-a721-0488833744d5" providerId="ADAL" clId="{ACA36F25-5ABB-4502-85F3-3C2B88B668BB}" dt="2023-06-12T01:38:30.624" v="1585"/>
          <ac:cxnSpMkLst>
            <pc:docMk/>
            <pc:sldMk cId="329042634" sldId="259"/>
            <ac:cxnSpMk id="11" creationId="{162B4684-12E3-809A-9E17-62A17B460CCA}"/>
          </ac:cxnSpMkLst>
        </pc:cxnChg>
        <pc:cxnChg chg="add del mod">
          <ac:chgData name="Raphael Lahiry Cabilio Mammana de Barros" userId="12663c78-fc01-464f-a721-0488833744d5" providerId="ADAL" clId="{ACA36F25-5ABB-4502-85F3-3C2B88B668BB}" dt="2023-06-12T01:38:29.534" v="1580"/>
          <ac:cxnSpMkLst>
            <pc:docMk/>
            <pc:sldMk cId="329042634" sldId="259"/>
            <ac:cxnSpMk id="12" creationId="{18C69022-A2B3-C12D-376B-D1E25ACABA74}"/>
          </ac:cxnSpMkLst>
        </pc:cxnChg>
        <pc:cxnChg chg="add del mod">
          <ac:chgData name="Raphael Lahiry Cabilio Mammana de Barros" userId="12663c78-fc01-464f-a721-0488833744d5" providerId="ADAL" clId="{ACA36F25-5ABB-4502-85F3-3C2B88B668BB}" dt="2023-06-12T01:38:28.914" v="1576"/>
          <ac:cxnSpMkLst>
            <pc:docMk/>
            <pc:sldMk cId="329042634" sldId="259"/>
            <ac:cxnSpMk id="13" creationId="{EE931892-697F-DBB4-2606-5C4C97C50A14}"/>
          </ac:cxnSpMkLst>
        </pc:cxnChg>
      </pc:sldChg>
      <pc:sldChg chg="add del setBg">
        <pc:chgData name="Raphael Lahiry Cabilio Mammana de Barros" userId="12663c78-fc01-464f-a721-0488833744d5" providerId="ADAL" clId="{ACA36F25-5ABB-4502-85F3-3C2B88B668BB}" dt="2023-06-12T00:44:41.763" v="413"/>
        <pc:sldMkLst>
          <pc:docMk/>
          <pc:sldMk cId="1105136131" sldId="260"/>
        </pc:sldMkLst>
      </pc:sldChg>
      <pc:sldChg chg="addSp modSp add mod">
        <pc:chgData name="Raphael Lahiry Cabilio Mammana de Barros" userId="12663c78-fc01-464f-a721-0488833744d5" providerId="ADAL" clId="{ACA36F25-5ABB-4502-85F3-3C2B88B668BB}" dt="2023-06-12T00:51:20.351" v="688" actId="14100"/>
        <pc:sldMkLst>
          <pc:docMk/>
          <pc:sldMk cId="3944643528" sldId="260"/>
        </pc:sldMkLst>
        <pc:spChg chg="add mod">
          <ac:chgData name="Raphael Lahiry Cabilio Mammana de Barros" userId="12663c78-fc01-464f-a721-0488833744d5" providerId="ADAL" clId="{ACA36F25-5ABB-4502-85F3-3C2B88B668BB}" dt="2023-06-12T00:51:20.351" v="688" actId="14100"/>
          <ac:spMkLst>
            <pc:docMk/>
            <pc:sldMk cId="3944643528" sldId="260"/>
            <ac:spMk id="2" creationId="{473573F2-DDB9-645A-0121-7F7782FDEF24}"/>
          </ac:spMkLst>
        </pc:spChg>
        <pc:spChg chg="add mod">
          <ac:chgData name="Raphael Lahiry Cabilio Mammana de Barros" userId="12663c78-fc01-464f-a721-0488833744d5" providerId="ADAL" clId="{ACA36F25-5ABB-4502-85F3-3C2B88B668BB}" dt="2023-06-12T00:47:29.035" v="534"/>
          <ac:spMkLst>
            <pc:docMk/>
            <pc:sldMk cId="3944643528" sldId="260"/>
            <ac:spMk id="3" creationId="{3BCD3C96-A478-1282-3192-E886A0DA7B55}"/>
          </ac:spMkLst>
        </pc:spChg>
        <pc:spChg chg="mod">
          <ac:chgData name="Raphael Lahiry Cabilio Mammana de Barros" userId="12663c78-fc01-464f-a721-0488833744d5" providerId="ADAL" clId="{ACA36F25-5ABB-4502-85F3-3C2B88B668BB}" dt="2023-06-12T00:47:35.111" v="535" actId="14100"/>
          <ac:spMkLst>
            <pc:docMk/>
            <pc:sldMk cId="3944643528" sldId="260"/>
            <ac:spMk id="4" creationId="{B96316EA-B000-F5B3-0F76-6A4D2EA20253}"/>
          </ac:spMkLst>
        </pc:spChg>
        <pc:spChg chg="mod">
          <ac:chgData name="Raphael Lahiry Cabilio Mammana de Barros" userId="12663c78-fc01-464f-a721-0488833744d5" providerId="ADAL" clId="{ACA36F25-5ABB-4502-85F3-3C2B88B668BB}" dt="2023-06-12T00:44:57.667" v="426" actId="20577"/>
          <ac:spMkLst>
            <pc:docMk/>
            <pc:sldMk cId="3944643528" sldId="260"/>
            <ac:spMk id="6" creationId="{0F41C064-CF2A-6E7B-CADE-209C5BFACD52}"/>
          </ac:spMkLst>
        </pc:spChg>
        <pc:picChg chg="add mod">
          <ac:chgData name="Raphael Lahiry Cabilio Mammana de Barros" userId="12663c78-fc01-464f-a721-0488833744d5" providerId="ADAL" clId="{ACA36F25-5ABB-4502-85F3-3C2B88B668BB}" dt="2023-06-12T00:47:29.035" v="534"/>
          <ac:picMkLst>
            <pc:docMk/>
            <pc:sldMk cId="3944643528" sldId="260"/>
            <ac:picMk id="5" creationId="{0BA63878-9CF7-59D0-E573-FED40FE407B1}"/>
          </ac:picMkLst>
        </pc:picChg>
      </pc:sldChg>
      <pc:sldChg chg="addSp delSp modSp add mod ord">
        <pc:chgData name="Raphael Lahiry Cabilio Mammana de Barros" userId="12663c78-fc01-464f-a721-0488833744d5" providerId="ADAL" clId="{ACA36F25-5ABB-4502-85F3-3C2B88B668BB}" dt="2023-06-12T02:09:32.137" v="2888" actId="14100"/>
        <pc:sldMkLst>
          <pc:docMk/>
          <pc:sldMk cId="4233608307" sldId="261"/>
        </pc:sldMkLst>
        <pc:spChg chg="del mod">
          <ac:chgData name="Raphael Lahiry Cabilio Mammana de Barros" userId="12663c78-fc01-464f-a721-0488833744d5" providerId="ADAL" clId="{ACA36F25-5ABB-4502-85F3-3C2B88B668BB}" dt="2023-06-12T02:04:45.026" v="2862" actId="478"/>
          <ac:spMkLst>
            <pc:docMk/>
            <pc:sldMk cId="4233608307" sldId="261"/>
            <ac:spMk id="2" creationId="{AD34EA0E-D9E4-CA68-747B-142A27AEEFAF}"/>
          </ac:spMkLst>
        </pc:spChg>
        <pc:spChg chg="mod">
          <ac:chgData name="Raphael Lahiry Cabilio Mammana de Barros" userId="12663c78-fc01-464f-a721-0488833744d5" providerId="ADAL" clId="{ACA36F25-5ABB-4502-85F3-3C2B88B668BB}" dt="2023-06-12T02:06:31.961" v="2872" actId="6549"/>
          <ac:spMkLst>
            <pc:docMk/>
            <pc:sldMk cId="4233608307" sldId="261"/>
            <ac:spMk id="6" creationId="{0F41C064-CF2A-6E7B-CADE-209C5BFACD52}"/>
          </ac:spMkLst>
        </pc:spChg>
        <pc:spChg chg="add del mod">
          <ac:chgData name="Raphael Lahiry Cabilio Mammana de Barros" userId="12663c78-fc01-464f-a721-0488833744d5" providerId="ADAL" clId="{ACA36F25-5ABB-4502-85F3-3C2B88B668BB}" dt="2023-06-12T02:06:29.876" v="2871" actId="478"/>
          <ac:spMkLst>
            <pc:docMk/>
            <pc:sldMk cId="4233608307" sldId="261"/>
            <ac:spMk id="8" creationId="{36063C40-4475-81F7-7E67-651CB76E35D3}"/>
          </ac:spMkLst>
        </pc:spChg>
        <pc:picChg chg="add del mod">
          <ac:chgData name="Raphael Lahiry Cabilio Mammana de Barros" userId="12663c78-fc01-464f-a721-0488833744d5" providerId="ADAL" clId="{ACA36F25-5ABB-4502-85F3-3C2B88B668BB}" dt="2023-06-12T02:05:17.336" v="2865" actId="478"/>
          <ac:picMkLst>
            <pc:docMk/>
            <pc:sldMk cId="4233608307" sldId="261"/>
            <ac:picMk id="5" creationId="{33DB4DE7-955E-7D54-ED27-1A845E19A40E}"/>
          </ac:picMkLst>
        </pc:picChg>
        <pc:picChg chg="add mod modCrop">
          <ac:chgData name="Raphael Lahiry Cabilio Mammana de Barros" userId="12663c78-fc01-464f-a721-0488833744d5" providerId="ADAL" clId="{ACA36F25-5ABB-4502-85F3-3C2B88B668BB}" dt="2023-06-12T02:08:59.425" v="2881" actId="1076"/>
          <ac:picMkLst>
            <pc:docMk/>
            <pc:sldMk cId="4233608307" sldId="261"/>
            <ac:picMk id="10" creationId="{575E87BD-382F-EA42-AC89-882489FC0851}"/>
          </ac:picMkLst>
        </pc:picChg>
        <pc:picChg chg="add mod">
          <ac:chgData name="Raphael Lahiry Cabilio Mammana de Barros" userId="12663c78-fc01-464f-a721-0488833744d5" providerId="ADAL" clId="{ACA36F25-5ABB-4502-85F3-3C2B88B668BB}" dt="2023-06-12T02:09:05.192" v="2882" actId="1076"/>
          <ac:picMkLst>
            <pc:docMk/>
            <pc:sldMk cId="4233608307" sldId="261"/>
            <ac:picMk id="12" creationId="{EEA68298-D171-3123-A86B-7A458FA96029}"/>
          </ac:picMkLst>
        </pc:picChg>
        <pc:cxnChg chg="add mod">
          <ac:chgData name="Raphael Lahiry Cabilio Mammana de Barros" userId="12663c78-fc01-464f-a721-0488833744d5" providerId="ADAL" clId="{ACA36F25-5ABB-4502-85F3-3C2B88B668BB}" dt="2023-06-12T02:09:32.137" v="2888" actId="14100"/>
          <ac:cxnSpMkLst>
            <pc:docMk/>
            <pc:sldMk cId="4233608307" sldId="261"/>
            <ac:cxnSpMk id="14" creationId="{B97E9959-219A-19FA-BA9A-BF2EC7ED2DB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8:45.372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1118 1 24575,'-1'3'0,"0"-1"0,-1 1 0,1-1 0,-1 1 0,1-1 0,-1 1 0,0-1 0,0 0 0,0 0 0,0 1 0,-1-2 0,1 1 0,-4 2 0,-3 4 0,-19 19 0,-19 14 0,2 3 0,2 2 0,2 1 0,-59 91 0,-134 223 0,205-327 0,0-2 0,-37 31 0,-40 45 0,57-51 0,6-7 0,2 2 0,-35 57 0,-17 20-1365,83-114-5461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9:15.491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326 212 24575,'-1'-3'0,"0"1"0,-1-1 0,1 0 0,0 0 0,-1 0 0,0 1 0,0-1 0,1 1 0,-6-5 0,-9-15 0,12 8 0,0 0 0,0-1 0,2 1 0,-2-23 0,-6-27 0,11 79 0,-1-1 0,0 1 0,-3 19 0,0 0 0,0-6 0,-10 46 0,0-7 0,10-49 0,2 0 0,0 0 0,1 0 0,1-1 0,4 24 0,-4-35 0,0-1 0,0 0 0,0 1 0,1-1 0,-1 0 0,1 0 0,1 0 0,-1 0 0,1-1 0,-1 1 0,1-1 0,1 1 0,-1-1 0,0 0 0,1 0 0,0-1 0,0 1 0,0-1 0,1 0 0,-1 0 0,10 5 0,-2-4 0,-10-3 0,1-1 0,-1 1 0,1 0 0,-1 0 0,1 0 0,-1 0 0,0 0 0,0 1 0,0-1 0,0 1 0,4 3 0,-5-3 0,0 0 0,-1 0 0,1 1 0,-1-1 0,1 0 0,-1 1 0,0-1 0,0 1 0,0-1 0,0 0 0,0 1 0,0-1 0,-1 0 0,1 1 0,-1-1 0,-1 3 0,-32 115 0,9-35 0,13-39 0,-34 82 0,38-113 0,-8 19 0,17-41 0,0 1 0,0 0 0,0 0 0,1 0 0,4-12 0,-4 16 0,-1-1 0,1 0 0,-1 0 0,0 0 0,0 0 0,0 0 0,0 0 0,-1 0 0,1 0 0,-1 0 0,0-1 0,0 1 0,0 0 0,0 0 0,0 0 0,-1 0 0,0-1 0,1 1 0,-1 0 0,0 0 0,-1 0 0,1 0 0,0 1 0,-1-1 0,0 0 0,1 1 0,-1-1 0,-2-2 0,-2 0 0,2-1 0,-1 0 0,1 0 0,-1 0 0,2-1 0,-1 1 0,1-1 0,0 0 0,-4-13 0,4 4 0,1 0 0,0 0 0,1-26 0,-1-3 0,0 24 0,1 0 0,2 0 0,4-36 0,-5 76 0,0-11 0,1-1 0,-2 0 0,1 0 0,-1 0 0,-2 11 0,-9 12 0,-1-1 0,-1 0 0,-2-1 0,-1 0 0,-27 34 0,44-62 0,0 0 0,0-1 0,0 1 0,0 0 0,1 0 0,-1 0 0,0 0 0,0 0 0,0 0 0,0 0 0,0 0 0,0 0 0,0 0 0,0 0 0,1 0 0,-1 0 0,0 0 0,0 0 0,0 0 0,0 0 0,0 0 0,0 0 0,0 0 0,0 0 0,1 1 0,-1-1 0,0 0 0,0 0 0,0 0 0,0 0 0,0 0 0,0 0 0,0 0 0,0 0 0,0 0 0,0 0 0,0 0 0,0 0 0,0 1 0,0-1 0,1 0 0,-1 0 0,0 0 0,0 0 0,0 0 0,0 0 0,0 0 0,0 0 0,0 1 0,0-1 0,0 0 0,0 0 0,0 0 0,0 0 0,0 0 0,0 0 0,-1 0 0,20-6 0,19-14 0,-32 16 0,6-3 0,0 0 0,-1-1 0,0-1 0,0 0 0,-1 0 0,12-14 0,-22 23 0,0 0 0,0 0 0,0 0 0,1 0 0,-1 0 0,0 0 0,0 0 0,0-1 0,0 1 0,1 0 0,-1 0 0,0 0 0,0 0 0,0 0 0,0 0 0,0 0 0,1-1 0,-1 1 0,0 0 0,0 0 0,0 0 0,0 0 0,0 0 0,0-1 0,0 1 0,0 0 0,0 0 0,0 0 0,0 0 0,0-1 0,0 1 0,0 0 0,0 0 0,0 0 0,0-1 0,0 1 0,0 0 0,0 0 0,0 0 0,0 0 0,0-1 0,0 1 0,0 0 0,0 0 0,0 0 0,0 0 0,0 0 0,0-1 0,-1 1 0,1 0 0,0 0 0,0 0 0,0 0 0,0 0 0,0 0 0,0-1 0,-1 1 0,1 0 0,0 0 0,0 0 0,-1 0 0,-14 6 0,-16 13 0,18-8-80,1 0 0,0 0-1,1 2 1,0-1 0,1 1-1,0 1 1,1 0 0,1 0-1,0 1 1,1 0 0,0 0 0,1 1-1,1-1 1,1 1 0,0 1-1,-2 23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9:16.098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46 1 24575,'0'42'0,"-3"95"0,2-124 0,-1 1 0,-1 0 0,0-1 0,0 1 0,-1-1 0,-1 0 0,-10 18 0,9-23-1365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9:24.077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34 437 24575,'1'4'0,"1"0"0,0 0 0,-1 0 0,0 0 0,0 0 0,0 0 0,-1 1 0,1 6 0,-1-9 0,1 15 0,-1 1 0,-1-1 0,-1 1 0,0-1 0,-2 1 0,-9 30 0,6-24 0,2-1 0,-5 39 0,10-62 0,0 0 0,0 0 0,0 0 0,1 0 0,-1-1 0,0 1 0,0 0 0,0 0 0,1 0 0,-1 0 0,0 0 0,0 0 0,0 0 0,0 0 0,1 0 0,-1 0 0,0 0 0,0 0 0,0 0 0,1 0 0,-1 0 0,0 0 0,0 0 0,0 0 0,1 0 0,-1 1 0,0-1 0,0 0 0,0 0 0,0 0 0,1 0 0,-1 0 0,0 0 0,0 0 0,0 1 0,0-1 0,0 0 0,0 0 0,1 0 0,-1 0 0,0 1 0,0-1 0,0 0 0,0 0 0,0 0 0,0 1 0,0-1 0,0 0 0,0 0 0,0 0 0,0 1 0,0-1 0,0 0 0,0 0 0,0 0 0,0 0 0,0 1 0,0-1 0,0 0 0,0 0 0,0 0 0,0 1 0,-1-1 0,1 0 0,0 0 0,0 0 0,0 0 0,0 0 0,0 1 0,14-20 0,-9 12 0,-1 0 0,0-1 0,0 1 0,4-16 0,3-53 0,-6 29 0,22-80 0,16-74 0,-38 172 0,-50 81 0,41-47 0,1-1 0,-1 1 0,1-1 0,1 1 0,-1 0 0,1 0 0,-1 0 0,1 0 0,1 1 0,-1-1 0,1 1 0,0-1 0,0 1 0,0-1 0,1 1 0,1 10 0,-2-5 0,0-1 0,-1 1 0,0-1 0,-1 0 0,0 0 0,-6 14 0,5-15 0,1 0 0,0 1 0,0 0 0,1-1 0,0 1 0,0 14 0,2-23 0,-1-1 0,1 1 0,0-1 0,0 1 0,0-1 0,0 1 0,0-1 0,1 1 0,-1-1 0,0 0 0,0 1 0,0-1 0,0 1 0,0-1 0,1 1 0,-1-1 0,0 0 0,0 1 0,1-1 0,-1 0 0,0 1 0,1-1 0,-1 0 0,0 1 0,1-1 0,-1 0 0,0 1 0,1-1 0,-1 0 0,1 0 0,-1 0 0,0 1 0,1-1 0,-1 0 0,1 0 0,18-6 0,-16 4 0,0 0 0,0 0 0,0 0 0,-1 0 0,1 0 0,-1-1 0,1 1 0,-1-1 0,0 0 0,3-5 0,7-31 0,27-56 0,-31 48 0,-1-4 0,-6 49 0,-1 1 0,1-1 0,-1 1 0,1-1 0,-1 1 0,1-1 0,0 1 0,0 0 0,-1-1 0,1 1 0,0 0 0,0 0 0,1 0 0,-1 0 0,0 0 0,0 0 0,0 0 0,1 0 0,-1 0 0,0 0 0,1 1 0,-1-1 0,1 0 0,1 0 0,-1 2 0,0-1 0,0 0 0,-1 1 0,1-1 0,0 1 0,-1-1 0,1 1 0,0 0 0,-1 0 0,1 0 0,-1 0 0,1 0 0,-1 0 0,0 0 0,1 0 0,-1 1 0,0-1 0,0 0 0,0 1 0,0-1 0,0 1 0,0-1 0,0 1 0,-1 0 0,1-1 0,0 1 0,-1 0 0,0-1 0,1 3 0,2 4 0,-1-1 0,0 1 0,-1 0 0,1 0 0,-1 9 0,-1-2 0,-1 0 0,0 0 0,-1 1 0,-1-1 0,0-1 0,-10 26 0,9-24 0,12-24 0,10-25 0,-12 18 0,1 0 0,0 1 0,1 0 0,15-20 0,-6 9 0,-59 124 0,29-65 0,12-29 0,0 0 0,-1 0 0,0 0 0,0 0 0,0-1 0,0 1 0,-1 0 0,0-1 0,0 0 0,-6 8 0,8-13 0,0 1 0,1 0 0,-1 0 0,1-1 0,-1 1 0,1 0 0,-1-1 0,1 1 0,-1 0 0,1-1 0,-1 1 0,1-1 0,-1 1 0,1-1 0,0 1 0,-1-1 0,1 1 0,0-1 0,-1 1 0,1-1 0,0 1 0,0-1 0,-1 0 0,1 1 0,0-1 0,0 1 0,0-2 0,-10-29 0,6 21 0,-20-46 0,12 30 0,-16-51 0,22 43-18,1 1 0,2-1 0,1 1 1,4-52-1,0 13-1258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9:25.998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74 489 24575,'-1'-15'0,"0"0"0,-2 0 0,-5-23 0,-5-31 0,-1-37 0,-19-118 0,32 217-1365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9:46.176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1 177 24575,'3'-1'0,"-1"1"0,1 0 0,-1-1 0,1 1 0,-1-1 0,1 0 0,-1 0 0,0 0 0,1 0 0,-1 0 0,0-1 0,0 1 0,0-1 0,0 1 0,0-1 0,0 0 0,0 1 0,0-1 0,-1 0 0,1 0 0,-1-1 0,1 1 0,-1 0 0,0 0 0,0-1 0,0 1 0,0-1 0,-1 1 0,1 0 0,0-1 0,-1 0 0,0 1 0,0-1 0,0-2 0,1 0 0,-1 0 0,0 0 0,0-1 0,0 1 0,-1 0 0,1 0 0,-1 0 0,-1 0 0,1 0 0,-1 0 0,0 0 0,0 0 0,0 1 0,0-1 0,-1 1 0,-4-6 0,-21-16-1365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9:08.767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164 224 24575,'0'-1'0,"0"0"0,0 1 0,0-1 0,-1 0 0,1 0 0,0 1 0,0-1 0,0 0 0,-1 0 0,1 1 0,0-1 0,-1 0 0,1 1 0,-1-1 0,1 0 0,-1 1 0,1-1 0,-1 1 0,1-1 0,-1 1 0,0-1 0,1 1 0,-1-1 0,0 1 0,1-1 0,-1 1 0,0 0 0,1 0 0,-1-1 0,0 1 0,0 0 0,1 0 0,-1 0 0,-2 0 0,-3 5 0,15 9 0,-7-12 0,-1-1 0,1 1 0,-1-1 0,1 1 0,-1-1 0,0 1 0,1 0 0,-1 0 0,0 0 0,0 0 0,0-1 0,-1 1 0,1 1 0,0-1 0,-1 0 0,1 0 0,-1 0 0,0 0 0,0 0 0,0 0 0,0 0 0,0 1 0,0-1 0,0 0 0,-1 0 0,1 0 0,-2 3 0,-2 5 0,-1-1 0,0 0 0,-1 0 0,-11 15 0,10-15 0,1-1 0,0 1 0,-9 18 0,-6 43 0,15-50 0,0 1 0,-1-1 0,-16 31 0,22-51 0,1 0 0,0 0 0,0 0 0,0 0 0,-1 0 0,1 1 0,0-1 0,0 0 0,0 0 0,-1 0 0,1 1 0,0-1 0,0 0 0,0 0 0,0 0 0,0 1 0,-1-1 0,1 0 0,0 0 0,0 1 0,0-1 0,0 0 0,0 0 0,0 1 0,0-1 0,0 0 0,0 0 0,0 1 0,0-1 0,0 0 0,0 1 0,0-1 0,0 0 0,0 0 0,0 1 0,0-1 0,1 0 0,-1 0 0,0 0 0,0 1 0,0-1 0,0 0 0,0 0 0,1 1 0,-1-1 0,0 0 0,0 0 0,0 0 0,1 0 0,-1 0 0,0 1 0,0-1 0,1 0 0,-1 0 0,19-7 0,-14 4 0,-1 1 0,1-1 0,-1 0 0,0-1 0,0 1 0,7-8 0,-14 9 0,0 1 0,1 0 0,-1-1 0,0 1 0,0 0 0,0 0 0,-1 1 0,1-1 0,0 1 0,0-1 0,-5 1 0,6 0 0,0 0 0,1 0 0,-1 0 0,1 0 0,0-1 0,-1 1 0,1 0 0,0-1 0,-1 1 0,1-1 0,0 0 0,-1 1 0,1-1 0,0 0 0,0 0 0,0 0 0,0 1 0,0-1 0,0-1 0,0 1 0,0 0 0,0 0 0,0 0 0,1 0 0,-1 0 0,0-1 0,1 1 0,-1 0 0,1-1 0,-1 1 0,1 0 0,0-1 0,-1 1 0,1-1 0,0 1 0,0 0 0,0-1 0,0 1 0,0-1 0,1 1 0,-1-1 0,1-1 0,2-9 0,0-1 0,1 1 0,1 0 0,6-12 0,7-20 0,-15 23 0,-9 45 0,-6 23 0,-1-9 0,-12 60 0,25-97 0,-1 0 0,1 0 0,0 0 0,-1 0 0,1 0 0,0 0 0,0 0 0,0 0 0,0 0 0,-1 0 0,2 0 0,-1 0 0,0 0 0,0 0 0,0 0 0,0 0 0,1 0 0,-1 0 0,0 0 0,1 0 0,-1 0 0,1 0 0,-1 0 0,1 0 0,-1-1 0,1 1 0,0 0 0,-1 0 0,1-1 0,0 1 0,0 0 0,0-1 0,-1 1 0,1 0 0,0-1 0,0 1 0,0-1 0,0 0 0,1 1 0,3 0 0,0-1 0,0 0 0,0 0 0,0-1 0,0 1 0,-1-1 0,9-2 0,-8 2 0,1 0 0,-1-1 0,0 0 0,0 0 0,0 0 0,9-5 0,-13 6 0,0 0 0,0 0 0,0 0 0,0 0 0,-1 0 0,1 0 0,0 0 0,0 0 0,-1 0 0,1 0 0,-1 0 0,1-1 0,-1 1 0,1 0 0,-1 0 0,0-1 0,0 1 0,0 0 0,0-1 0,1 1 0,-2 0 0,1-1 0,0 1 0,0 0 0,0-1 0,-1 1 0,1 0 0,0 0 0,-1-1 0,1 1 0,-1 0 0,0-1 0,0-2 0,0 1 0,0-1 0,0 1 0,1-1 0,0 1 0,0-1 0,0 0 0,0 1 0,1-8 0,0 9 0,-1-1 0,1 0 0,-1 0 0,0 0 0,0 0 0,0 1 0,0-1 0,-1 0 0,1 0 0,-1 0 0,0 1 0,0-1 0,-1-2 0,5 7 0,0 0 0,1 0 0,-1-1 0,0 1 0,0-1 0,1 1 0,-1-1 0,7 1 0,25 11 0,-35-12 0,0-1 0,0 1 0,0-1 0,0 1 0,0-1 0,0 1 0,0-1 0,0 1 0,-1-1 0,1 1 0,0-1 0,0 1 0,0-1 0,-1 1 0,1-1 0,0 1 0,-1-1 0,1 1 0,0-1 0,-1 0 0,1 1 0,-1-1 0,1 0 0,0 1 0,-1-1 0,1 0 0,-1 1 0,1-1 0,-1 0 0,1 0 0,-1 0 0,-22 15 0,20-13 0,-3 1 0,1 1 0,1-1 0,-1 1 0,0 0 0,-7 8 0,12-12 0,0 0 0,-1 0 0,1 1 0,0-1 0,0 0 0,0 1 0,0-1 0,0 0 0,-1 1 0,1-1 0,0 0 0,0 0 0,0 1 0,0-1 0,0 0 0,0 1 0,0-1 0,0 0 0,0 1 0,0-1 0,0 0 0,0 1 0,0-1 0,1 0 0,-1 1 0,0-1 0,0 0 0,0 0 0,0 1 0,0-1 0,1 0 0,-1 1 0,0-1 0,0 0 0,1 0 0,-1 0 0,0 1 0,27 5 0,-24-6 0,3 1 0,-1-1 0,1 0 0,0 0 0,-1 0 0,1-1 0,0 0 0,-1 0 0,6-2 0,-51-6 0,22 6 0,17-2 0,27-8 0,1 1 0,-25 10 0,0-1 0,1 1 0,-1-1 0,0 1 0,0-1 0,0 0 0,-1 0 0,1 0 0,-1 0 0,1 0 0,-1 0 0,0-1 0,0 1 0,-1 0 0,1-1 0,-1 1 0,1 0 0,-1-1 0,0-4 0,5-27 0,-2 19 0,-1-1 0,0 1 0,-1-1 0,-2-28 0,2-31 0,-1 69 0,0 1 0,0-1 0,0 0 0,-1 1 0,0-1 0,0 1 0,-1-1 0,-2-7 0,-5-15 0,5-21 24,4 43-150,0 0 0,0 1-1,-1-1 1,0 1 0,0-1 0,0 0-1,-1 1 1,0 0 0,-1-1-1,-4-8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9:29.702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100 376 24575,'-1'-8'0,"0"1"0,0-1 0,-1 0 0,0 1 0,0 0 0,-5-12 0,3 12 0,2-1 0,-1 1 0,1-1 0,0 1 0,0-1 0,1 0 0,0-8 0,0 1 0,0-1 0,-2 0 0,1 1 0,-2-1 0,0 1 0,-10-25 0,7 21 0,-18-72 0,25 91 2,0 0 1,0 0-1,0 1 0,0-1 0,0 0 0,0 0 1,0 0-1,0 0 0,0 0 0,0 0 0,-1 0 1,1 0-1,0 0 0,0 0 0,0 0 0,0 0 1,0 0-1,0 0 0,0 0 0,0 1 0,0-1 1,-1 0-1,1 0 0,0 0 0,0 0 0,0 0 1,0 0-1,0 0 0,0 0 0,0 0 0,0 0 1,-1 0-1,1 0 0,0-1 0,0 1 0,0 0 1,0 0-1,0 0 0,0 0 0,0 0 0,0 0 1,0 0-1,0 0 0,-1 0 0,1 0 0,0 0 1,0 0-1,0 0 0,0 0 0,0-1 0,0 1 1,-1 10-1483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9:33.248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57 308 24575,'-14'-67'0,"14"56"0,-1-1 0,-1 1 0,0 0 0,-1-1 0,-5-12 0,4 12 0,1 1 0,0-1 0,1 0 0,0 0 0,-1-13 0,4 15-227,-2 0-1,1 1 1,-2-1-1,1 1 1,-6-18-1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9:42.042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244 0 24575,'1'8'0,"-1"1"0,-1-1 0,1 0 0,-1 0 0,-1 1 0,0-1 0,0 0 0,0 0 0,-1-1 0,0 1 0,-1 0 0,0-1 0,-5 9 0,6-12 0,0 1 0,1-1 0,0 1 0,0 0 0,0 0 0,-1 7 0,2-7 0,-1 1 0,0-1 0,0 0 0,0 1 0,0-1 0,-5 7 0,3-8 0,1 0 0,-1-1 0,0 1 0,0-1 0,-1 0 0,1 0 0,0 0 0,-1-1 0,0 1 0,1-1 0,-1 0 0,0-1 0,0 1 0,0-1 0,-1 0 0,1 0 0,0-1 0,0 1 0,0-1 0,-1 0 0,1-1 0,0 1 0,0-1 0,0 0 0,0 0 0,0-1 0,0 1 0,0-1 0,0 0 0,0-1 0,1 1 0,-7-5 0,-3 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8:51.108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0 3 24575,'211'0'0,"-213"0"0,6 0 0,17 0 0,39 0 0,-37 0 0,-74 0 0,-101 0 0,567 0 0,-612 0 0,269-2 0,-67 1 0,-15 2 0,-21 2 0,23-2 0,1 1 0,-1 0 0,1 0 0,0 1 0,-1 0 0,1 0 0,0 0 0,1 1 0,-1 0 0,1 1 0,0-1 0,0 1 0,0 0 0,0 1 0,1-1 0,0 1 0,0 0 0,-6 12 0,4-8 0,1 1 0,0 1 0,1-1 0,0 1 0,1 0 0,0 0 0,1 0 0,1 0 0,-1 1 0,1 22 0,1-34 0,1 1 0,0-1 0,0 1 0,0-1 0,0 1 0,1-1 0,-1 1 0,0-1 0,1 1 0,-1-1 0,1 0 0,-1 1 0,1-1 0,0 1 0,-1-1 0,1 0 0,0 0 0,2 2 0,-2-2 0,0-1 0,0 1 0,0-1 0,0 1 0,0-1 0,0 0 0,0 0 0,0 1 0,0-1 0,0 0 0,0 0 0,0 0 0,0 0 0,0 0 0,0 0 0,0-1 0,0 1 0,0 0 0,0-1 0,1 1 0,8-5 0,-1 1 0,0-2 0,-1 1 0,13-11 0,-1 3 0,-17 15 0,-6 11 0,-11 21 0,9-22 0,0 7 0,0 0 0,1 0 0,2 1 0,0-1 0,1 1 0,2 29 0,-3 34 0,3-82 0,-1 1 0,0-1 0,0 0 0,-1 1 0,1-1 0,0 0 0,0 1 0,-1-1 0,1 0 0,-1 0 0,1 1 0,-1-1 0,1 0 0,-1 0 0,0 0 0,1 0 0,-1 0 0,0 1 0,0-2 0,0 1 0,-2 2 0,2-3 0,0 0 0,0 0 0,0 0 0,0 1 0,0-1 0,0 0 0,0-1 0,0 1 0,0 0 0,0 0 0,0 0 0,0 0 0,0-1 0,0 1 0,0-1 0,0 1 0,0-1 0,0 1 0,0-1 0,-1-1 0,-3-1 0,0-2 0,0 1 0,1 0 0,0-1 0,0 0 0,0 0 0,-6-10 0,5 0 0,0 0 0,1 0 0,0-1 0,1 0 0,1 1 0,1-1 0,0 0 0,1 0 0,1 0 0,3-22 0,-4 37 0,0 0 0,0 0 0,0 0 0,0 0 0,0 0 0,0 0 0,1 1 0,-1-1 0,0 0 0,1 0 0,-1 0 0,0 0 0,1 0 0,-1 1 0,1-1 0,-1 0 0,1 0 0,0 1 0,0-2 0,11 9 0,8 32 0,-7 3 0,-1 1 0,-3 1 0,8 76 0,-7 137 0,-9-238 0,-1-13 0,1 1 0,-1-1 0,0 1 0,0 0 0,-1-1 0,0 1 0,0-1 0,0 1 0,-1-1 0,0 0 0,-4 8 0,6-14 0,-1 1 0,1-1 0,-1 1 0,1-1 0,-1 0 0,1 1 0,-1-1 0,1 1 0,-1-1 0,1 0 0,-1 0 0,1 1 0,-1-1 0,0 0 0,1 0 0,-1 0 0,0 0 0,1 0 0,-1 0 0,0 0 0,1 0 0,-1 0 0,0 0 0,1 0 0,-1 0 0,1 0 0,-1 0 0,0 0 0,1-1 0,-1 1 0,1 0 0,-1-1 0,0 1 0,1 0 0,-1-1 0,1 1 0,-1-1 0,1 1 0,0 0 0,-1-1 0,1 1 0,-1-1 0,1 0 0,0 1 0,-1-1 0,1 1 0,0-1 0,0 1 0,-1-1 0,1-1 0,-20-35 0,18 33 0,-8-17 0,1 5 0,1 0 0,1 0 0,0-1 0,2 0 0,-1-1 0,2 1 0,1-1 0,-3-33 0,5-7 0,5-172 0,5 167 0,2 2 0,36-108 0,-34 136-1365,-7 19-5461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8:51.828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215 144 24575,'0'-4'0,"-4"-1"0,-1-5 0,-5 1 0,-3-4 0,-5 2 0,1-2 0,0 1 0,-2-1 0,-1 1 0,2-1 0,1 2 0,-2 3 0,-1 2 0,3 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8:53.341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163 483 24575,'-2'-5'0,"1"-1"0,-1 0 0,0 1 0,-1-1 0,1 1 0,-1 0 0,0 0 0,-1 0 0,1 0 0,-7-7 0,-7-11 0,8 5 0,1-1 0,0 1 0,2-1 0,0-1 0,2 1 0,0-1 0,-2-35 0,2 28 0,0 0 0,-1 0 0,-10-28 0,-11 0-1365,20 40-5461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1:18:54.814"/>
    </inkml:context>
    <inkml:brush xml:id="br0">
      <inkml:brushProperty name="width" value="0.05" units="cm"/>
      <inkml:brushProperty name="height" value="0.05" units="cm"/>
      <inkml:brushProperty name="color" value="#FF8C85"/>
    </inkml:brush>
  </inkml:definitions>
  <inkml:trace contextRef="#ctx0" brushRef="#br0">171 141 24575,'19'51'0,"-14"-17"0,-2 0 0,-1 0 0,-2 1 0,-5 41 0,5-74 0,0 0 0,0 0 0,0 0 0,0 0 0,-1-1 0,1 1 0,0 0 0,-1 0 0,0-1 0,1 1 0,-1 0 0,0-1 0,0 1 0,0-1 0,0 1 0,0-1 0,0 1 0,0-1 0,0 0 0,-1 1 0,-2 1 0,3-3 0,0 0 0,-1 1 0,1-1 0,-1 0 0,1 0 0,-1 0 0,1 0 0,-1 0 0,1-1 0,-1 1 0,1 0 0,-1-1 0,1 1 0,-1-1 0,1 1 0,0-1 0,-1 1 0,1-1 0,0 0 0,-2-1 0,-4-3 0,0-1 0,0 0 0,1 0 0,-1-1 0,2 0 0,-1 0 0,-6-10 0,-11-20 0,15 26 0,0-1 0,1 0 0,0 0 0,1 0 0,0-1 0,1 0 0,1 0 0,0 0 0,0 0 0,2-1 0,-3-21 0,8-109-1365,-3 123-5461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1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9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7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obot Wallpapers - Top Free Robot Backgrounds - WallpaperAccess">
            <a:extLst>
              <a:ext uri="{FF2B5EF4-FFF2-40B4-BE49-F238E27FC236}">
                <a16:creationId xmlns:a16="http://schemas.microsoft.com/office/drawing/2014/main" id="{1F04372F-A56E-367D-6CA1-D70536DEA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87AD4E-54FE-EB3E-7D0D-02CDFE208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Lógica da Computação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A93FA7-4EC2-92E7-9609-3EEFEB818D1D}"/>
              </a:ext>
            </a:extLst>
          </p:cNvPr>
          <p:cNvSpPr txBox="1"/>
          <p:nvPr/>
        </p:nvSpPr>
        <p:spPr>
          <a:xfrm>
            <a:off x="477981" y="4785631"/>
            <a:ext cx="573266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APS – Uma Linguagem </a:t>
            </a:r>
          </a:p>
          <a:p>
            <a:pPr>
              <a:spcAft>
                <a:spcPts val="600"/>
              </a:spcAft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Programação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41DB0BB-E90B-576A-C1B4-976A8532C062}"/>
              </a:ext>
            </a:extLst>
          </p:cNvPr>
          <p:cNvSpPr/>
          <p:nvPr/>
        </p:nvSpPr>
        <p:spPr>
          <a:xfrm>
            <a:off x="477981" y="625683"/>
            <a:ext cx="704088" cy="1463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72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96316EA-B000-F5B3-0F76-6A4D2EA20253}"/>
              </a:ext>
            </a:extLst>
          </p:cNvPr>
          <p:cNvSpPr/>
          <p:nvPr/>
        </p:nvSpPr>
        <p:spPr>
          <a:xfrm>
            <a:off x="6096000" y="-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9E994-2884-000B-ABFA-C77B8FE3F64E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asdasd</a:t>
            </a:r>
            <a:endParaRPr lang="pt-BR" dirty="0"/>
          </a:p>
        </p:txBody>
      </p:sp>
      <p:pic>
        <p:nvPicPr>
          <p:cNvPr id="2050" name="Picture 2" descr="HD wallpaper: robot, head, humanoid | Wallpaper Flare">
            <a:extLst>
              <a:ext uri="{FF2B5EF4-FFF2-40B4-BE49-F238E27FC236}">
                <a16:creationId xmlns:a16="http://schemas.microsoft.com/office/drawing/2014/main" id="{5DB5FFCD-389B-19A2-A5B2-41B06391E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3" r="39136"/>
          <a:stretch/>
        </p:blipFill>
        <p:spPr bwMode="auto">
          <a:xfrm>
            <a:off x="897565" y="587581"/>
            <a:ext cx="3869939" cy="56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41C064-CF2A-6E7B-CADE-209C5BFACD52}"/>
              </a:ext>
            </a:extLst>
          </p:cNvPr>
          <p:cNvSpPr txBox="1"/>
          <p:nvPr/>
        </p:nvSpPr>
        <p:spPr>
          <a:xfrm>
            <a:off x="6459340" y="205014"/>
            <a:ext cx="573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Apresentando </a:t>
            </a:r>
            <a:r>
              <a:rPr lang="pt-BR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Robot-Lang</a:t>
            </a: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F020C3-3696-FAFB-DCE7-E67B05B518E2}"/>
              </a:ext>
            </a:extLst>
          </p:cNvPr>
          <p:cNvSpPr txBox="1"/>
          <p:nvPr/>
        </p:nvSpPr>
        <p:spPr>
          <a:xfrm>
            <a:off x="6459340" y="1390574"/>
            <a:ext cx="3840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nova </a:t>
            </a:r>
            <a:r>
              <a:rPr lang="pt-BR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</a:t>
            </a:r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voltada para o </a:t>
            </a:r>
            <a:r>
              <a:rPr lang="pt-BR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robôs</a:t>
            </a:r>
          </a:p>
        </p:txBody>
      </p:sp>
    </p:spTree>
    <p:extLst>
      <p:ext uri="{BB962C8B-B14F-4D97-AF65-F5344CB8AC3E}">
        <p14:creationId xmlns:p14="http://schemas.microsoft.com/office/powerpoint/2010/main" val="278416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96316EA-B000-F5B3-0F76-6A4D2EA20253}"/>
              </a:ext>
            </a:extLst>
          </p:cNvPr>
          <p:cNvSpPr/>
          <p:nvPr/>
        </p:nvSpPr>
        <p:spPr>
          <a:xfrm>
            <a:off x="1" y="-1"/>
            <a:ext cx="609599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9E994-2884-000B-ABFA-C77B8FE3F64E}"/>
              </a:ext>
            </a:extLst>
          </p:cNvPr>
          <p:cNvSpPr/>
          <p:nvPr/>
        </p:nvSpPr>
        <p:spPr>
          <a:xfrm>
            <a:off x="6096001" y="20482"/>
            <a:ext cx="6095999" cy="685800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asdasd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41C064-CF2A-6E7B-CADE-209C5BFACD52}"/>
              </a:ext>
            </a:extLst>
          </p:cNvPr>
          <p:cNvSpPr txBox="1"/>
          <p:nvPr/>
        </p:nvSpPr>
        <p:spPr>
          <a:xfrm>
            <a:off x="363340" y="205014"/>
            <a:ext cx="573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F020C3-3696-FAFB-DCE7-E67B05B518E2}"/>
              </a:ext>
            </a:extLst>
          </p:cNvPr>
          <p:cNvSpPr txBox="1"/>
          <p:nvPr/>
        </p:nvSpPr>
        <p:spPr>
          <a:xfrm>
            <a:off x="363340" y="1874727"/>
            <a:ext cx="39153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Robot-Lang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criada com o intuito de fornecer uma maneira 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 e intuitiva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um robô de garra única 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uma 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solidFill>
                <a:srgbClr val="B100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m 1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D4B658A4-9E73-B0E0-844B-0A48B8F1D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91" y="1918162"/>
            <a:ext cx="4451818" cy="30216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991B6A2D-1F95-4981-54B7-F4B6577414AC}"/>
                  </a:ext>
                </a:extLst>
              </p14:cNvPr>
              <p14:cNvContentPartPr/>
              <p14:nvPr/>
            </p14:nvContentPartPr>
            <p14:xfrm>
              <a:off x="9043465" y="3407230"/>
              <a:ext cx="402840" cy="50256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991B6A2D-1F95-4981-54B7-F4B6577414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4465" y="3398590"/>
                <a:ext cx="4204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485EAC76-41C8-3BBB-7422-9E6A67C80BF0}"/>
                  </a:ext>
                </a:extLst>
              </p14:cNvPr>
              <p14:cNvContentPartPr/>
              <p14:nvPr/>
            </p14:nvContentPartPr>
            <p14:xfrm>
              <a:off x="9589856" y="3884149"/>
              <a:ext cx="82800" cy="21708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485EAC76-41C8-3BBB-7422-9E6A67C80B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80856" y="3875509"/>
                <a:ext cx="100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7E2EFF2A-8851-00AF-ACAB-A4315DDF873D}"/>
                  </a:ext>
                </a:extLst>
              </p14:cNvPr>
              <p14:cNvContentPartPr/>
              <p14:nvPr/>
            </p14:nvContentPartPr>
            <p14:xfrm>
              <a:off x="9667616" y="3867589"/>
              <a:ext cx="36000" cy="13572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7E2EFF2A-8851-00AF-ACAB-A4315DDF87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8976" y="3858589"/>
                <a:ext cx="536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8EA84224-082D-7159-95F6-D7586A8C8E7C}"/>
                  </a:ext>
                </a:extLst>
              </p14:cNvPr>
              <p14:cNvContentPartPr/>
              <p14:nvPr/>
            </p14:nvContentPartPr>
            <p14:xfrm>
              <a:off x="9675896" y="3863629"/>
              <a:ext cx="20880" cy="11088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8EA84224-082D-7159-95F6-D7586A8C8E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66896" y="3854989"/>
                <a:ext cx="385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9366605E-30A6-AAB3-48BD-FE7B714DB08C}"/>
                  </a:ext>
                </a:extLst>
              </p14:cNvPr>
              <p14:cNvContentPartPr/>
              <p14:nvPr/>
            </p14:nvContentPartPr>
            <p14:xfrm>
              <a:off x="9606056" y="4131469"/>
              <a:ext cx="88200" cy="8928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9366605E-30A6-AAB3-48BD-FE7B714DB0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7056" y="4122469"/>
                <a:ext cx="10584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DC9C489-4BCB-9F24-A8CB-AB6323E4B091}"/>
              </a:ext>
            </a:extLst>
          </p:cNvPr>
          <p:cNvGrpSpPr/>
          <p:nvPr/>
        </p:nvGrpSpPr>
        <p:grpSpPr>
          <a:xfrm>
            <a:off x="9489145" y="3836269"/>
            <a:ext cx="228151" cy="605241"/>
            <a:chOff x="9489145" y="3836269"/>
            <a:chExt cx="228151" cy="60524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9B31A92-0A48-37C5-99B7-1B5764A75728}"/>
                    </a:ext>
                  </a:extLst>
                </p14:cNvPr>
                <p14:cNvContentPartPr/>
                <p14:nvPr/>
              </p14:nvContentPartPr>
              <p14:xfrm>
                <a:off x="9489145" y="4096270"/>
                <a:ext cx="190800" cy="3452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9B31A92-0A48-37C5-99B7-1B5764A757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80145" y="4087270"/>
                  <a:ext cx="208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7BF84C4E-F217-C3EC-3722-5EB25FF7509F}"/>
                    </a:ext>
                  </a:extLst>
                </p14:cNvPr>
                <p14:cNvContentPartPr/>
                <p14:nvPr/>
              </p14:nvContentPartPr>
              <p14:xfrm>
                <a:off x="9584185" y="3959470"/>
                <a:ext cx="77400" cy="522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7BF84C4E-F217-C3EC-3722-5EB25FF750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75545" y="3950470"/>
                  <a:ext cx="95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CEC4B5A-F3EE-DF50-D637-77C108AF76BA}"/>
                    </a:ext>
                  </a:extLst>
                </p14:cNvPr>
                <p14:cNvContentPartPr/>
                <p14:nvPr/>
              </p14:nvContentPartPr>
              <p14:xfrm>
                <a:off x="9611545" y="3880270"/>
                <a:ext cx="59040" cy="1738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CEC4B5A-F3EE-DF50-D637-77C108AF76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02545" y="3871630"/>
                  <a:ext cx="76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D69745A-9ECF-E340-1599-DB717931E643}"/>
                    </a:ext>
                  </a:extLst>
                </p14:cNvPr>
                <p14:cNvContentPartPr/>
                <p14:nvPr/>
              </p14:nvContentPartPr>
              <p14:xfrm>
                <a:off x="9617305" y="3900070"/>
                <a:ext cx="72360" cy="1602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D69745A-9ECF-E340-1599-DB717931E64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08305" y="3891070"/>
                  <a:ext cx="90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8A61C9E-039B-75A0-9C37-58D0E2519195}"/>
                    </a:ext>
                  </a:extLst>
                </p14:cNvPr>
                <p14:cNvContentPartPr/>
                <p14:nvPr/>
              </p14:nvContentPartPr>
              <p14:xfrm>
                <a:off x="9550616" y="3885949"/>
                <a:ext cx="125280" cy="3614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8A61C9E-039B-75A0-9C37-58D0E25191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41976" y="3877309"/>
                  <a:ext cx="1429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28FC5573-9CD1-CBB3-4821-36C21BDF6955}"/>
                    </a:ext>
                  </a:extLst>
                </p14:cNvPr>
                <p14:cNvContentPartPr/>
                <p14:nvPr/>
              </p14:nvContentPartPr>
              <p14:xfrm>
                <a:off x="9563216" y="4176469"/>
                <a:ext cx="16920" cy="1126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28FC5573-9CD1-CBB3-4821-36C21BDF695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54576" y="4167829"/>
                  <a:ext cx="34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DD15BAE-75AD-0489-F51B-7913264DDF99}"/>
                    </a:ext>
                  </a:extLst>
                </p14:cNvPr>
                <p14:cNvContentPartPr/>
                <p14:nvPr/>
              </p14:nvContentPartPr>
              <p14:xfrm>
                <a:off x="9589136" y="4021669"/>
                <a:ext cx="102960" cy="27108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DD15BAE-75AD-0489-F51B-7913264DDF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80496" y="4012669"/>
                  <a:ext cx="120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CC8D5DE-86AF-F5E1-7448-EFC6096288AC}"/>
                    </a:ext>
                  </a:extLst>
                </p14:cNvPr>
                <p14:cNvContentPartPr/>
                <p14:nvPr/>
              </p14:nvContentPartPr>
              <p14:xfrm>
                <a:off x="9655376" y="3836269"/>
                <a:ext cx="27000" cy="17640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CC8D5DE-86AF-F5E1-7448-EFC6096288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46376" y="3827269"/>
                  <a:ext cx="44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1E26BB1D-41B7-AC88-294E-2EE709F09775}"/>
                    </a:ext>
                  </a:extLst>
                </p14:cNvPr>
                <p14:cNvContentPartPr/>
                <p14:nvPr/>
              </p14:nvContentPartPr>
              <p14:xfrm>
                <a:off x="9696056" y="4065589"/>
                <a:ext cx="21240" cy="6372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1E26BB1D-41B7-AC88-294E-2EE709F097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87416" y="4056589"/>
                  <a:ext cx="38880" cy="8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53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96316EA-B000-F5B3-0F76-6A4D2EA2025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41C064-CF2A-6E7B-CADE-209C5BFACD52}"/>
              </a:ext>
            </a:extLst>
          </p:cNvPr>
          <p:cNvSpPr txBox="1"/>
          <p:nvPr/>
        </p:nvSpPr>
        <p:spPr>
          <a:xfrm>
            <a:off x="363340" y="205014"/>
            <a:ext cx="573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F020C3-3696-FAFB-DCE7-E67B05B518E2}"/>
              </a:ext>
            </a:extLst>
          </p:cNvPr>
          <p:cNvSpPr txBox="1"/>
          <p:nvPr/>
        </p:nvSpPr>
        <p:spPr>
          <a:xfrm>
            <a:off x="363341" y="1202301"/>
            <a:ext cx="1119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pt-BR" sz="2800" dirty="0">
              <a:solidFill>
                <a:srgbClr val="B100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34EA0E-D9E4-CA68-747B-142A27AEEFAF}"/>
              </a:ext>
            </a:extLst>
          </p:cNvPr>
          <p:cNvSpPr txBox="1"/>
          <p:nvPr/>
        </p:nvSpPr>
        <p:spPr>
          <a:xfrm>
            <a:off x="363340" y="1116694"/>
            <a:ext cx="602983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Andar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direção que está olhando: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C3ADD4C-BA42-D6B2-2407-C297903CDBAA}"/>
              </a:ext>
            </a:extLst>
          </p:cNvPr>
          <p:cNvSpPr txBox="1"/>
          <p:nvPr/>
        </p:nvSpPr>
        <p:spPr>
          <a:xfrm>
            <a:off x="363339" y="1968039"/>
            <a:ext cx="602983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Girar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graus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esquerda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para a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direita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45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05792FD-A2AD-B997-ED91-853B4A47AFEF}"/>
              </a:ext>
            </a:extLst>
          </p:cNvPr>
          <p:cNvSpPr txBox="1"/>
          <p:nvPr/>
        </p:nvSpPr>
        <p:spPr>
          <a:xfrm>
            <a:off x="363338" y="2854439"/>
            <a:ext cx="602983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objeto caso a garra esteja livre: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71E56E-7CA9-C92B-810B-3237DE95DBDB}"/>
              </a:ext>
            </a:extLst>
          </p:cNvPr>
          <p:cNvSpPr txBox="1"/>
          <p:nvPr/>
        </p:nvSpPr>
        <p:spPr>
          <a:xfrm>
            <a:off x="363338" y="3740839"/>
            <a:ext cx="602983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Soltar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objeto que está carregando: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266FC9-8E37-8875-9A34-8B8737A7584A}"/>
              </a:ext>
            </a:extLst>
          </p:cNvPr>
          <p:cNvSpPr txBox="1"/>
          <p:nvPr/>
        </p:nvSpPr>
        <p:spPr>
          <a:xfrm>
            <a:off x="363338" y="4622880"/>
            <a:ext cx="6029839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Repetir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tarefas x vezes: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times: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[tarefas]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605D9D-9752-1FB7-AB5A-DB1F8E9C2EBC}"/>
              </a:ext>
            </a:extLst>
          </p:cNvPr>
          <p:cNvSpPr txBox="1"/>
          <p:nvPr/>
        </p:nvSpPr>
        <p:spPr>
          <a:xfrm>
            <a:off x="5805407" y="1116694"/>
            <a:ext cx="4353448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Checar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carregando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não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objeto: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holding box: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[tarefas]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[tarefas]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  <a:p>
            <a:pPr>
              <a:spcAft>
                <a:spcPts val="600"/>
              </a:spcAft>
            </a:pP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5AB58A-E700-9516-2992-7A01A06606CB}"/>
              </a:ext>
            </a:extLst>
          </p:cNvPr>
          <p:cNvSpPr txBox="1"/>
          <p:nvPr/>
        </p:nvSpPr>
        <p:spPr>
          <a:xfrm>
            <a:off x="5774919" y="3244764"/>
            <a:ext cx="641708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uma ação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consiste em uma sequência de tarefas: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action walk_and_drop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walk x steps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if holding bottle: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drop bottle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stop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spcAft>
                <a:spcPts val="600"/>
              </a:spcAft>
            </a:pP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CD6293D-5CBD-DD52-C32A-9207F3701E23}"/>
              </a:ext>
            </a:extLst>
          </p:cNvPr>
          <p:cNvSpPr txBox="1"/>
          <p:nvPr/>
        </p:nvSpPr>
        <p:spPr>
          <a:xfrm>
            <a:off x="5839697" y="5732916"/>
            <a:ext cx="671564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uma ação definida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passando parâmetros se necessário: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walk_and_drop(10)</a:t>
            </a:r>
          </a:p>
        </p:txBody>
      </p:sp>
    </p:spTree>
    <p:extLst>
      <p:ext uri="{BB962C8B-B14F-4D97-AF65-F5344CB8AC3E}">
        <p14:creationId xmlns:p14="http://schemas.microsoft.com/office/powerpoint/2010/main" val="32904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96316EA-B000-F5B3-0F76-6A4D2EA20253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41C064-CF2A-6E7B-CADE-209C5BFACD52}"/>
              </a:ext>
            </a:extLst>
          </p:cNvPr>
          <p:cNvSpPr txBox="1"/>
          <p:nvPr/>
        </p:nvSpPr>
        <p:spPr>
          <a:xfrm>
            <a:off x="363340" y="205014"/>
            <a:ext cx="573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Curiosidades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F020C3-3696-FAFB-DCE7-E67B05B518E2}"/>
              </a:ext>
            </a:extLst>
          </p:cNvPr>
          <p:cNvSpPr txBox="1"/>
          <p:nvPr/>
        </p:nvSpPr>
        <p:spPr>
          <a:xfrm>
            <a:off x="363340" y="1202301"/>
            <a:ext cx="1119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pt-BR" sz="2800" dirty="0">
              <a:solidFill>
                <a:srgbClr val="B100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3573F2-DDB9-645A-0121-7F7782FDEF24}"/>
              </a:ext>
            </a:extLst>
          </p:cNvPr>
          <p:cNvSpPr txBox="1"/>
          <p:nvPr/>
        </p:nvSpPr>
        <p:spPr>
          <a:xfrm>
            <a:off x="363340" y="1202301"/>
            <a:ext cx="4119883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executar um script em 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Robot-Lang 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impresso no terminal a sequência de ações que o robô está realizando. </a:t>
            </a:r>
          </a:p>
          <a:p>
            <a:pPr>
              <a:spcAft>
                <a:spcPts val="600"/>
              </a:spcAft>
            </a:pP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linguagem foi inspirada na disciplina de 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 Computacional 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3° semestre do curso de Engenharia de Computação</a:t>
            </a:r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800" dirty="0">
                <a:solidFill>
                  <a:srgbClr val="B1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Insper</a:t>
            </a: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BCD3C96-A478-1282-3192-E886A0DA7B55}"/>
              </a:ext>
            </a:extLst>
          </p:cNvPr>
          <p:cNvSpPr/>
          <p:nvPr/>
        </p:nvSpPr>
        <p:spPr>
          <a:xfrm>
            <a:off x="6096001" y="20482"/>
            <a:ext cx="6095999" cy="685800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asdasd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A63878-9CF7-59D0-E573-FED40FE40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0" r="10498"/>
          <a:stretch/>
        </p:blipFill>
        <p:spPr>
          <a:xfrm>
            <a:off x="6939950" y="1352369"/>
            <a:ext cx="4408099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96316EA-B000-F5B3-0F76-6A4D2EA2025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41C064-CF2A-6E7B-CADE-209C5BFACD52}"/>
              </a:ext>
            </a:extLst>
          </p:cNvPr>
          <p:cNvSpPr txBox="1"/>
          <p:nvPr/>
        </p:nvSpPr>
        <p:spPr>
          <a:xfrm>
            <a:off x="363340" y="205014"/>
            <a:ext cx="573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F020C3-3696-FAFB-DCE7-E67B05B518E2}"/>
              </a:ext>
            </a:extLst>
          </p:cNvPr>
          <p:cNvSpPr txBox="1"/>
          <p:nvPr/>
        </p:nvSpPr>
        <p:spPr>
          <a:xfrm>
            <a:off x="363340" y="1202301"/>
            <a:ext cx="1119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pt-BR" sz="2800" dirty="0">
              <a:solidFill>
                <a:srgbClr val="B100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75E87BD-382F-EA42-AC89-882489FC0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56"/>
          <a:stretch/>
        </p:blipFill>
        <p:spPr>
          <a:xfrm>
            <a:off x="363340" y="1047533"/>
            <a:ext cx="2673158" cy="56054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EA68298-D171-3123-A86B-7A458FA9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500" y="2093697"/>
            <a:ext cx="2598645" cy="3513124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97E9959-219A-19FA-BA9A-BF2EC7ED2DBE}"/>
              </a:ext>
            </a:extLst>
          </p:cNvPr>
          <p:cNvCxnSpPr>
            <a:cxnSpLocks/>
          </p:cNvCxnSpPr>
          <p:nvPr/>
        </p:nvCxnSpPr>
        <p:spPr>
          <a:xfrm>
            <a:off x="3565000" y="3850260"/>
            <a:ext cx="27754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0830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Neue Haas Grotesk Text Pro</vt:lpstr>
      <vt:lpstr>Times New Roman</vt:lpstr>
      <vt:lpstr>AccentBoxVTI</vt:lpstr>
      <vt:lpstr>Lógica da Computação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da Computação</dc:title>
  <dc:creator>Raphael Lahiry Cabilio Mammana de Barros</dc:creator>
  <cp:lastModifiedBy>Raphael Lahiry Cabilio Mammana de Barros</cp:lastModifiedBy>
  <cp:revision>1</cp:revision>
  <dcterms:created xsi:type="dcterms:W3CDTF">2023-06-11T23:10:23Z</dcterms:created>
  <dcterms:modified xsi:type="dcterms:W3CDTF">2023-06-12T02:09:36Z</dcterms:modified>
</cp:coreProperties>
</file>