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68" r:id="rId5"/>
    <p:sldId id="267" r:id="rId6"/>
    <p:sldId id="269" r:id="rId7"/>
    <p:sldId id="262" r:id="rId8"/>
    <p:sldId id="263" r:id="rId9"/>
    <p:sldId id="264" r:id="rId10"/>
    <p:sldId id="265" r:id="rId11"/>
    <p:sldId id="26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849438-E930-42CF-8D20-8AB0B3EB1B50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54C114A-F12C-4E74-8BB1-5211D508B6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07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9438-E930-42CF-8D20-8AB0B3EB1B50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114A-F12C-4E74-8BB1-5211D508B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77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9438-E930-42CF-8D20-8AB0B3EB1B50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114A-F12C-4E74-8BB1-5211D508B6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962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9438-E930-42CF-8D20-8AB0B3EB1B50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114A-F12C-4E74-8BB1-5211D508B6F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927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9438-E930-42CF-8D20-8AB0B3EB1B50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114A-F12C-4E74-8BB1-5211D508B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417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9438-E930-42CF-8D20-8AB0B3EB1B50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114A-F12C-4E74-8BB1-5211D508B6F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299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9438-E930-42CF-8D20-8AB0B3EB1B50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114A-F12C-4E74-8BB1-5211D508B6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31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9438-E930-42CF-8D20-8AB0B3EB1B50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114A-F12C-4E74-8BB1-5211D508B6F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697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9438-E930-42CF-8D20-8AB0B3EB1B50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114A-F12C-4E74-8BB1-5211D508B6F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33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9438-E930-42CF-8D20-8AB0B3EB1B50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114A-F12C-4E74-8BB1-5211D508B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83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9438-E930-42CF-8D20-8AB0B3EB1B50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114A-F12C-4E74-8BB1-5211D508B6F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8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9438-E930-42CF-8D20-8AB0B3EB1B50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114A-F12C-4E74-8BB1-5211D508B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70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9438-E930-42CF-8D20-8AB0B3EB1B50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114A-F12C-4E74-8BB1-5211D508B6F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15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9438-E930-42CF-8D20-8AB0B3EB1B50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114A-F12C-4E74-8BB1-5211D508B6F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9438-E930-42CF-8D20-8AB0B3EB1B50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114A-F12C-4E74-8BB1-5211D508B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45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9438-E930-42CF-8D20-8AB0B3EB1B50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114A-F12C-4E74-8BB1-5211D508B6F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49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9438-E930-42CF-8D20-8AB0B3EB1B50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C114A-F12C-4E74-8BB1-5211D508B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17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849438-E930-42CF-8D20-8AB0B3EB1B50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4C114A-F12C-4E74-8BB1-5211D508B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09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aurabh00007/diabetescsv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661B-A685-F2DB-E3A8-FD0D7E198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Predictive Analysis of Diabetes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06579-2E12-2AA2-8DA8-33AA834149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err="1"/>
              <a:t>Rutuja</a:t>
            </a:r>
            <a:r>
              <a:rPr lang="en-IN" b="1" dirty="0"/>
              <a:t> Jadhav – A20539073</a:t>
            </a:r>
          </a:p>
          <a:p>
            <a:r>
              <a:rPr lang="en-IN" b="1" dirty="0" err="1"/>
              <a:t>Motupalli</a:t>
            </a:r>
            <a:r>
              <a:rPr lang="en-IN" b="1" dirty="0"/>
              <a:t> Lakshmi </a:t>
            </a:r>
            <a:r>
              <a:rPr lang="en-IN" b="1" dirty="0" err="1"/>
              <a:t>Lahitha</a:t>
            </a:r>
            <a:r>
              <a:rPr lang="en-IN" b="1" dirty="0"/>
              <a:t> – A20550762</a:t>
            </a:r>
          </a:p>
          <a:p>
            <a:r>
              <a:rPr lang="en-IN" b="1" dirty="0" err="1"/>
              <a:t>Lekhana</a:t>
            </a:r>
            <a:r>
              <a:rPr lang="en-IN" b="1" dirty="0"/>
              <a:t> Sai </a:t>
            </a:r>
            <a:r>
              <a:rPr lang="en-IN" b="1" dirty="0" err="1"/>
              <a:t>Mikkilineni</a:t>
            </a:r>
            <a:r>
              <a:rPr lang="en-IN" b="1" dirty="0"/>
              <a:t> – A20545604</a:t>
            </a:r>
          </a:p>
          <a:p>
            <a:r>
              <a:rPr lang="en-IN" b="1" dirty="0"/>
              <a:t>Deepika Regulavalasa – A20526663</a:t>
            </a:r>
          </a:p>
        </p:txBody>
      </p:sp>
    </p:spTree>
    <p:extLst>
      <p:ext uri="{BB962C8B-B14F-4D97-AF65-F5344CB8AC3E}">
        <p14:creationId xmlns:p14="http://schemas.microsoft.com/office/powerpoint/2010/main" val="4121635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745ADE-B920-2D1E-ABA5-E5ADCE4CE646}"/>
              </a:ext>
            </a:extLst>
          </p:cNvPr>
          <p:cNvSpPr txBox="1"/>
          <p:nvPr/>
        </p:nvSpPr>
        <p:spPr>
          <a:xfrm>
            <a:off x="1621604" y="2013228"/>
            <a:ext cx="909262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Insights Gained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Models accurately captured relationships between medical features and diabetes onset.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Dimensionality reduction techniques, clustering, and model tuning complemented each other in delivering robust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Key Takeaway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The results confirm that machine learning can provide actionable insights into diabetes risk factors, supporting early diagnosis and treatment.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993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FC96DD-5F22-9BAE-D3B4-34C5C577782F}"/>
              </a:ext>
            </a:extLst>
          </p:cNvPr>
          <p:cNvSpPr txBox="1"/>
          <p:nvPr/>
        </p:nvSpPr>
        <p:spPr>
          <a:xfrm>
            <a:off x="3364785" y="1582220"/>
            <a:ext cx="4931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Conclusion &amp; Future Scope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BD51B69-AE33-93AE-9693-6B2A38B61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073" y="2350746"/>
            <a:ext cx="798302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models,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achieving 80.5% accuracy, identified Glucose, BMI, and Insulin as critical predictors for diabetes diagnosis.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 includes enhancing accuracy, integrating models into healthcare systems, and supporting public health initiatives.</a:t>
            </a:r>
          </a:p>
        </p:txBody>
      </p:sp>
    </p:spTree>
    <p:extLst>
      <p:ext uri="{BB962C8B-B14F-4D97-AF65-F5344CB8AC3E}">
        <p14:creationId xmlns:p14="http://schemas.microsoft.com/office/powerpoint/2010/main" val="228483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9D51F5-9D1E-3663-8FD3-D4392DD39BA6}"/>
              </a:ext>
            </a:extLst>
          </p:cNvPr>
          <p:cNvSpPr txBox="1"/>
          <p:nvPr/>
        </p:nvSpPr>
        <p:spPr>
          <a:xfrm>
            <a:off x="3359650" y="2875002"/>
            <a:ext cx="6174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0108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8978-1335-D743-990E-A709992E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8B5A-7D43-5A87-8FBA-8BAC211C4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To analyze diabetes data and predict outcomes using machine learning.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Scope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Data preprocessing, visualization, unsupervised clustering, and classification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65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14260B-97CA-440E-CCE8-B7173B59AD40}"/>
              </a:ext>
            </a:extLst>
          </p:cNvPr>
          <p:cNvSpPr txBox="1"/>
          <p:nvPr/>
        </p:nvSpPr>
        <p:spPr>
          <a:xfrm>
            <a:off x="893852" y="1510302"/>
            <a:ext cx="979127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Dataset Overview:</a:t>
            </a:r>
            <a:b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Diabetes Dataset contains 768 samples with 8 medical features, such as glucose levels, BMI, and age, and a target variable indicating diabetes presence (0 = Non-diabetic, 1 = Diabetic).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Why We Chose This Dataset:</a:t>
            </a:r>
            <a:b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This well-structured dataset includes key medical indicators relevant to diabetes prediction, making it ideal for applying machine-learning techniques and generating actionable insights.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Dataset: 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  <a:hlinkClick r:id="rId2"/>
              </a:rPr>
              <a:t>diabetes.csv</a:t>
            </a:r>
            <a:endParaRPr lang="en-US" sz="200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24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73C904-DD22-393C-A628-F57F0A46D7C4}"/>
              </a:ext>
            </a:extLst>
          </p:cNvPr>
          <p:cNvSpPr txBox="1"/>
          <p:nvPr/>
        </p:nvSpPr>
        <p:spPr>
          <a:xfrm>
            <a:off x="2928135" y="914400"/>
            <a:ext cx="602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DATA PRE PROCESSING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5DC6305-6F7F-AB53-912F-362EBF232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771" y="2521692"/>
            <a:ext cx="327745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 steps, including handling missing values, normalization, and feature selection, improved data quality, reduced noise, and enhanced model accuracy and interpretability.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FC0569-D77E-C8CC-3E47-9988B6F24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269" y="1624569"/>
            <a:ext cx="4561858" cy="1667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F9B560-5DB3-586C-A955-DD0524CC2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23" y="3565987"/>
            <a:ext cx="5275702" cy="231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2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9A9D21-C896-98C1-BDA1-2C1CA9FFE701}"/>
              </a:ext>
            </a:extLst>
          </p:cNvPr>
          <p:cNvSpPr txBox="1"/>
          <p:nvPr/>
        </p:nvSpPr>
        <p:spPr>
          <a:xfrm>
            <a:off x="2291137" y="986319"/>
            <a:ext cx="7695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EXPLORATORY DATA ANALYSIS (EDA)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BE223-5BDB-A62F-2325-CA8FF4665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269" y="1884926"/>
            <a:ext cx="5270860" cy="383832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D40CE409-825E-9218-899A-B2AFA74D4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10" y="2475751"/>
            <a:ext cx="498125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heatmap revealed strong correlations, such as Glucose with Outcome and moderate ones like BMI with Diabetes Pedigree Function, while analysis highlighted class separability and preprocessing needs for Insulin.</a:t>
            </a:r>
          </a:p>
        </p:txBody>
      </p:sp>
    </p:spTree>
    <p:extLst>
      <p:ext uri="{BB962C8B-B14F-4D97-AF65-F5344CB8AC3E}">
        <p14:creationId xmlns:p14="http://schemas.microsoft.com/office/powerpoint/2010/main" val="19342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CC26B4-2569-22D1-1139-6929B7457EA6}"/>
              </a:ext>
            </a:extLst>
          </p:cNvPr>
          <p:cNvSpPr txBox="1"/>
          <p:nvPr/>
        </p:nvSpPr>
        <p:spPr>
          <a:xfrm>
            <a:off x="3860800" y="749012"/>
            <a:ext cx="635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Dimensionality Reduction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6752A3-C984-75AF-2F2A-6D751898C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430" y="1528750"/>
            <a:ext cx="2598670" cy="20478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247553-0F1A-AFFF-199D-1234C7761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891" y="3594160"/>
            <a:ext cx="2309413" cy="20132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193D94-F545-FB88-1E28-7A304EDBB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1528750"/>
            <a:ext cx="2257598" cy="196655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36D8ED72-314F-8C38-E670-9039F505E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478" y="2710801"/>
            <a:ext cx="527064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PCA, UMAP, and t-SNE simplified data visualization, revealed class distinctions, and identified critical patterns for clustering and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69118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EEF2-19DF-0DDC-D093-0102D023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A62D7-ABA1-0E7B-0DA8-CD27A3EF9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533899" cy="3318936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K-Means Clustering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Applied K-Means with 2 clusters to group data into diabetic and non-diabetic categories.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Clusters were visualized using PCA components, highlighting distinct groupings.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Clustering confirmed feature-based separability, providing a foundation for further supervised learning analysis.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3A9EB-BEE0-2A6D-8F94-2A39BA865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45582"/>
            <a:ext cx="4533898" cy="350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4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5FD5-B73E-1900-C825-64B2AB5A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F256E-1854-4A04-47A2-B271CBE1F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Models Used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Logistic Regression, Random Forest,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were implemented to classify diabetic and non-diabetic cases.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Performance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outperformed with the highest accuracy, while Random Forest provided key insights on feature importance.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Combining different models enhanced prediction reliability, showcasing the importance of feature engineering and model tuning.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71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A3CB-5210-4BED-591B-79B0760B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008DD-F880-5E95-6D7D-E79B3DABA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04153"/>
            <a:ext cx="9601196" cy="3667874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Model Performance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outperformed other models with an accuracy of 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80.5%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followed by Random Forest at 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79.7%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and Logistic Regression at 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76.6%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Hyperparameter tuning improved Random Forest’s cross-validation accuracy to 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81.2%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demonstrating the importance of parameter optimization.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Feature Importance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Random Forest and </a:t>
            </a:r>
            <a:r>
              <a:rPr lang="en-US" sz="3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identified 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Glucose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BMI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Insulin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as the most influential features in predicting diabetes.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Feature selection experiments showed that focusing on top features enhanced model performance and reduced complexity.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129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</TotalTime>
  <Words>518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Predictive Analysis of Diabetes</vt:lpstr>
      <vt:lpstr>Introduction</vt:lpstr>
      <vt:lpstr>PowerPoint Presentation</vt:lpstr>
      <vt:lpstr>PowerPoint Presentation</vt:lpstr>
      <vt:lpstr>PowerPoint Presentation</vt:lpstr>
      <vt:lpstr>PowerPoint Presentation</vt:lpstr>
      <vt:lpstr>Unsupervised Learning</vt:lpstr>
      <vt:lpstr>Supervised Learning</vt:lpstr>
      <vt:lpstr>Results and Insights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Deepika zombie</dc:creator>
  <cp:lastModifiedBy>Deepika zombie</cp:lastModifiedBy>
  <cp:revision>4</cp:revision>
  <dcterms:created xsi:type="dcterms:W3CDTF">2024-11-21T05:21:51Z</dcterms:created>
  <dcterms:modified xsi:type="dcterms:W3CDTF">2024-11-21T14:31:59Z</dcterms:modified>
</cp:coreProperties>
</file>