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7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792608-22CE-42A4-AC66-B739F7C7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46C1F4C-7F50-4491-AF93-CB33D023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5750EA-EDAF-4A95-91A1-495D4FAD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31CFE3-F526-4B0D-8652-9ECEB71C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8A57B8-86EF-4F9A-AC7B-240F899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1B8902-D4FA-47FD-BED4-57CB2D6D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FAA98F-F4B9-4E2E-BD50-9C0B20417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5A5F73-CD62-4887-85ED-A343672E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C328F2-B549-4479-9A21-A43DCA7A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024779-8675-428A-8580-CD018B4E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9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9A9470-0C20-485D-8E47-A963DCB5A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5471C9-5D17-4C72-BC6D-F6619F99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199232-82E0-4861-B94E-2AD65C0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DAA595-7F60-4684-9FA1-D3ED8FD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8CFAF1-3755-41F4-B07F-50A56334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A15566-58B9-48E4-AFE6-C6CAD007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23C6B-CC88-42B5-B90D-9740FB05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577E0C-BB7E-480B-A8E0-A554BF0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3BB94A-98A7-4A4B-ADA8-0C9DD9C2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443A7D-6378-4B6C-93F8-D4EEC756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9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51DA8B-C64B-4E36-A199-3B03EB85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67C7BC-9EA0-4443-A383-F942A84C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88C964-CDCF-4196-8C94-4B56424D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ADED40-1A2C-47CD-843A-668BA94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BA9BFE-CDA4-41AC-9679-F13B1D2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A124F3-2AFD-4DE2-AC7E-C2782E6A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E19C-A6B4-469D-BB62-E43A15001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0E37D2-CFB4-4112-87C7-18F7D6712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7A50D0-34C5-4793-A7B9-B31620E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6C780A-E7FD-4811-A6E0-ED731B8E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D006A5-0D59-43FB-B5F7-6DA50ABB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8CD5D7-8883-4243-B34C-56B6FC09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011A0-2551-4438-B5FA-4DBCBB4E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F702A0-AD02-4937-A51A-8D287EDA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C51535F-A079-420A-9713-C059B73E2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FBBB467-8F49-4824-B72F-F47126922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2E1B39-19C8-4BDD-BE7D-F7E90925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034DB50-E06B-404F-A11B-30B6BBE7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DA53B0-A88C-4FA9-912C-BEE253EF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EA1C9C-E345-4265-901F-DF743482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301D966-8AF6-4008-8DD9-F0B4910D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E5390BC-9B98-4F82-AFFE-0052E3F9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2E735A-4939-4318-969C-46B6332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DB61554-6E22-4C17-B6E4-C12DBC8F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2433DD-DF8E-4A5F-A515-EFC410CF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9BF2D9F-200A-4029-B6BA-220E4C1D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34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CE1272-27F3-4396-9319-7A4AAFC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676229-0A89-48B3-8CD4-5B07312D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02B4ED-C2C5-497F-9278-0271018D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FCD853-A7C3-406E-A433-D9B37163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1869F7-AA66-47A6-9E4A-09A02B0B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E683F4-EA01-4FA5-B9C2-CCB5145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21E7B8-8F8F-492D-BAEF-631472A7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8783F5-1D82-4D91-8BB4-32DBE507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738468-7440-44DF-BCB6-9E7F4694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0CEB57-514F-498E-BE74-C8A6E108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491EA4-68FD-4096-90B1-78D00AA3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ABDE65-EF21-4258-8287-A27B4C57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16F3504-CA68-4E38-A6E5-DD588EF3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8BA137-9307-4E3F-A1D1-869BBE38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5FD766-4132-4E29-83B1-2349CE316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36C1-7662-4EA8-80EE-084A4F3A2AB7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CD97FF-8BDD-49C6-87C6-0775096D8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228827-370A-4503-AC03-617DEA5D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FF8F-5FD8-4DF3-A104-36A67C0B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hmacunaator/programmingcl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88.166.113.5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A2B4D67C-376C-4DFD-AB85-673FF218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925585"/>
          </a:xfrm>
        </p:spPr>
        <p:txBody>
          <a:bodyPr>
            <a:norm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&lt;!DOCTYPE html&gt;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……..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&lt;html </a:t>
            </a:r>
            <a:r>
              <a:rPr lang="en-GB" dirty="0" err="1">
                <a:latin typeface="Arial Rounded MT Bold" panose="020F0704030504030204" pitchFamily="34" charset="0"/>
              </a:rPr>
              <a:t>lang</a:t>
            </a:r>
            <a:r>
              <a:rPr lang="en-GB" dirty="0">
                <a:latin typeface="Arial Rounded MT Bold" panose="020F0704030504030204" pitchFamily="34" charset="0"/>
              </a:rPr>
              <a:t>="</a:t>
            </a:r>
            <a:r>
              <a:rPr lang="en-GB" dirty="0" err="1">
                <a:latin typeface="Arial Rounded MT Bold" panose="020F0704030504030204" pitchFamily="34" charset="0"/>
              </a:rPr>
              <a:t>en</a:t>
            </a:r>
            <a:r>
              <a:rPr lang="en-GB" dirty="0">
                <a:latin typeface="Arial Rounded MT Bold" panose="020F0704030504030204" pitchFamily="34" charset="0"/>
              </a:rPr>
              <a:t>"&gt;     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..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&lt;head&gt;                           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    &lt;meta charset="UTF-8"&gt;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   		  &lt;title&gt;Programming Club Day 2&lt;/title&gt;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&lt;/head&gt;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 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 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&lt;body&gt;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 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				 &lt;h1&gt;Introduction to HTML&lt;h1&gt;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&lt;/body&gt;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GB" dirty="0">
                <a:latin typeface="Arial Rounded MT Bold" panose="020F0704030504030204" pitchFamily="34" charset="0"/>
              </a:rPr>
              <a:t>&lt;/html&gt;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     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1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EBA43A6-3A79-4C98-91A4-2368B3D5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746" y="-83976"/>
            <a:ext cx="12403745" cy="6997635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5067B94B-5672-4BF3-8B79-5A59FFB4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874" y="-83976"/>
            <a:ext cx="12192000" cy="1325563"/>
          </a:xfrm>
        </p:spPr>
        <p:txBody>
          <a:bodyPr/>
          <a:lstStyle/>
          <a:p>
            <a:r>
              <a:rPr lang="en-GB" b="1" dirty="0">
                <a:latin typeface="AnticFont" pitchFamily="2" charset="0"/>
              </a:rPr>
              <a:t>BORIS! AMERICANS ARE INVADING US AGAIN!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EDE256-8E62-4502-9942-4A621794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601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dirty="0">
              <a:latin typeface="AnticFont" pitchFamily="2" charset="0"/>
            </a:endParaRPr>
          </a:p>
          <a:p>
            <a:pPr marL="0" indent="0" algn="ctr">
              <a:buNone/>
            </a:pPr>
            <a:r>
              <a:rPr lang="en-GB" sz="8000" dirty="0">
                <a:latin typeface="AnticFont" pitchFamily="2" charset="0"/>
              </a:rPr>
              <a:t>SEND BACK UP!</a:t>
            </a:r>
          </a:p>
        </p:txBody>
      </p:sp>
    </p:spTree>
    <p:extLst>
      <p:ext uri="{BB962C8B-B14F-4D97-AF65-F5344CB8AC3E}">
        <p14:creationId xmlns:p14="http://schemas.microsoft.com/office/powerpoint/2010/main" val="423673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BC2E60-5691-4AC3-B929-93459193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&lt;h2&gt;Boris Sent The Programming Club -Official- Mini Website?&lt;h2&gt;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637219-C0A1-4065-9F52-E783D9EA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Oh? Is that a new Pokemon? What’s that?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This 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https://github.com/Lahmacunaator/programmingclub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A91F808-3B14-4A26-9931-99F9CB861E8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21856" t="16835" r="61066" b="1238"/>
          <a:stretch/>
        </p:blipFill>
        <p:spPr>
          <a:xfrm>
            <a:off x="-2126795" y="3429000"/>
            <a:ext cx="1076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B5A81C-182D-499B-991B-75F1DA74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You! Yes, you! You Don’t Want to Use GitHub?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51F198-109F-4C99-8AD4-BF224F80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airdrop contains this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http://188.166.113.53/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Maybe you should try it!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But still download the files from GitHub otherwise you can’t have the examples!☺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46E3C1B-DE8B-4D6F-80A2-73C23F0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NOW LET’S DECIPHER THOSE SECRET AMERICAN CODES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E1D5EF-55D1-44A2-8D6C-BE71988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files you have downloaded from GitHub</a:t>
            </a:r>
          </a:p>
        </p:txBody>
      </p:sp>
    </p:spTree>
    <p:extLst>
      <p:ext uri="{BB962C8B-B14F-4D97-AF65-F5344CB8AC3E}">
        <p14:creationId xmlns:p14="http://schemas.microsoft.com/office/powerpoint/2010/main" val="154929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134</Words>
  <Application>Microsoft Office PowerPoint</Application>
  <PresentationFormat>Geniş ekran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AnticFont</vt:lpstr>
      <vt:lpstr>Arial</vt:lpstr>
      <vt:lpstr>Arial Rounded MT Bold</vt:lpstr>
      <vt:lpstr>Calibri</vt:lpstr>
      <vt:lpstr>Calibri Light</vt:lpstr>
      <vt:lpstr>Wingdings</vt:lpstr>
      <vt:lpstr>Office Teması</vt:lpstr>
      <vt:lpstr>PowerPoint Sunusu</vt:lpstr>
      <vt:lpstr>BORIS! AMERICANS ARE INVADING US AGAIN!</vt:lpstr>
      <vt:lpstr>&lt;h2&gt;Boris Sent The Programming Club -Official- Mini Website?&lt;h2&gt;</vt:lpstr>
      <vt:lpstr>You! Yes, you! You Don’t Want to Use GitHub?</vt:lpstr>
      <vt:lpstr>NOW LET’S DECIPHER THOSE SECRET AMERICAN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Barış Can Soy</dc:creator>
  <cp:lastModifiedBy>Barış Can Soy</cp:lastModifiedBy>
  <cp:revision>4</cp:revision>
  <dcterms:created xsi:type="dcterms:W3CDTF">2018-12-12T09:43:35Z</dcterms:created>
  <dcterms:modified xsi:type="dcterms:W3CDTF">2018-12-12T10:19:01Z</dcterms:modified>
</cp:coreProperties>
</file>