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70" r:id="rId4"/>
    <p:sldId id="257" r:id="rId5"/>
    <p:sldId id="276" r:id="rId6"/>
    <p:sldId id="275" r:id="rId7"/>
    <p:sldId id="271" r:id="rId8"/>
    <p:sldId id="272" r:id="rId9"/>
    <p:sldId id="273" r:id="rId10"/>
    <p:sldId id="274" r:id="rId11"/>
    <p:sldId id="260" r:id="rId12"/>
    <p:sldId id="261" r:id="rId13"/>
    <p:sldId id="262" r:id="rId14"/>
    <p:sldId id="263" r:id="rId15"/>
    <p:sldId id="267" r:id="rId16"/>
    <p:sldId id="265" r:id="rId17"/>
    <p:sldId id="266" r:id="rId18"/>
    <p:sldId id="268" r:id="rId19"/>
    <p:sldId id="277" r:id="rId20"/>
    <p:sldId id="269"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232A"/>
    <a:srgbClr val="EDF1F0"/>
    <a:srgbClr val="59C8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77" autoAdjust="0"/>
    <p:restoredTop sz="94660"/>
  </p:normalViewPr>
  <p:slideViewPr>
    <p:cSldViewPr snapToGrid="0">
      <p:cViewPr varScale="1">
        <p:scale>
          <a:sx n="85" d="100"/>
          <a:sy n="85" d="100"/>
        </p:scale>
        <p:origin x="226" y="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E8160-0F8A-1007-5545-63FC592A895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CF1EE85-04D5-AF0B-D81D-2516A29CB8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EDF8E9B-A1A0-7C4E-96E0-C292AA2BFC0F}"/>
              </a:ext>
            </a:extLst>
          </p:cNvPr>
          <p:cNvSpPr>
            <a:spLocks noGrp="1"/>
          </p:cNvSpPr>
          <p:nvPr>
            <p:ph type="dt" sz="half" idx="10"/>
          </p:nvPr>
        </p:nvSpPr>
        <p:spPr/>
        <p:txBody>
          <a:bodyPr/>
          <a:lstStyle/>
          <a:p>
            <a:fld id="{CCA607C2-EB75-4839-B0FA-E9A21038B98E}"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A5EA40B8-FC56-B431-3DB9-97AD3A70F5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DEBC87-415F-C287-1238-BD281AFFE69A}"/>
              </a:ext>
            </a:extLst>
          </p:cNvPr>
          <p:cNvSpPr>
            <a:spLocks noGrp="1"/>
          </p:cNvSpPr>
          <p:nvPr>
            <p:ph type="sldNum" sz="quarter" idx="12"/>
          </p:nvPr>
        </p:nvSpPr>
        <p:spPr/>
        <p:txBody>
          <a:bodyPr/>
          <a:lstStyle/>
          <a:p>
            <a:fld id="{183BC16B-8143-4CBB-B736-7A1262AAD93C}" type="slidenum">
              <a:rPr lang="zh-CN" altLang="en-US" smtClean="0"/>
              <a:t>‹#›</a:t>
            </a:fld>
            <a:endParaRPr lang="zh-CN" altLang="en-US"/>
          </a:p>
        </p:txBody>
      </p:sp>
    </p:spTree>
    <p:extLst>
      <p:ext uri="{BB962C8B-B14F-4D97-AF65-F5344CB8AC3E}">
        <p14:creationId xmlns:p14="http://schemas.microsoft.com/office/powerpoint/2010/main" val="60868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B86259-E3A5-70C3-1BA9-D947B813EEA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E50634F-70D2-7D13-3C72-F0913CFA004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ACF7F1A-B981-0A96-3AE0-549E9F10B290}"/>
              </a:ext>
            </a:extLst>
          </p:cNvPr>
          <p:cNvSpPr>
            <a:spLocks noGrp="1"/>
          </p:cNvSpPr>
          <p:nvPr>
            <p:ph type="dt" sz="half" idx="10"/>
          </p:nvPr>
        </p:nvSpPr>
        <p:spPr/>
        <p:txBody>
          <a:bodyPr/>
          <a:lstStyle/>
          <a:p>
            <a:fld id="{CCA607C2-EB75-4839-B0FA-E9A21038B98E}"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47BA8B1F-9A1F-FFC8-6983-7FE9C85359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327A95-EB04-12C7-5891-F4897EC22367}"/>
              </a:ext>
            </a:extLst>
          </p:cNvPr>
          <p:cNvSpPr>
            <a:spLocks noGrp="1"/>
          </p:cNvSpPr>
          <p:nvPr>
            <p:ph type="sldNum" sz="quarter" idx="12"/>
          </p:nvPr>
        </p:nvSpPr>
        <p:spPr/>
        <p:txBody>
          <a:bodyPr/>
          <a:lstStyle/>
          <a:p>
            <a:fld id="{183BC16B-8143-4CBB-B736-7A1262AAD93C}" type="slidenum">
              <a:rPr lang="zh-CN" altLang="en-US" smtClean="0"/>
              <a:t>‹#›</a:t>
            </a:fld>
            <a:endParaRPr lang="zh-CN" altLang="en-US"/>
          </a:p>
        </p:txBody>
      </p:sp>
    </p:spTree>
    <p:extLst>
      <p:ext uri="{BB962C8B-B14F-4D97-AF65-F5344CB8AC3E}">
        <p14:creationId xmlns:p14="http://schemas.microsoft.com/office/powerpoint/2010/main" val="3370260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4DD267C-03A6-ED9F-F512-88422587DD4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529577D-4A47-699E-1086-06806134926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45DC434-159E-241A-DDFA-F5EE8CA62632}"/>
              </a:ext>
            </a:extLst>
          </p:cNvPr>
          <p:cNvSpPr>
            <a:spLocks noGrp="1"/>
          </p:cNvSpPr>
          <p:nvPr>
            <p:ph type="dt" sz="half" idx="10"/>
          </p:nvPr>
        </p:nvSpPr>
        <p:spPr/>
        <p:txBody>
          <a:bodyPr/>
          <a:lstStyle/>
          <a:p>
            <a:fld id="{CCA607C2-EB75-4839-B0FA-E9A21038B98E}"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781AD4BF-F25B-3302-7C25-6836F620D1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FF6E4C-3AF0-C553-05BD-E47DBA895541}"/>
              </a:ext>
            </a:extLst>
          </p:cNvPr>
          <p:cNvSpPr>
            <a:spLocks noGrp="1"/>
          </p:cNvSpPr>
          <p:nvPr>
            <p:ph type="sldNum" sz="quarter" idx="12"/>
          </p:nvPr>
        </p:nvSpPr>
        <p:spPr/>
        <p:txBody>
          <a:bodyPr/>
          <a:lstStyle/>
          <a:p>
            <a:fld id="{183BC16B-8143-4CBB-B736-7A1262AAD93C}" type="slidenum">
              <a:rPr lang="zh-CN" altLang="en-US" smtClean="0"/>
              <a:t>‹#›</a:t>
            </a:fld>
            <a:endParaRPr lang="zh-CN" altLang="en-US"/>
          </a:p>
        </p:txBody>
      </p:sp>
    </p:spTree>
    <p:extLst>
      <p:ext uri="{BB962C8B-B14F-4D97-AF65-F5344CB8AC3E}">
        <p14:creationId xmlns:p14="http://schemas.microsoft.com/office/powerpoint/2010/main" val="537211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20518A-2661-5BDA-2E97-366F7DF00CD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4645482-8B39-0A61-A629-3D579647086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30EE27-557E-4BE2-FEE0-C1873AAE3A21}"/>
              </a:ext>
            </a:extLst>
          </p:cNvPr>
          <p:cNvSpPr>
            <a:spLocks noGrp="1"/>
          </p:cNvSpPr>
          <p:nvPr>
            <p:ph type="dt" sz="half" idx="10"/>
          </p:nvPr>
        </p:nvSpPr>
        <p:spPr/>
        <p:txBody>
          <a:bodyPr/>
          <a:lstStyle/>
          <a:p>
            <a:fld id="{CCA607C2-EB75-4839-B0FA-E9A21038B98E}"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19FD2BCF-885E-DCE1-F5F8-37A83EE462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EACF87-5B4E-FE94-F65F-856EB6C1F764}"/>
              </a:ext>
            </a:extLst>
          </p:cNvPr>
          <p:cNvSpPr>
            <a:spLocks noGrp="1"/>
          </p:cNvSpPr>
          <p:nvPr>
            <p:ph type="sldNum" sz="quarter" idx="12"/>
          </p:nvPr>
        </p:nvSpPr>
        <p:spPr/>
        <p:txBody>
          <a:bodyPr/>
          <a:lstStyle/>
          <a:p>
            <a:fld id="{183BC16B-8143-4CBB-B736-7A1262AAD93C}" type="slidenum">
              <a:rPr lang="zh-CN" altLang="en-US" smtClean="0"/>
              <a:t>‹#›</a:t>
            </a:fld>
            <a:endParaRPr lang="zh-CN" altLang="en-US"/>
          </a:p>
        </p:txBody>
      </p:sp>
    </p:spTree>
    <p:extLst>
      <p:ext uri="{BB962C8B-B14F-4D97-AF65-F5344CB8AC3E}">
        <p14:creationId xmlns:p14="http://schemas.microsoft.com/office/powerpoint/2010/main" val="1408015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BCCE06-FFAC-6207-DEFF-A59A87E360A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552ECF8-D90E-D47A-50FD-6A72E059C1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0BCD33C-5606-A4D8-DD75-C3AB10A45288}"/>
              </a:ext>
            </a:extLst>
          </p:cNvPr>
          <p:cNvSpPr>
            <a:spLocks noGrp="1"/>
          </p:cNvSpPr>
          <p:nvPr>
            <p:ph type="dt" sz="half" idx="10"/>
          </p:nvPr>
        </p:nvSpPr>
        <p:spPr/>
        <p:txBody>
          <a:bodyPr/>
          <a:lstStyle/>
          <a:p>
            <a:fld id="{CCA607C2-EB75-4839-B0FA-E9A21038B98E}"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E83EC478-BCE6-4064-4B4B-69213A3EE9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623BC8-AE58-3BCE-963F-1B551800A618}"/>
              </a:ext>
            </a:extLst>
          </p:cNvPr>
          <p:cNvSpPr>
            <a:spLocks noGrp="1"/>
          </p:cNvSpPr>
          <p:nvPr>
            <p:ph type="sldNum" sz="quarter" idx="12"/>
          </p:nvPr>
        </p:nvSpPr>
        <p:spPr/>
        <p:txBody>
          <a:bodyPr/>
          <a:lstStyle/>
          <a:p>
            <a:fld id="{183BC16B-8143-4CBB-B736-7A1262AAD93C}" type="slidenum">
              <a:rPr lang="zh-CN" altLang="en-US" smtClean="0"/>
              <a:t>‹#›</a:t>
            </a:fld>
            <a:endParaRPr lang="zh-CN" altLang="en-US"/>
          </a:p>
        </p:txBody>
      </p:sp>
    </p:spTree>
    <p:extLst>
      <p:ext uri="{BB962C8B-B14F-4D97-AF65-F5344CB8AC3E}">
        <p14:creationId xmlns:p14="http://schemas.microsoft.com/office/powerpoint/2010/main" val="17323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4F5EEA-7B5F-9F8D-CB36-442ACEAA37B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3430B6D-0D12-1648-58D0-82D4EE9413B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3E02250-883E-9879-17A6-9F4554F1198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CDD5208-7F15-F6D2-A7C5-538F81A1953B}"/>
              </a:ext>
            </a:extLst>
          </p:cNvPr>
          <p:cNvSpPr>
            <a:spLocks noGrp="1"/>
          </p:cNvSpPr>
          <p:nvPr>
            <p:ph type="dt" sz="half" idx="10"/>
          </p:nvPr>
        </p:nvSpPr>
        <p:spPr/>
        <p:txBody>
          <a:bodyPr/>
          <a:lstStyle/>
          <a:p>
            <a:fld id="{CCA607C2-EB75-4839-B0FA-E9A21038B98E}" type="datetimeFigureOut">
              <a:rPr lang="zh-CN" altLang="en-US" smtClean="0"/>
              <a:t>2022/11/1</a:t>
            </a:fld>
            <a:endParaRPr lang="zh-CN" altLang="en-US"/>
          </a:p>
        </p:txBody>
      </p:sp>
      <p:sp>
        <p:nvSpPr>
          <p:cNvPr id="6" name="页脚占位符 5">
            <a:extLst>
              <a:ext uri="{FF2B5EF4-FFF2-40B4-BE49-F238E27FC236}">
                <a16:creationId xmlns:a16="http://schemas.microsoft.com/office/drawing/2014/main" id="{AE238D10-8CF3-F474-7493-5D4D6F4E8FB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1A44D1-BBD7-AA9D-5388-114DDA4CB334}"/>
              </a:ext>
            </a:extLst>
          </p:cNvPr>
          <p:cNvSpPr>
            <a:spLocks noGrp="1"/>
          </p:cNvSpPr>
          <p:nvPr>
            <p:ph type="sldNum" sz="quarter" idx="12"/>
          </p:nvPr>
        </p:nvSpPr>
        <p:spPr/>
        <p:txBody>
          <a:bodyPr/>
          <a:lstStyle/>
          <a:p>
            <a:fld id="{183BC16B-8143-4CBB-B736-7A1262AAD93C}" type="slidenum">
              <a:rPr lang="zh-CN" altLang="en-US" smtClean="0"/>
              <a:t>‹#›</a:t>
            </a:fld>
            <a:endParaRPr lang="zh-CN" altLang="en-US"/>
          </a:p>
        </p:txBody>
      </p:sp>
    </p:spTree>
    <p:extLst>
      <p:ext uri="{BB962C8B-B14F-4D97-AF65-F5344CB8AC3E}">
        <p14:creationId xmlns:p14="http://schemas.microsoft.com/office/powerpoint/2010/main" val="3896790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1930A0-F520-7383-0F00-5F2B9C5F709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5091F21-3518-B173-E29F-6706F0C8FD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07448C5-95AF-C697-3C44-CFF52173249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1395AC4-24CB-7A58-04F4-EC284E45B6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EB269EA-6A6B-4C46-37B3-07BA6BF6303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B3A9CA6-5D16-A093-40D4-DBABAE73C8B5}"/>
              </a:ext>
            </a:extLst>
          </p:cNvPr>
          <p:cNvSpPr>
            <a:spLocks noGrp="1"/>
          </p:cNvSpPr>
          <p:nvPr>
            <p:ph type="dt" sz="half" idx="10"/>
          </p:nvPr>
        </p:nvSpPr>
        <p:spPr/>
        <p:txBody>
          <a:bodyPr/>
          <a:lstStyle/>
          <a:p>
            <a:fld id="{CCA607C2-EB75-4839-B0FA-E9A21038B98E}" type="datetimeFigureOut">
              <a:rPr lang="zh-CN" altLang="en-US" smtClean="0"/>
              <a:t>2022/11/1</a:t>
            </a:fld>
            <a:endParaRPr lang="zh-CN" altLang="en-US"/>
          </a:p>
        </p:txBody>
      </p:sp>
      <p:sp>
        <p:nvSpPr>
          <p:cNvPr id="8" name="页脚占位符 7">
            <a:extLst>
              <a:ext uri="{FF2B5EF4-FFF2-40B4-BE49-F238E27FC236}">
                <a16:creationId xmlns:a16="http://schemas.microsoft.com/office/drawing/2014/main" id="{027734ED-E7BC-8E30-3BF3-A9C79CE602C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994963D-5F23-0A2A-CDC8-752758B4C80B}"/>
              </a:ext>
            </a:extLst>
          </p:cNvPr>
          <p:cNvSpPr>
            <a:spLocks noGrp="1"/>
          </p:cNvSpPr>
          <p:nvPr>
            <p:ph type="sldNum" sz="quarter" idx="12"/>
          </p:nvPr>
        </p:nvSpPr>
        <p:spPr/>
        <p:txBody>
          <a:bodyPr/>
          <a:lstStyle/>
          <a:p>
            <a:fld id="{183BC16B-8143-4CBB-B736-7A1262AAD93C}" type="slidenum">
              <a:rPr lang="zh-CN" altLang="en-US" smtClean="0"/>
              <a:t>‹#›</a:t>
            </a:fld>
            <a:endParaRPr lang="zh-CN" altLang="en-US"/>
          </a:p>
        </p:txBody>
      </p:sp>
    </p:spTree>
    <p:extLst>
      <p:ext uri="{BB962C8B-B14F-4D97-AF65-F5344CB8AC3E}">
        <p14:creationId xmlns:p14="http://schemas.microsoft.com/office/powerpoint/2010/main" val="726688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2FFE0-C10B-AE08-0EB2-70BC927BF61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182BDF5-AAFF-E818-B94D-5716D93EA8B8}"/>
              </a:ext>
            </a:extLst>
          </p:cNvPr>
          <p:cNvSpPr>
            <a:spLocks noGrp="1"/>
          </p:cNvSpPr>
          <p:nvPr>
            <p:ph type="dt" sz="half" idx="10"/>
          </p:nvPr>
        </p:nvSpPr>
        <p:spPr/>
        <p:txBody>
          <a:bodyPr/>
          <a:lstStyle/>
          <a:p>
            <a:fld id="{CCA607C2-EB75-4839-B0FA-E9A21038B98E}" type="datetimeFigureOut">
              <a:rPr lang="zh-CN" altLang="en-US" smtClean="0"/>
              <a:t>2022/11/1</a:t>
            </a:fld>
            <a:endParaRPr lang="zh-CN" altLang="en-US"/>
          </a:p>
        </p:txBody>
      </p:sp>
      <p:sp>
        <p:nvSpPr>
          <p:cNvPr id="4" name="页脚占位符 3">
            <a:extLst>
              <a:ext uri="{FF2B5EF4-FFF2-40B4-BE49-F238E27FC236}">
                <a16:creationId xmlns:a16="http://schemas.microsoft.com/office/drawing/2014/main" id="{ADF45202-93A5-6E8A-307F-B4F8FE659DC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264E32B-AE15-1D3A-BD0B-E3D6562DCC83}"/>
              </a:ext>
            </a:extLst>
          </p:cNvPr>
          <p:cNvSpPr>
            <a:spLocks noGrp="1"/>
          </p:cNvSpPr>
          <p:nvPr>
            <p:ph type="sldNum" sz="quarter" idx="12"/>
          </p:nvPr>
        </p:nvSpPr>
        <p:spPr/>
        <p:txBody>
          <a:bodyPr/>
          <a:lstStyle/>
          <a:p>
            <a:fld id="{183BC16B-8143-4CBB-B736-7A1262AAD93C}" type="slidenum">
              <a:rPr lang="zh-CN" altLang="en-US" smtClean="0"/>
              <a:t>‹#›</a:t>
            </a:fld>
            <a:endParaRPr lang="zh-CN" altLang="en-US"/>
          </a:p>
        </p:txBody>
      </p:sp>
    </p:spTree>
    <p:extLst>
      <p:ext uri="{BB962C8B-B14F-4D97-AF65-F5344CB8AC3E}">
        <p14:creationId xmlns:p14="http://schemas.microsoft.com/office/powerpoint/2010/main" val="1413762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4FF6151-4A50-F46C-F80B-377D57B9DA62}"/>
              </a:ext>
            </a:extLst>
          </p:cNvPr>
          <p:cNvSpPr>
            <a:spLocks noGrp="1"/>
          </p:cNvSpPr>
          <p:nvPr>
            <p:ph type="dt" sz="half" idx="10"/>
          </p:nvPr>
        </p:nvSpPr>
        <p:spPr/>
        <p:txBody>
          <a:bodyPr/>
          <a:lstStyle/>
          <a:p>
            <a:fld id="{CCA607C2-EB75-4839-B0FA-E9A21038B98E}" type="datetimeFigureOut">
              <a:rPr lang="zh-CN" altLang="en-US" smtClean="0"/>
              <a:t>2022/11/1</a:t>
            </a:fld>
            <a:endParaRPr lang="zh-CN" altLang="en-US"/>
          </a:p>
        </p:txBody>
      </p:sp>
      <p:sp>
        <p:nvSpPr>
          <p:cNvPr id="3" name="页脚占位符 2">
            <a:extLst>
              <a:ext uri="{FF2B5EF4-FFF2-40B4-BE49-F238E27FC236}">
                <a16:creationId xmlns:a16="http://schemas.microsoft.com/office/drawing/2014/main" id="{46D07511-F770-B91B-7C8A-96162A224DC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D074C2A-1F60-AB9F-3609-F7BA91125FA4}"/>
              </a:ext>
            </a:extLst>
          </p:cNvPr>
          <p:cNvSpPr>
            <a:spLocks noGrp="1"/>
          </p:cNvSpPr>
          <p:nvPr>
            <p:ph type="sldNum" sz="quarter" idx="12"/>
          </p:nvPr>
        </p:nvSpPr>
        <p:spPr/>
        <p:txBody>
          <a:bodyPr/>
          <a:lstStyle/>
          <a:p>
            <a:fld id="{183BC16B-8143-4CBB-B736-7A1262AAD93C}" type="slidenum">
              <a:rPr lang="zh-CN" altLang="en-US" smtClean="0"/>
              <a:t>‹#›</a:t>
            </a:fld>
            <a:endParaRPr lang="zh-CN" altLang="en-US"/>
          </a:p>
        </p:txBody>
      </p:sp>
    </p:spTree>
    <p:extLst>
      <p:ext uri="{BB962C8B-B14F-4D97-AF65-F5344CB8AC3E}">
        <p14:creationId xmlns:p14="http://schemas.microsoft.com/office/powerpoint/2010/main" val="165204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8F5CF3-20AF-6A4C-4EA0-972C01EDBC8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8770A15-9B59-7C9F-E626-D5DAC103AA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1168354-2B2C-653A-96F2-B7E1FDBB65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43ABAFB-EC29-A90B-54E6-9D702AC66CC9}"/>
              </a:ext>
            </a:extLst>
          </p:cNvPr>
          <p:cNvSpPr>
            <a:spLocks noGrp="1"/>
          </p:cNvSpPr>
          <p:nvPr>
            <p:ph type="dt" sz="half" idx="10"/>
          </p:nvPr>
        </p:nvSpPr>
        <p:spPr/>
        <p:txBody>
          <a:bodyPr/>
          <a:lstStyle/>
          <a:p>
            <a:fld id="{CCA607C2-EB75-4839-B0FA-E9A21038B98E}" type="datetimeFigureOut">
              <a:rPr lang="zh-CN" altLang="en-US" smtClean="0"/>
              <a:t>2022/11/1</a:t>
            </a:fld>
            <a:endParaRPr lang="zh-CN" altLang="en-US"/>
          </a:p>
        </p:txBody>
      </p:sp>
      <p:sp>
        <p:nvSpPr>
          <p:cNvPr id="6" name="页脚占位符 5">
            <a:extLst>
              <a:ext uri="{FF2B5EF4-FFF2-40B4-BE49-F238E27FC236}">
                <a16:creationId xmlns:a16="http://schemas.microsoft.com/office/drawing/2014/main" id="{08F731F5-1CFC-E193-B196-A08CD7BEBA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A9AE2EE-EBC6-24C8-3108-7CEDB0519B1D}"/>
              </a:ext>
            </a:extLst>
          </p:cNvPr>
          <p:cNvSpPr>
            <a:spLocks noGrp="1"/>
          </p:cNvSpPr>
          <p:nvPr>
            <p:ph type="sldNum" sz="quarter" idx="12"/>
          </p:nvPr>
        </p:nvSpPr>
        <p:spPr/>
        <p:txBody>
          <a:bodyPr/>
          <a:lstStyle/>
          <a:p>
            <a:fld id="{183BC16B-8143-4CBB-B736-7A1262AAD93C}" type="slidenum">
              <a:rPr lang="zh-CN" altLang="en-US" smtClean="0"/>
              <a:t>‹#›</a:t>
            </a:fld>
            <a:endParaRPr lang="zh-CN" altLang="en-US"/>
          </a:p>
        </p:txBody>
      </p:sp>
    </p:spTree>
    <p:extLst>
      <p:ext uri="{BB962C8B-B14F-4D97-AF65-F5344CB8AC3E}">
        <p14:creationId xmlns:p14="http://schemas.microsoft.com/office/powerpoint/2010/main" val="4063981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BCEC3-6FA6-0366-7013-CC15BB993BB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A8318EE-AA34-2E9C-4AAE-DDA341861E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CC97F97-3AF4-A0F1-0A3C-E4C88154E4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7DBCEB3-6F18-757B-4238-73458C09E642}"/>
              </a:ext>
            </a:extLst>
          </p:cNvPr>
          <p:cNvSpPr>
            <a:spLocks noGrp="1"/>
          </p:cNvSpPr>
          <p:nvPr>
            <p:ph type="dt" sz="half" idx="10"/>
          </p:nvPr>
        </p:nvSpPr>
        <p:spPr/>
        <p:txBody>
          <a:bodyPr/>
          <a:lstStyle/>
          <a:p>
            <a:fld id="{CCA607C2-EB75-4839-B0FA-E9A21038B98E}" type="datetimeFigureOut">
              <a:rPr lang="zh-CN" altLang="en-US" smtClean="0"/>
              <a:t>2022/11/1</a:t>
            </a:fld>
            <a:endParaRPr lang="zh-CN" altLang="en-US"/>
          </a:p>
        </p:txBody>
      </p:sp>
      <p:sp>
        <p:nvSpPr>
          <p:cNvPr id="6" name="页脚占位符 5">
            <a:extLst>
              <a:ext uri="{FF2B5EF4-FFF2-40B4-BE49-F238E27FC236}">
                <a16:creationId xmlns:a16="http://schemas.microsoft.com/office/drawing/2014/main" id="{93B5CA1F-78CB-B0D8-CC14-DEB0A8A6436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F430F32-A98E-1D66-AC5F-B894F1AABBF1}"/>
              </a:ext>
            </a:extLst>
          </p:cNvPr>
          <p:cNvSpPr>
            <a:spLocks noGrp="1"/>
          </p:cNvSpPr>
          <p:nvPr>
            <p:ph type="sldNum" sz="quarter" idx="12"/>
          </p:nvPr>
        </p:nvSpPr>
        <p:spPr/>
        <p:txBody>
          <a:bodyPr/>
          <a:lstStyle/>
          <a:p>
            <a:fld id="{183BC16B-8143-4CBB-B736-7A1262AAD93C}" type="slidenum">
              <a:rPr lang="zh-CN" altLang="en-US" smtClean="0"/>
              <a:t>‹#›</a:t>
            </a:fld>
            <a:endParaRPr lang="zh-CN" altLang="en-US"/>
          </a:p>
        </p:txBody>
      </p:sp>
    </p:spTree>
    <p:extLst>
      <p:ext uri="{BB962C8B-B14F-4D97-AF65-F5344CB8AC3E}">
        <p14:creationId xmlns:p14="http://schemas.microsoft.com/office/powerpoint/2010/main" val="2711371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F8AC699-0A23-B9EE-3EE6-FE1814CB31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421637D-21EF-67FB-4E1E-FE87701062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EC803F-E109-2F02-6ACD-B7E30EA950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A607C2-EB75-4839-B0FA-E9A21038B98E}"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7F66EA34-EE49-1691-0251-51AF41AE2F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1FA8A2C-A33D-4B09-13BD-D86E78DB49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3BC16B-8143-4CBB-B736-7A1262AAD93C}" type="slidenum">
              <a:rPr lang="zh-CN" altLang="en-US" smtClean="0"/>
              <a:t>‹#›</a:t>
            </a:fld>
            <a:endParaRPr lang="zh-CN" altLang="en-US"/>
          </a:p>
        </p:txBody>
      </p:sp>
    </p:spTree>
    <p:extLst>
      <p:ext uri="{BB962C8B-B14F-4D97-AF65-F5344CB8AC3E}">
        <p14:creationId xmlns:p14="http://schemas.microsoft.com/office/powerpoint/2010/main" val="1819780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lahmm.github.io/final_project_rep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B91895F4-FAEA-F6E9-B79C-D361CFEB5B48}"/>
              </a:ext>
            </a:extLst>
          </p:cNvPr>
          <p:cNvSpPr/>
          <p:nvPr/>
        </p:nvSpPr>
        <p:spPr>
          <a:xfrm>
            <a:off x="0" y="-156030"/>
            <a:ext cx="12192000" cy="7014029"/>
          </a:xfrm>
          <a:prstGeom prst="rect">
            <a:avLst/>
          </a:prstGeom>
          <a:solidFill>
            <a:srgbClr val="59C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a:extLst>
              <a:ext uri="{FF2B5EF4-FFF2-40B4-BE49-F238E27FC236}">
                <a16:creationId xmlns:a16="http://schemas.microsoft.com/office/drawing/2014/main" id="{0AE8EF6A-C0F0-9E0D-7411-D9ED656C7ADB}"/>
              </a:ext>
            </a:extLst>
          </p:cNvPr>
          <p:cNvSpPr>
            <a:spLocks noGrp="1"/>
          </p:cNvSpPr>
          <p:nvPr>
            <p:ph type="ctrTitle"/>
          </p:nvPr>
        </p:nvSpPr>
        <p:spPr>
          <a:xfrm>
            <a:off x="-1" y="979721"/>
            <a:ext cx="12191999" cy="1872343"/>
          </a:xfrm>
        </p:spPr>
        <p:txBody>
          <a:bodyPr>
            <a:normAutofit/>
          </a:bodyPr>
          <a:lstStyle/>
          <a:p>
            <a:r>
              <a:rPr lang="en-US" altLang="zh-CN" sz="4400" dirty="0">
                <a:solidFill>
                  <a:srgbClr val="A9232A"/>
                </a:solidFill>
                <a:effectLst/>
                <a:latin typeface="Leelawadee UI" panose="020B0502040204020203" pitchFamily="34" charset="-34"/>
                <a:cs typeface="Leelawadee UI" panose="020B0502040204020203" pitchFamily="34" charset="-34"/>
              </a:rPr>
              <a:t>Online Education </a:t>
            </a:r>
            <a:r>
              <a:rPr lang="en-US" altLang="zh-CN" sz="4400" dirty="0">
                <a:solidFill>
                  <a:srgbClr val="A9232A"/>
                </a:solidFill>
                <a:latin typeface="Leelawadee UI" panose="020B0502040204020203" pitchFamily="34" charset="-34"/>
                <a:cs typeface="Leelawadee UI" panose="020B0502040204020203" pitchFamily="34" charset="-34"/>
              </a:rPr>
              <a:t>D</a:t>
            </a:r>
            <a:r>
              <a:rPr lang="en-US" altLang="zh-CN" sz="4400" dirty="0">
                <a:solidFill>
                  <a:srgbClr val="A9232A"/>
                </a:solidFill>
                <a:effectLst/>
                <a:latin typeface="Leelawadee UI" panose="020B0502040204020203" pitchFamily="34" charset="-34"/>
                <a:cs typeface="Leelawadee UI" panose="020B0502040204020203" pitchFamily="34" charset="-34"/>
              </a:rPr>
              <a:t>ata </a:t>
            </a:r>
            <a:r>
              <a:rPr lang="en-US" altLang="zh-CN" sz="4400" dirty="0">
                <a:solidFill>
                  <a:srgbClr val="A9232A"/>
                </a:solidFill>
                <a:latin typeface="Leelawadee UI" panose="020B0502040204020203" pitchFamily="34" charset="-34"/>
                <a:cs typeface="Leelawadee UI" panose="020B0502040204020203" pitchFamily="34" charset="-34"/>
              </a:rPr>
              <a:t>A</a:t>
            </a:r>
            <a:r>
              <a:rPr lang="en-US" altLang="zh-CN" sz="4400" dirty="0">
                <a:solidFill>
                  <a:srgbClr val="A9232A"/>
                </a:solidFill>
                <a:effectLst/>
                <a:latin typeface="Leelawadee UI" panose="020B0502040204020203" pitchFamily="34" charset="-34"/>
                <a:cs typeface="Leelawadee UI" panose="020B0502040204020203" pitchFamily="34" charset="-34"/>
              </a:rPr>
              <a:t>nalysis and Forecast</a:t>
            </a:r>
            <a:br>
              <a:rPr lang="en-US" altLang="zh-CN" sz="4400" dirty="0">
                <a:solidFill>
                  <a:srgbClr val="A9232A"/>
                </a:solidFill>
                <a:effectLst/>
                <a:latin typeface="Leelawadee UI" panose="020B0502040204020203" pitchFamily="34" charset="-34"/>
                <a:cs typeface="Leelawadee UI" panose="020B0502040204020203" pitchFamily="34" charset="-34"/>
              </a:rPr>
            </a:br>
            <a:endParaRPr lang="zh-CN" altLang="en-US" sz="8000" dirty="0">
              <a:solidFill>
                <a:srgbClr val="A9232A"/>
              </a:solidFill>
            </a:endParaRPr>
          </a:p>
        </p:txBody>
      </p:sp>
      <p:sp>
        <p:nvSpPr>
          <p:cNvPr id="5" name="副标题 4">
            <a:extLst>
              <a:ext uri="{FF2B5EF4-FFF2-40B4-BE49-F238E27FC236}">
                <a16:creationId xmlns:a16="http://schemas.microsoft.com/office/drawing/2014/main" id="{EF8B4E2F-6283-5D26-E585-511811B68E46}"/>
              </a:ext>
            </a:extLst>
          </p:cNvPr>
          <p:cNvSpPr>
            <a:spLocks noGrp="1"/>
          </p:cNvSpPr>
          <p:nvPr>
            <p:ph type="subTitle" idx="1"/>
          </p:nvPr>
        </p:nvSpPr>
        <p:spPr>
          <a:xfrm>
            <a:off x="-3" y="2524365"/>
            <a:ext cx="12191998" cy="871977"/>
          </a:xfrm>
        </p:spPr>
        <p:txBody>
          <a:bodyPr>
            <a:normAutofit/>
          </a:bodyPr>
          <a:lstStyle/>
          <a:p>
            <a:r>
              <a:rPr lang="en-US" altLang="zh-CN" sz="4800" dirty="0">
                <a:solidFill>
                  <a:srgbClr val="EDF1F0"/>
                </a:solidFill>
                <a:latin typeface="Book Antiqua" panose="02040602050305030304" pitchFamily="18" charset="0"/>
                <a:cs typeface="Leelawadee UI" panose="020B0502040204020203" pitchFamily="34" charset="-34"/>
              </a:rPr>
              <a:t>Group 51</a:t>
            </a:r>
            <a:endParaRPr lang="zh-CN" altLang="en-US" sz="4800" dirty="0">
              <a:solidFill>
                <a:srgbClr val="EDF1F0"/>
              </a:solidFill>
              <a:latin typeface="Book Antiqua" panose="02040602050305030304" pitchFamily="18" charset="0"/>
              <a:cs typeface="Leelawadee UI" panose="020B0502040204020203" pitchFamily="34" charset="-34"/>
            </a:endParaRPr>
          </a:p>
        </p:txBody>
      </p:sp>
      <p:sp>
        <p:nvSpPr>
          <p:cNvPr id="7" name="文本框 6">
            <a:extLst>
              <a:ext uri="{FF2B5EF4-FFF2-40B4-BE49-F238E27FC236}">
                <a16:creationId xmlns:a16="http://schemas.microsoft.com/office/drawing/2014/main" id="{170478A0-1CC7-2E4A-4471-2764443DC121}"/>
              </a:ext>
            </a:extLst>
          </p:cNvPr>
          <p:cNvSpPr txBox="1"/>
          <p:nvPr/>
        </p:nvSpPr>
        <p:spPr>
          <a:xfrm>
            <a:off x="4067624" y="4064001"/>
            <a:ext cx="4056743" cy="707886"/>
          </a:xfrm>
          <a:prstGeom prst="rect">
            <a:avLst/>
          </a:prstGeom>
          <a:noFill/>
        </p:spPr>
        <p:txBody>
          <a:bodyPr wrap="square" rtlCol="0">
            <a:spAutoFit/>
          </a:bodyPr>
          <a:lstStyle/>
          <a:p>
            <a:pPr algn="ctr"/>
            <a:r>
              <a:rPr lang="en-US" altLang="zh-CN" sz="4000" dirty="0">
                <a:solidFill>
                  <a:srgbClr val="EDF1F0"/>
                </a:solidFill>
                <a:latin typeface="Book Antiqua" panose="02040602050305030304" pitchFamily="18" charset="0"/>
                <a:cs typeface="Leelawadee UI" panose="020B0502040204020203" pitchFamily="34" charset="-34"/>
              </a:rPr>
              <a:t>by</a:t>
            </a:r>
            <a:endParaRPr lang="zh-CN" altLang="en-US" sz="4000" dirty="0">
              <a:solidFill>
                <a:srgbClr val="EDF1F0"/>
              </a:solidFill>
              <a:latin typeface="Book Antiqua" panose="02040602050305030304" pitchFamily="18" charset="0"/>
              <a:cs typeface="Leelawadee UI" panose="020B0502040204020203" pitchFamily="34" charset="-34"/>
            </a:endParaRPr>
          </a:p>
        </p:txBody>
      </p:sp>
      <p:sp>
        <p:nvSpPr>
          <p:cNvPr id="8" name="文本框 7">
            <a:extLst>
              <a:ext uri="{FF2B5EF4-FFF2-40B4-BE49-F238E27FC236}">
                <a16:creationId xmlns:a16="http://schemas.microsoft.com/office/drawing/2014/main" id="{9BEEC038-72D2-1A4A-F4A9-B25BAB40F701}"/>
              </a:ext>
            </a:extLst>
          </p:cNvPr>
          <p:cNvSpPr txBox="1"/>
          <p:nvPr/>
        </p:nvSpPr>
        <p:spPr>
          <a:xfrm>
            <a:off x="0" y="5421085"/>
            <a:ext cx="12191999" cy="646331"/>
          </a:xfrm>
          <a:prstGeom prst="rect">
            <a:avLst/>
          </a:prstGeom>
          <a:noFill/>
        </p:spPr>
        <p:txBody>
          <a:bodyPr wrap="square" rtlCol="0">
            <a:spAutoFit/>
          </a:bodyPr>
          <a:lstStyle/>
          <a:p>
            <a:pPr algn="ctr"/>
            <a:r>
              <a:rPr lang="en-US" altLang="zh-CN" sz="3600" dirty="0">
                <a:solidFill>
                  <a:srgbClr val="EDF1F0"/>
                </a:solidFill>
                <a:latin typeface="Book Antiqua" panose="02040602050305030304" pitchFamily="18" charset="0"/>
              </a:rPr>
              <a:t>Nian Liu and Haobo Yang</a:t>
            </a:r>
            <a:endParaRPr lang="zh-CN" altLang="en-US" sz="3600" dirty="0">
              <a:solidFill>
                <a:srgbClr val="EDF1F0"/>
              </a:solidFill>
              <a:latin typeface="Book Antiqua" panose="02040602050305030304" pitchFamily="18" charset="0"/>
            </a:endParaRPr>
          </a:p>
        </p:txBody>
      </p:sp>
    </p:spTree>
    <p:extLst>
      <p:ext uri="{BB962C8B-B14F-4D97-AF65-F5344CB8AC3E}">
        <p14:creationId xmlns:p14="http://schemas.microsoft.com/office/powerpoint/2010/main" val="3816897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A7FE91A-3292-FA95-5D3A-2A4A2D5DCA72}"/>
              </a:ext>
            </a:extLst>
          </p:cNvPr>
          <p:cNvSpPr/>
          <p:nvPr/>
        </p:nvSpPr>
        <p:spPr>
          <a:xfrm>
            <a:off x="0" y="0"/>
            <a:ext cx="12192000" cy="1487510"/>
          </a:xfrm>
          <a:prstGeom prst="rect">
            <a:avLst/>
          </a:prstGeom>
          <a:solidFill>
            <a:srgbClr val="59C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9B948EAD-3E65-1E3C-131E-CF25CD88AAD3}"/>
              </a:ext>
            </a:extLst>
          </p:cNvPr>
          <p:cNvSpPr txBox="1"/>
          <p:nvPr/>
        </p:nvSpPr>
        <p:spPr>
          <a:xfrm>
            <a:off x="152400" y="235923"/>
            <a:ext cx="11139714" cy="1015663"/>
          </a:xfrm>
          <a:prstGeom prst="rect">
            <a:avLst/>
          </a:prstGeom>
          <a:noFill/>
          <a:ln>
            <a:noFill/>
          </a:ln>
        </p:spPr>
        <p:txBody>
          <a:bodyPr wrap="square" rtlCol="0">
            <a:spAutoFit/>
          </a:bodyPr>
          <a:lstStyle/>
          <a:p>
            <a:r>
              <a:rPr lang="en-US" altLang="zh-CN" sz="6000" dirty="0">
                <a:solidFill>
                  <a:srgbClr val="EDF1F0"/>
                </a:solidFill>
                <a:latin typeface="Leelawadee UI" panose="020B0502040204020203" pitchFamily="34" charset="-34"/>
                <a:cs typeface="Leelawadee UI" panose="020B0502040204020203" pitchFamily="34" charset="-34"/>
              </a:rPr>
              <a:t>2.Dataset</a:t>
            </a:r>
            <a:endParaRPr lang="zh-CN" altLang="en-US" sz="6000" dirty="0">
              <a:solidFill>
                <a:srgbClr val="EDF1F0"/>
              </a:solidFill>
              <a:latin typeface="Leelawadee UI" panose="020B0502040204020203" pitchFamily="34" charset="-34"/>
              <a:cs typeface="Leelawadee UI" panose="020B0502040204020203" pitchFamily="34" charset="-34"/>
            </a:endParaRPr>
          </a:p>
        </p:txBody>
      </p:sp>
      <p:sp>
        <p:nvSpPr>
          <p:cNvPr id="14" name="文本框 13">
            <a:extLst>
              <a:ext uri="{FF2B5EF4-FFF2-40B4-BE49-F238E27FC236}">
                <a16:creationId xmlns:a16="http://schemas.microsoft.com/office/drawing/2014/main" id="{C203A49C-3F4E-6055-1555-C19F516F7BB7}"/>
              </a:ext>
            </a:extLst>
          </p:cNvPr>
          <p:cNvSpPr txBox="1"/>
          <p:nvPr/>
        </p:nvSpPr>
        <p:spPr>
          <a:xfrm>
            <a:off x="3176252" y="5653159"/>
            <a:ext cx="5839496" cy="523220"/>
          </a:xfrm>
          <a:prstGeom prst="rect">
            <a:avLst/>
          </a:prstGeom>
          <a:noFill/>
        </p:spPr>
        <p:txBody>
          <a:bodyPr wrap="square" rtlCol="0">
            <a:spAutoFit/>
          </a:bodyPr>
          <a:lstStyle/>
          <a:p>
            <a:pPr algn="ctr"/>
            <a:r>
              <a:rPr lang="en-US" altLang="zh-CN" sz="2800" b="1" dirty="0">
                <a:solidFill>
                  <a:schemeClr val="bg1">
                    <a:lumMod val="50000"/>
                  </a:schemeClr>
                </a:solidFill>
                <a:latin typeface="Leelawadee UI" panose="020B0502040204020203" pitchFamily="34" charset="-34"/>
                <a:cs typeface="Leelawadee UI" panose="020B0502040204020203" pitchFamily="34" charset="-34"/>
              </a:rPr>
              <a:t>Full information after preprocess</a:t>
            </a:r>
            <a:endParaRPr lang="zh-CN" altLang="en-US" sz="2800" b="1" dirty="0">
              <a:solidFill>
                <a:schemeClr val="bg1">
                  <a:lumMod val="50000"/>
                </a:schemeClr>
              </a:solidFill>
              <a:latin typeface="Leelawadee UI" panose="020B0502040204020203" pitchFamily="34" charset="-34"/>
              <a:cs typeface="Leelawadee UI" panose="020B0502040204020203" pitchFamily="34" charset="-34"/>
            </a:endParaRPr>
          </a:p>
        </p:txBody>
      </p:sp>
      <p:pic>
        <p:nvPicPr>
          <p:cNvPr id="7" name="图片 6">
            <a:extLst>
              <a:ext uri="{FF2B5EF4-FFF2-40B4-BE49-F238E27FC236}">
                <a16:creationId xmlns:a16="http://schemas.microsoft.com/office/drawing/2014/main" id="{D42650FD-47F7-A965-3DBB-EE7FCC2DF1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061" y="2134964"/>
            <a:ext cx="9323878" cy="2941575"/>
          </a:xfrm>
          <a:prstGeom prst="rect">
            <a:avLst/>
          </a:prstGeom>
        </p:spPr>
      </p:pic>
    </p:spTree>
    <p:extLst>
      <p:ext uri="{BB962C8B-B14F-4D97-AF65-F5344CB8AC3E}">
        <p14:creationId xmlns:p14="http://schemas.microsoft.com/office/powerpoint/2010/main" val="952225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A7FE91A-3292-FA95-5D3A-2A4A2D5DCA72}"/>
              </a:ext>
            </a:extLst>
          </p:cNvPr>
          <p:cNvSpPr/>
          <p:nvPr/>
        </p:nvSpPr>
        <p:spPr>
          <a:xfrm>
            <a:off x="0" y="0"/>
            <a:ext cx="12192000" cy="1487510"/>
          </a:xfrm>
          <a:prstGeom prst="rect">
            <a:avLst/>
          </a:prstGeom>
          <a:solidFill>
            <a:srgbClr val="59C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文本框 4">
            <a:extLst>
              <a:ext uri="{FF2B5EF4-FFF2-40B4-BE49-F238E27FC236}">
                <a16:creationId xmlns:a16="http://schemas.microsoft.com/office/drawing/2014/main" id="{9B948EAD-3E65-1E3C-131E-CF25CD88AAD3}"/>
              </a:ext>
            </a:extLst>
          </p:cNvPr>
          <p:cNvSpPr txBox="1"/>
          <p:nvPr/>
        </p:nvSpPr>
        <p:spPr>
          <a:xfrm>
            <a:off x="152400" y="235923"/>
            <a:ext cx="11139714" cy="1015663"/>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6000" dirty="0">
                <a:solidFill>
                  <a:srgbClr val="EDF1F0"/>
                </a:solidFill>
                <a:latin typeface="Leelawadee UI" panose="020B0502040204020203" pitchFamily="34" charset="-34"/>
                <a:ea typeface="等线" panose="02010600030101010101" pitchFamily="2" charset="-122"/>
                <a:cs typeface="Leelawadee UI" panose="020B0502040204020203" pitchFamily="34" charset="-34"/>
              </a:rPr>
              <a:t>3</a:t>
            </a:r>
            <a:r>
              <a:rPr kumimoji="0" lang="en-US" altLang="zh-CN" sz="6000" b="0" i="0" u="none" strike="noStrike" kern="1200" cap="none" spc="0" normalizeH="0" baseline="0" noProof="0" dirty="0">
                <a:ln>
                  <a:noFill/>
                </a:ln>
                <a:solidFill>
                  <a:srgbClr val="EDF1F0"/>
                </a:solidFill>
                <a:effectLst/>
                <a:uLnTx/>
                <a:uFillTx/>
                <a:latin typeface="Leelawadee UI" panose="020B0502040204020203" pitchFamily="34" charset="-34"/>
                <a:ea typeface="等线" panose="02010600030101010101" pitchFamily="2" charset="-122"/>
                <a:cs typeface="Leelawadee UI" panose="020B0502040204020203" pitchFamily="34" charset="-34"/>
              </a:rPr>
              <a:t>.Graph</a:t>
            </a:r>
            <a:endParaRPr kumimoji="0" lang="zh-CN" altLang="en-US" sz="6000" b="0" i="0" u="none" strike="noStrike" kern="1200" cap="none" spc="0" normalizeH="0" baseline="0" noProof="0" dirty="0">
              <a:ln>
                <a:noFill/>
              </a:ln>
              <a:solidFill>
                <a:srgbClr val="EDF1F0"/>
              </a:solidFill>
              <a:effectLst/>
              <a:uLnTx/>
              <a:uFillTx/>
              <a:latin typeface="Leelawadee UI" panose="020B0502040204020203" pitchFamily="34" charset="-34"/>
              <a:ea typeface="等线" panose="02010600030101010101" pitchFamily="2" charset="-122"/>
              <a:cs typeface="Leelawadee UI" panose="020B0502040204020203" pitchFamily="34" charset="-34"/>
            </a:endParaRPr>
          </a:p>
        </p:txBody>
      </p:sp>
      <p:sp>
        <p:nvSpPr>
          <p:cNvPr id="6" name="矩形 5">
            <a:extLst>
              <a:ext uri="{FF2B5EF4-FFF2-40B4-BE49-F238E27FC236}">
                <a16:creationId xmlns:a16="http://schemas.microsoft.com/office/drawing/2014/main" id="{10F0C2B6-B9CC-B1DF-AB65-E1C6C8773FC5}"/>
              </a:ext>
            </a:extLst>
          </p:cNvPr>
          <p:cNvSpPr/>
          <p:nvPr/>
        </p:nvSpPr>
        <p:spPr>
          <a:xfrm>
            <a:off x="494673" y="1924066"/>
            <a:ext cx="4684156" cy="4543236"/>
          </a:xfrm>
          <a:prstGeom prst="rect">
            <a:avLst/>
          </a:prstGeom>
          <a:solidFill>
            <a:srgbClr val="EDF1F0"/>
          </a:solidFill>
          <a:ln>
            <a:noFill/>
          </a:ln>
          <a:effectLst>
            <a:softEdge rad="127000"/>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2" name="图片 1">
            <a:extLst>
              <a:ext uri="{FF2B5EF4-FFF2-40B4-BE49-F238E27FC236}">
                <a16:creationId xmlns:a16="http://schemas.microsoft.com/office/drawing/2014/main" id="{63EA5C9A-9C25-0F9C-5A42-E046097261B3}"/>
              </a:ext>
            </a:extLst>
          </p:cNvPr>
          <p:cNvPicPr>
            <a:picLocks noChangeAspect="1"/>
          </p:cNvPicPr>
          <p:nvPr/>
        </p:nvPicPr>
        <p:blipFill>
          <a:blip r:embed="rId2"/>
          <a:stretch>
            <a:fillRect/>
          </a:stretch>
        </p:blipFill>
        <p:spPr>
          <a:xfrm>
            <a:off x="7009097" y="1925388"/>
            <a:ext cx="4688230" cy="4541914"/>
          </a:xfrm>
          <a:prstGeom prst="rect">
            <a:avLst/>
          </a:prstGeom>
        </p:spPr>
      </p:pic>
      <p:pic>
        <p:nvPicPr>
          <p:cNvPr id="10" name="图片 9">
            <a:extLst>
              <a:ext uri="{FF2B5EF4-FFF2-40B4-BE49-F238E27FC236}">
                <a16:creationId xmlns:a16="http://schemas.microsoft.com/office/drawing/2014/main" id="{DF49CC44-071E-BD83-113D-3C04D0B5A9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114" y="2258027"/>
            <a:ext cx="3759201" cy="3875314"/>
          </a:xfrm>
          <a:prstGeom prst="rect">
            <a:avLst/>
          </a:prstGeom>
        </p:spPr>
      </p:pic>
      <p:sp>
        <p:nvSpPr>
          <p:cNvPr id="11" name="文本框 10">
            <a:extLst>
              <a:ext uri="{FF2B5EF4-FFF2-40B4-BE49-F238E27FC236}">
                <a16:creationId xmlns:a16="http://schemas.microsoft.com/office/drawing/2014/main" id="{1F2A831B-F073-E294-8610-DA2A87D8F2E9}"/>
              </a:ext>
            </a:extLst>
          </p:cNvPr>
          <p:cNvSpPr txBox="1"/>
          <p:nvPr/>
        </p:nvSpPr>
        <p:spPr>
          <a:xfrm>
            <a:off x="7612743" y="2417156"/>
            <a:ext cx="3679371" cy="2246769"/>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a:latin typeface="Leelawadee UI" panose="020B0502040204020203" pitchFamily="34" charset="-34"/>
                <a:cs typeface="Leelawadee UI" panose="020B0502040204020203" pitchFamily="34" charset="-34"/>
              </a:rPr>
              <a:t>The distribution of the users’ age</a:t>
            </a:r>
          </a:p>
          <a:p>
            <a:pPr marL="285750" indent="-285750">
              <a:buFont typeface="Arial" panose="020B0604020202020204" pitchFamily="34" charset="0"/>
              <a:buChar char="•"/>
            </a:pPr>
            <a:r>
              <a:rPr lang="en-US" altLang="zh-CN" sz="2800" dirty="0">
                <a:latin typeface="Leelawadee UI" panose="020B0502040204020203" pitchFamily="34" charset="-34"/>
                <a:cs typeface="Leelawadee UI" panose="020B0502040204020203" pitchFamily="34" charset="-34"/>
              </a:rPr>
              <a:t>Mainly between the 18-22</a:t>
            </a:r>
          </a:p>
          <a:p>
            <a:endParaRPr lang="zh-CN" altLang="en-US" sz="2800" dirty="0">
              <a:latin typeface="Leelawadee UI" panose="020B0502040204020203" pitchFamily="34" charset="-34"/>
              <a:cs typeface="Leelawadee UI" panose="020B0502040204020203" pitchFamily="34" charset="-34"/>
            </a:endParaRPr>
          </a:p>
        </p:txBody>
      </p:sp>
    </p:spTree>
    <p:extLst>
      <p:ext uri="{BB962C8B-B14F-4D97-AF65-F5344CB8AC3E}">
        <p14:creationId xmlns:p14="http://schemas.microsoft.com/office/powerpoint/2010/main" val="2773596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A7FE91A-3292-FA95-5D3A-2A4A2D5DCA72}"/>
              </a:ext>
            </a:extLst>
          </p:cNvPr>
          <p:cNvSpPr/>
          <p:nvPr/>
        </p:nvSpPr>
        <p:spPr>
          <a:xfrm>
            <a:off x="0" y="0"/>
            <a:ext cx="12192000" cy="1487510"/>
          </a:xfrm>
          <a:prstGeom prst="rect">
            <a:avLst/>
          </a:prstGeom>
          <a:solidFill>
            <a:srgbClr val="59C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文本框 4">
            <a:extLst>
              <a:ext uri="{FF2B5EF4-FFF2-40B4-BE49-F238E27FC236}">
                <a16:creationId xmlns:a16="http://schemas.microsoft.com/office/drawing/2014/main" id="{9B948EAD-3E65-1E3C-131E-CF25CD88AAD3}"/>
              </a:ext>
            </a:extLst>
          </p:cNvPr>
          <p:cNvSpPr txBox="1"/>
          <p:nvPr/>
        </p:nvSpPr>
        <p:spPr>
          <a:xfrm>
            <a:off x="152400" y="235923"/>
            <a:ext cx="11139714" cy="1015663"/>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0" normalizeH="0" baseline="0" noProof="0" dirty="0">
                <a:ln>
                  <a:noFill/>
                </a:ln>
                <a:solidFill>
                  <a:srgbClr val="EDF1F0"/>
                </a:solidFill>
                <a:effectLst/>
                <a:uLnTx/>
                <a:uFillTx/>
                <a:latin typeface="Leelawadee UI" panose="020B0502040204020203" pitchFamily="34" charset="-34"/>
                <a:ea typeface="等线" panose="02010600030101010101" pitchFamily="2" charset="-122"/>
                <a:cs typeface="Leelawadee UI" panose="020B0502040204020203" pitchFamily="34" charset="-34"/>
              </a:rPr>
              <a:t>3.Graph</a:t>
            </a:r>
            <a:endParaRPr kumimoji="0" lang="zh-CN" altLang="en-US" sz="6000" b="0" i="0" u="none" strike="noStrike" kern="1200" cap="none" spc="0" normalizeH="0" baseline="0" noProof="0" dirty="0">
              <a:ln>
                <a:noFill/>
              </a:ln>
              <a:solidFill>
                <a:srgbClr val="EDF1F0"/>
              </a:solidFill>
              <a:effectLst/>
              <a:uLnTx/>
              <a:uFillTx/>
              <a:latin typeface="Leelawadee UI" panose="020B0502040204020203" pitchFamily="34" charset="-34"/>
              <a:ea typeface="等线" panose="02010600030101010101" pitchFamily="2" charset="-122"/>
              <a:cs typeface="Leelawadee UI" panose="020B0502040204020203" pitchFamily="34" charset="-34"/>
            </a:endParaRPr>
          </a:p>
        </p:txBody>
      </p:sp>
      <p:sp>
        <p:nvSpPr>
          <p:cNvPr id="6" name="矩形 5">
            <a:extLst>
              <a:ext uri="{FF2B5EF4-FFF2-40B4-BE49-F238E27FC236}">
                <a16:creationId xmlns:a16="http://schemas.microsoft.com/office/drawing/2014/main" id="{10F0C2B6-B9CC-B1DF-AB65-E1C6C8773FC5}"/>
              </a:ext>
            </a:extLst>
          </p:cNvPr>
          <p:cNvSpPr/>
          <p:nvPr/>
        </p:nvSpPr>
        <p:spPr>
          <a:xfrm>
            <a:off x="494673" y="1924066"/>
            <a:ext cx="4684156" cy="4543236"/>
          </a:xfrm>
          <a:prstGeom prst="rect">
            <a:avLst/>
          </a:prstGeom>
          <a:solidFill>
            <a:srgbClr val="EDF1F0"/>
          </a:solidFill>
          <a:ln>
            <a:noFill/>
          </a:ln>
          <a:effectLst>
            <a:softEdge rad="127000"/>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2" name="图片 1">
            <a:extLst>
              <a:ext uri="{FF2B5EF4-FFF2-40B4-BE49-F238E27FC236}">
                <a16:creationId xmlns:a16="http://schemas.microsoft.com/office/drawing/2014/main" id="{63EA5C9A-9C25-0F9C-5A42-E046097261B3}"/>
              </a:ext>
            </a:extLst>
          </p:cNvPr>
          <p:cNvPicPr>
            <a:picLocks noChangeAspect="1"/>
          </p:cNvPicPr>
          <p:nvPr/>
        </p:nvPicPr>
        <p:blipFill>
          <a:blip r:embed="rId2"/>
          <a:stretch>
            <a:fillRect/>
          </a:stretch>
        </p:blipFill>
        <p:spPr>
          <a:xfrm>
            <a:off x="7009097" y="1925388"/>
            <a:ext cx="4688230" cy="4541914"/>
          </a:xfrm>
          <a:prstGeom prst="rect">
            <a:avLst/>
          </a:prstGeom>
        </p:spPr>
      </p:pic>
      <p:sp>
        <p:nvSpPr>
          <p:cNvPr id="11" name="文本框 10">
            <a:extLst>
              <a:ext uri="{FF2B5EF4-FFF2-40B4-BE49-F238E27FC236}">
                <a16:creationId xmlns:a16="http://schemas.microsoft.com/office/drawing/2014/main" id="{1F2A831B-F073-E294-8610-DA2A87D8F2E9}"/>
              </a:ext>
            </a:extLst>
          </p:cNvPr>
          <p:cNvSpPr txBox="1"/>
          <p:nvPr/>
        </p:nvSpPr>
        <p:spPr>
          <a:xfrm>
            <a:off x="7612743" y="2417156"/>
            <a:ext cx="3679371" cy="3108543"/>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2800" b="0" i="0" u="none" strike="noStrike" kern="1200" cap="none" spc="0" normalizeH="0" baseline="0" noProof="0" dirty="0">
                <a:ln>
                  <a:noFill/>
                </a:ln>
                <a:solidFill>
                  <a:prstClr val="black"/>
                </a:solidFill>
                <a:effectLst/>
                <a:uLnTx/>
                <a:uFillTx/>
                <a:latin typeface="Leelawadee UI" panose="020B0502040204020203" pitchFamily="34" charset="-34"/>
                <a:ea typeface="等线" panose="02010600030101010101" pitchFamily="2" charset="-122"/>
                <a:cs typeface="Leelawadee UI" panose="020B0502040204020203" pitchFamily="34" charset="-34"/>
              </a:rPr>
              <a:t>The amount of male and female are nearly the same.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2800" dirty="0">
                <a:solidFill>
                  <a:prstClr val="black"/>
                </a:solidFill>
                <a:latin typeface="Leelawadee UI" panose="020B0502040204020203" pitchFamily="34" charset="-34"/>
                <a:ea typeface="等线" panose="02010600030101010101" pitchFamily="2" charset="-122"/>
                <a:cs typeface="Leelawadee UI" panose="020B0502040204020203" pitchFamily="34" charset="-34"/>
              </a:rPr>
              <a:t>Male students skip more classes than female.</a:t>
            </a:r>
            <a:endParaRPr kumimoji="0" lang="en-US" altLang="zh-CN" sz="2800" b="0" i="0" u="none" strike="noStrike" kern="1200" cap="none" spc="0" normalizeH="0" baseline="0" noProof="0" dirty="0">
              <a:ln>
                <a:noFill/>
              </a:ln>
              <a:solidFill>
                <a:prstClr val="black"/>
              </a:solidFill>
              <a:effectLst/>
              <a:uLnTx/>
              <a:uFillTx/>
              <a:latin typeface="Leelawadee UI" panose="020B0502040204020203" pitchFamily="34" charset="-34"/>
              <a:ea typeface="等线" panose="02010600030101010101" pitchFamily="2" charset="-122"/>
              <a:cs typeface="Leelawadee UI" panose="020B0502040204020203" pitchFamily="34" charset="-3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prstClr val="black"/>
              </a:solidFill>
              <a:effectLst/>
              <a:uLnTx/>
              <a:uFillTx/>
              <a:latin typeface="Leelawadee UI" panose="020B0502040204020203" pitchFamily="34" charset="-34"/>
              <a:ea typeface="等线" panose="02010600030101010101" pitchFamily="2" charset="-122"/>
              <a:cs typeface="Leelawadee UI" panose="020B0502040204020203" pitchFamily="34" charset="-34"/>
            </a:endParaRPr>
          </a:p>
        </p:txBody>
      </p:sp>
      <p:pic>
        <p:nvPicPr>
          <p:cNvPr id="7" name="图片 6">
            <a:extLst>
              <a:ext uri="{FF2B5EF4-FFF2-40B4-BE49-F238E27FC236}">
                <a16:creationId xmlns:a16="http://schemas.microsoft.com/office/drawing/2014/main" id="{90D72652-A532-D77B-4E18-0518CD90C3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658" y="3035108"/>
            <a:ext cx="4086185" cy="2321152"/>
          </a:xfrm>
          <a:prstGeom prst="rect">
            <a:avLst/>
          </a:prstGeom>
        </p:spPr>
      </p:pic>
    </p:spTree>
    <p:extLst>
      <p:ext uri="{BB962C8B-B14F-4D97-AF65-F5344CB8AC3E}">
        <p14:creationId xmlns:p14="http://schemas.microsoft.com/office/powerpoint/2010/main" val="1060172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A7FE91A-3292-FA95-5D3A-2A4A2D5DCA72}"/>
              </a:ext>
            </a:extLst>
          </p:cNvPr>
          <p:cNvSpPr/>
          <p:nvPr/>
        </p:nvSpPr>
        <p:spPr>
          <a:xfrm>
            <a:off x="0" y="0"/>
            <a:ext cx="12192000" cy="1487510"/>
          </a:xfrm>
          <a:prstGeom prst="rect">
            <a:avLst/>
          </a:prstGeom>
          <a:solidFill>
            <a:srgbClr val="59C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文本框 4">
            <a:extLst>
              <a:ext uri="{FF2B5EF4-FFF2-40B4-BE49-F238E27FC236}">
                <a16:creationId xmlns:a16="http://schemas.microsoft.com/office/drawing/2014/main" id="{9B948EAD-3E65-1E3C-131E-CF25CD88AAD3}"/>
              </a:ext>
            </a:extLst>
          </p:cNvPr>
          <p:cNvSpPr txBox="1"/>
          <p:nvPr/>
        </p:nvSpPr>
        <p:spPr>
          <a:xfrm>
            <a:off x="152400" y="235923"/>
            <a:ext cx="11139714" cy="1015663"/>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0" normalizeH="0" baseline="0" noProof="0" dirty="0">
                <a:ln>
                  <a:noFill/>
                </a:ln>
                <a:solidFill>
                  <a:srgbClr val="EDF1F0"/>
                </a:solidFill>
                <a:effectLst/>
                <a:uLnTx/>
                <a:uFillTx/>
                <a:latin typeface="Leelawadee UI" panose="020B0502040204020203" pitchFamily="34" charset="-34"/>
                <a:ea typeface="等线" panose="02010600030101010101" pitchFamily="2" charset="-122"/>
                <a:cs typeface="Leelawadee UI" panose="020B0502040204020203" pitchFamily="34" charset="-34"/>
              </a:rPr>
              <a:t>3.Graph</a:t>
            </a:r>
            <a:endParaRPr kumimoji="0" lang="zh-CN" altLang="en-US" sz="6000" b="0" i="0" u="none" strike="noStrike" kern="1200" cap="none" spc="0" normalizeH="0" baseline="0" noProof="0" dirty="0">
              <a:ln>
                <a:noFill/>
              </a:ln>
              <a:solidFill>
                <a:srgbClr val="EDF1F0"/>
              </a:solidFill>
              <a:effectLst/>
              <a:uLnTx/>
              <a:uFillTx/>
              <a:latin typeface="Leelawadee UI" panose="020B0502040204020203" pitchFamily="34" charset="-34"/>
              <a:ea typeface="等线" panose="02010600030101010101" pitchFamily="2" charset="-122"/>
              <a:cs typeface="Leelawadee UI" panose="020B0502040204020203" pitchFamily="34" charset="-34"/>
            </a:endParaRPr>
          </a:p>
        </p:txBody>
      </p:sp>
      <p:sp>
        <p:nvSpPr>
          <p:cNvPr id="6" name="矩形 5">
            <a:extLst>
              <a:ext uri="{FF2B5EF4-FFF2-40B4-BE49-F238E27FC236}">
                <a16:creationId xmlns:a16="http://schemas.microsoft.com/office/drawing/2014/main" id="{10F0C2B6-B9CC-B1DF-AB65-E1C6C8773FC5}"/>
              </a:ext>
            </a:extLst>
          </p:cNvPr>
          <p:cNvSpPr/>
          <p:nvPr/>
        </p:nvSpPr>
        <p:spPr>
          <a:xfrm>
            <a:off x="498748" y="2078841"/>
            <a:ext cx="4684156" cy="4543236"/>
          </a:xfrm>
          <a:prstGeom prst="rect">
            <a:avLst/>
          </a:prstGeom>
          <a:solidFill>
            <a:srgbClr val="EDF1F0"/>
          </a:solidFill>
          <a:ln>
            <a:noFill/>
          </a:ln>
          <a:effectLst>
            <a:softEdge rad="127000"/>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2" name="图片 1">
            <a:extLst>
              <a:ext uri="{FF2B5EF4-FFF2-40B4-BE49-F238E27FC236}">
                <a16:creationId xmlns:a16="http://schemas.microsoft.com/office/drawing/2014/main" id="{63EA5C9A-9C25-0F9C-5A42-E046097261B3}"/>
              </a:ext>
            </a:extLst>
          </p:cNvPr>
          <p:cNvPicPr>
            <a:picLocks noChangeAspect="1"/>
          </p:cNvPicPr>
          <p:nvPr/>
        </p:nvPicPr>
        <p:blipFill>
          <a:blip r:embed="rId2"/>
          <a:stretch>
            <a:fillRect/>
          </a:stretch>
        </p:blipFill>
        <p:spPr>
          <a:xfrm>
            <a:off x="7009097" y="1925388"/>
            <a:ext cx="4688230" cy="4541914"/>
          </a:xfrm>
          <a:prstGeom prst="rect">
            <a:avLst/>
          </a:prstGeom>
        </p:spPr>
      </p:pic>
      <p:sp>
        <p:nvSpPr>
          <p:cNvPr id="11" name="文本框 10">
            <a:extLst>
              <a:ext uri="{FF2B5EF4-FFF2-40B4-BE49-F238E27FC236}">
                <a16:creationId xmlns:a16="http://schemas.microsoft.com/office/drawing/2014/main" id="{1F2A831B-F073-E294-8610-DA2A87D8F2E9}"/>
              </a:ext>
            </a:extLst>
          </p:cNvPr>
          <p:cNvSpPr txBox="1"/>
          <p:nvPr/>
        </p:nvSpPr>
        <p:spPr>
          <a:xfrm>
            <a:off x="7612743" y="2417156"/>
            <a:ext cx="3679371" cy="267765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2800" b="0" i="0" u="none" strike="noStrike" kern="1200" cap="none" spc="0" normalizeH="0" baseline="0" noProof="0" dirty="0">
                <a:ln>
                  <a:noFill/>
                </a:ln>
                <a:solidFill>
                  <a:prstClr val="black"/>
                </a:solidFill>
                <a:effectLst/>
                <a:uLnTx/>
                <a:uFillTx/>
                <a:latin typeface="Leelawadee UI" panose="020B0502040204020203" pitchFamily="34" charset="-34"/>
                <a:ea typeface="等线" panose="02010600030101010101" pitchFamily="2" charset="-122"/>
                <a:cs typeface="Leelawadee UI" panose="020B0502040204020203" pitchFamily="34" charset="-34"/>
              </a:rPr>
              <a:t>The main users are from university and college</a:t>
            </a:r>
          </a:p>
          <a:p>
            <a:pPr marR="0" lvl="0" algn="l" defTabSz="914400" rtl="0" eaLnBrk="1" fontAlgn="auto" latinLnBrk="0" hangingPunct="1">
              <a:lnSpc>
                <a:spcPct val="100000"/>
              </a:lnSpc>
              <a:spcBef>
                <a:spcPts val="0"/>
              </a:spcBef>
              <a:spcAft>
                <a:spcPts val="0"/>
              </a:spcAft>
              <a:buClrTx/>
              <a:buSzTx/>
              <a:tabLst/>
              <a:defRPr/>
            </a:pPr>
            <a:endParaRPr kumimoji="0" lang="en-US" altLang="zh-CN" sz="2800" b="0" i="0" u="none" strike="noStrike" kern="1200" cap="none" spc="0" normalizeH="0" baseline="0" noProof="0" dirty="0">
              <a:ln>
                <a:noFill/>
              </a:ln>
              <a:solidFill>
                <a:prstClr val="black"/>
              </a:solidFill>
              <a:effectLst/>
              <a:uLnTx/>
              <a:uFillTx/>
              <a:latin typeface="Leelawadee UI" panose="020B0502040204020203" pitchFamily="34" charset="-34"/>
              <a:ea typeface="等线" panose="02010600030101010101" pitchFamily="2" charset="-122"/>
              <a:cs typeface="Leelawadee UI" panose="020B0502040204020203" pitchFamily="34" charset="-3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zh-CN" sz="2800" b="0" i="0" u="none" strike="noStrike" kern="1200" cap="none" spc="0" normalizeH="0" baseline="0" noProof="0" dirty="0">
              <a:ln>
                <a:noFill/>
              </a:ln>
              <a:solidFill>
                <a:prstClr val="black"/>
              </a:solidFill>
              <a:effectLst/>
              <a:uLnTx/>
              <a:uFillTx/>
              <a:latin typeface="Leelawadee UI" panose="020B0502040204020203" pitchFamily="34" charset="-34"/>
              <a:ea typeface="等线" panose="02010600030101010101" pitchFamily="2" charset="-122"/>
              <a:cs typeface="Leelawadee UI" panose="020B0502040204020203" pitchFamily="34" charset="-3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prstClr val="black"/>
              </a:solidFill>
              <a:effectLst/>
              <a:uLnTx/>
              <a:uFillTx/>
              <a:latin typeface="Leelawadee UI" panose="020B0502040204020203" pitchFamily="34" charset="-34"/>
              <a:ea typeface="等线" panose="02010600030101010101" pitchFamily="2" charset="-122"/>
              <a:cs typeface="Leelawadee UI" panose="020B0502040204020203" pitchFamily="34" charset="-34"/>
            </a:endParaRPr>
          </a:p>
        </p:txBody>
      </p:sp>
      <p:pic>
        <p:nvPicPr>
          <p:cNvPr id="7" name="图片 6">
            <a:extLst>
              <a:ext uri="{FF2B5EF4-FFF2-40B4-BE49-F238E27FC236}">
                <a16:creationId xmlns:a16="http://schemas.microsoft.com/office/drawing/2014/main" id="{F53BF9EB-BFFF-6601-B037-F0DAE8C5A7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192" y="2726573"/>
            <a:ext cx="4275886" cy="3250277"/>
          </a:xfrm>
          <a:prstGeom prst="rect">
            <a:avLst/>
          </a:prstGeom>
        </p:spPr>
      </p:pic>
    </p:spTree>
    <p:extLst>
      <p:ext uri="{BB962C8B-B14F-4D97-AF65-F5344CB8AC3E}">
        <p14:creationId xmlns:p14="http://schemas.microsoft.com/office/powerpoint/2010/main" val="2810229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A7FE91A-3292-FA95-5D3A-2A4A2D5DCA72}"/>
              </a:ext>
            </a:extLst>
          </p:cNvPr>
          <p:cNvSpPr/>
          <p:nvPr/>
        </p:nvSpPr>
        <p:spPr>
          <a:xfrm>
            <a:off x="0" y="0"/>
            <a:ext cx="12192000" cy="1487510"/>
          </a:xfrm>
          <a:prstGeom prst="rect">
            <a:avLst/>
          </a:prstGeom>
          <a:solidFill>
            <a:srgbClr val="59C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文本框 4">
            <a:extLst>
              <a:ext uri="{FF2B5EF4-FFF2-40B4-BE49-F238E27FC236}">
                <a16:creationId xmlns:a16="http://schemas.microsoft.com/office/drawing/2014/main" id="{9B948EAD-3E65-1E3C-131E-CF25CD88AAD3}"/>
              </a:ext>
            </a:extLst>
          </p:cNvPr>
          <p:cNvSpPr txBox="1"/>
          <p:nvPr/>
        </p:nvSpPr>
        <p:spPr>
          <a:xfrm>
            <a:off x="152400" y="235923"/>
            <a:ext cx="11139714" cy="1015663"/>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6000" dirty="0">
                <a:solidFill>
                  <a:srgbClr val="EDF1F0"/>
                </a:solidFill>
                <a:latin typeface="Leelawadee UI" panose="020B0502040204020203" pitchFamily="34" charset="-34"/>
                <a:ea typeface="等线" panose="02010600030101010101" pitchFamily="2" charset="-122"/>
                <a:cs typeface="Leelawadee UI" panose="020B0502040204020203" pitchFamily="34" charset="-34"/>
              </a:rPr>
              <a:t>3</a:t>
            </a:r>
            <a:r>
              <a:rPr kumimoji="0" lang="en-US" altLang="zh-CN" sz="6000" b="0" i="0" u="none" strike="noStrike" kern="1200" cap="none" spc="0" normalizeH="0" baseline="0" noProof="0" dirty="0">
                <a:ln>
                  <a:noFill/>
                </a:ln>
                <a:solidFill>
                  <a:srgbClr val="EDF1F0"/>
                </a:solidFill>
                <a:effectLst/>
                <a:uLnTx/>
                <a:uFillTx/>
                <a:latin typeface="Leelawadee UI" panose="020B0502040204020203" pitchFamily="34" charset="-34"/>
                <a:ea typeface="等线" panose="02010600030101010101" pitchFamily="2" charset="-122"/>
                <a:cs typeface="Leelawadee UI" panose="020B0502040204020203" pitchFamily="34" charset="-34"/>
              </a:rPr>
              <a:t>.Graph</a:t>
            </a:r>
            <a:endParaRPr kumimoji="0" lang="zh-CN" altLang="en-US" sz="6000" b="0" i="0" u="none" strike="noStrike" kern="1200" cap="none" spc="0" normalizeH="0" baseline="0" noProof="0" dirty="0">
              <a:ln>
                <a:noFill/>
              </a:ln>
              <a:solidFill>
                <a:srgbClr val="EDF1F0"/>
              </a:solidFill>
              <a:effectLst/>
              <a:uLnTx/>
              <a:uFillTx/>
              <a:latin typeface="Leelawadee UI" panose="020B0502040204020203" pitchFamily="34" charset="-34"/>
              <a:ea typeface="等线" panose="02010600030101010101" pitchFamily="2" charset="-122"/>
              <a:cs typeface="Leelawadee UI" panose="020B0502040204020203" pitchFamily="34" charset="-34"/>
            </a:endParaRPr>
          </a:p>
        </p:txBody>
      </p:sp>
      <p:sp>
        <p:nvSpPr>
          <p:cNvPr id="6" name="矩形 5">
            <a:extLst>
              <a:ext uri="{FF2B5EF4-FFF2-40B4-BE49-F238E27FC236}">
                <a16:creationId xmlns:a16="http://schemas.microsoft.com/office/drawing/2014/main" id="{10F0C2B6-B9CC-B1DF-AB65-E1C6C8773FC5}"/>
              </a:ext>
            </a:extLst>
          </p:cNvPr>
          <p:cNvSpPr/>
          <p:nvPr/>
        </p:nvSpPr>
        <p:spPr>
          <a:xfrm>
            <a:off x="494673" y="1924066"/>
            <a:ext cx="4684156" cy="4543236"/>
          </a:xfrm>
          <a:prstGeom prst="rect">
            <a:avLst/>
          </a:prstGeom>
          <a:solidFill>
            <a:srgbClr val="EDF1F0"/>
          </a:solidFill>
          <a:ln>
            <a:noFill/>
          </a:ln>
          <a:effectLst>
            <a:softEdge rad="127000"/>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2" name="图片 1">
            <a:extLst>
              <a:ext uri="{FF2B5EF4-FFF2-40B4-BE49-F238E27FC236}">
                <a16:creationId xmlns:a16="http://schemas.microsoft.com/office/drawing/2014/main" id="{63EA5C9A-9C25-0F9C-5A42-E046097261B3}"/>
              </a:ext>
            </a:extLst>
          </p:cNvPr>
          <p:cNvPicPr>
            <a:picLocks noChangeAspect="1"/>
          </p:cNvPicPr>
          <p:nvPr/>
        </p:nvPicPr>
        <p:blipFill>
          <a:blip r:embed="rId2"/>
          <a:stretch>
            <a:fillRect/>
          </a:stretch>
        </p:blipFill>
        <p:spPr>
          <a:xfrm>
            <a:off x="5241671" y="1925388"/>
            <a:ext cx="6455656" cy="4541914"/>
          </a:xfrm>
          <a:prstGeom prst="rect">
            <a:avLst/>
          </a:prstGeom>
        </p:spPr>
      </p:pic>
      <p:sp>
        <p:nvSpPr>
          <p:cNvPr id="11" name="文本框 10">
            <a:extLst>
              <a:ext uri="{FF2B5EF4-FFF2-40B4-BE49-F238E27FC236}">
                <a16:creationId xmlns:a16="http://schemas.microsoft.com/office/drawing/2014/main" id="{1F2A831B-F073-E294-8610-DA2A87D8F2E9}"/>
              </a:ext>
            </a:extLst>
          </p:cNvPr>
          <p:cNvSpPr txBox="1"/>
          <p:nvPr/>
        </p:nvSpPr>
        <p:spPr>
          <a:xfrm>
            <a:off x="5434809" y="2034770"/>
            <a:ext cx="5857305" cy="4401205"/>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Leelawadee UI" panose="020B0502040204020203" pitchFamily="34" charset="-34"/>
                <a:cs typeface="Leelawadee UI" panose="020B0502040204020203" pitchFamily="34" charset="-34"/>
              </a:rPr>
              <a:t>Access: Click into Mooc</a:t>
            </a:r>
          </a:p>
          <a:p>
            <a:pPr marL="457200" indent="-457200">
              <a:buFont typeface="Arial" panose="020B0604020202020204" pitchFamily="34" charset="0"/>
              <a:buChar char="•"/>
            </a:pPr>
            <a:r>
              <a:rPr lang="en-US" altLang="zh-CN" sz="2800" dirty="0">
                <a:latin typeface="Leelawadee UI" panose="020B0502040204020203" pitchFamily="34" charset="-34"/>
                <a:cs typeface="Leelawadee UI" panose="020B0502040204020203" pitchFamily="34" charset="-34"/>
              </a:rPr>
              <a:t>Wiki: Go to wiki for information</a:t>
            </a:r>
          </a:p>
          <a:p>
            <a:pPr marL="457200" indent="-457200">
              <a:buFont typeface="Arial" panose="020B0604020202020204" pitchFamily="34" charset="0"/>
              <a:buChar char="•"/>
            </a:pPr>
            <a:r>
              <a:rPr lang="en-US" altLang="zh-CN" sz="2800" dirty="0">
                <a:latin typeface="Leelawadee UI" panose="020B0502040204020203" pitchFamily="34" charset="-34"/>
                <a:cs typeface="Leelawadee UI" panose="020B0502040204020203" pitchFamily="34" charset="-34"/>
              </a:rPr>
              <a:t>Video: Check the study videos</a:t>
            </a:r>
          </a:p>
          <a:p>
            <a:pPr marL="457200" indent="-457200">
              <a:buFont typeface="Arial" panose="020B0604020202020204" pitchFamily="34" charset="0"/>
              <a:buChar char="•"/>
            </a:pPr>
            <a:r>
              <a:rPr lang="en-US" altLang="zh-CN" sz="2800" dirty="0">
                <a:latin typeface="Leelawadee UI" panose="020B0502040204020203" pitchFamily="34" charset="-34"/>
                <a:cs typeface="Leelawadee UI" panose="020B0502040204020203" pitchFamily="34" charset="-34"/>
              </a:rPr>
              <a:t>Problem: Do the homework</a:t>
            </a:r>
          </a:p>
          <a:p>
            <a:pPr marL="457200" indent="-457200">
              <a:buFont typeface="Arial" panose="020B0604020202020204" pitchFamily="34" charset="0"/>
              <a:buChar char="•"/>
            </a:pPr>
            <a:r>
              <a:rPr lang="en-US" altLang="zh-CN" sz="2800" dirty="0">
                <a:latin typeface="Leelawadee UI" panose="020B0502040204020203" pitchFamily="34" charset="-34"/>
                <a:cs typeface="Leelawadee UI" panose="020B0502040204020203" pitchFamily="34" charset="-34"/>
              </a:rPr>
              <a:t>Page Close: Turn down the web page</a:t>
            </a:r>
          </a:p>
          <a:p>
            <a:pPr marL="457200" indent="-457200">
              <a:buFont typeface="Arial" panose="020B0604020202020204" pitchFamily="34" charset="0"/>
              <a:buChar char="•"/>
            </a:pPr>
            <a:r>
              <a:rPr lang="en-US" altLang="zh-CN" sz="2800" dirty="0">
                <a:latin typeface="Leelawadee UI" panose="020B0502040204020203" pitchFamily="34" charset="-34"/>
                <a:cs typeface="Leelawadee UI" panose="020B0502040204020203" pitchFamily="34" charset="-34"/>
              </a:rPr>
              <a:t>Navigate: Look other relative pages</a:t>
            </a:r>
          </a:p>
          <a:p>
            <a:pPr marL="457200" indent="-457200">
              <a:buFont typeface="Arial" panose="020B0604020202020204" pitchFamily="34" charset="0"/>
              <a:buChar char="•"/>
            </a:pPr>
            <a:r>
              <a:rPr lang="en-US" altLang="zh-CN" sz="2800" dirty="0">
                <a:latin typeface="Leelawadee UI" panose="020B0502040204020203" pitchFamily="34" charset="-34"/>
                <a:cs typeface="Leelawadee UI" panose="020B0502040204020203" pitchFamily="34" charset="-34"/>
              </a:rPr>
              <a:t>Discussion: Discussion</a:t>
            </a:r>
          </a:p>
          <a:p>
            <a:endParaRPr lang="zh-CN" altLang="en-US" sz="2800" dirty="0">
              <a:latin typeface="Leelawadee UI" panose="020B0502040204020203" pitchFamily="34" charset="-34"/>
              <a:cs typeface="Leelawadee UI" panose="020B0502040204020203" pitchFamily="34" charset="-34"/>
            </a:endParaRPr>
          </a:p>
        </p:txBody>
      </p:sp>
      <p:pic>
        <p:nvPicPr>
          <p:cNvPr id="7" name="图片 6">
            <a:extLst>
              <a:ext uri="{FF2B5EF4-FFF2-40B4-BE49-F238E27FC236}">
                <a16:creationId xmlns:a16="http://schemas.microsoft.com/office/drawing/2014/main" id="{89A6A434-0940-BC6D-3CD1-6DB8622F3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886" y="2322600"/>
            <a:ext cx="3936572" cy="3770628"/>
          </a:xfrm>
          <a:prstGeom prst="rect">
            <a:avLst/>
          </a:prstGeom>
        </p:spPr>
      </p:pic>
    </p:spTree>
    <p:extLst>
      <p:ext uri="{BB962C8B-B14F-4D97-AF65-F5344CB8AC3E}">
        <p14:creationId xmlns:p14="http://schemas.microsoft.com/office/powerpoint/2010/main" val="582282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A7FE91A-3292-FA95-5D3A-2A4A2D5DCA72}"/>
              </a:ext>
            </a:extLst>
          </p:cNvPr>
          <p:cNvSpPr/>
          <p:nvPr/>
        </p:nvSpPr>
        <p:spPr>
          <a:xfrm>
            <a:off x="0" y="0"/>
            <a:ext cx="12192000" cy="1487510"/>
          </a:xfrm>
          <a:prstGeom prst="rect">
            <a:avLst/>
          </a:prstGeom>
          <a:solidFill>
            <a:srgbClr val="59C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文本框 4">
            <a:extLst>
              <a:ext uri="{FF2B5EF4-FFF2-40B4-BE49-F238E27FC236}">
                <a16:creationId xmlns:a16="http://schemas.microsoft.com/office/drawing/2014/main" id="{9B948EAD-3E65-1E3C-131E-CF25CD88AAD3}"/>
              </a:ext>
            </a:extLst>
          </p:cNvPr>
          <p:cNvSpPr txBox="1"/>
          <p:nvPr/>
        </p:nvSpPr>
        <p:spPr>
          <a:xfrm>
            <a:off x="152400" y="235923"/>
            <a:ext cx="11139714" cy="1015663"/>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0" normalizeH="0" baseline="0" noProof="0" dirty="0">
                <a:ln>
                  <a:noFill/>
                </a:ln>
                <a:solidFill>
                  <a:srgbClr val="EDF1F0"/>
                </a:solidFill>
                <a:effectLst/>
                <a:uLnTx/>
                <a:uFillTx/>
                <a:latin typeface="Leelawadee UI" panose="020B0502040204020203" pitchFamily="34" charset="-34"/>
                <a:ea typeface="等线" panose="02010600030101010101" pitchFamily="2" charset="-122"/>
                <a:cs typeface="Leelawadee UI" panose="020B0502040204020203" pitchFamily="34" charset="-34"/>
              </a:rPr>
              <a:t>3.Graph</a:t>
            </a:r>
            <a:endParaRPr kumimoji="0" lang="zh-CN" altLang="en-US" sz="6000" b="0" i="0" u="none" strike="noStrike" kern="1200" cap="none" spc="0" normalizeH="0" baseline="0" noProof="0" dirty="0">
              <a:ln>
                <a:noFill/>
              </a:ln>
              <a:solidFill>
                <a:srgbClr val="EDF1F0"/>
              </a:solidFill>
              <a:effectLst/>
              <a:uLnTx/>
              <a:uFillTx/>
              <a:latin typeface="Leelawadee UI" panose="020B0502040204020203" pitchFamily="34" charset="-34"/>
              <a:ea typeface="等线" panose="02010600030101010101" pitchFamily="2" charset="-122"/>
              <a:cs typeface="Leelawadee UI" panose="020B0502040204020203" pitchFamily="34" charset="-34"/>
            </a:endParaRPr>
          </a:p>
        </p:txBody>
      </p:sp>
      <p:sp>
        <p:nvSpPr>
          <p:cNvPr id="6" name="矩形 5">
            <a:extLst>
              <a:ext uri="{FF2B5EF4-FFF2-40B4-BE49-F238E27FC236}">
                <a16:creationId xmlns:a16="http://schemas.microsoft.com/office/drawing/2014/main" id="{10F0C2B6-B9CC-B1DF-AB65-E1C6C8773FC5}"/>
              </a:ext>
            </a:extLst>
          </p:cNvPr>
          <p:cNvSpPr/>
          <p:nvPr/>
        </p:nvSpPr>
        <p:spPr>
          <a:xfrm>
            <a:off x="494673" y="1924066"/>
            <a:ext cx="11134832" cy="4543236"/>
          </a:xfrm>
          <a:prstGeom prst="rect">
            <a:avLst/>
          </a:prstGeom>
          <a:solidFill>
            <a:srgbClr val="EDF1F0"/>
          </a:solidFill>
          <a:ln>
            <a:noFill/>
          </a:ln>
          <a:effectLst>
            <a:softEdge rad="127000"/>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1992056F-981A-4D52-40AE-C0F7AB288E6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53411" y="2520296"/>
            <a:ext cx="4441054" cy="3375203"/>
          </a:xfrm>
          <a:prstGeom prst="rect">
            <a:avLst/>
          </a:prstGeom>
        </p:spPr>
      </p:pic>
      <p:pic>
        <p:nvPicPr>
          <p:cNvPr id="7" name="图片 6">
            <a:extLst>
              <a:ext uri="{FF2B5EF4-FFF2-40B4-BE49-F238E27FC236}">
                <a16:creationId xmlns:a16="http://schemas.microsoft.com/office/drawing/2014/main" id="{1A9B3532-D8B6-31FF-485B-B1E1B8E782D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97537" y="2579288"/>
            <a:ext cx="4194441" cy="3278568"/>
          </a:xfrm>
          <a:prstGeom prst="rect">
            <a:avLst/>
          </a:prstGeom>
        </p:spPr>
      </p:pic>
    </p:spTree>
    <p:extLst>
      <p:ext uri="{BB962C8B-B14F-4D97-AF65-F5344CB8AC3E}">
        <p14:creationId xmlns:p14="http://schemas.microsoft.com/office/powerpoint/2010/main" val="633343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A7FE91A-3292-FA95-5D3A-2A4A2D5DCA72}"/>
              </a:ext>
            </a:extLst>
          </p:cNvPr>
          <p:cNvSpPr/>
          <p:nvPr/>
        </p:nvSpPr>
        <p:spPr>
          <a:xfrm>
            <a:off x="0" y="0"/>
            <a:ext cx="12192000" cy="1487510"/>
          </a:xfrm>
          <a:prstGeom prst="rect">
            <a:avLst/>
          </a:prstGeom>
          <a:solidFill>
            <a:srgbClr val="59C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文本框 4">
            <a:extLst>
              <a:ext uri="{FF2B5EF4-FFF2-40B4-BE49-F238E27FC236}">
                <a16:creationId xmlns:a16="http://schemas.microsoft.com/office/drawing/2014/main" id="{9B948EAD-3E65-1E3C-131E-CF25CD88AAD3}"/>
              </a:ext>
            </a:extLst>
          </p:cNvPr>
          <p:cNvSpPr txBox="1"/>
          <p:nvPr/>
        </p:nvSpPr>
        <p:spPr>
          <a:xfrm>
            <a:off x="152400" y="235923"/>
            <a:ext cx="11139714" cy="1015663"/>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6000" dirty="0">
                <a:solidFill>
                  <a:srgbClr val="EDF1F0"/>
                </a:solidFill>
                <a:latin typeface="Leelawadee UI" panose="020B0502040204020203" pitchFamily="34" charset="-34"/>
                <a:ea typeface="等线" panose="02010600030101010101" pitchFamily="2" charset="-122"/>
                <a:cs typeface="Leelawadee UI" panose="020B0502040204020203" pitchFamily="34" charset="-34"/>
              </a:rPr>
              <a:t>3</a:t>
            </a:r>
            <a:r>
              <a:rPr kumimoji="0" lang="en-US" altLang="zh-CN" sz="6000" b="0" i="0" u="none" strike="noStrike" kern="1200" cap="none" spc="0" normalizeH="0" baseline="0" noProof="0" dirty="0">
                <a:ln>
                  <a:noFill/>
                </a:ln>
                <a:solidFill>
                  <a:srgbClr val="EDF1F0"/>
                </a:solidFill>
                <a:effectLst/>
                <a:uLnTx/>
                <a:uFillTx/>
                <a:latin typeface="Leelawadee UI" panose="020B0502040204020203" pitchFamily="34" charset="-34"/>
                <a:ea typeface="等线" panose="02010600030101010101" pitchFamily="2" charset="-122"/>
                <a:cs typeface="Leelawadee UI" panose="020B0502040204020203" pitchFamily="34" charset="-34"/>
              </a:rPr>
              <a:t>.Graph</a:t>
            </a:r>
            <a:endParaRPr kumimoji="0" lang="zh-CN" altLang="en-US" sz="6000" b="0" i="0" u="none" strike="noStrike" kern="1200" cap="none" spc="0" normalizeH="0" baseline="0" noProof="0" dirty="0">
              <a:ln>
                <a:noFill/>
              </a:ln>
              <a:solidFill>
                <a:srgbClr val="EDF1F0"/>
              </a:solidFill>
              <a:effectLst/>
              <a:uLnTx/>
              <a:uFillTx/>
              <a:latin typeface="Leelawadee UI" panose="020B0502040204020203" pitchFamily="34" charset="-34"/>
              <a:ea typeface="等线" panose="02010600030101010101" pitchFamily="2" charset="-122"/>
              <a:cs typeface="Leelawadee UI" panose="020B0502040204020203" pitchFamily="34" charset="-34"/>
            </a:endParaRPr>
          </a:p>
        </p:txBody>
      </p:sp>
      <p:sp>
        <p:nvSpPr>
          <p:cNvPr id="6" name="矩形 5">
            <a:extLst>
              <a:ext uri="{FF2B5EF4-FFF2-40B4-BE49-F238E27FC236}">
                <a16:creationId xmlns:a16="http://schemas.microsoft.com/office/drawing/2014/main" id="{10F0C2B6-B9CC-B1DF-AB65-E1C6C8773FC5}"/>
              </a:ext>
            </a:extLst>
          </p:cNvPr>
          <p:cNvSpPr/>
          <p:nvPr/>
        </p:nvSpPr>
        <p:spPr>
          <a:xfrm>
            <a:off x="494673" y="1924066"/>
            <a:ext cx="11134832" cy="4543236"/>
          </a:xfrm>
          <a:prstGeom prst="rect">
            <a:avLst/>
          </a:prstGeom>
          <a:solidFill>
            <a:srgbClr val="EDF1F0"/>
          </a:solidFill>
          <a:ln>
            <a:noFill/>
          </a:ln>
          <a:effectLst>
            <a:softEdge rad="127000"/>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1992056F-981A-4D52-40AE-C0F7AB288E6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69402" y="2506271"/>
            <a:ext cx="4409071" cy="3403253"/>
          </a:xfrm>
          <a:prstGeom prst="rect">
            <a:avLst/>
          </a:prstGeom>
        </p:spPr>
      </p:pic>
      <p:pic>
        <p:nvPicPr>
          <p:cNvPr id="7" name="图片 6">
            <a:extLst>
              <a:ext uri="{FF2B5EF4-FFF2-40B4-BE49-F238E27FC236}">
                <a16:creationId xmlns:a16="http://schemas.microsoft.com/office/drawing/2014/main" id="{1A9B3532-D8B6-31FF-485B-B1E1B8E782D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06740" y="2527620"/>
            <a:ext cx="4176034" cy="3381904"/>
          </a:xfrm>
          <a:prstGeom prst="rect">
            <a:avLst/>
          </a:prstGeom>
        </p:spPr>
      </p:pic>
    </p:spTree>
    <p:extLst>
      <p:ext uri="{BB962C8B-B14F-4D97-AF65-F5344CB8AC3E}">
        <p14:creationId xmlns:p14="http://schemas.microsoft.com/office/powerpoint/2010/main" val="465724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A7FE91A-3292-FA95-5D3A-2A4A2D5DCA72}"/>
              </a:ext>
            </a:extLst>
          </p:cNvPr>
          <p:cNvSpPr/>
          <p:nvPr/>
        </p:nvSpPr>
        <p:spPr>
          <a:xfrm>
            <a:off x="0" y="0"/>
            <a:ext cx="12192000" cy="1487510"/>
          </a:xfrm>
          <a:prstGeom prst="rect">
            <a:avLst/>
          </a:prstGeom>
          <a:solidFill>
            <a:srgbClr val="59C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文本框 4">
            <a:extLst>
              <a:ext uri="{FF2B5EF4-FFF2-40B4-BE49-F238E27FC236}">
                <a16:creationId xmlns:a16="http://schemas.microsoft.com/office/drawing/2014/main" id="{9B948EAD-3E65-1E3C-131E-CF25CD88AAD3}"/>
              </a:ext>
            </a:extLst>
          </p:cNvPr>
          <p:cNvSpPr txBox="1"/>
          <p:nvPr/>
        </p:nvSpPr>
        <p:spPr>
          <a:xfrm>
            <a:off x="152400" y="235923"/>
            <a:ext cx="11139714" cy="1015663"/>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0" normalizeH="0" baseline="0" noProof="0" dirty="0">
                <a:ln>
                  <a:noFill/>
                </a:ln>
                <a:solidFill>
                  <a:srgbClr val="EDF1F0"/>
                </a:solidFill>
                <a:effectLst/>
                <a:uLnTx/>
                <a:uFillTx/>
                <a:latin typeface="Leelawadee UI" panose="020B0502040204020203" pitchFamily="34" charset="-34"/>
                <a:ea typeface="等线" panose="02010600030101010101" pitchFamily="2" charset="-122"/>
                <a:cs typeface="Leelawadee UI" panose="020B0502040204020203" pitchFamily="34" charset="-34"/>
              </a:rPr>
              <a:t>3.Graph</a:t>
            </a:r>
            <a:endParaRPr kumimoji="0" lang="zh-CN" altLang="en-US" sz="6000" b="0" i="0" u="none" strike="noStrike" kern="1200" cap="none" spc="0" normalizeH="0" baseline="0" noProof="0" dirty="0">
              <a:ln>
                <a:noFill/>
              </a:ln>
              <a:solidFill>
                <a:srgbClr val="EDF1F0"/>
              </a:solidFill>
              <a:effectLst/>
              <a:uLnTx/>
              <a:uFillTx/>
              <a:latin typeface="Leelawadee UI" panose="020B0502040204020203" pitchFamily="34" charset="-34"/>
              <a:ea typeface="等线" panose="02010600030101010101" pitchFamily="2" charset="-122"/>
              <a:cs typeface="Leelawadee UI" panose="020B0502040204020203" pitchFamily="34" charset="-34"/>
            </a:endParaRPr>
          </a:p>
        </p:txBody>
      </p:sp>
      <p:sp>
        <p:nvSpPr>
          <p:cNvPr id="6" name="矩形 5">
            <a:extLst>
              <a:ext uri="{FF2B5EF4-FFF2-40B4-BE49-F238E27FC236}">
                <a16:creationId xmlns:a16="http://schemas.microsoft.com/office/drawing/2014/main" id="{10F0C2B6-B9CC-B1DF-AB65-E1C6C8773FC5}"/>
              </a:ext>
            </a:extLst>
          </p:cNvPr>
          <p:cNvSpPr/>
          <p:nvPr/>
        </p:nvSpPr>
        <p:spPr>
          <a:xfrm>
            <a:off x="494673" y="1924066"/>
            <a:ext cx="11134832" cy="4543236"/>
          </a:xfrm>
          <a:prstGeom prst="rect">
            <a:avLst/>
          </a:prstGeom>
          <a:solidFill>
            <a:srgbClr val="EDF1F0"/>
          </a:solidFill>
          <a:ln>
            <a:noFill/>
          </a:ln>
          <a:effectLst>
            <a:softEdge rad="127000"/>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1992056F-981A-4D52-40AE-C0F7AB288E6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53411" y="2580388"/>
            <a:ext cx="4441054" cy="3255018"/>
          </a:xfrm>
          <a:prstGeom prst="rect">
            <a:avLst/>
          </a:prstGeom>
        </p:spPr>
      </p:pic>
      <p:pic>
        <p:nvPicPr>
          <p:cNvPr id="7" name="图片 6">
            <a:extLst>
              <a:ext uri="{FF2B5EF4-FFF2-40B4-BE49-F238E27FC236}">
                <a16:creationId xmlns:a16="http://schemas.microsoft.com/office/drawing/2014/main" id="{1A9B3532-D8B6-31FF-485B-B1E1B8E782D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97537" y="2681439"/>
            <a:ext cx="4194441" cy="3074265"/>
          </a:xfrm>
          <a:prstGeom prst="rect">
            <a:avLst/>
          </a:prstGeom>
        </p:spPr>
      </p:pic>
    </p:spTree>
    <p:extLst>
      <p:ext uri="{BB962C8B-B14F-4D97-AF65-F5344CB8AC3E}">
        <p14:creationId xmlns:p14="http://schemas.microsoft.com/office/powerpoint/2010/main" val="816892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A7FE91A-3292-FA95-5D3A-2A4A2D5DCA72}"/>
              </a:ext>
            </a:extLst>
          </p:cNvPr>
          <p:cNvSpPr/>
          <p:nvPr/>
        </p:nvSpPr>
        <p:spPr>
          <a:xfrm>
            <a:off x="0" y="0"/>
            <a:ext cx="12192000" cy="1487510"/>
          </a:xfrm>
          <a:prstGeom prst="rect">
            <a:avLst/>
          </a:prstGeom>
          <a:solidFill>
            <a:srgbClr val="59C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文本框 4">
            <a:extLst>
              <a:ext uri="{FF2B5EF4-FFF2-40B4-BE49-F238E27FC236}">
                <a16:creationId xmlns:a16="http://schemas.microsoft.com/office/drawing/2014/main" id="{9B948EAD-3E65-1E3C-131E-CF25CD88AAD3}"/>
              </a:ext>
            </a:extLst>
          </p:cNvPr>
          <p:cNvSpPr txBox="1"/>
          <p:nvPr/>
        </p:nvSpPr>
        <p:spPr>
          <a:xfrm>
            <a:off x="152400" y="235923"/>
            <a:ext cx="11139714" cy="1015663"/>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0" normalizeH="0" baseline="0" noProof="0" dirty="0">
                <a:ln>
                  <a:noFill/>
                </a:ln>
                <a:solidFill>
                  <a:srgbClr val="EDF1F0"/>
                </a:solidFill>
                <a:effectLst/>
                <a:uLnTx/>
                <a:uFillTx/>
                <a:latin typeface="Leelawadee UI" panose="020B0502040204020203" pitchFamily="34" charset="-34"/>
                <a:ea typeface="等线" panose="02010600030101010101" pitchFamily="2" charset="-122"/>
                <a:cs typeface="Leelawadee UI" panose="020B0502040204020203" pitchFamily="34" charset="-34"/>
              </a:rPr>
              <a:t>3.Graph</a:t>
            </a:r>
            <a:endParaRPr kumimoji="0" lang="zh-CN" altLang="en-US" sz="6000" b="0" i="0" u="none" strike="noStrike" kern="1200" cap="none" spc="0" normalizeH="0" baseline="0" noProof="0" dirty="0">
              <a:ln>
                <a:noFill/>
              </a:ln>
              <a:solidFill>
                <a:srgbClr val="EDF1F0"/>
              </a:solidFill>
              <a:effectLst/>
              <a:uLnTx/>
              <a:uFillTx/>
              <a:latin typeface="Leelawadee UI" panose="020B0502040204020203" pitchFamily="34" charset="-34"/>
              <a:ea typeface="等线" panose="02010600030101010101" pitchFamily="2" charset="-122"/>
              <a:cs typeface="Leelawadee UI" panose="020B0502040204020203" pitchFamily="34" charset="-34"/>
            </a:endParaRPr>
          </a:p>
        </p:txBody>
      </p:sp>
      <p:sp>
        <p:nvSpPr>
          <p:cNvPr id="6" name="矩形 5">
            <a:extLst>
              <a:ext uri="{FF2B5EF4-FFF2-40B4-BE49-F238E27FC236}">
                <a16:creationId xmlns:a16="http://schemas.microsoft.com/office/drawing/2014/main" id="{10F0C2B6-B9CC-B1DF-AB65-E1C6C8773FC5}"/>
              </a:ext>
            </a:extLst>
          </p:cNvPr>
          <p:cNvSpPr/>
          <p:nvPr/>
        </p:nvSpPr>
        <p:spPr>
          <a:xfrm>
            <a:off x="494673" y="1924066"/>
            <a:ext cx="11134832" cy="4543236"/>
          </a:xfrm>
          <a:prstGeom prst="rect">
            <a:avLst/>
          </a:prstGeom>
          <a:solidFill>
            <a:srgbClr val="EDF1F0"/>
          </a:solidFill>
          <a:ln>
            <a:noFill/>
          </a:ln>
          <a:effectLst>
            <a:softEdge rad="127000"/>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8" name="图片 7">
            <a:extLst>
              <a:ext uri="{FF2B5EF4-FFF2-40B4-BE49-F238E27FC236}">
                <a16:creationId xmlns:a16="http://schemas.microsoft.com/office/drawing/2014/main" id="{DA99368E-1B3F-0088-6931-88F7FCC33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5267" y="2181174"/>
            <a:ext cx="5253644" cy="4029020"/>
          </a:xfrm>
          <a:prstGeom prst="rect">
            <a:avLst/>
          </a:prstGeom>
        </p:spPr>
      </p:pic>
    </p:spTree>
    <p:extLst>
      <p:ext uri="{BB962C8B-B14F-4D97-AF65-F5344CB8AC3E}">
        <p14:creationId xmlns:p14="http://schemas.microsoft.com/office/powerpoint/2010/main" val="1627768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A7FE91A-3292-FA95-5D3A-2A4A2D5DCA72}"/>
              </a:ext>
            </a:extLst>
          </p:cNvPr>
          <p:cNvSpPr/>
          <p:nvPr/>
        </p:nvSpPr>
        <p:spPr>
          <a:xfrm>
            <a:off x="0" y="0"/>
            <a:ext cx="12192000" cy="1487510"/>
          </a:xfrm>
          <a:prstGeom prst="rect">
            <a:avLst/>
          </a:prstGeom>
          <a:solidFill>
            <a:srgbClr val="59C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文本框 4">
            <a:extLst>
              <a:ext uri="{FF2B5EF4-FFF2-40B4-BE49-F238E27FC236}">
                <a16:creationId xmlns:a16="http://schemas.microsoft.com/office/drawing/2014/main" id="{9B948EAD-3E65-1E3C-131E-CF25CD88AAD3}"/>
              </a:ext>
            </a:extLst>
          </p:cNvPr>
          <p:cNvSpPr txBox="1"/>
          <p:nvPr/>
        </p:nvSpPr>
        <p:spPr>
          <a:xfrm>
            <a:off x="152400" y="235923"/>
            <a:ext cx="11139714" cy="1015663"/>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6000" dirty="0">
                <a:solidFill>
                  <a:srgbClr val="EDF1F0"/>
                </a:solidFill>
                <a:latin typeface="Leelawadee UI" panose="020B0502040204020203" pitchFamily="34" charset="-34"/>
                <a:ea typeface="等线" panose="02010600030101010101" pitchFamily="2" charset="-122"/>
                <a:cs typeface="Leelawadee UI" panose="020B0502040204020203" pitchFamily="34" charset="-34"/>
              </a:rPr>
              <a:t>4</a:t>
            </a:r>
            <a:r>
              <a:rPr kumimoji="0" lang="en-US" altLang="zh-CN" sz="6000" b="0" i="0" u="none" strike="noStrike" kern="1200" cap="none" spc="0" normalizeH="0" baseline="0" noProof="0" dirty="0">
                <a:ln>
                  <a:noFill/>
                </a:ln>
                <a:solidFill>
                  <a:srgbClr val="EDF1F0"/>
                </a:solidFill>
                <a:effectLst/>
                <a:uLnTx/>
                <a:uFillTx/>
                <a:latin typeface="Leelawadee UI" panose="020B0502040204020203" pitchFamily="34" charset="-34"/>
                <a:ea typeface="等线" panose="02010600030101010101" pitchFamily="2" charset="-122"/>
                <a:cs typeface="Leelawadee UI" panose="020B0502040204020203" pitchFamily="34" charset="-34"/>
              </a:rPr>
              <a:t>.Link</a:t>
            </a:r>
            <a:endParaRPr kumimoji="0" lang="zh-CN" altLang="en-US" sz="6000" b="0" i="0" u="none" strike="noStrike" kern="1200" cap="none" spc="0" normalizeH="0" baseline="0" noProof="0" dirty="0">
              <a:ln>
                <a:noFill/>
              </a:ln>
              <a:solidFill>
                <a:srgbClr val="EDF1F0"/>
              </a:solidFill>
              <a:effectLst/>
              <a:uLnTx/>
              <a:uFillTx/>
              <a:latin typeface="Leelawadee UI" panose="020B0502040204020203" pitchFamily="34" charset="-34"/>
              <a:ea typeface="等线" panose="02010600030101010101" pitchFamily="2" charset="-122"/>
              <a:cs typeface="Leelawadee UI" panose="020B0502040204020203" pitchFamily="34" charset="-34"/>
            </a:endParaRPr>
          </a:p>
        </p:txBody>
      </p:sp>
      <p:sp>
        <p:nvSpPr>
          <p:cNvPr id="2" name="文本框 1">
            <a:hlinkClick r:id="rId2"/>
            <a:extLst>
              <a:ext uri="{FF2B5EF4-FFF2-40B4-BE49-F238E27FC236}">
                <a16:creationId xmlns:a16="http://schemas.microsoft.com/office/drawing/2014/main" id="{C20B3058-DF97-0CAB-EA17-7600B74FB7F3}"/>
              </a:ext>
            </a:extLst>
          </p:cNvPr>
          <p:cNvSpPr txBox="1"/>
          <p:nvPr/>
        </p:nvSpPr>
        <p:spPr>
          <a:xfrm>
            <a:off x="1259727" y="3116688"/>
            <a:ext cx="8925059" cy="1107996"/>
          </a:xfrm>
          <a:prstGeom prst="rect">
            <a:avLst/>
          </a:prstGeom>
          <a:noFill/>
        </p:spPr>
        <p:txBody>
          <a:bodyPr wrap="square" rtlCol="0">
            <a:spAutoFit/>
          </a:bodyPr>
          <a:lstStyle/>
          <a:p>
            <a:pPr algn="ctr"/>
            <a:r>
              <a:rPr lang="en-US" altLang="zh-CN" sz="6600" dirty="0">
                <a:solidFill>
                  <a:srgbClr val="A9232A"/>
                </a:solidFill>
                <a:latin typeface="Leelawadee UI" panose="020B0502040204020203" pitchFamily="34" charset="-34"/>
                <a:cs typeface="Leelawadee UI" panose="020B0502040204020203" pitchFamily="34" charset="-34"/>
              </a:rPr>
              <a:t>GitHub page</a:t>
            </a:r>
            <a:endParaRPr lang="zh-CN" altLang="en-US" sz="6600" dirty="0">
              <a:solidFill>
                <a:srgbClr val="A9232A"/>
              </a:solidFill>
              <a:latin typeface="Leelawadee UI" panose="020B0502040204020203" pitchFamily="34" charset="-34"/>
              <a:cs typeface="Leelawadee UI" panose="020B0502040204020203" pitchFamily="34" charset="-34"/>
            </a:endParaRPr>
          </a:p>
        </p:txBody>
      </p:sp>
    </p:spTree>
    <p:extLst>
      <p:ext uri="{BB962C8B-B14F-4D97-AF65-F5344CB8AC3E}">
        <p14:creationId xmlns:p14="http://schemas.microsoft.com/office/powerpoint/2010/main" val="233939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5E363D7-D088-27F7-D0AB-73BAD817FA36}"/>
              </a:ext>
            </a:extLst>
          </p:cNvPr>
          <p:cNvSpPr/>
          <p:nvPr/>
        </p:nvSpPr>
        <p:spPr>
          <a:xfrm>
            <a:off x="0" y="0"/>
            <a:ext cx="12192000" cy="1487510"/>
          </a:xfrm>
          <a:prstGeom prst="rect">
            <a:avLst/>
          </a:prstGeom>
          <a:solidFill>
            <a:srgbClr val="59C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1D190CB3-25D2-8A6F-9F86-1B7B155A9197}"/>
              </a:ext>
            </a:extLst>
          </p:cNvPr>
          <p:cNvSpPr txBox="1"/>
          <p:nvPr/>
        </p:nvSpPr>
        <p:spPr>
          <a:xfrm>
            <a:off x="85960" y="235923"/>
            <a:ext cx="10438327" cy="1015663"/>
          </a:xfrm>
          <a:prstGeom prst="rect">
            <a:avLst/>
          </a:prstGeom>
          <a:noFill/>
        </p:spPr>
        <p:txBody>
          <a:bodyPr wrap="square" rtlCol="0">
            <a:spAutoFit/>
          </a:bodyPr>
          <a:lstStyle/>
          <a:p>
            <a:r>
              <a:rPr lang="en-US" altLang="zh-CN" sz="6000" dirty="0">
                <a:solidFill>
                  <a:srgbClr val="EDF1F0"/>
                </a:solidFill>
                <a:latin typeface="Leelawadee UI" panose="020B0502040204020203" pitchFamily="34" charset="-34"/>
                <a:ea typeface="苹方 粗体" panose="020B0600000000000000" pitchFamily="34" charset="-122"/>
                <a:cs typeface="Leelawadee UI" panose="020B0502040204020203" pitchFamily="34" charset="-34"/>
              </a:rPr>
              <a:t>1.Background Information</a:t>
            </a:r>
            <a:endParaRPr lang="zh-CN" altLang="en-US" sz="6000" dirty="0">
              <a:solidFill>
                <a:srgbClr val="EDF1F0"/>
              </a:solidFill>
              <a:latin typeface="Leelawadee UI" panose="020B0502040204020203" pitchFamily="34" charset="-34"/>
              <a:ea typeface="苹方 粗体" panose="020B0600000000000000" pitchFamily="34" charset="-122"/>
              <a:cs typeface="Leelawadee UI" panose="020B0502040204020203" pitchFamily="34" charset="-34"/>
            </a:endParaRPr>
          </a:p>
        </p:txBody>
      </p:sp>
      <p:sp>
        <p:nvSpPr>
          <p:cNvPr id="6" name="文本框 5">
            <a:extLst>
              <a:ext uri="{FF2B5EF4-FFF2-40B4-BE49-F238E27FC236}">
                <a16:creationId xmlns:a16="http://schemas.microsoft.com/office/drawing/2014/main" id="{D943DF48-FF89-7736-8BF5-4736D04F493B}"/>
              </a:ext>
            </a:extLst>
          </p:cNvPr>
          <p:cNvSpPr txBox="1"/>
          <p:nvPr/>
        </p:nvSpPr>
        <p:spPr>
          <a:xfrm>
            <a:off x="509788" y="1741201"/>
            <a:ext cx="11172423" cy="4031873"/>
          </a:xfrm>
          <a:prstGeom prst="rect">
            <a:avLst/>
          </a:prstGeom>
          <a:noFill/>
        </p:spPr>
        <p:txBody>
          <a:bodyPr wrap="square" rtlCol="0">
            <a:spAutoFit/>
          </a:bodyPr>
          <a:lstStyle/>
          <a:p>
            <a:r>
              <a:rPr lang="en-US" altLang="zh-CN" sz="3200" dirty="0">
                <a:solidFill>
                  <a:schemeClr val="tx1">
                    <a:lumMod val="95000"/>
                    <a:lumOff val="5000"/>
                  </a:schemeClr>
                </a:solidFill>
                <a:latin typeface="Leelawadee UI" panose="020B0502040204020203" pitchFamily="34" charset="-34"/>
                <a:cs typeface="Leelawadee UI" panose="020B0502040204020203" pitchFamily="34" charset="-34"/>
              </a:rPr>
              <a:t>The </a:t>
            </a:r>
            <a:r>
              <a:rPr lang="en-US" altLang="zh-CN" sz="3200" b="1" dirty="0">
                <a:solidFill>
                  <a:schemeClr val="tx1">
                    <a:lumMod val="95000"/>
                    <a:lumOff val="5000"/>
                  </a:schemeClr>
                </a:solidFill>
                <a:latin typeface="Leelawadee UI" panose="020B0502040204020203" pitchFamily="34" charset="-34"/>
                <a:cs typeface="Leelawadee UI" panose="020B0502040204020203" pitchFamily="34" charset="-34"/>
              </a:rPr>
              <a:t>public online class </a:t>
            </a:r>
            <a:r>
              <a:rPr lang="en-US" altLang="zh-CN" sz="3200" dirty="0">
                <a:solidFill>
                  <a:schemeClr val="tx1">
                    <a:lumMod val="95000"/>
                    <a:lumOff val="5000"/>
                  </a:schemeClr>
                </a:solidFill>
                <a:latin typeface="Leelawadee UI" panose="020B0502040204020203" pitchFamily="34" charset="-34"/>
                <a:cs typeface="Leelawadee UI" panose="020B0502040204020203" pitchFamily="34" charset="-34"/>
              </a:rPr>
              <a:t>has gradually become a mainstream teaching method, but due to the large number of participants, the </a:t>
            </a:r>
            <a:r>
              <a:rPr lang="en-US" altLang="zh-CN" sz="3200" b="1" dirty="0">
                <a:solidFill>
                  <a:schemeClr val="tx1">
                    <a:lumMod val="95000"/>
                    <a:lumOff val="5000"/>
                  </a:schemeClr>
                </a:solidFill>
                <a:latin typeface="Leelawadee UI" panose="020B0502040204020203" pitchFamily="34" charset="-34"/>
                <a:cs typeface="Leelawadee UI" panose="020B0502040204020203" pitchFamily="34" charset="-34"/>
              </a:rPr>
              <a:t>level gap </a:t>
            </a:r>
            <a:r>
              <a:rPr lang="en-US" altLang="zh-CN" sz="3200" dirty="0">
                <a:solidFill>
                  <a:schemeClr val="tx1">
                    <a:lumMod val="95000"/>
                    <a:lumOff val="5000"/>
                  </a:schemeClr>
                </a:solidFill>
                <a:latin typeface="Leelawadee UI" panose="020B0502040204020203" pitchFamily="34" charset="-34"/>
                <a:cs typeface="Leelawadee UI" panose="020B0502040204020203" pitchFamily="34" charset="-34"/>
              </a:rPr>
              <a:t>is large, the quality of online class needs to be improved. Based on the collection and investigation of online classroom platform </a:t>
            </a:r>
            <a:r>
              <a:rPr lang="en-US" altLang="zh-CN" sz="3200" b="1" dirty="0">
                <a:solidFill>
                  <a:schemeClr val="tx1">
                    <a:lumMod val="95000"/>
                    <a:lumOff val="5000"/>
                  </a:schemeClr>
                </a:solidFill>
                <a:latin typeface="Leelawadee UI" panose="020B0502040204020203" pitchFamily="34" charset="-34"/>
                <a:cs typeface="Leelawadee UI" panose="020B0502040204020203" pitchFamily="34" charset="-34"/>
              </a:rPr>
              <a:t>users' feature</a:t>
            </a:r>
            <a:r>
              <a:rPr lang="en-US" altLang="zh-CN" sz="3200" dirty="0">
                <a:solidFill>
                  <a:schemeClr val="tx1">
                    <a:lumMod val="95000"/>
                    <a:lumOff val="5000"/>
                  </a:schemeClr>
                </a:solidFill>
                <a:latin typeface="Leelawadee UI" panose="020B0502040204020203" pitchFamily="34" charset="-34"/>
                <a:cs typeface="Leelawadee UI" panose="020B0502040204020203" pitchFamily="34" charset="-34"/>
              </a:rPr>
              <a:t>, this paper </a:t>
            </a:r>
            <a:r>
              <a:rPr lang="en-US" altLang="zh-CN" sz="3200" b="1" dirty="0">
                <a:solidFill>
                  <a:schemeClr val="tx1">
                    <a:lumMod val="95000"/>
                    <a:lumOff val="5000"/>
                  </a:schemeClr>
                </a:solidFill>
                <a:latin typeface="Leelawadee UI" panose="020B0502040204020203" pitchFamily="34" charset="-34"/>
                <a:cs typeface="Leelawadee UI" panose="020B0502040204020203" pitchFamily="34" charset="-34"/>
              </a:rPr>
              <a:t>predicts</a:t>
            </a:r>
            <a:r>
              <a:rPr lang="en-US" altLang="zh-CN" sz="3200" dirty="0">
                <a:solidFill>
                  <a:schemeClr val="tx1">
                    <a:lumMod val="95000"/>
                    <a:lumOff val="5000"/>
                  </a:schemeClr>
                </a:solidFill>
                <a:latin typeface="Leelawadee UI" panose="020B0502040204020203" pitchFamily="34" charset="-34"/>
                <a:cs typeface="Leelawadee UI" panose="020B0502040204020203" pitchFamily="34" charset="-34"/>
              </a:rPr>
              <a:t> whether users skip class. It is useful for online course platform companies to </a:t>
            </a:r>
            <a:r>
              <a:rPr lang="en-US" altLang="zh-CN" sz="3200" b="1" dirty="0">
                <a:solidFill>
                  <a:schemeClr val="tx1">
                    <a:lumMod val="95000"/>
                    <a:lumOff val="5000"/>
                  </a:schemeClr>
                </a:solidFill>
                <a:latin typeface="Leelawadee UI" panose="020B0502040204020203" pitchFamily="34" charset="-34"/>
                <a:cs typeface="Leelawadee UI" panose="020B0502040204020203" pitchFamily="34" charset="-34"/>
              </a:rPr>
              <a:t>improve the quality</a:t>
            </a:r>
            <a:r>
              <a:rPr lang="en-US" altLang="zh-CN" sz="3200" dirty="0">
                <a:solidFill>
                  <a:schemeClr val="tx1">
                    <a:lumMod val="95000"/>
                    <a:lumOff val="5000"/>
                  </a:schemeClr>
                </a:solidFill>
                <a:latin typeface="Leelawadee UI" panose="020B0502040204020203" pitchFamily="34" charset="-34"/>
                <a:cs typeface="Leelawadee UI" panose="020B0502040204020203" pitchFamily="34" charset="-34"/>
              </a:rPr>
              <a:t> of courses.</a:t>
            </a:r>
            <a:endParaRPr lang="zh-CN" altLang="en-US" sz="3200" dirty="0">
              <a:solidFill>
                <a:schemeClr val="tx1">
                  <a:lumMod val="95000"/>
                  <a:lumOff val="5000"/>
                </a:schemeClr>
              </a:solidFill>
              <a:latin typeface="Leelawadee UI" panose="020B0502040204020203" pitchFamily="34" charset="-34"/>
              <a:cs typeface="Leelawadee UI" panose="020B0502040204020203" pitchFamily="34" charset="-34"/>
            </a:endParaRPr>
          </a:p>
        </p:txBody>
      </p:sp>
    </p:spTree>
    <p:extLst>
      <p:ext uri="{BB962C8B-B14F-4D97-AF65-F5344CB8AC3E}">
        <p14:creationId xmlns:p14="http://schemas.microsoft.com/office/powerpoint/2010/main" val="3159455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B91895F4-FAEA-F6E9-B79C-D361CFEB5B48}"/>
              </a:ext>
            </a:extLst>
          </p:cNvPr>
          <p:cNvSpPr/>
          <p:nvPr/>
        </p:nvSpPr>
        <p:spPr>
          <a:xfrm>
            <a:off x="0" y="-156030"/>
            <a:ext cx="12192000" cy="7014029"/>
          </a:xfrm>
          <a:prstGeom prst="rect">
            <a:avLst/>
          </a:prstGeom>
          <a:solidFill>
            <a:srgbClr val="59C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文本框 10">
            <a:extLst>
              <a:ext uri="{FF2B5EF4-FFF2-40B4-BE49-F238E27FC236}">
                <a16:creationId xmlns:a16="http://schemas.microsoft.com/office/drawing/2014/main" id="{05349C7E-1C3E-6E2C-1DA7-507D0BBA6DB4}"/>
              </a:ext>
            </a:extLst>
          </p:cNvPr>
          <p:cNvSpPr txBox="1"/>
          <p:nvPr/>
        </p:nvSpPr>
        <p:spPr>
          <a:xfrm>
            <a:off x="1752600" y="2321004"/>
            <a:ext cx="8686800" cy="2215991"/>
          </a:xfrm>
          <a:prstGeom prst="rect">
            <a:avLst/>
          </a:prstGeom>
          <a:noFill/>
        </p:spPr>
        <p:txBody>
          <a:bodyPr wrap="square" rtlCol="0">
            <a:spAutoFit/>
          </a:bodyPr>
          <a:lstStyle/>
          <a:p>
            <a:pPr algn="ctr"/>
            <a:r>
              <a:rPr lang="en-US" altLang="zh-CN" sz="13800" dirty="0">
                <a:solidFill>
                  <a:srgbClr val="A9232A"/>
                </a:solidFill>
                <a:latin typeface="Leelawadee UI" panose="020B0502040204020203" pitchFamily="34" charset="-34"/>
                <a:cs typeface="Leelawadee UI" panose="020B0502040204020203" pitchFamily="34" charset="-34"/>
              </a:rPr>
              <a:t>Thanks!</a:t>
            </a:r>
            <a:endParaRPr lang="zh-CN" altLang="en-US" dirty="0">
              <a:solidFill>
                <a:srgbClr val="A9232A"/>
              </a:solidFill>
              <a:latin typeface="Leelawadee UI" panose="020B0502040204020203" pitchFamily="34" charset="-34"/>
              <a:cs typeface="Leelawadee UI" panose="020B0502040204020203" pitchFamily="34" charset="-34"/>
            </a:endParaRPr>
          </a:p>
        </p:txBody>
      </p:sp>
    </p:spTree>
    <p:extLst>
      <p:ext uri="{BB962C8B-B14F-4D97-AF65-F5344CB8AC3E}">
        <p14:creationId xmlns:p14="http://schemas.microsoft.com/office/powerpoint/2010/main" val="4050182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5E363D7-D088-27F7-D0AB-73BAD817FA36}"/>
              </a:ext>
            </a:extLst>
          </p:cNvPr>
          <p:cNvSpPr/>
          <p:nvPr/>
        </p:nvSpPr>
        <p:spPr>
          <a:xfrm>
            <a:off x="0" y="0"/>
            <a:ext cx="12192000" cy="1487510"/>
          </a:xfrm>
          <a:prstGeom prst="rect">
            <a:avLst/>
          </a:prstGeom>
          <a:solidFill>
            <a:srgbClr val="59C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1D190CB3-25D2-8A6F-9F86-1B7B155A9197}"/>
              </a:ext>
            </a:extLst>
          </p:cNvPr>
          <p:cNvSpPr txBox="1"/>
          <p:nvPr/>
        </p:nvSpPr>
        <p:spPr>
          <a:xfrm>
            <a:off x="85960" y="235923"/>
            <a:ext cx="10438327" cy="1015663"/>
          </a:xfrm>
          <a:prstGeom prst="rect">
            <a:avLst/>
          </a:prstGeom>
          <a:noFill/>
        </p:spPr>
        <p:txBody>
          <a:bodyPr wrap="square" rtlCol="0">
            <a:spAutoFit/>
          </a:bodyPr>
          <a:lstStyle/>
          <a:p>
            <a:r>
              <a:rPr lang="en-US" altLang="zh-CN" sz="6000" dirty="0">
                <a:solidFill>
                  <a:srgbClr val="EDF1F0"/>
                </a:solidFill>
                <a:latin typeface="Leelawadee UI" panose="020B0502040204020203" pitchFamily="34" charset="-34"/>
                <a:ea typeface="苹方 粗体" panose="020B0600000000000000" pitchFamily="34" charset="-122"/>
                <a:cs typeface="Leelawadee UI" panose="020B0502040204020203" pitchFamily="34" charset="-34"/>
              </a:rPr>
              <a:t>1.Background Information</a:t>
            </a:r>
            <a:endParaRPr lang="zh-CN" altLang="en-US" sz="6000" dirty="0">
              <a:solidFill>
                <a:srgbClr val="EDF1F0"/>
              </a:solidFill>
              <a:latin typeface="Leelawadee UI" panose="020B0502040204020203" pitchFamily="34" charset="-34"/>
              <a:ea typeface="苹方 粗体" panose="020B0600000000000000" pitchFamily="34" charset="-122"/>
              <a:cs typeface="Leelawadee UI" panose="020B0502040204020203" pitchFamily="34" charset="-34"/>
            </a:endParaRPr>
          </a:p>
        </p:txBody>
      </p:sp>
      <p:sp>
        <p:nvSpPr>
          <p:cNvPr id="6" name="文本框 5">
            <a:extLst>
              <a:ext uri="{FF2B5EF4-FFF2-40B4-BE49-F238E27FC236}">
                <a16:creationId xmlns:a16="http://schemas.microsoft.com/office/drawing/2014/main" id="{D943DF48-FF89-7736-8BF5-4736D04F493B}"/>
              </a:ext>
            </a:extLst>
          </p:cNvPr>
          <p:cNvSpPr txBox="1"/>
          <p:nvPr/>
        </p:nvSpPr>
        <p:spPr>
          <a:xfrm>
            <a:off x="509788" y="1741201"/>
            <a:ext cx="11172423" cy="4401205"/>
          </a:xfrm>
          <a:prstGeom prst="rect">
            <a:avLst/>
          </a:prstGeom>
          <a:noFill/>
        </p:spPr>
        <p:txBody>
          <a:bodyPr wrap="square" rtlCol="0">
            <a:spAutoFit/>
          </a:bodyPr>
          <a:lstStyle/>
          <a:p>
            <a:r>
              <a:rPr lang="en-US" altLang="zh-CN" sz="2800" b="1" dirty="0">
                <a:solidFill>
                  <a:schemeClr val="tx1">
                    <a:lumMod val="95000"/>
                    <a:lumOff val="5000"/>
                  </a:schemeClr>
                </a:solidFill>
                <a:latin typeface="Leelawadee UI" panose="020B0502040204020203" pitchFamily="34" charset="-34"/>
                <a:cs typeface="Leelawadee UI" panose="020B0502040204020203" pitchFamily="34" charset="-34"/>
              </a:rPr>
              <a:t>KDD Cup 2015 		Predict dropout rate on MOOC platforms’</a:t>
            </a:r>
          </a:p>
          <a:p>
            <a:r>
              <a:rPr lang="en-US" altLang="zh-CN" sz="2800" dirty="0">
                <a:solidFill>
                  <a:schemeClr val="tx1">
                    <a:lumMod val="95000"/>
                    <a:lumOff val="5000"/>
                  </a:schemeClr>
                </a:solidFill>
                <a:latin typeface="Leelawadee UI" panose="020B0502040204020203" pitchFamily="34" charset="-34"/>
                <a:cs typeface="Leelawadee UI" panose="020B0502040204020203" pitchFamily="34" charset="-34"/>
              </a:rPr>
              <a:t>Students' high dropout rate on MOOC platforms has been heavily criticized, and predicting their likelihood of dropout would be useful for maintaining and encouraging students' learning activities. Therefore, in KDD Cup 2015, we will predict dropout on XuetangX, one of the largest MOOC platforms in China. The competition participants need to predict whether a user will drop a course within next 10 days based on his or her prior activities. If a user C leaves no records for course C in the log during the next 10 days, we define it as dropout from course C. </a:t>
            </a:r>
            <a:endParaRPr lang="zh-CN" altLang="en-US" sz="2800" dirty="0">
              <a:solidFill>
                <a:schemeClr val="tx1">
                  <a:lumMod val="95000"/>
                  <a:lumOff val="5000"/>
                </a:schemeClr>
              </a:solidFill>
              <a:latin typeface="Leelawadee UI" panose="020B0502040204020203" pitchFamily="34" charset="-34"/>
              <a:cs typeface="Leelawadee UI" panose="020B0502040204020203" pitchFamily="34" charset="-34"/>
            </a:endParaRPr>
          </a:p>
        </p:txBody>
      </p:sp>
    </p:spTree>
    <p:extLst>
      <p:ext uri="{BB962C8B-B14F-4D97-AF65-F5344CB8AC3E}">
        <p14:creationId xmlns:p14="http://schemas.microsoft.com/office/powerpoint/2010/main" val="1277973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A7FE91A-3292-FA95-5D3A-2A4A2D5DCA72}"/>
              </a:ext>
            </a:extLst>
          </p:cNvPr>
          <p:cNvSpPr/>
          <p:nvPr/>
        </p:nvSpPr>
        <p:spPr>
          <a:xfrm>
            <a:off x="0" y="0"/>
            <a:ext cx="12192000" cy="1487510"/>
          </a:xfrm>
          <a:prstGeom prst="rect">
            <a:avLst/>
          </a:prstGeom>
          <a:solidFill>
            <a:srgbClr val="59C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9B948EAD-3E65-1E3C-131E-CF25CD88AAD3}"/>
              </a:ext>
            </a:extLst>
          </p:cNvPr>
          <p:cNvSpPr txBox="1"/>
          <p:nvPr/>
        </p:nvSpPr>
        <p:spPr>
          <a:xfrm>
            <a:off x="152400" y="235923"/>
            <a:ext cx="11139714" cy="1015663"/>
          </a:xfrm>
          <a:prstGeom prst="rect">
            <a:avLst/>
          </a:prstGeom>
          <a:noFill/>
          <a:ln>
            <a:noFill/>
          </a:ln>
        </p:spPr>
        <p:txBody>
          <a:bodyPr wrap="square" rtlCol="0">
            <a:spAutoFit/>
          </a:bodyPr>
          <a:lstStyle/>
          <a:p>
            <a:r>
              <a:rPr lang="en-US" altLang="zh-CN" sz="6000" dirty="0">
                <a:solidFill>
                  <a:srgbClr val="EDF1F0"/>
                </a:solidFill>
                <a:latin typeface="Leelawadee UI" panose="020B0502040204020203" pitchFamily="34" charset="-34"/>
                <a:cs typeface="Leelawadee UI" panose="020B0502040204020203" pitchFamily="34" charset="-34"/>
              </a:rPr>
              <a:t>2.Dataset</a:t>
            </a:r>
            <a:endParaRPr lang="zh-CN" altLang="en-US" sz="6000" dirty="0">
              <a:solidFill>
                <a:srgbClr val="EDF1F0"/>
              </a:solidFill>
              <a:latin typeface="Leelawadee UI" panose="020B0502040204020203" pitchFamily="34" charset="-34"/>
              <a:cs typeface="Leelawadee UI" panose="020B0502040204020203" pitchFamily="34" charset="-34"/>
            </a:endParaRPr>
          </a:p>
        </p:txBody>
      </p:sp>
      <p:sp>
        <p:nvSpPr>
          <p:cNvPr id="6" name="矩形 5">
            <a:extLst>
              <a:ext uri="{FF2B5EF4-FFF2-40B4-BE49-F238E27FC236}">
                <a16:creationId xmlns:a16="http://schemas.microsoft.com/office/drawing/2014/main" id="{10F0C2B6-B9CC-B1DF-AB65-E1C6C8773FC5}"/>
              </a:ext>
            </a:extLst>
          </p:cNvPr>
          <p:cNvSpPr/>
          <p:nvPr/>
        </p:nvSpPr>
        <p:spPr>
          <a:xfrm>
            <a:off x="428171" y="1973942"/>
            <a:ext cx="11335658" cy="4523450"/>
          </a:xfrm>
          <a:prstGeom prst="rect">
            <a:avLst/>
          </a:prstGeom>
          <a:solidFill>
            <a:srgbClr val="EDF1F0"/>
          </a:solidFill>
          <a:ln>
            <a:noFill/>
          </a:ln>
          <a:effectLst>
            <a:softEdge rad="127000"/>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buFont typeface="+mj-lt"/>
              <a:buAutoNum type="arabicPeriod"/>
            </a:pPr>
            <a:endParaRPr lang="zh-CN" altLang="en-US"/>
          </a:p>
        </p:txBody>
      </p:sp>
      <p:sp>
        <p:nvSpPr>
          <p:cNvPr id="2" name="文本框 1">
            <a:extLst>
              <a:ext uri="{FF2B5EF4-FFF2-40B4-BE49-F238E27FC236}">
                <a16:creationId xmlns:a16="http://schemas.microsoft.com/office/drawing/2014/main" id="{A2A11C3F-E144-6F24-0CE5-486ED4CE85E6}"/>
              </a:ext>
            </a:extLst>
          </p:cNvPr>
          <p:cNvSpPr txBox="1"/>
          <p:nvPr/>
        </p:nvSpPr>
        <p:spPr>
          <a:xfrm>
            <a:off x="946597" y="2472744"/>
            <a:ext cx="10296659" cy="3539430"/>
          </a:xfrm>
          <a:prstGeom prst="rect">
            <a:avLst/>
          </a:prstGeom>
          <a:noFill/>
        </p:spPr>
        <p:txBody>
          <a:bodyPr wrap="square" rtlCol="0">
            <a:spAutoFit/>
          </a:bodyPr>
          <a:lstStyle/>
          <a:p>
            <a:pPr marL="342900" indent="-342900">
              <a:buFont typeface="+mj-lt"/>
              <a:buAutoNum type="arabicPeriod"/>
            </a:pPr>
            <a:r>
              <a:rPr lang="en-US" altLang="zh-CN" sz="2800" dirty="0">
                <a:latin typeface="Leelawadee UI" panose="020B0502040204020203" pitchFamily="34" charset="-34"/>
                <a:cs typeface="Leelawadee UI" panose="020B0502040204020203" pitchFamily="34" charset="-34"/>
              </a:rPr>
              <a:t>Count</a:t>
            </a:r>
            <a:r>
              <a:rPr lang="zh-CN" altLang="en-US" sz="2800" dirty="0">
                <a:latin typeface="Leelawadee UI" panose="020B0502040204020203" pitchFamily="34" charset="-34"/>
                <a:cs typeface="Leelawadee UI" panose="020B0502040204020203" pitchFamily="34" charset="-34"/>
              </a:rPr>
              <a:t> </a:t>
            </a:r>
            <a:r>
              <a:rPr lang="en-US" altLang="zh-CN" sz="2800" dirty="0">
                <a:latin typeface="Leelawadee UI" panose="020B0502040204020203" pitchFamily="34" charset="-34"/>
                <a:cs typeface="Leelawadee UI" panose="020B0502040204020203" pitchFamily="34" charset="-34"/>
              </a:rPr>
              <a:t>the overall distribution characteristics of users  </a:t>
            </a:r>
          </a:p>
          <a:p>
            <a:pPr marL="342900" indent="-342900">
              <a:buFont typeface="+mj-lt"/>
              <a:buAutoNum type="arabicPeriod"/>
            </a:pPr>
            <a:r>
              <a:rPr lang="en-US" altLang="zh-CN" sz="2800" dirty="0">
                <a:latin typeface="Leelawadee UI" panose="020B0502040204020203" pitchFamily="34" charset="-34"/>
                <a:cs typeface="Leelawadee UI" panose="020B0502040204020203" pitchFamily="34" charset="-34"/>
              </a:rPr>
              <a:t>Preprocess the original data to distinguish the distribution characteristics of users skipping class and not skipping class, </a:t>
            </a:r>
            <a:r>
              <a:rPr lang="en-US" altLang="zh-CN" sz="2800" b="1" dirty="0">
                <a:latin typeface="Leelawadee UI" panose="020B0502040204020203" pitchFamily="34" charset="-34"/>
                <a:cs typeface="Leelawadee UI" panose="020B0502040204020203" pitchFamily="34" charset="-34"/>
              </a:rPr>
              <a:t>Visualized</a:t>
            </a:r>
            <a:r>
              <a:rPr lang="en-US" altLang="zh-CN" sz="2800" dirty="0">
                <a:latin typeface="Leelawadee UI" panose="020B0502040204020203" pitchFamily="34" charset="-34"/>
                <a:cs typeface="Leelawadee UI" panose="020B0502040204020203" pitchFamily="34" charset="-34"/>
              </a:rPr>
              <a:t> the feature data to show the relationship between learning behavior and skipping class behavior in an intuitive way.</a:t>
            </a:r>
          </a:p>
          <a:p>
            <a:pPr marL="342900" indent="-342900">
              <a:buFont typeface="+mj-lt"/>
              <a:buAutoNum type="arabicPeriod"/>
            </a:pPr>
            <a:r>
              <a:rPr lang="en-US" altLang="zh-CN" sz="2800" dirty="0">
                <a:latin typeface="Leelawadee UI" panose="020B0502040204020203" pitchFamily="34" charset="-34"/>
                <a:cs typeface="Leelawadee UI" panose="020B0502040204020203" pitchFamily="34" charset="-34"/>
              </a:rPr>
              <a:t>Train a classifier to </a:t>
            </a:r>
            <a:r>
              <a:rPr lang="en-US" altLang="zh-CN" sz="2800" b="1" dirty="0">
                <a:latin typeface="Leelawadee UI" panose="020B0502040204020203" pitchFamily="34" charset="-34"/>
                <a:cs typeface="Leelawadee UI" panose="020B0502040204020203" pitchFamily="34" charset="-34"/>
              </a:rPr>
              <a:t>predict</a:t>
            </a:r>
            <a:r>
              <a:rPr lang="en-US" altLang="zh-CN" sz="2800" dirty="0">
                <a:latin typeface="Leelawadee UI" panose="020B0502040204020203" pitchFamily="34" charset="-34"/>
                <a:cs typeface="Leelawadee UI" panose="020B0502040204020203" pitchFamily="34" charset="-34"/>
              </a:rPr>
              <a:t> whether a student will skip class</a:t>
            </a:r>
          </a:p>
          <a:p>
            <a:pPr marL="342900" indent="-342900">
              <a:buFont typeface="+mj-lt"/>
              <a:buAutoNum type="arabicPeriod"/>
            </a:pPr>
            <a:endParaRPr lang="zh-CN" altLang="en-US" sz="2800" dirty="0">
              <a:latin typeface="Leelawadee UI" panose="020B0502040204020203" pitchFamily="34" charset="-34"/>
              <a:cs typeface="Leelawadee UI" panose="020B0502040204020203" pitchFamily="34" charset="-34"/>
            </a:endParaRPr>
          </a:p>
        </p:txBody>
      </p:sp>
    </p:spTree>
    <p:extLst>
      <p:ext uri="{BB962C8B-B14F-4D97-AF65-F5344CB8AC3E}">
        <p14:creationId xmlns:p14="http://schemas.microsoft.com/office/powerpoint/2010/main" val="1077906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A7FE91A-3292-FA95-5D3A-2A4A2D5DCA72}"/>
              </a:ext>
            </a:extLst>
          </p:cNvPr>
          <p:cNvSpPr/>
          <p:nvPr/>
        </p:nvSpPr>
        <p:spPr>
          <a:xfrm>
            <a:off x="0" y="0"/>
            <a:ext cx="12192000" cy="1487510"/>
          </a:xfrm>
          <a:prstGeom prst="rect">
            <a:avLst/>
          </a:prstGeom>
          <a:solidFill>
            <a:srgbClr val="59C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9B948EAD-3E65-1E3C-131E-CF25CD88AAD3}"/>
              </a:ext>
            </a:extLst>
          </p:cNvPr>
          <p:cNvSpPr txBox="1"/>
          <p:nvPr/>
        </p:nvSpPr>
        <p:spPr>
          <a:xfrm>
            <a:off x="152400" y="235923"/>
            <a:ext cx="11139714" cy="1015663"/>
          </a:xfrm>
          <a:prstGeom prst="rect">
            <a:avLst/>
          </a:prstGeom>
          <a:noFill/>
          <a:ln>
            <a:noFill/>
          </a:ln>
        </p:spPr>
        <p:txBody>
          <a:bodyPr wrap="square" rtlCol="0">
            <a:spAutoFit/>
          </a:bodyPr>
          <a:lstStyle/>
          <a:p>
            <a:r>
              <a:rPr lang="en-US" altLang="zh-CN" sz="6000" dirty="0">
                <a:solidFill>
                  <a:srgbClr val="EDF1F0"/>
                </a:solidFill>
                <a:latin typeface="Leelawadee UI" panose="020B0502040204020203" pitchFamily="34" charset="-34"/>
                <a:cs typeface="Leelawadee UI" panose="020B0502040204020203" pitchFamily="34" charset="-34"/>
              </a:rPr>
              <a:t>2.Dataset</a:t>
            </a:r>
            <a:endParaRPr lang="zh-CN" altLang="en-US" sz="6000" dirty="0">
              <a:solidFill>
                <a:srgbClr val="EDF1F0"/>
              </a:solidFill>
              <a:latin typeface="Leelawadee UI" panose="020B0502040204020203" pitchFamily="34" charset="-34"/>
              <a:cs typeface="Leelawadee UI" panose="020B0502040204020203" pitchFamily="34" charset="-34"/>
            </a:endParaRPr>
          </a:p>
        </p:txBody>
      </p:sp>
      <p:sp>
        <p:nvSpPr>
          <p:cNvPr id="6" name="矩形 5">
            <a:extLst>
              <a:ext uri="{FF2B5EF4-FFF2-40B4-BE49-F238E27FC236}">
                <a16:creationId xmlns:a16="http://schemas.microsoft.com/office/drawing/2014/main" id="{10F0C2B6-B9CC-B1DF-AB65-E1C6C8773FC5}"/>
              </a:ext>
            </a:extLst>
          </p:cNvPr>
          <p:cNvSpPr/>
          <p:nvPr/>
        </p:nvSpPr>
        <p:spPr>
          <a:xfrm>
            <a:off x="428171" y="1973942"/>
            <a:ext cx="11335658" cy="2910115"/>
          </a:xfrm>
          <a:prstGeom prst="rect">
            <a:avLst/>
          </a:prstGeom>
          <a:solidFill>
            <a:srgbClr val="EDF1F0"/>
          </a:solidFill>
          <a:ln>
            <a:noFill/>
          </a:ln>
          <a:effectLst>
            <a:softEdge rad="127000"/>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C8B33B2-A264-8399-B629-4CC4C60B2167}"/>
              </a:ext>
            </a:extLst>
          </p:cNvPr>
          <p:cNvSpPr txBox="1"/>
          <p:nvPr/>
        </p:nvSpPr>
        <p:spPr>
          <a:xfrm>
            <a:off x="1063171" y="3015341"/>
            <a:ext cx="10065658" cy="707886"/>
          </a:xfrm>
          <a:prstGeom prst="rect">
            <a:avLst/>
          </a:prstGeom>
          <a:noFill/>
        </p:spPr>
        <p:txBody>
          <a:bodyPr wrap="square" rtlCol="0">
            <a:spAutoFit/>
          </a:bodyPr>
          <a:lstStyle/>
          <a:p>
            <a:pPr algn="ctr"/>
            <a:r>
              <a:rPr lang="en-US" altLang="zh-CN" sz="4000" dirty="0">
                <a:solidFill>
                  <a:srgbClr val="A9232A"/>
                </a:solidFill>
                <a:latin typeface="Leelawadee UI" panose="020B0502040204020203" pitchFamily="34" charset="-34"/>
                <a:cs typeface="Leelawadee UI" panose="020B0502040204020203" pitchFamily="34" charset="-34"/>
              </a:rPr>
              <a:t>All the dataset is from the KDDCUP 2015</a:t>
            </a:r>
            <a:endParaRPr lang="zh-CN" altLang="en-US" sz="4000" dirty="0">
              <a:solidFill>
                <a:srgbClr val="A9232A"/>
              </a:solidFill>
              <a:latin typeface="Leelawadee UI" panose="020B0502040204020203" pitchFamily="34" charset="-34"/>
              <a:cs typeface="Leelawadee UI" panose="020B0502040204020203" pitchFamily="34" charset="-34"/>
            </a:endParaRPr>
          </a:p>
        </p:txBody>
      </p:sp>
    </p:spTree>
    <p:extLst>
      <p:ext uri="{BB962C8B-B14F-4D97-AF65-F5344CB8AC3E}">
        <p14:creationId xmlns:p14="http://schemas.microsoft.com/office/powerpoint/2010/main" val="576807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A7FE91A-3292-FA95-5D3A-2A4A2D5DCA72}"/>
              </a:ext>
            </a:extLst>
          </p:cNvPr>
          <p:cNvSpPr/>
          <p:nvPr/>
        </p:nvSpPr>
        <p:spPr>
          <a:xfrm>
            <a:off x="0" y="0"/>
            <a:ext cx="12192000" cy="1487510"/>
          </a:xfrm>
          <a:prstGeom prst="rect">
            <a:avLst/>
          </a:prstGeom>
          <a:solidFill>
            <a:srgbClr val="59C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9B948EAD-3E65-1E3C-131E-CF25CD88AAD3}"/>
              </a:ext>
            </a:extLst>
          </p:cNvPr>
          <p:cNvSpPr txBox="1"/>
          <p:nvPr/>
        </p:nvSpPr>
        <p:spPr>
          <a:xfrm>
            <a:off x="152400" y="235923"/>
            <a:ext cx="11139714" cy="1015663"/>
          </a:xfrm>
          <a:prstGeom prst="rect">
            <a:avLst/>
          </a:prstGeom>
          <a:noFill/>
          <a:ln>
            <a:noFill/>
          </a:ln>
        </p:spPr>
        <p:txBody>
          <a:bodyPr wrap="square" rtlCol="0">
            <a:spAutoFit/>
          </a:bodyPr>
          <a:lstStyle/>
          <a:p>
            <a:r>
              <a:rPr lang="en-US" altLang="zh-CN" sz="6000" dirty="0">
                <a:solidFill>
                  <a:srgbClr val="EDF1F0"/>
                </a:solidFill>
                <a:latin typeface="Leelawadee UI" panose="020B0502040204020203" pitchFamily="34" charset="-34"/>
                <a:cs typeface="Leelawadee UI" panose="020B0502040204020203" pitchFamily="34" charset="-34"/>
              </a:rPr>
              <a:t>2.Dataset</a:t>
            </a:r>
            <a:endParaRPr lang="zh-CN" altLang="en-US" sz="6000" dirty="0">
              <a:solidFill>
                <a:srgbClr val="EDF1F0"/>
              </a:solidFill>
              <a:latin typeface="Leelawadee UI" panose="020B0502040204020203" pitchFamily="34" charset="-34"/>
              <a:cs typeface="Leelawadee UI" panose="020B0502040204020203" pitchFamily="34" charset="-34"/>
            </a:endParaRPr>
          </a:p>
        </p:txBody>
      </p:sp>
      <p:pic>
        <p:nvPicPr>
          <p:cNvPr id="7" name="图片 6">
            <a:extLst>
              <a:ext uri="{FF2B5EF4-FFF2-40B4-BE49-F238E27FC236}">
                <a16:creationId xmlns:a16="http://schemas.microsoft.com/office/drawing/2014/main" id="{D42650FD-47F7-A965-3DBB-EE7FCC2DF13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32589" y="1251586"/>
            <a:ext cx="10726821" cy="5561869"/>
          </a:xfrm>
          <a:prstGeom prst="rect">
            <a:avLst/>
          </a:prstGeom>
        </p:spPr>
      </p:pic>
    </p:spTree>
    <p:extLst>
      <p:ext uri="{BB962C8B-B14F-4D97-AF65-F5344CB8AC3E}">
        <p14:creationId xmlns:p14="http://schemas.microsoft.com/office/powerpoint/2010/main" val="3383613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A7FE91A-3292-FA95-5D3A-2A4A2D5DCA72}"/>
              </a:ext>
            </a:extLst>
          </p:cNvPr>
          <p:cNvSpPr/>
          <p:nvPr/>
        </p:nvSpPr>
        <p:spPr>
          <a:xfrm>
            <a:off x="0" y="0"/>
            <a:ext cx="12192000" cy="1487510"/>
          </a:xfrm>
          <a:prstGeom prst="rect">
            <a:avLst/>
          </a:prstGeom>
          <a:solidFill>
            <a:srgbClr val="59C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9B948EAD-3E65-1E3C-131E-CF25CD88AAD3}"/>
              </a:ext>
            </a:extLst>
          </p:cNvPr>
          <p:cNvSpPr txBox="1"/>
          <p:nvPr/>
        </p:nvSpPr>
        <p:spPr>
          <a:xfrm>
            <a:off x="152400" y="235923"/>
            <a:ext cx="11139714" cy="1015663"/>
          </a:xfrm>
          <a:prstGeom prst="rect">
            <a:avLst/>
          </a:prstGeom>
          <a:noFill/>
          <a:ln>
            <a:noFill/>
          </a:ln>
        </p:spPr>
        <p:txBody>
          <a:bodyPr wrap="square" rtlCol="0">
            <a:spAutoFit/>
          </a:bodyPr>
          <a:lstStyle/>
          <a:p>
            <a:r>
              <a:rPr lang="en-US" altLang="zh-CN" sz="6000" dirty="0">
                <a:solidFill>
                  <a:srgbClr val="EDF1F0"/>
                </a:solidFill>
                <a:latin typeface="Leelawadee UI" panose="020B0502040204020203" pitchFamily="34" charset="-34"/>
                <a:cs typeface="Leelawadee UI" panose="020B0502040204020203" pitchFamily="34" charset="-34"/>
              </a:rPr>
              <a:t>2.Dataset</a:t>
            </a:r>
            <a:endParaRPr lang="zh-CN" altLang="en-US" sz="6000" dirty="0">
              <a:solidFill>
                <a:srgbClr val="EDF1F0"/>
              </a:solidFill>
              <a:latin typeface="Leelawadee UI" panose="020B0502040204020203" pitchFamily="34" charset="-34"/>
              <a:cs typeface="Leelawadee UI" panose="020B0502040204020203" pitchFamily="34" charset="-34"/>
            </a:endParaRPr>
          </a:p>
        </p:txBody>
      </p:sp>
      <p:pic>
        <p:nvPicPr>
          <p:cNvPr id="10" name="内容占位符 9">
            <a:extLst>
              <a:ext uri="{FF2B5EF4-FFF2-40B4-BE49-F238E27FC236}">
                <a16:creationId xmlns:a16="http://schemas.microsoft.com/office/drawing/2014/main" id="{02E30BED-3DC9-F18B-AFDE-A26BB88AA7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4677" y="4337848"/>
            <a:ext cx="8082646" cy="2023342"/>
          </a:xfrm>
        </p:spPr>
      </p:pic>
      <p:pic>
        <p:nvPicPr>
          <p:cNvPr id="12" name="图片 11">
            <a:extLst>
              <a:ext uri="{FF2B5EF4-FFF2-40B4-BE49-F238E27FC236}">
                <a16:creationId xmlns:a16="http://schemas.microsoft.com/office/drawing/2014/main" id="{1092D369-7CDA-5FBE-518E-384E01B2E7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4027" y="1584491"/>
            <a:ext cx="5143946" cy="2366215"/>
          </a:xfrm>
          <a:prstGeom prst="rect">
            <a:avLst/>
          </a:prstGeom>
        </p:spPr>
      </p:pic>
      <p:sp>
        <p:nvSpPr>
          <p:cNvPr id="13" name="文本框 12">
            <a:extLst>
              <a:ext uri="{FF2B5EF4-FFF2-40B4-BE49-F238E27FC236}">
                <a16:creationId xmlns:a16="http://schemas.microsoft.com/office/drawing/2014/main" id="{4617C917-C4CF-D7A4-C6A4-7C497303EDF5}"/>
              </a:ext>
            </a:extLst>
          </p:cNvPr>
          <p:cNvSpPr txBox="1"/>
          <p:nvPr/>
        </p:nvSpPr>
        <p:spPr>
          <a:xfrm>
            <a:off x="9098924" y="2228989"/>
            <a:ext cx="2498501" cy="1077218"/>
          </a:xfrm>
          <a:prstGeom prst="rect">
            <a:avLst/>
          </a:prstGeom>
          <a:noFill/>
        </p:spPr>
        <p:txBody>
          <a:bodyPr wrap="square" rtlCol="0">
            <a:spAutoFit/>
          </a:bodyPr>
          <a:lstStyle/>
          <a:p>
            <a:r>
              <a:rPr lang="en-US" altLang="zh-CN" sz="3200" b="1" dirty="0">
                <a:solidFill>
                  <a:schemeClr val="bg1">
                    <a:lumMod val="50000"/>
                  </a:schemeClr>
                </a:solidFill>
                <a:latin typeface="Leelawadee UI" panose="020B0502040204020203" pitchFamily="34" charset="-34"/>
                <a:cs typeface="Leelawadee UI" panose="020B0502040204020203" pitchFamily="34" charset="-34"/>
              </a:rPr>
              <a:t>Users’ information</a:t>
            </a:r>
            <a:endParaRPr lang="zh-CN" altLang="en-US" sz="3200" b="1" dirty="0">
              <a:solidFill>
                <a:schemeClr val="bg1">
                  <a:lumMod val="50000"/>
                </a:schemeClr>
              </a:solidFill>
              <a:latin typeface="Leelawadee UI" panose="020B0502040204020203" pitchFamily="34" charset="-34"/>
              <a:cs typeface="Leelawadee UI" panose="020B0502040204020203" pitchFamily="34" charset="-34"/>
            </a:endParaRPr>
          </a:p>
        </p:txBody>
      </p:sp>
      <p:sp>
        <p:nvSpPr>
          <p:cNvPr id="14" name="文本框 13">
            <a:extLst>
              <a:ext uri="{FF2B5EF4-FFF2-40B4-BE49-F238E27FC236}">
                <a16:creationId xmlns:a16="http://schemas.microsoft.com/office/drawing/2014/main" id="{C203A49C-3F4E-6055-1555-C19F516F7BB7}"/>
              </a:ext>
            </a:extLst>
          </p:cNvPr>
          <p:cNvSpPr txBox="1"/>
          <p:nvPr/>
        </p:nvSpPr>
        <p:spPr>
          <a:xfrm>
            <a:off x="321972" y="5118686"/>
            <a:ext cx="1687132" cy="461665"/>
          </a:xfrm>
          <a:prstGeom prst="rect">
            <a:avLst/>
          </a:prstGeom>
          <a:noFill/>
        </p:spPr>
        <p:txBody>
          <a:bodyPr wrap="square" rtlCol="0">
            <a:spAutoFit/>
          </a:bodyPr>
          <a:lstStyle/>
          <a:p>
            <a:r>
              <a:rPr lang="en-US" altLang="zh-CN" sz="2400" b="1" dirty="0">
                <a:solidFill>
                  <a:schemeClr val="bg1">
                    <a:lumMod val="50000"/>
                  </a:schemeClr>
                </a:solidFill>
                <a:latin typeface="Leelawadee UI" panose="020B0502040204020203" pitchFamily="34" charset="-34"/>
                <a:cs typeface="Leelawadee UI" panose="020B0502040204020203" pitchFamily="34" charset="-34"/>
              </a:rPr>
              <a:t>Login_log</a:t>
            </a:r>
            <a:endParaRPr lang="zh-CN" altLang="en-US" sz="2400" b="1" dirty="0">
              <a:solidFill>
                <a:schemeClr val="bg1">
                  <a:lumMod val="50000"/>
                </a:schemeClr>
              </a:solidFill>
              <a:latin typeface="Leelawadee UI" panose="020B0502040204020203" pitchFamily="34" charset="-34"/>
              <a:cs typeface="Leelawadee UI" panose="020B0502040204020203" pitchFamily="34" charset="-34"/>
            </a:endParaRPr>
          </a:p>
        </p:txBody>
      </p:sp>
    </p:spTree>
    <p:extLst>
      <p:ext uri="{BB962C8B-B14F-4D97-AF65-F5344CB8AC3E}">
        <p14:creationId xmlns:p14="http://schemas.microsoft.com/office/powerpoint/2010/main" val="96887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A7FE91A-3292-FA95-5D3A-2A4A2D5DCA72}"/>
              </a:ext>
            </a:extLst>
          </p:cNvPr>
          <p:cNvSpPr/>
          <p:nvPr/>
        </p:nvSpPr>
        <p:spPr>
          <a:xfrm>
            <a:off x="0" y="0"/>
            <a:ext cx="12192000" cy="1487510"/>
          </a:xfrm>
          <a:prstGeom prst="rect">
            <a:avLst/>
          </a:prstGeom>
          <a:solidFill>
            <a:srgbClr val="59C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9B948EAD-3E65-1E3C-131E-CF25CD88AAD3}"/>
              </a:ext>
            </a:extLst>
          </p:cNvPr>
          <p:cNvSpPr txBox="1"/>
          <p:nvPr/>
        </p:nvSpPr>
        <p:spPr>
          <a:xfrm>
            <a:off x="152400" y="235923"/>
            <a:ext cx="11139714" cy="1015663"/>
          </a:xfrm>
          <a:prstGeom prst="rect">
            <a:avLst/>
          </a:prstGeom>
          <a:noFill/>
          <a:ln>
            <a:noFill/>
          </a:ln>
        </p:spPr>
        <p:txBody>
          <a:bodyPr wrap="square" rtlCol="0">
            <a:spAutoFit/>
          </a:bodyPr>
          <a:lstStyle/>
          <a:p>
            <a:r>
              <a:rPr lang="en-US" altLang="zh-CN" sz="6000" dirty="0">
                <a:solidFill>
                  <a:srgbClr val="EDF1F0"/>
                </a:solidFill>
                <a:latin typeface="Leelawadee UI" panose="020B0502040204020203" pitchFamily="34" charset="-34"/>
                <a:cs typeface="Leelawadee UI" panose="020B0502040204020203" pitchFamily="34" charset="-34"/>
              </a:rPr>
              <a:t>2.Dataset</a:t>
            </a:r>
            <a:endParaRPr lang="zh-CN" altLang="en-US" sz="6000" dirty="0">
              <a:solidFill>
                <a:srgbClr val="EDF1F0"/>
              </a:solidFill>
              <a:latin typeface="Leelawadee UI" panose="020B0502040204020203" pitchFamily="34" charset="-34"/>
              <a:cs typeface="Leelawadee UI" panose="020B0502040204020203" pitchFamily="34" charset="-34"/>
            </a:endParaRPr>
          </a:p>
        </p:txBody>
      </p:sp>
      <p:pic>
        <p:nvPicPr>
          <p:cNvPr id="7" name="图片 6">
            <a:extLst>
              <a:ext uri="{FF2B5EF4-FFF2-40B4-BE49-F238E27FC236}">
                <a16:creationId xmlns:a16="http://schemas.microsoft.com/office/drawing/2014/main" id="{D5304447-00A6-AD2B-4DDE-6A9B7C2064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2402" y="2148729"/>
            <a:ext cx="3139712" cy="2522439"/>
          </a:xfrm>
          <a:prstGeom prst="rect">
            <a:avLst/>
          </a:prstGeom>
        </p:spPr>
      </p:pic>
      <p:pic>
        <p:nvPicPr>
          <p:cNvPr id="9" name="图片 8">
            <a:extLst>
              <a:ext uri="{FF2B5EF4-FFF2-40B4-BE49-F238E27FC236}">
                <a16:creationId xmlns:a16="http://schemas.microsoft.com/office/drawing/2014/main" id="{84C60B98-5723-81A6-1BCA-79CC014FA0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069" y="2148729"/>
            <a:ext cx="4938188" cy="2541490"/>
          </a:xfrm>
          <a:prstGeom prst="rect">
            <a:avLst/>
          </a:prstGeom>
        </p:spPr>
      </p:pic>
      <p:sp>
        <p:nvSpPr>
          <p:cNvPr id="11" name="文本框 10">
            <a:extLst>
              <a:ext uri="{FF2B5EF4-FFF2-40B4-BE49-F238E27FC236}">
                <a16:creationId xmlns:a16="http://schemas.microsoft.com/office/drawing/2014/main" id="{947935B7-89BA-F5B8-86AE-ADCF31D85F41}"/>
              </a:ext>
            </a:extLst>
          </p:cNvPr>
          <p:cNvSpPr txBox="1"/>
          <p:nvPr/>
        </p:nvSpPr>
        <p:spPr>
          <a:xfrm>
            <a:off x="1005800" y="5183746"/>
            <a:ext cx="4494726" cy="707886"/>
          </a:xfrm>
          <a:prstGeom prst="rect">
            <a:avLst/>
          </a:prstGeom>
          <a:noFill/>
        </p:spPr>
        <p:txBody>
          <a:bodyPr wrap="square" rtlCol="0">
            <a:spAutoFit/>
          </a:bodyPr>
          <a:lstStyle/>
          <a:p>
            <a:pPr algn="ctr"/>
            <a:r>
              <a:rPr lang="en-US" altLang="zh-CN" sz="4000" b="1" dirty="0">
                <a:solidFill>
                  <a:schemeClr val="bg1">
                    <a:lumMod val="50000"/>
                  </a:schemeClr>
                </a:solidFill>
                <a:latin typeface="Leelawadee UI" panose="020B0502040204020203" pitchFamily="34" charset="-34"/>
                <a:cs typeface="Leelawadee UI" panose="020B0502040204020203" pitchFamily="34" charset="-34"/>
              </a:rPr>
              <a:t>Login_date</a:t>
            </a:r>
            <a:endParaRPr lang="zh-CN" altLang="en-US" sz="4000" b="1" dirty="0">
              <a:solidFill>
                <a:schemeClr val="bg1">
                  <a:lumMod val="50000"/>
                </a:schemeClr>
              </a:solidFill>
              <a:latin typeface="Leelawadee UI" panose="020B0502040204020203" pitchFamily="34" charset="-34"/>
              <a:cs typeface="Leelawadee UI" panose="020B0502040204020203" pitchFamily="34" charset="-34"/>
            </a:endParaRPr>
          </a:p>
        </p:txBody>
      </p:sp>
      <p:sp>
        <p:nvSpPr>
          <p:cNvPr id="15" name="文本框 14">
            <a:extLst>
              <a:ext uri="{FF2B5EF4-FFF2-40B4-BE49-F238E27FC236}">
                <a16:creationId xmlns:a16="http://schemas.microsoft.com/office/drawing/2014/main" id="{0946213B-2959-3E5B-CEED-ADEA2C8C0E15}"/>
              </a:ext>
            </a:extLst>
          </p:cNvPr>
          <p:cNvSpPr txBox="1"/>
          <p:nvPr/>
        </p:nvSpPr>
        <p:spPr>
          <a:xfrm>
            <a:off x="8402173" y="4978444"/>
            <a:ext cx="2640169" cy="830997"/>
          </a:xfrm>
          <a:prstGeom prst="rect">
            <a:avLst/>
          </a:prstGeom>
          <a:noFill/>
        </p:spPr>
        <p:txBody>
          <a:bodyPr wrap="square" rtlCol="0">
            <a:spAutoFit/>
          </a:bodyPr>
          <a:lstStyle/>
          <a:p>
            <a:pPr algn="ctr"/>
            <a:r>
              <a:rPr lang="en-US" altLang="zh-CN" sz="2400" b="1" dirty="0">
                <a:solidFill>
                  <a:schemeClr val="bg1">
                    <a:lumMod val="50000"/>
                  </a:schemeClr>
                </a:solidFill>
                <a:latin typeface="Leelawadee UI" panose="020B0502040204020203" pitchFamily="34" charset="-34"/>
                <a:cs typeface="Leelawadee UI" panose="020B0502040204020203" pitchFamily="34" charset="-34"/>
              </a:rPr>
              <a:t>Truth_train</a:t>
            </a:r>
          </a:p>
          <a:p>
            <a:pPr algn="ctr"/>
            <a:r>
              <a:rPr lang="en-US" altLang="zh-CN" sz="2400" b="1" dirty="0">
                <a:solidFill>
                  <a:schemeClr val="bg1">
                    <a:lumMod val="50000"/>
                  </a:schemeClr>
                </a:solidFill>
                <a:latin typeface="Leelawadee UI" panose="020B0502040204020203" pitchFamily="34" charset="-34"/>
                <a:cs typeface="Leelawadee UI" panose="020B0502040204020203" pitchFamily="34" charset="-34"/>
              </a:rPr>
              <a:t>(whether to drop)</a:t>
            </a:r>
            <a:endParaRPr lang="zh-CN" altLang="en-US" sz="2400" b="1" dirty="0">
              <a:solidFill>
                <a:schemeClr val="bg1">
                  <a:lumMod val="50000"/>
                </a:schemeClr>
              </a:solidFill>
              <a:latin typeface="Leelawadee UI" panose="020B0502040204020203" pitchFamily="34" charset="-34"/>
              <a:cs typeface="Leelawadee UI" panose="020B0502040204020203" pitchFamily="34" charset="-34"/>
            </a:endParaRPr>
          </a:p>
        </p:txBody>
      </p:sp>
    </p:spTree>
    <p:extLst>
      <p:ext uri="{BB962C8B-B14F-4D97-AF65-F5344CB8AC3E}">
        <p14:creationId xmlns:p14="http://schemas.microsoft.com/office/powerpoint/2010/main" val="2185242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A7FE91A-3292-FA95-5D3A-2A4A2D5DCA72}"/>
              </a:ext>
            </a:extLst>
          </p:cNvPr>
          <p:cNvSpPr/>
          <p:nvPr/>
        </p:nvSpPr>
        <p:spPr>
          <a:xfrm>
            <a:off x="0" y="0"/>
            <a:ext cx="12192000" cy="1487510"/>
          </a:xfrm>
          <a:prstGeom prst="rect">
            <a:avLst/>
          </a:prstGeom>
          <a:solidFill>
            <a:srgbClr val="59C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9B948EAD-3E65-1E3C-131E-CF25CD88AAD3}"/>
              </a:ext>
            </a:extLst>
          </p:cNvPr>
          <p:cNvSpPr txBox="1"/>
          <p:nvPr/>
        </p:nvSpPr>
        <p:spPr>
          <a:xfrm>
            <a:off x="152400" y="235923"/>
            <a:ext cx="11139714" cy="1015663"/>
          </a:xfrm>
          <a:prstGeom prst="rect">
            <a:avLst/>
          </a:prstGeom>
          <a:noFill/>
          <a:ln>
            <a:noFill/>
          </a:ln>
        </p:spPr>
        <p:txBody>
          <a:bodyPr wrap="square" rtlCol="0">
            <a:spAutoFit/>
          </a:bodyPr>
          <a:lstStyle/>
          <a:p>
            <a:r>
              <a:rPr lang="en-US" altLang="zh-CN" sz="6000" dirty="0">
                <a:solidFill>
                  <a:srgbClr val="EDF1F0"/>
                </a:solidFill>
                <a:latin typeface="Leelawadee UI" panose="020B0502040204020203" pitchFamily="34" charset="-34"/>
                <a:cs typeface="Leelawadee UI" panose="020B0502040204020203" pitchFamily="34" charset="-34"/>
              </a:rPr>
              <a:t>2.Dataset</a:t>
            </a:r>
            <a:endParaRPr lang="zh-CN" altLang="en-US" sz="6000" dirty="0">
              <a:solidFill>
                <a:srgbClr val="EDF1F0"/>
              </a:solidFill>
              <a:latin typeface="Leelawadee UI" panose="020B0502040204020203" pitchFamily="34" charset="-34"/>
              <a:cs typeface="Leelawadee UI" panose="020B0502040204020203" pitchFamily="34" charset="-34"/>
            </a:endParaRPr>
          </a:p>
        </p:txBody>
      </p:sp>
      <p:pic>
        <p:nvPicPr>
          <p:cNvPr id="10" name="内容占位符 9">
            <a:extLst>
              <a:ext uri="{FF2B5EF4-FFF2-40B4-BE49-F238E27FC236}">
                <a16:creationId xmlns:a16="http://schemas.microsoft.com/office/drawing/2014/main" id="{02E30BED-3DC9-F18B-AFDE-A26BB88AA7F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103520" y="4337848"/>
            <a:ext cx="5984959" cy="2023342"/>
          </a:xfrm>
        </p:spPr>
      </p:pic>
      <p:pic>
        <p:nvPicPr>
          <p:cNvPr id="12" name="图片 11">
            <a:extLst>
              <a:ext uri="{FF2B5EF4-FFF2-40B4-BE49-F238E27FC236}">
                <a16:creationId xmlns:a16="http://schemas.microsoft.com/office/drawing/2014/main" id="{1092D369-7CDA-5FBE-518E-384E01B2E76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24027" y="1611335"/>
            <a:ext cx="5143946" cy="2312526"/>
          </a:xfrm>
          <a:prstGeom prst="rect">
            <a:avLst/>
          </a:prstGeom>
        </p:spPr>
      </p:pic>
      <p:sp>
        <p:nvSpPr>
          <p:cNvPr id="13" name="文本框 12">
            <a:extLst>
              <a:ext uri="{FF2B5EF4-FFF2-40B4-BE49-F238E27FC236}">
                <a16:creationId xmlns:a16="http://schemas.microsoft.com/office/drawing/2014/main" id="{4617C917-C4CF-D7A4-C6A4-7C497303EDF5}"/>
              </a:ext>
            </a:extLst>
          </p:cNvPr>
          <p:cNvSpPr txBox="1"/>
          <p:nvPr/>
        </p:nvSpPr>
        <p:spPr>
          <a:xfrm>
            <a:off x="9098924" y="2228989"/>
            <a:ext cx="2498501" cy="1077218"/>
          </a:xfrm>
          <a:prstGeom prst="rect">
            <a:avLst/>
          </a:prstGeom>
          <a:noFill/>
        </p:spPr>
        <p:txBody>
          <a:bodyPr wrap="square" rtlCol="0">
            <a:spAutoFit/>
          </a:bodyPr>
          <a:lstStyle/>
          <a:p>
            <a:r>
              <a:rPr lang="en-US" altLang="zh-CN" sz="3200" b="1" dirty="0">
                <a:solidFill>
                  <a:schemeClr val="bg1">
                    <a:lumMod val="50000"/>
                  </a:schemeClr>
                </a:solidFill>
                <a:latin typeface="Leelawadee UI" panose="020B0502040204020203" pitchFamily="34" charset="-34"/>
                <a:cs typeface="Leelawadee UI" panose="020B0502040204020203" pitchFamily="34" charset="-34"/>
              </a:rPr>
              <a:t>Object’s information</a:t>
            </a:r>
            <a:endParaRPr lang="zh-CN" altLang="en-US" sz="3200" b="1" dirty="0">
              <a:solidFill>
                <a:schemeClr val="bg1">
                  <a:lumMod val="50000"/>
                </a:schemeClr>
              </a:solidFill>
              <a:latin typeface="Leelawadee UI" panose="020B0502040204020203" pitchFamily="34" charset="-34"/>
              <a:cs typeface="Leelawadee UI" panose="020B0502040204020203" pitchFamily="34" charset="-34"/>
            </a:endParaRPr>
          </a:p>
        </p:txBody>
      </p:sp>
      <p:sp>
        <p:nvSpPr>
          <p:cNvPr id="14" name="文本框 13">
            <a:extLst>
              <a:ext uri="{FF2B5EF4-FFF2-40B4-BE49-F238E27FC236}">
                <a16:creationId xmlns:a16="http://schemas.microsoft.com/office/drawing/2014/main" id="{C203A49C-3F4E-6055-1555-C19F516F7BB7}"/>
              </a:ext>
            </a:extLst>
          </p:cNvPr>
          <p:cNvSpPr txBox="1"/>
          <p:nvPr/>
        </p:nvSpPr>
        <p:spPr>
          <a:xfrm>
            <a:off x="321972" y="5118686"/>
            <a:ext cx="2646608" cy="461665"/>
          </a:xfrm>
          <a:prstGeom prst="rect">
            <a:avLst/>
          </a:prstGeom>
          <a:noFill/>
        </p:spPr>
        <p:txBody>
          <a:bodyPr wrap="square" rtlCol="0">
            <a:spAutoFit/>
          </a:bodyPr>
          <a:lstStyle/>
          <a:p>
            <a:r>
              <a:rPr lang="en-US" altLang="zh-CN" sz="2400" b="1" dirty="0" err="1">
                <a:solidFill>
                  <a:schemeClr val="bg1">
                    <a:lumMod val="50000"/>
                  </a:schemeClr>
                </a:solidFill>
                <a:latin typeface="Leelawadee UI" panose="020B0502040204020203" pitchFamily="34" charset="-34"/>
                <a:cs typeface="Leelawadee UI" panose="020B0502040204020203" pitchFamily="34" charset="-34"/>
              </a:rPr>
              <a:t>Enrollment_train</a:t>
            </a:r>
            <a:endParaRPr lang="zh-CN" altLang="en-US" sz="2400" b="1" dirty="0">
              <a:solidFill>
                <a:schemeClr val="bg1">
                  <a:lumMod val="50000"/>
                </a:schemeClr>
              </a:solidFill>
              <a:latin typeface="Leelawadee UI" panose="020B0502040204020203" pitchFamily="34" charset="-34"/>
              <a:cs typeface="Leelawadee UI" panose="020B0502040204020203" pitchFamily="34" charset="-34"/>
            </a:endParaRPr>
          </a:p>
        </p:txBody>
      </p:sp>
    </p:spTree>
    <p:extLst>
      <p:ext uri="{BB962C8B-B14F-4D97-AF65-F5344CB8AC3E}">
        <p14:creationId xmlns:p14="http://schemas.microsoft.com/office/powerpoint/2010/main" val="33552091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436</Words>
  <Application>Microsoft Office PowerPoint</Application>
  <PresentationFormat>宽屏</PresentationFormat>
  <Paragraphs>52</Paragraphs>
  <Slides>20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等线</vt:lpstr>
      <vt:lpstr>等线 Light</vt:lpstr>
      <vt:lpstr>Arial</vt:lpstr>
      <vt:lpstr>Book Antiqua</vt:lpstr>
      <vt:lpstr>Leelawadee UI</vt:lpstr>
      <vt:lpstr>Office 主题​​</vt:lpstr>
      <vt:lpstr>Online Education Data Analysis and Forecast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 皓博</dc:creator>
  <cp:lastModifiedBy>杨 皓博</cp:lastModifiedBy>
  <cp:revision>30</cp:revision>
  <dcterms:created xsi:type="dcterms:W3CDTF">2022-10-27T12:32:35Z</dcterms:created>
  <dcterms:modified xsi:type="dcterms:W3CDTF">2022-11-01T03:36:46Z</dcterms:modified>
</cp:coreProperties>
</file>