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52313" y="6624015"/>
            <a:ext cx="26714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5659755" cy="129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3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Palatino Linotype"/>
              <a:cs typeface="Palatino Linotype"/>
            </a:endParaRPr>
          </a:p>
          <a:p>
            <a:pPr marL="42862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Introduction</a:t>
            </a:r>
            <a:r>
              <a:rPr sz="280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00" b="1" dirty="0">
                <a:solidFill>
                  <a:srgbClr val="FFFFFF"/>
                </a:solidFill>
                <a:latin typeface="Palatino Linotype"/>
                <a:cs typeface="Palatino Linotype"/>
              </a:rPr>
              <a:t> SQL</a:t>
            </a:r>
            <a:r>
              <a:rPr sz="280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Server</a:t>
            </a:r>
            <a:r>
              <a:rPr sz="2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2012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916" y="294386"/>
            <a:ext cx="3819499" cy="3243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7526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year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1989.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this,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versions</a:t>
            </a:r>
            <a:r>
              <a:rPr sz="1800" spc="-5" dirty="0">
                <a:latin typeface="Calibri"/>
                <a:cs typeface="Calibri"/>
              </a:rPr>
              <a:t> released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year,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latest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2012.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79650" y="2355850"/>
          <a:ext cx="3581399" cy="3909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110"/>
                <a:gridCol w="1685289"/>
              </a:tblGrid>
              <a:tr h="487679"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326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1989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1991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3379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1992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6.0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1995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330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1996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7.0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1998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2640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2640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039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2008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77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2012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386"/>
            <a:ext cx="4289183" cy="3243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81227" y="1327403"/>
            <a:ext cx="8162925" cy="1798320"/>
            <a:chOff x="681227" y="1327403"/>
            <a:chExt cx="8162925" cy="1798320"/>
          </a:xfrm>
        </p:grpSpPr>
        <p:sp>
          <p:nvSpPr>
            <p:cNvPr id="9" name="object 9"/>
            <p:cNvSpPr/>
            <p:nvPr/>
          </p:nvSpPr>
          <p:spPr>
            <a:xfrm>
              <a:off x="685799" y="1523999"/>
              <a:ext cx="8153400" cy="1597660"/>
            </a:xfrm>
            <a:custGeom>
              <a:avLst/>
              <a:gdLst/>
              <a:ahLst/>
              <a:cxnLst/>
              <a:rect l="l" t="t" r="r" b="b"/>
              <a:pathLst>
                <a:path w="8153400" h="1597660">
                  <a:moveTo>
                    <a:pt x="0" y="1597152"/>
                  </a:moveTo>
                  <a:lnTo>
                    <a:pt x="8153400" y="159715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597152"/>
                  </a:lnTo>
                  <a:close/>
                </a:path>
                <a:path w="8153400" h="1597660">
                  <a:moveTo>
                    <a:pt x="0" y="1597152"/>
                  </a:moveTo>
                  <a:lnTo>
                    <a:pt x="8153400" y="159715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597152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" y="1327403"/>
              <a:ext cx="5714999" cy="39166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81227" y="3186683"/>
            <a:ext cx="8162925" cy="1551940"/>
            <a:chOff x="681227" y="3186683"/>
            <a:chExt cx="8162925" cy="1551940"/>
          </a:xfrm>
        </p:grpSpPr>
        <p:sp>
          <p:nvSpPr>
            <p:cNvPr id="12" name="object 12"/>
            <p:cNvSpPr/>
            <p:nvPr/>
          </p:nvSpPr>
          <p:spPr>
            <a:xfrm>
              <a:off x="685799" y="3383279"/>
              <a:ext cx="8153400" cy="1350645"/>
            </a:xfrm>
            <a:custGeom>
              <a:avLst/>
              <a:gdLst/>
              <a:ahLst/>
              <a:cxnLst/>
              <a:rect l="l" t="t" r="r" b="b"/>
              <a:pathLst>
                <a:path w="8153400" h="1350645">
                  <a:moveTo>
                    <a:pt x="0" y="1350264"/>
                  </a:moveTo>
                  <a:lnTo>
                    <a:pt x="8153400" y="135026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350264"/>
                  </a:lnTo>
                  <a:close/>
                </a:path>
                <a:path w="8153400" h="1350645">
                  <a:moveTo>
                    <a:pt x="0" y="1350264"/>
                  </a:moveTo>
                  <a:lnTo>
                    <a:pt x="8153400" y="135026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350264"/>
                  </a:lnTo>
                  <a:close/>
                </a:path>
              </a:pathLst>
            </a:custGeom>
            <a:ln w="9144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659" y="3186683"/>
              <a:ext cx="5714999" cy="39166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81227" y="4800600"/>
            <a:ext cx="8162925" cy="1797050"/>
            <a:chOff x="681227" y="4800600"/>
            <a:chExt cx="8162925" cy="1797050"/>
          </a:xfrm>
        </p:grpSpPr>
        <p:sp>
          <p:nvSpPr>
            <p:cNvPr id="15" name="object 15"/>
            <p:cNvSpPr/>
            <p:nvPr/>
          </p:nvSpPr>
          <p:spPr>
            <a:xfrm>
              <a:off x="685799" y="4995671"/>
              <a:ext cx="8153400" cy="1597660"/>
            </a:xfrm>
            <a:custGeom>
              <a:avLst/>
              <a:gdLst/>
              <a:ahLst/>
              <a:cxnLst/>
              <a:rect l="l" t="t" r="r" b="b"/>
              <a:pathLst>
                <a:path w="8153400" h="1597659">
                  <a:moveTo>
                    <a:pt x="0" y="1597152"/>
                  </a:moveTo>
                  <a:lnTo>
                    <a:pt x="8153400" y="159715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597152"/>
                  </a:lnTo>
                  <a:close/>
                </a:path>
                <a:path w="8153400" h="1597659">
                  <a:moveTo>
                    <a:pt x="0" y="1597152"/>
                  </a:moveTo>
                  <a:lnTo>
                    <a:pt x="8153400" y="159715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597152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659" y="4800600"/>
              <a:ext cx="5714999" cy="3916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9740" y="823951"/>
            <a:ext cx="7757795" cy="56337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95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868044">
              <a:lnSpc>
                <a:spcPct val="100000"/>
              </a:lnSpc>
              <a:spcBef>
                <a:spcPts val="95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endParaRPr sz="2000">
              <a:latin typeface="Calibri"/>
              <a:cs typeface="Calibri"/>
            </a:endParaRPr>
          </a:p>
          <a:p>
            <a:pPr marL="1031240" lvl="1" indent="-173355">
              <a:lnSpc>
                <a:spcPct val="100000"/>
              </a:lnSpc>
              <a:spcBef>
                <a:spcPts val="905"/>
              </a:spcBef>
              <a:buChar char="•"/>
              <a:tabLst>
                <a:tab pos="1031875" algn="l"/>
              </a:tabLst>
            </a:pP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recurrently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released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edition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versions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  <a:p>
            <a:pPr marL="1031240" marR="478155" lvl="1" indent="-172720">
              <a:lnSpc>
                <a:spcPts val="1750"/>
              </a:lnSpc>
              <a:spcBef>
                <a:spcPts val="335"/>
              </a:spcBef>
              <a:buChar char="•"/>
              <a:tabLst>
                <a:tab pos="1031875" algn="l"/>
              </a:tabLst>
            </a:pP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full edition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2012.</a:t>
            </a:r>
            <a:endParaRPr sz="1600">
              <a:latin typeface="Calibri"/>
              <a:cs typeface="Calibri"/>
            </a:endParaRPr>
          </a:p>
          <a:p>
            <a:pPr marL="1031240" marR="441325" lvl="1" indent="-172720">
              <a:lnSpc>
                <a:spcPts val="1750"/>
              </a:lnSpc>
              <a:spcBef>
                <a:spcPts val="305"/>
              </a:spcBef>
              <a:buChar char="•"/>
              <a:tabLst>
                <a:tab pos="1031875" algn="l"/>
              </a:tabLst>
            </a:pP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supports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PowerView,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xVelocity,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Business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 </a:t>
            </a:r>
            <a:r>
              <a:rPr sz="1600" spc="-10" dirty="0">
                <a:latin typeface="Calibri"/>
                <a:cs typeface="Calibri"/>
              </a:rPr>
              <a:t>services,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virtualization,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 marL="868044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  <a:p>
            <a:pPr marL="1031240" marR="617855" lvl="1" indent="-172720">
              <a:lnSpc>
                <a:spcPts val="1750"/>
              </a:lnSpc>
              <a:spcBef>
                <a:spcPts val="1105"/>
              </a:spcBef>
              <a:buChar char="•"/>
              <a:tabLst>
                <a:tab pos="1031875" algn="l"/>
              </a:tabLst>
            </a:pP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edition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supports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fundamental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reporting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analytics </a:t>
            </a:r>
            <a:r>
              <a:rPr sz="1600" spc="-15" dirty="0">
                <a:latin typeface="Calibri"/>
                <a:cs typeface="Calibri"/>
              </a:rPr>
              <a:t>functionality.</a:t>
            </a:r>
            <a:endParaRPr sz="1600">
              <a:latin typeface="Calibri"/>
              <a:cs typeface="Calibri"/>
            </a:endParaRPr>
          </a:p>
          <a:p>
            <a:pPr marL="1031240" marR="902969" lvl="1" indent="-172720">
              <a:lnSpc>
                <a:spcPts val="1750"/>
              </a:lnSpc>
              <a:spcBef>
                <a:spcPts val="309"/>
              </a:spcBef>
              <a:buChar char="•"/>
              <a:tabLst>
                <a:tab pos="1031875" algn="l"/>
              </a:tabLst>
            </a:pP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does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support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critical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development,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security,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warehousing.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•"/>
            </a:pPr>
            <a:endParaRPr sz="1550">
              <a:latin typeface="Calibri"/>
              <a:cs typeface="Calibri"/>
            </a:endParaRPr>
          </a:p>
          <a:p>
            <a:pPr marL="86804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endParaRPr sz="2000">
              <a:latin typeface="Calibri"/>
              <a:cs typeface="Calibri"/>
            </a:endParaRPr>
          </a:p>
          <a:p>
            <a:pPr marL="1031240" lvl="1" indent="-173355">
              <a:lnSpc>
                <a:spcPct val="100000"/>
              </a:lnSpc>
              <a:spcBef>
                <a:spcPts val="910"/>
              </a:spcBef>
              <a:buChar char="•"/>
              <a:tabLst>
                <a:tab pos="1031875" algn="l"/>
              </a:tabLst>
            </a:pPr>
            <a:r>
              <a:rPr sz="1600" spc="-5" dirty="0">
                <a:latin typeface="Calibri"/>
                <a:cs typeface="Calibri"/>
              </a:rPr>
              <a:t>Is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edition </a:t>
            </a:r>
            <a:r>
              <a:rPr sz="1600" spc="-10" dirty="0">
                <a:latin typeface="Calibri"/>
                <a:cs typeface="Calibri"/>
              </a:rPr>
              <a:t>introduced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2012.</a:t>
            </a:r>
            <a:endParaRPr sz="1600">
              <a:latin typeface="Calibri"/>
              <a:cs typeface="Calibri"/>
            </a:endParaRPr>
          </a:p>
          <a:p>
            <a:pPr marL="1031240" lvl="1" indent="-173355">
              <a:lnSpc>
                <a:spcPts val="1835"/>
              </a:lnSpc>
              <a:spcBef>
                <a:spcPts val="130"/>
              </a:spcBef>
              <a:buChar char="•"/>
              <a:tabLst>
                <a:tab pos="1031875" algn="l"/>
              </a:tabLst>
            </a:pPr>
            <a:r>
              <a:rPr sz="1600" spc="-10" dirty="0">
                <a:latin typeface="Calibri"/>
                <a:cs typeface="Calibri"/>
              </a:rPr>
              <a:t>Supports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reporting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analytics </a:t>
            </a:r>
            <a:r>
              <a:rPr sz="1600" spc="-15" dirty="0">
                <a:latin typeface="Calibri"/>
                <a:cs typeface="Calibri"/>
              </a:rPr>
              <a:t>functionality,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business</a:t>
            </a:r>
            <a:endParaRPr sz="1600">
              <a:latin typeface="Calibri"/>
              <a:cs typeface="Calibri"/>
            </a:endParaRPr>
          </a:p>
          <a:p>
            <a:pPr marL="1031240">
              <a:lnSpc>
                <a:spcPts val="1835"/>
              </a:lnSpc>
            </a:pPr>
            <a:r>
              <a:rPr sz="1600" spc="-5" dirty="0">
                <a:latin typeface="Calibri"/>
                <a:cs typeface="Calibri"/>
              </a:rPr>
              <a:t>intelligence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services.</a:t>
            </a:r>
            <a:endParaRPr sz="1600">
              <a:latin typeface="Calibri"/>
              <a:cs typeface="Calibri"/>
            </a:endParaRPr>
          </a:p>
          <a:p>
            <a:pPr marL="1031240" marR="5080" lvl="1" indent="-172720">
              <a:lnSpc>
                <a:spcPts val="1750"/>
              </a:lnSpc>
              <a:spcBef>
                <a:spcPts val="335"/>
              </a:spcBef>
              <a:buChar char="•"/>
              <a:tabLst>
                <a:tab pos="1031875" algn="l"/>
              </a:tabLst>
            </a:pPr>
            <a:r>
              <a:rPr sz="1600" spc="-10" dirty="0">
                <a:latin typeface="Calibri"/>
                <a:cs typeface="Calibri"/>
              </a:rPr>
              <a:t>Supports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PowerPivot,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PowerView,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Business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Semantic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Master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Services,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so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386"/>
            <a:ext cx="4289183" cy="3243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71499"/>
            <a:ext cx="7545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comparison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editions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1752600"/>
            <a:ext cx="7741920" cy="40386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386"/>
            <a:ext cx="4289183" cy="3243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1066800"/>
            <a:ext cx="6886956" cy="37673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4895850"/>
            <a:ext cx="7604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811530" lvl="1" indent="-341630">
              <a:lnSpc>
                <a:spcPct val="100000"/>
              </a:lnSpc>
              <a:buFont typeface="Arial MT"/>
              <a:buChar char="•"/>
              <a:tabLst>
                <a:tab pos="810895" algn="l"/>
                <a:tab pos="811530" algn="l"/>
              </a:tabLst>
            </a:pPr>
            <a:r>
              <a:rPr sz="1800" spc="-10" dirty="0">
                <a:latin typeface="Calibri"/>
                <a:cs typeface="Calibri"/>
              </a:rPr>
              <a:t>Express </a:t>
            </a:r>
            <a:r>
              <a:rPr sz="1800" spc="-5" dirty="0">
                <a:latin typeface="Calibri"/>
                <a:cs typeface="Calibri"/>
              </a:rPr>
              <a:t>edition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  <a:p>
            <a:pPr marL="811530" lvl="1" indent="-341630">
              <a:lnSpc>
                <a:spcPct val="100000"/>
              </a:lnSpc>
              <a:buFont typeface="Arial MT"/>
              <a:buChar char="•"/>
              <a:tabLst>
                <a:tab pos="810895" algn="l"/>
                <a:tab pos="811530" algn="l"/>
              </a:tabLst>
            </a:pPr>
            <a:r>
              <a:rPr sz="1800" spc="-25" dirty="0">
                <a:latin typeface="Calibri"/>
                <a:cs typeface="Calibri"/>
              </a:rPr>
              <a:t>Web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Internet-based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 marL="810895" marR="5080" lvl="1" indent="-341630">
              <a:lnSpc>
                <a:spcPct val="100000"/>
              </a:lnSpc>
              <a:buFont typeface="Arial MT"/>
              <a:buChar char="•"/>
              <a:tabLst>
                <a:tab pos="810895" algn="l"/>
                <a:tab pos="811530" algn="l"/>
              </a:tabLst>
            </a:pPr>
            <a:r>
              <a:rPr sz="1800" spc="-5" dirty="0">
                <a:latin typeface="Calibri"/>
                <a:cs typeface="Calibri"/>
              </a:rPr>
              <a:t>Developer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programmers</a:t>
            </a:r>
            <a:r>
              <a:rPr sz="1800" spc="-5" dirty="0">
                <a:latin typeface="Calibri"/>
                <a:cs typeface="Calibri"/>
              </a:rPr>
              <a:t> specifically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development,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demonstration</a:t>
            </a:r>
            <a:r>
              <a:rPr sz="1800" spc="-5" dirty="0">
                <a:latin typeface="Calibri"/>
                <a:cs typeface="Calibri"/>
              </a:rPr>
              <a:t> purposes.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6666318" cy="3530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800" y="1447800"/>
            <a:ext cx="4114800" cy="3823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971499"/>
            <a:ext cx="81476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 </a:t>
            </a:r>
            <a:r>
              <a:rPr sz="1800" spc="-10" dirty="0">
                <a:latin typeface="Calibri"/>
                <a:cs typeface="Calibri"/>
              </a:rPr>
              <a:t>Explorer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1052" y="66240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5428894"/>
            <a:ext cx="7296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security,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replications.</a:t>
            </a:r>
            <a:endParaRPr sz="1800">
              <a:latin typeface="Calibri"/>
              <a:cs typeface="Calibri"/>
            </a:endParaRPr>
          </a:p>
          <a:p>
            <a:pPr marL="354330" marR="113664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Availability,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Catalogs,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6666318" cy="3530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00364" y="1578800"/>
            <a:ext cx="6798945" cy="561340"/>
            <a:chOff x="1900364" y="1578800"/>
            <a:chExt cx="6798945" cy="561340"/>
          </a:xfrm>
        </p:grpSpPr>
        <p:sp>
          <p:nvSpPr>
            <p:cNvPr id="9" name="object 9"/>
            <p:cNvSpPr/>
            <p:nvPr/>
          </p:nvSpPr>
          <p:spPr>
            <a:xfrm>
              <a:off x="1913381" y="1591818"/>
              <a:ext cx="6772909" cy="535305"/>
            </a:xfrm>
            <a:custGeom>
              <a:avLst/>
              <a:gdLst/>
              <a:ahLst/>
              <a:cxnLst/>
              <a:rect l="l" t="t" r="r" b="b"/>
              <a:pathLst>
                <a:path w="6772909" h="535305">
                  <a:moveTo>
                    <a:pt x="6683502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6683502" y="534923"/>
                  </a:lnTo>
                  <a:lnTo>
                    <a:pt x="6718220" y="527923"/>
                  </a:lnTo>
                  <a:lnTo>
                    <a:pt x="6746557" y="508825"/>
                  </a:lnTo>
                  <a:lnTo>
                    <a:pt x="6765655" y="480488"/>
                  </a:lnTo>
                  <a:lnTo>
                    <a:pt x="6772656" y="445769"/>
                  </a:lnTo>
                  <a:lnTo>
                    <a:pt x="6772656" y="89153"/>
                  </a:lnTo>
                  <a:lnTo>
                    <a:pt x="6765655" y="54435"/>
                  </a:lnTo>
                  <a:lnTo>
                    <a:pt x="6746557" y="26098"/>
                  </a:lnTo>
                  <a:lnTo>
                    <a:pt x="6718220" y="7000"/>
                  </a:lnTo>
                  <a:lnTo>
                    <a:pt x="6683502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381" y="1591818"/>
              <a:ext cx="6772909" cy="535305"/>
            </a:xfrm>
            <a:custGeom>
              <a:avLst/>
              <a:gdLst/>
              <a:ahLst/>
              <a:cxnLst/>
              <a:rect l="l" t="t" r="r" b="b"/>
              <a:pathLst>
                <a:path w="6772909" h="535305">
                  <a:moveTo>
                    <a:pt x="6772656" y="89153"/>
                  </a:moveTo>
                  <a:lnTo>
                    <a:pt x="6772656" y="445769"/>
                  </a:lnTo>
                  <a:lnTo>
                    <a:pt x="6765655" y="480488"/>
                  </a:lnTo>
                  <a:lnTo>
                    <a:pt x="6746557" y="508825"/>
                  </a:lnTo>
                  <a:lnTo>
                    <a:pt x="6718220" y="527923"/>
                  </a:lnTo>
                  <a:lnTo>
                    <a:pt x="6683502" y="534923"/>
                  </a:lnTo>
                  <a:lnTo>
                    <a:pt x="0" y="534923"/>
                  </a:lnTo>
                  <a:lnTo>
                    <a:pt x="0" y="0"/>
                  </a:lnTo>
                  <a:lnTo>
                    <a:pt x="6683502" y="0"/>
                  </a:lnTo>
                  <a:lnTo>
                    <a:pt x="6718220" y="7000"/>
                  </a:lnTo>
                  <a:lnTo>
                    <a:pt x="6746557" y="26098"/>
                  </a:lnTo>
                  <a:lnTo>
                    <a:pt x="6765655" y="54435"/>
                  </a:lnTo>
                  <a:lnTo>
                    <a:pt x="6772656" y="89153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8077" y="1717929"/>
            <a:ext cx="5745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Contains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collection 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databases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stores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 set 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structured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4944" y="1511744"/>
            <a:ext cx="1481455" cy="695325"/>
            <a:chOff x="444944" y="1511744"/>
            <a:chExt cx="1481455" cy="695325"/>
          </a:xfrm>
        </p:grpSpPr>
        <p:sp>
          <p:nvSpPr>
            <p:cNvPr id="13" name="object 13"/>
            <p:cNvSpPr/>
            <p:nvPr/>
          </p:nvSpPr>
          <p:spPr>
            <a:xfrm>
              <a:off x="457961" y="1524762"/>
              <a:ext cx="1455420" cy="669290"/>
            </a:xfrm>
            <a:custGeom>
              <a:avLst/>
              <a:gdLst/>
              <a:ahLst/>
              <a:cxnLst/>
              <a:rect l="l" t="t" r="r" b="b"/>
              <a:pathLst>
                <a:path w="1455420" h="669289">
                  <a:moveTo>
                    <a:pt x="1343914" y="0"/>
                  </a:moveTo>
                  <a:lnTo>
                    <a:pt x="111505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2" y="600938"/>
                  </a:lnTo>
                  <a:lnTo>
                    <a:pt x="32659" y="636381"/>
                  </a:lnTo>
                  <a:lnTo>
                    <a:pt x="68103" y="660274"/>
                  </a:lnTo>
                  <a:lnTo>
                    <a:pt x="111505" y="669035"/>
                  </a:lnTo>
                  <a:lnTo>
                    <a:pt x="1343914" y="669035"/>
                  </a:lnTo>
                  <a:lnTo>
                    <a:pt x="1387322" y="660274"/>
                  </a:lnTo>
                  <a:lnTo>
                    <a:pt x="1422765" y="636381"/>
                  </a:lnTo>
                  <a:lnTo>
                    <a:pt x="1446658" y="600938"/>
                  </a:lnTo>
                  <a:lnTo>
                    <a:pt x="1455420" y="557529"/>
                  </a:lnTo>
                  <a:lnTo>
                    <a:pt x="1455420" y="111505"/>
                  </a:lnTo>
                  <a:lnTo>
                    <a:pt x="1446658" y="68097"/>
                  </a:lnTo>
                  <a:lnTo>
                    <a:pt x="1422765" y="32654"/>
                  </a:lnTo>
                  <a:lnTo>
                    <a:pt x="1387322" y="8761"/>
                  </a:lnTo>
                  <a:lnTo>
                    <a:pt x="134391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1" y="1524762"/>
              <a:ext cx="1455420" cy="669290"/>
            </a:xfrm>
            <a:custGeom>
              <a:avLst/>
              <a:gdLst/>
              <a:ahLst/>
              <a:cxnLst/>
              <a:rect l="l" t="t" r="r" b="b"/>
              <a:pathLst>
                <a:path w="1455420" h="669289">
                  <a:moveTo>
                    <a:pt x="0" y="111505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5" y="0"/>
                  </a:lnTo>
                  <a:lnTo>
                    <a:pt x="1343914" y="0"/>
                  </a:lnTo>
                  <a:lnTo>
                    <a:pt x="1387322" y="8761"/>
                  </a:lnTo>
                  <a:lnTo>
                    <a:pt x="1422765" y="32654"/>
                  </a:lnTo>
                  <a:lnTo>
                    <a:pt x="1446658" y="68097"/>
                  </a:lnTo>
                  <a:lnTo>
                    <a:pt x="1455420" y="111505"/>
                  </a:lnTo>
                  <a:lnTo>
                    <a:pt x="1455420" y="557529"/>
                  </a:lnTo>
                  <a:lnTo>
                    <a:pt x="1446658" y="600938"/>
                  </a:lnTo>
                  <a:lnTo>
                    <a:pt x="1422765" y="636381"/>
                  </a:lnTo>
                  <a:lnTo>
                    <a:pt x="1387322" y="660274"/>
                  </a:lnTo>
                  <a:lnTo>
                    <a:pt x="1343914" y="669035"/>
                  </a:lnTo>
                  <a:lnTo>
                    <a:pt x="111505" y="669035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9838" y="1717929"/>
            <a:ext cx="789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00364" y="2279840"/>
            <a:ext cx="6798945" cy="561340"/>
            <a:chOff x="1900364" y="2279840"/>
            <a:chExt cx="6798945" cy="561340"/>
          </a:xfrm>
        </p:grpSpPr>
        <p:sp>
          <p:nvSpPr>
            <p:cNvPr id="17" name="object 17"/>
            <p:cNvSpPr/>
            <p:nvPr/>
          </p:nvSpPr>
          <p:spPr>
            <a:xfrm>
              <a:off x="1913381" y="2292857"/>
              <a:ext cx="6772909" cy="535305"/>
            </a:xfrm>
            <a:custGeom>
              <a:avLst/>
              <a:gdLst/>
              <a:ahLst/>
              <a:cxnLst/>
              <a:rect l="l" t="t" r="r" b="b"/>
              <a:pathLst>
                <a:path w="6772909" h="535305">
                  <a:moveTo>
                    <a:pt x="6683502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6683502" y="534923"/>
                  </a:lnTo>
                  <a:lnTo>
                    <a:pt x="6718220" y="527923"/>
                  </a:lnTo>
                  <a:lnTo>
                    <a:pt x="6746557" y="508825"/>
                  </a:lnTo>
                  <a:lnTo>
                    <a:pt x="6765655" y="480488"/>
                  </a:lnTo>
                  <a:lnTo>
                    <a:pt x="6772656" y="445769"/>
                  </a:lnTo>
                  <a:lnTo>
                    <a:pt x="6772656" y="89153"/>
                  </a:lnTo>
                  <a:lnTo>
                    <a:pt x="6765655" y="54435"/>
                  </a:lnTo>
                  <a:lnTo>
                    <a:pt x="6746557" y="26098"/>
                  </a:lnTo>
                  <a:lnTo>
                    <a:pt x="6718220" y="7000"/>
                  </a:lnTo>
                  <a:lnTo>
                    <a:pt x="6683502" y="0"/>
                  </a:lnTo>
                  <a:close/>
                </a:path>
              </a:pathLst>
            </a:custGeom>
            <a:solidFill>
              <a:srgbClr val="D4D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3381" y="2292857"/>
              <a:ext cx="6772909" cy="535305"/>
            </a:xfrm>
            <a:custGeom>
              <a:avLst/>
              <a:gdLst/>
              <a:ahLst/>
              <a:cxnLst/>
              <a:rect l="l" t="t" r="r" b="b"/>
              <a:pathLst>
                <a:path w="6772909" h="535305">
                  <a:moveTo>
                    <a:pt x="6772656" y="89153"/>
                  </a:moveTo>
                  <a:lnTo>
                    <a:pt x="6772656" y="445769"/>
                  </a:lnTo>
                  <a:lnTo>
                    <a:pt x="6765655" y="480488"/>
                  </a:lnTo>
                  <a:lnTo>
                    <a:pt x="6746557" y="508825"/>
                  </a:lnTo>
                  <a:lnTo>
                    <a:pt x="6718220" y="527923"/>
                  </a:lnTo>
                  <a:lnTo>
                    <a:pt x="6683502" y="534923"/>
                  </a:lnTo>
                  <a:lnTo>
                    <a:pt x="0" y="534923"/>
                  </a:lnTo>
                  <a:lnTo>
                    <a:pt x="0" y="0"/>
                  </a:lnTo>
                  <a:lnTo>
                    <a:pt x="6683502" y="0"/>
                  </a:lnTo>
                  <a:lnTo>
                    <a:pt x="6718220" y="7000"/>
                  </a:lnTo>
                  <a:lnTo>
                    <a:pt x="6746557" y="26098"/>
                  </a:lnTo>
                  <a:lnTo>
                    <a:pt x="6765655" y="54435"/>
                  </a:lnTo>
                  <a:lnTo>
                    <a:pt x="6772656" y="89153"/>
                  </a:lnTo>
                  <a:close/>
                </a:path>
              </a:pathLst>
            </a:custGeom>
            <a:ln w="25908">
              <a:solidFill>
                <a:srgbClr val="D4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48077" y="2292451"/>
            <a:ext cx="6102350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Used</a:t>
            </a:r>
            <a:r>
              <a:rPr sz="1400" spc="-10" dirty="0">
                <a:latin typeface="Calibri"/>
                <a:cs typeface="Calibri"/>
              </a:rPr>
              <a:t> 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provide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flexible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trustworthy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security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configuration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2012.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Includes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logins,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roles,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credentials,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audits,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4944" y="2212784"/>
            <a:ext cx="1481455" cy="695325"/>
            <a:chOff x="444944" y="2212784"/>
            <a:chExt cx="1481455" cy="695325"/>
          </a:xfrm>
        </p:grpSpPr>
        <p:sp>
          <p:nvSpPr>
            <p:cNvPr id="21" name="object 21"/>
            <p:cNvSpPr/>
            <p:nvPr/>
          </p:nvSpPr>
          <p:spPr>
            <a:xfrm>
              <a:off x="457961" y="2225802"/>
              <a:ext cx="1455420" cy="669290"/>
            </a:xfrm>
            <a:custGeom>
              <a:avLst/>
              <a:gdLst/>
              <a:ahLst/>
              <a:cxnLst/>
              <a:rect l="l" t="t" r="r" b="b"/>
              <a:pathLst>
                <a:path w="1455420" h="669289">
                  <a:moveTo>
                    <a:pt x="1343914" y="0"/>
                  </a:moveTo>
                  <a:lnTo>
                    <a:pt x="111505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2" y="600938"/>
                  </a:lnTo>
                  <a:lnTo>
                    <a:pt x="32659" y="636381"/>
                  </a:lnTo>
                  <a:lnTo>
                    <a:pt x="68103" y="660274"/>
                  </a:lnTo>
                  <a:lnTo>
                    <a:pt x="111505" y="669035"/>
                  </a:lnTo>
                  <a:lnTo>
                    <a:pt x="1343914" y="669035"/>
                  </a:lnTo>
                  <a:lnTo>
                    <a:pt x="1387322" y="660274"/>
                  </a:lnTo>
                  <a:lnTo>
                    <a:pt x="1422765" y="636381"/>
                  </a:lnTo>
                  <a:lnTo>
                    <a:pt x="1446658" y="600938"/>
                  </a:lnTo>
                  <a:lnTo>
                    <a:pt x="1455420" y="557529"/>
                  </a:lnTo>
                  <a:lnTo>
                    <a:pt x="1455420" y="111505"/>
                  </a:lnTo>
                  <a:lnTo>
                    <a:pt x="1446658" y="68097"/>
                  </a:lnTo>
                  <a:lnTo>
                    <a:pt x="1422765" y="32654"/>
                  </a:lnTo>
                  <a:lnTo>
                    <a:pt x="1387322" y="8761"/>
                  </a:lnTo>
                  <a:lnTo>
                    <a:pt x="1343914" y="0"/>
                  </a:lnTo>
                  <a:close/>
                </a:path>
              </a:pathLst>
            </a:custGeom>
            <a:solidFill>
              <a:srgbClr val="705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1" y="2225802"/>
              <a:ext cx="1455420" cy="669290"/>
            </a:xfrm>
            <a:custGeom>
              <a:avLst/>
              <a:gdLst/>
              <a:ahLst/>
              <a:cxnLst/>
              <a:rect l="l" t="t" r="r" b="b"/>
              <a:pathLst>
                <a:path w="1455420" h="669289">
                  <a:moveTo>
                    <a:pt x="0" y="111505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5" y="0"/>
                  </a:lnTo>
                  <a:lnTo>
                    <a:pt x="1343914" y="0"/>
                  </a:lnTo>
                  <a:lnTo>
                    <a:pt x="1387322" y="8761"/>
                  </a:lnTo>
                  <a:lnTo>
                    <a:pt x="1422765" y="32654"/>
                  </a:lnTo>
                  <a:lnTo>
                    <a:pt x="1446658" y="68097"/>
                  </a:lnTo>
                  <a:lnTo>
                    <a:pt x="1455420" y="111505"/>
                  </a:lnTo>
                  <a:lnTo>
                    <a:pt x="1455420" y="557529"/>
                  </a:lnTo>
                  <a:lnTo>
                    <a:pt x="1446658" y="600938"/>
                  </a:lnTo>
                  <a:lnTo>
                    <a:pt x="1422765" y="636381"/>
                  </a:lnTo>
                  <a:lnTo>
                    <a:pt x="1387322" y="660274"/>
                  </a:lnTo>
                  <a:lnTo>
                    <a:pt x="1343914" y="669035"/>
                  </a:lnTo>
                  <a:lnTo>
                    <a:pt x="111505" y="669035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72134" y="2419604"/>
            <a:ext cx="625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Secu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00364" y="2980880"/>
            <a:ext cx="6798945" cy="561340"/>
            <a:chOff x="1900364" y="2980880"/>
            <a:chExt cx="6798945" cy="561340"/>
          </a:xfrm>
        </p:grpSpPr>
        <p:sp>
          <p:nvSpPr>
            <p:cNvPr id="25" name="object 25"/>
            <p:cNvSpPr/>
            <p:nvPr/>
          </p:nvSpPr>
          <p:spPr>
            <a:xfrm>
              <a:off x="1913381" y="2993897"/>
              <a:ext cx="6772909" cy="535305"/>
            </a:xfrm>
            <a:custGeom>
              <a:avLst/>
              <a:gdLst/>
              <a:ahLst/>
              <a:cxnLst/>
              <a:rect l="l" t="t" r="r" b="b"/>
              <a:pathLst>
                <a:path w="6772909" h="535304">
                  <a:moveTo>
                    <a:pt x="6683502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6683502" y="534923"/>
                  </a:lnTo>
                  <a:lnTo>
                    <a:pt x="6718220" y="527923"/>
                  </a:lnTo>
                  <a:lnTo>
                    <a:pt x="6746557" y="508825"/>
                  </a:lnTo>
                  <a:lnTo>
                    <a:pt x="6765655" y="480488"/>
                  </a:lnTo>
                  <a:lnTo>
                    <a:pt x="6772656" y="445769"/>
                  </a:lnTo>
                  <a:lnTo>
                    <a:pt x="6772656" y="89153"/>
                  </a:lnTo>
                  <a:lnTo>
                    <a:pt x="6765655" y="54435"/>
                  </a:lnTo>
                  <a:lnTo>
                    <a:pt x="6746557" y="26098"/>
                  </a:lnTo>
                  <a:lnTo>
                    <a:pt x="6718220" y="7000"/>
                  </a:lnTo>
                  <a:lnTo>
                    <a:pt x="6683502" y="0"/>
                  </a:lnTo>
                  <a:close/>
                </a:path>
              </a:pathLst>
            </a:custGeom>
            <a:solidFill>
              <a:srgbClr val="D2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3381" y="2993897"/>
              <a:ext cx="6772909" cy="535305"/>
            </a:xfrm>
            <a:custGeom>
              <a:avLst/>
              <a:gdLst/>
              <a:ahLst/>
              <a:cxnLst/>
              <a:rect l="l" t="t" r="r" b="b"/>
              <a:pathLst>
                <a:path w="6772909" h="535304">
                  <a:moveTo>
                    <a:pt x="6772656" y="89153"/>
                  </a:moveTo>
                  <a:lnTo>
                    <a:pt x="6772656" y="445769"/>
                  </a:lnTo>
                  <a:lnTo>
                    <a:pt x="6765655" y="480488"/>
                  </a:lnTo>
                  <a:lnTo>
                    <a:pt x="6746557" y="508825"/>
                  </a:lnTo>
                  <a:lnTo>
                    <a:pt x="6718220" y="527923"/>
                  </a:lnTo>
                  <a:lnTo>
                    <a:pt x="6683502" y="534923"/>
                  </a:lnTo>
                  <a:lnTo>
                    <a:pt x="0" y="534923"/>
                  </a:lnTo>
                  <a:lnTo>
                    <a:pt x="0" y="0"/>
                  </a:lnTo>
                  <a:lnTo>
                    <a:pt x="6683502" y="0"/>
                  </a:lnTo>
                  <a:lnTo>
                    <a:pt x="6718220" y="7000"/>
                  </a:lnTo>
                  <a:lnTo>
                    <a:pt x="6746557" y="26098"/>
                  </a:lnTo>
                  <a:lnTo>
                    <a:pt x="6765655" y="54435"/>
                  </a:lnTo>
                  <a:lnTo>
                    <a:pt x="6772656" y="89153"/>
                  </a:lnTo>
                  <a:close/>
                </a:path>
              </a:pathLst>
            </a:custGeom>
            <a:ln w="25908">
              <a:solidFill>
                <a:srgbClr val="D2D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48077" y="3120898"/>
            <a:ext cx="53638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Used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monitor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activity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computers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running</a:t>
            </a:r>
            <a:r>
              <a:rPr sz="1400" dirty="0">
                <a:latin typeface="Calibri"/>
                <a:cs typeface="Calibri"/>
              </a:rPr>
              <a:t> 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SQL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4944" y="2921444"/>
            <a:ext cx="1481455" cy="694055"/>
            <a:chOff x="444944" y="2921444"/>
            <a:chExt cx="1481455" cy="694055"/>
          </a:xfrm>
        </p:grpSpPr>
        <p:sp>
          <p:nvSpPr>
            <p:cNvPr id="29" name="object 29"/>
            <p:cNvSpPr/>
            <p:nvPr/>
          </p:nvSpPr>
          <p:spPr>
            <a:xfrm>
              <a:off x="457961" y="2934462"/>
              <a:ext cx="1455420" cy="668020"/>
            </a:xfrm>
            <a:custGeom>
              <a:avLst/>
              <a:gdLst/>
              <a:ahLst/>
              <a:cxnLst/>
              <a:rect l="l" t="t" r="r" b="b"/>
              <a:pathLst>
                <a:path w="1455420" h="668020">
                  <a:moveTo>
                    <a:pt x="1344168" y="0"/>
                  </a:moveTo>
                  <a:lnTo>
                    <a:pt x="111252" y="0"/>
                  </a:lnTo>
                  <a:lnTo>
                    <a:pt x="67947" y="8739"/>
                  </a:lnTo>
                  <a:lnTo>
                    <a:pt x="32585" y="32575"/>
                  </a:lnTo>
                  <a:lnTo>
                    <a:pt x="8742" y="67937"/>
                  </a:lnTo>
                  <a:lnTo>
                    <a:pt x="0" y="111251"/>
                  </a:lnTo>
                  <a:lnTo>
                    <a:pt x="0" y="556259"/>
                  </a:lnTo>
                  <a:lnTo>
                    <a:pt x="8742" y="599574"/>
                  </a:lnTo>
                  <a:lnTo>
                    <a:pt x="32585" y="634936"/>
                  </a:lnTo>
                  <a:lnTo>
                    <a:pt x="67947" y="658772"/>
                  </a:lnTo>
                  <a:lnTo>
                    <a:pt x="111252" y="667511"/>
                  </a:lnTo>
                  <a:lnTo>
                    <a:pt x="1344168" y="667511"/>
                  </a:lnTo>
                  <a:lnTo>
                    <a:pt x="1387482" y="658772"/>
                  </a:lnTo>
                  <a:lnTo>
                    <a:pt x="1422844" y="634936"/>
                  </a:lnTo>
                  <a:lnTo>
                    <a:pt x="1446680" y="599574"/>
                  </a:lnTo>
                  <a:lnTo>
                    <a:pt x="1455420" y="556259"/>
                  </a:lnTo>
                  <a:lnTo>
                    <a:pt x="1455420" y="111251"/>
                  </a:lnTo>
                  <a:lnTo>
                    <a:pt x="1446680" y="67937"/>
                  </a:lnTo>
                  <a:lnTo>
                    <a:pt x="1422844" y="32575"/>
                  </a:lnTo>
                  <a:lnTo>
                    <a:pt x="1387482" y="8739"/>
                  </a:lnTo>
                  <a:lnTo>
                    <a:pt x="1344168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961" y="2934462"/>
              <a:ext cx="1455420" cy="668020"/>
            </a:xfrm>
            <a:custGeom>
              <a:avLst/>
              <a:gdLst/>
              <a:ahLst/>
              <a:cxnLst/>
              <a:rect l="l" t="t" r="r" b="b"/>
              <a:pathLst>
                <a:path w="1455420" h="668020">
                  <a:moveTo>
                    <a:pt x="0" y="111251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2" y="0"/>
                  </a:lnTo>
                  <a:lnTo>
                    <a:pt x="1344168" y="0"/>
                  </a:lnTo>
                  <a:lnTo>
                    <a:pt x="1387482" y="8739"/>
                  </a:lnTo>
                  <a:lnTo>
                    <a:pt x="1422844" y="32575"/>
                  </a:lnTo>
                  <a:lnTo>
                    <a:pt x="1446680" y="67937"/>
                  </a:lnTo>
                  <a:lnTo>
                    <a:pt x="1455420" y="111251"/>
                  </a:lnTo>
                  <a:lnTo>
                    <a:pt x="1455420" y="556259"/>
                  </a:lnTo>
                  <a:lnTo>
                    <a:pt x="1446680" y="599574"/>
                  </a:lnTo>
                  <a:lnTo>
                    <a:pt x="1422844" y="634936"/>
                  </a:lnTo>
                  <a:lnTo>
                    <a:pt x="1387482" y="658772"/>
                  </a:lnTo>
                  <a:lnTo>
                    <a:pt x="1344168" y="667511"/>
                  </a:lnTo>
                  <a:lnTo>
                    <a:pt x="111252" y="667511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59"/>
                  </a:lnTo>
                  <a:lnTo>
                    <a:pt x="0" y="1112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4085" y="3127629"/>
            <a:ext cx="1099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68360" y="3683444"/>
            <a:ext cx="6832600" cy="559435"/>
            <a:chOff x="1868360" y="3683444"/>
            <a:chExt cx="6832600" cy="559435"/>
          </a:xfrm>
        </p:grpSpPr>
        <p:sp>
          <p:nvSpPr>
            <p:cNvPr id="33" name="object 33"/>
            <p:cNvSpPr/>
            <p:nvPr/>
          </p:nvSpPr>
          <p:spPr>
            <a:xfrm>
              <a:off x="1881378" y="3696462"/>
              <a:ext cx="6806565" cy="533400"/>
            </a:xfrm>
            <a:custGeom>
              <a:avLst/>
              <a:gdLst/>
              <a:ahLst/>
              <a:cxnLst/>
              <a:rect l="l" t="t" r="r" b="b"/>
              <a:pathLst>
                <a:path w="6806565" h="533400">
                  <a:moveTo>
                    <a:pt x="6717283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717283" y="533400"/>
                  </a:lnTo>
                  <a:lnTo>
                    <a:pt x="6751909" y="526420"/>
                  </a:lnTo>
                  <a:lnTo>
                    <a:pt x="6780164" y="507380"/>
                  </a:lnTo>
                  <a:lnTo>
                    <a:pt x="6799204" y="479125"/>
                  </a:lnTo>
                  <a:lnTo>
                    <a:pt x="6806183" y="444500"/>
                  </a:lnTo>
                  <a:lnTo>
                    <a:pt x="6806183" y="88900"/>
                  </a:lnTo>
                  <a:lnTo>
                    <a:pt x="6799204" y="54274"/>
                  </a:lnTo>
                  <a:lnTo>
                    <a:pt x="6780164" y="26019"/>
                  </a:lnTo>
                  <a:lnTo>
                    <a:pt x="6751909" y="6979"/>
                  </a:lnTo>
                  <a:lnTo>
                    <a:pt x="6717283" y="0"/>
                  </a:lnTo>
                  <a:close/>
                </a:path>
              </a:pathLst>
            </a:custGeom>
            <a:solidFill>
              <a:srgbClr val="D1D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1378" y="3696462"/>
              <a:ext cx="6806565" cy="533400"/>
            </a:xfrm>
            <a:custGeom>
              <a:avLst/>
              <a:gdLst/>
              <a:ahLst/>
              <a:cxnLst/>
              <a:rect l="l" t="t" r="r" b="b"/>
              <a:pathLst>
                <a:path w="6806565" h="533400">
                  <a:moveTo>
                    <a:pt x="6806183" y="88900"/>
                  </a:moveTo>
                  <a:lnTo>
                    <a:pt x="6806183" y="444500"/>
                  </a:lnTo>
                  <a:lnTo>
                    <a:pt x="6799204" y="479125"/>
                  </a:lnTo>
                  <a:lnTo>
                    <a:pt x="6780164" y="507380"/>
                  </a:lnTo>
                  <a:lnTo>
                    <a:pt x="6751909" y="526420"/>
                  </a:lnTo>
                  <a:lnTo>
                    <a:pt x="6717283" y="533400"/>
                  </a:lnTo>
                  <a:lnTo>
                    <a:pt x="0" y="533400"/>
                  </a:lnTo>
                  <a:lnTo>
                    <a:pt x="0" y="0"/>
                  </a:lnTo>
                  <a:lnTo>
                    <a:pt x="6717283" y="0"/>
                  </a:lnTo>
                  <a:lnTo>
                    <a:pt x="6751909" y="6979"/>
                  </a:lnTo>
                  <a:lnTo>
                    <a:pt x="6780164" y="26019"/>
                  </a:lnTo>
                  <a:lnTo>
                    <a:pt x="6799204" y="54274"/>
                  </a:lnTo>
                  <a:lnTo>
                    <a:pt x="6806183" y="88900"/>
                  </a:lnTo>
                  <a:close/>
                </a:path>
              </a:pathLst>
            </a:custGeom>
            <a:ln w="25908">
              <a:solidFill>
                <a:srgbClr val="D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15439" y="3724783"/>
            <a:ext cx="6296025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Used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copy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distribute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objects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one database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another,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and then,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synchronize</a:t>
            </a:r>
            <a:r>
              <a:rPr sz="1400" spc="-5" dirty="0">
                <a:latin typeface="Calibri"/>
                <a:cs typeface="Calibri"/>
              </a:rPr>
              <a:t> between databases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maintain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consistency.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4944" y="3616388"/>
            <a:ext cx="1449705" cy="694055"/>
            <a:chOff x="444944" y="3616388"/>
            <a:chExt cx="1449705" cy="694055"/>
          </a:xfrm>
        </p:grpSpPr>
        <p:sp>
          <p:nvSpPr>
            <p:cNvPr id="37" name="object 37"/>
            <p:cNvSpPr/>
            <p:nvPr/>
          </p:nvSpPr>
          <p:spPr>
            <a:xfrm>
              <a:off x="457961" y="3629406"/>
              <a:ext cx="1423670" cy="668020"/>
            </a:xfrm>
            <a:custGeom>
              <a:avLst/>
              <a:gdLst/>
              <a:ahLst/>
              <a:cxnLst/>
              <a:rect l="l" t="t" r="r" b="b"/>
              <a:pathLst>
                <a:path w="1423670" h="668020">
                  <a:moveTo>
                    <a:pt x="1312164" y="0"/>
                  </a:moveTo>
                  <a:lnTo>
                    <a:pt x="111252" y="0"/>
                  </a:lnTo>
                  <a:lnTo>
                    <a:pt x="67947" y="8739"/>
                  </a:lnTo>
                  <a:lnTo>
                    <a:pt x="32585" y="32575"/>
                  </a:lnTo>
                  <a:lnTo>
                    <a:pt x="8742" y="67937"/>
                  </a:lnTo>
                  <a:lnTo>
                    <a:pt x="0" y="111252"/>
                  </a:lnTo>
                  <a:lnTo>
                    <a:pt x="0" y="556260"/>
                  </a:lnTo>
                  <a:lnTo>
                    <a:pt x="8742" y="599574"/>
                  </a:lnTo>
                  <a:lnTo>
                    <a:pt x="32585" y="634936"/>
                  </a:lnTo>
                  <a:lnTo>
                    <a:pt x="67947" y="658772"/>
                  </a:lnTo>
                  <a:lnTo>
                    <a:pt x="111252" y="667512"/>
                  </a:lnTo>
                  <a:lnTo>
                    <a:pt x="1312164" y="667512"/>
                  </a:lnTo>
                  <a:lnTo>
                    <a:pt x="1355478" y="658772"/>
                  </a:lnTo>
                  <a:lnTo>
                    <a:pt x="1390840" y="634936"/>
                  </a:lnTo>
                  <a:lnTo>
                    <a:pt x="1414676" y="599574"/>
                  </a:lnTo>
                  <a:lnTo>
                    <a:pt x="1423416" y="556260"/>
                  </a:lnTo>
                  <a:lnTo>
                    <a:pt x="1423416" y="111252"/>
                  </a:lnTo>
                  <a:lnTo>
                    <a:pt x="1414676" y="67937"/>
                  </a:lnTo>
                  <a:lnTo>
                    <a:pt x="1390840" y="32575"/>
                  </a:lnTo>
                  <a:lnTo>
                    <a:pt x="1355478" y="8739"/>
                  </a:lnTo>
                  <a:lnTo>
                    <a:pt x="1312164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961" y="3629406"/>
              <a:ext cx="1423670" cy="668020"/>
            </a:xfrm>
            <a:custGeom>
              <a:avLst/>
              <a:gdLst/>
              <a:ahLst/>
              <a:cxnLst/>
              <a:rect l="l" t="t" r="r" b="b"/>
              <a:pathLst>
                <a:path w="1423670" h="668020">
                  <a:moveTo>
                    <a:pt x="0" y="111252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2" y="0"/>
                  </a:lnTo>
                  <a:lnTo>
                    <a:pt x="1312164" y="0"/>
                  </a:lnTo>
                  <a:lnTo>
                    <a:pt x="1355478" y="8739"/>
                  </a:lnTo>
                  <a:lnTo>
                    <a:pt x="1390840" y="32575"/>
                  </a:lnTo>
                  <a:lnTo>
                    <a:pt x="1414676" y="67937"/>
                  </a:lnTo>
                  <a:lnTo>
                    <a:pt x="1423416" y="111252"/>
                  </a:lnTo>
                  <a:lnTo>
                    <a:pt x="1423416" y="556260"/>
                  </a:lnTo>
                  <a:lnTo>
                    <a:pt x="1414676" y="599574"/>
                  </a:lnTo>
                  <a:lnTo>
                    <a:pt x="1390840" y="634936"/>
                  </a:lnTo>
                  <a:lnTo>
                    <a:pt x="1355478" y="658772"/>
                  </a:lnTo>
                  <a:lnTo>
                    <a:pt x="1312164" y="667512"/>
                  </a:lnTo>
                  <a:lnTo>
                    <a:pt x="111252" y="667512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41070" y="3822572"/>
            <a:ext cx="8553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Replication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83600" y="4384484"/>
            <a:ext cx="6817359" cy="561340"/>
            <a:chOff x="1883600" y="4384484"/>
            <a:chExt cx="6817359" cy="561340"/>
          </a:xfrm>
        </p:grpSpPr>
        <p:sp>
          <p:nvSpPr>
            <p:cNvPr id="41" name="object 41"/>
            <p:cNvSpPr/>
            <p:nvPr/>
          </p:nvSpPr>
          <p:spPr>
            <a:xfrm>
              <a:off x="1896618" y="4397501"/>
              <a:ext cx="6791325" cy="535305"/>
            </a:xfrm>
            <a:custGeom>
              <a:avLst/>
              <a:gdLst/>
              <a:ahLst/>
              <a:cxnLst/>
              <a:rect l="l" t="t" r="r" b="b"/>
              <a:pathLst>
                <a:path w="6791325" h="535304">
                  <a:moveTo>
                    <a:pt x="6701790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6701790" y="534924"/>
                  </a:lnTo>
                  <a:lnTo>
                    <a:pt x="6736508" y="527923"/>
                  </a:lnTo>
                  <a:lnTo>
                    <a:pt x="6764845" y="508825"/>
                  </a:lnTo>
                  <a:lnTo>
                    <a:pt x="6783943" y="480488"/>
                  </a:lnTo>
                  <a:lnTo>
                    <a:pt x="6790944" y="445770"/>
                  </a:lnTo>
                  <a:lnTo>
                    <a:pt x="6790944" y="89154"/>
                  </a:lnTo>
                  <a:lnTo>
                    <a:pt x="6783943" y="54435"/>
                  </a:lnTo>
                  <a:lnTo>
                    <a:pt x="6764845" y="26098"/>
                  </a:lnTo>
                  <a:lnTo>
                    <a:pt x="6736508" y="7000"/>
                  </a:lnTo>
                  <a:lnTo>
                    <a:pt x="6701790" y="0"/>
                  </a:lnTo>
                  <a:close/>
                </a:path>
              </a:pathLst>
            </a:custGeom>
            <a:solidFill>
              <a:srgbClr val="D1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6618" y="4397501"/>
              <a:ext cx="6791325" cy="535305"/>
            </a:xfrm>
            <a:custGeom>
              <a:avLst/>
              <a:gdLst/>
              <a:ahLst/>
              <a:cxnLst/>
              <a:rect l="l" t="t" r="r" b="b"/>
              <a:pathLst>
                <a:path w="6791325" h="535304">
                  <a:moveTo>
                    <a:pt x="6790944" y="89154"/>
                  </a:moveTo>
                  <a:lnTo>
                    <a:pt x="6790944" y="445770"/>
                  </a:lnTo>
                  <a:lnTo>
                    <a:pt x="6783943" y="480488"/>
                  </a:lnTo>
                  <a:lnTo>
                    <a:pt x="6764845" y="508825"/>
                  </a:lnTo>
                  <a:lnTo>
                    <a:pt x="6736508" y="527923"/>
                  </a:lnTo>
                  <a:lnTo>
                    <a:pt x="6701790" y="534924"/>
                  </a:lnTo>
                  <a:lnTo>
                    <a:pt x="0" y="534924"/>
                  </a:lnTo>
                  <a:lnTo>
                    <a:pt x="0" y="0"/>
                  </a:lnTo>
                  <a:lnTo>
                    <a:pt x="6701790" y="0"/>
                  </a:lnTo>
                  <a:lnTo>
                    <a:pt x="6736508" y="7000"/>
                  </a:lnTo>
                  <a:lnTo>
                    <a:pt x="6764845" y="26098"/>
                  </a:lnTo>
                  <a:lnTo>
                    <a:pt x="6783943" y="54435"/>
                  </a:lnTo>
                  <a:lnTo>
                    <a:pt x="6790944" y="89154"/>
                  </a:lnTo>
                  <a:close/>
                </a:path>
              </a:pathLst>
            </a:custGeom>
            <a:ln w="25908">
              <a:solidFill>
                <a:srgbClr val="D1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131314" y="4396587"/>
            <a:ext cx="5953125" cy="480059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9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Used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availability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disaster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recovery.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generally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-10" dirty="0">
                <a:latin typeface="Calibri"/>
                <a:cs typeface="Calibri"/>
              </a:rPr>
              <a:t> 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uptime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failure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protection.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4944" y="4317428"/>
            <a:ext cx="1464945" cy="694055"/>
            <a:chOff x="444944" y="4317428"/>
            <a:chExt cx="1464945" cy="694055"/>
          </a:xfrm>
        </p:grpSpPr>
        <p:sp>
          <p:nvSpPr>
            <p:cNvPr id="45" name="object 45"/>
            <p:cNvSpPr/>
            <p:nvPr/>
          </p:nvSpPr>
          <p:spPr>
            <a:xfrm>
              <a:off x="457961" y="4330445"/>
              <a:ext cx="1438910" cy="668020"/>
            </a:xfrm>
            <a:custGeom>
              <a:avLst/>
              <a:gdLst/>
              <a:ahLst/>
              <a:cxnLst/>
              <a:rect l="l" t="t" r="r" b="b"/>
              <a:pathLst>
                <a:path w="1438910" h="668020">
                  <a:moveTo>
                    <a:pt x="1327404" y="0"/>
                  </a:moveTo>
                  <a:lnTo>
                    <a:pt x="111252" y="0"/>
                  </a:lnTo>
                  <a:lnTo>
                    <a:pt x="67947" y="8739"/>
                  </a:lnTo>
                  <a:lnTo>
                    <a:pt x="32585" y="32575"/>
                  </a:lnTo>
                  <a:lnTo>
                    <a:pt x="8742" y="67937"/>
                  </a:lnTo>
                  <a:lnTo>
                    <a:pt x="0" y="111251"/>
                  </a:lnTo>
                  <a:lnTo>
                    <a:pt x="0" y="556259"/>
                  </a:lnTo>
                  <a:lnTo>
                    <a:pt x="8742" y="599574"/>
                  </a:lnTo>
                  <a:lnTo>
                    <a:pt x="32585" y="634936"/>
                  </a:lnTo>
                  <a:lnTo>
                    <a:pt x="67947" y="658772"/>
                  </a:lnTo>
                  <a:lnTo>
                    <a:pt x="111252" y="667511"/>
                  </a:lnTo>
                  <a:lnTo>
                    <a:pt x="1327404" y="667511"/>
                  </a:lnTo>
                  <a:lnTo>
                    <a:pt x="1370718" y="658772"/>
                  </a:lnTo>
                  <a:lnTo>
                    <a:pt x="1406080" y="634936"/>
                  </a:lnTo>
                  <a:lnTo>
                    <a:pt x="1429916" y="599574"/>
                  </a:lnTo>
                  <a:lnTo>
                    <a:pt x="1438656" y="556259"/>
                  </a:lnTo>
                  <a:lnTo>
                    <a:pt x="1438656" y="111251"/>
                  </a:lnTo>
                  <a:lnTo>
                    <a:pt x="1429916" y="67937"/>
                  </a:lnTo>
                  <a:lnTo>
                    <a:pt x="1406080" y="32575"/>
                  </a:lnTo>
                  <a:lnTo>
                    <a:pt x="1370718" y="8739"/>
                  </a:lnTo>
                  <a:lnTo>
                    <a:pt x="1327404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961" y="4330445"/>
              <a:ext cx="1438910" cy="668020"/>
            </a:xfrm>
            <a:custGeom>
              <a:avLst/>
              <a:gdLst/>
              <a:ahLst/>
              <a:cxnLst/>
              <a:rect l="l" t="t" r="r" b="b"/>
              <a:pathLst>
                <a:path w="1438910" h="668020">
                  <a:moveTo>
                    <a:pt x="0" y="111251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2" y="0"/>
                  </a:lnTo>
                  <a:lnTo>
                    <a:pt x="1327404" y="0"/>
                  </a:lnTo>
                  <a:lnTo>
                    <a:pt x="1370718" y="8739"/>
                  </a:lnTo>
                  <a:lnTo>
                    <a:pt x="1406080" y="32575"/>
                  </a:lnTo>
                  <a:lnTo>
                    <a:pt x="1429916" y="67937"/>
                  </a:lnTo>
                  <a:lnTo>
                    <a:pt x="1438656" y="111251"/>
                  </a:lnTo>
                  <a:lnTo>
                    <a:pt x="1438656" y="556259"/>
                  </a:lnTo>
                  <a:lnTo>
                    <a:pt x="1429916" y="599574"/>
                  </a:lnTo>
                  <a:lnTo>
                    <a:pt x="1406080" y="634936"/>
                  </a:lnTo>
                  <a:lnTo>
                    <a:pt x="1370718" y="658772"/>
                  </a:lnTo>
                  <a:lnTo>
                    <a:pt x="1327404" y="667511"/>
                  </a:lnTo>
                  <a:lnTo>
                    <a:pt x="111252" y="667511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59"/>
                  </a:lnTo>
                  <a:lnTo>
                    <a:pt x="0" y="1112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6958" y="4426458"/>
            <a:ext cx="11372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6845" marR="5080" indent="-144780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83600" y="5085524"/>
            <a:ext cx="6817359" cy="561340"/>
            <a:chOff x="1883600" y="5085524"/>
            <a:chExt cx="6817359" cy="561340"/>
          </a:xfrm>
        </p:grpSpPr>
        <p:sp>
          <p:nvSpPr>
            <p:cNvPr id="49" name="object 49"/>
            <p:cNvSpPr/>
            <p:nvPr/>
          </p:nvSpPr>
          <p:spPr>
            <a:xfrm>
              <a:off x="1896618" y="5098541"/>
              <a:ext cx="6791325" cy="535305"/>
            </a:xfrm>
            <a:custGeom>
              <a:avLst/>
              <a:gdLst/>
              <a:ahLst/>
              <a:cxnLst/>
              <a:rect l="l" t="t" r="r" b="b"/>
              <a:pathLst>
                <a:path w="6791325" h="535304">
                  <a:moveTo>
                    <a:pt x="6701790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6701790" y="534924"/>
                  </a:lnTo>
                  <a:lnTo>
                    <a:pt x="6736508" y="527917"/>
                  </a:lnTo>
                  <a:lnTo>
                    <a:pt x="6764845" y="508811"/>
                  </a:lnTo>
                  <a:lnTo>
                    <a:pt x="6783943" y="480472"/>
                  </a:lnTo>
                  <a:lnTo>
                    <a:pt x="6790944" y="445770"/>
                  </a:lnTo>
                  <a:lnTo>
                    <a:pt x="6790944" y="89154"/>
                  </a:lnTo>
                  <a:lnTo>
                    <a:pt x="6783943" y="54435"/>
                  </a:lnTo>
                  <a:lnTo>
                    <a:pt x="6764845" y="26098"/>
                  </a:lnTo>
                  <a:lnTo>
                    <a:pt x="6736508" y="7000"/>
                  </a:lnTo>
                  <a:lnTo>
                    <a:pt x="6701790" y="0"/>
                  </a:lnTo>
                  <a:close/>
                </a:path>
              </a:pathLst>
            </a:custGeom>
            <a:solidFill>
              <a:srgbClr val="D0D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96618" y="5098541"/>
              <a:ext cx="6791325" cy="535305"/>
            </a:xfrm>
            <a:custGeom>
              <a:avLst/>
              <a:gdLst/>
              <a:ahLst/>
              <a:cxnLst/>
              <a:rect l="l" t="t" r="r" b="b"/>
              <a:pathLst>
                <a:path w="6791325" h="535304">
                  <a:moveTo>
                    <a:pt x="6790944" y="89154"/>
                  </a:moveTo>
                  <a:lnTo>
                    <a:pt x="6790944" y="445770"/>
                  </a:lnTo>
                  <a:lnTo>
                    <a:pt x="6783943" y="480472"/>
                  </a:lnTo>
                  <a:lnTo>
                    <a:pt x="6764845" y="508811"/>
                  </a:lnTo>
                  <a:lnTo>
                    <a:pt x="6736508" y="527917"/>
                  </a:lnTo>
                  <a:lnTo>
                    <a:pt x="6701790" y="534924"/>
                  </a:lnTo>
                  <a:lnTo>
                    <a:pt x="0" y="534924"/>
                  </a:lnTo>
                  <a:lnTo>
                    <a:pt x="0" y="0"/>
                  </a:lnTo>
                  <a:lnTo>
                    <a:pt x="6701790" y="0"/>
                  </a:lnTo>
                  <a:lnTo>
                    <a:pt x="6736508" y="7000"/>
                  </a:lnTo>
                  <a:lnTo>
                    <a:pt x="6764845" y="26098"/>
                  </a:lnTo>
                  <a:lnTo>
                    <a:pt x="6783943" y="54435"/>
                  </a:lnTo>
                  <a:lnTo>
                    <a:pt x="6790944" y="89154"/>
                  </a:lnTo>
                  <a:close/>
                </a:path>
              </a:pathLst>
            </a:custGeom>
            <a:ln w="25908">
              <a:solidFill>
                <a:srgbClr val="D0DD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131314" y="5225541"/>
            <a:ext cx="5521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Used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policies,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resources,</a:t>
            </a:r>
            <a:r>
              <a:rPr sz="1400" spc="-10" dirty="0">
                <a:latin typeface="Calibri"/>
                <a:cs typeface="Calibri"/>
              </a:rPr>
              <a:t> events,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maintenance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plans,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44944" y="5018468"/>
            <a:ext cx="1464945" cy="695325"/>
            <a:chOff x="444944" y="5018468"/>
            <a:chExt cx="1464945" cy="695325"/>
          </a:xfrm>
        </p:grpSpPr>
        <p:sp>
          <p:nvSpPr>
            <p:cNvPr id="53" name="object 53"/>
            <p:cNvSpPr/>
            <p:nvPr/>
          </p:nvSpPr>
          <p:spPr>
            <a:xfrm>
              <a:off x="457961" y="5031485"/>
              <a:ext cx="1438910" cy="669290"/>
            </a:xfrm>
            <a:custGeom>
              <a:avLst/>
              <a:gdLst/>
              <a:ahLst/>
              <a:cxnLst/>
              <a:rect l="l" t="t" r="r" b="b"/>
              <a:pathLst>
                <a:path w="1438910" h="669289">
                  <a:moveTo>
                    <a:pt x="1327150" y="0"/>
                  </a:moveTo>
                  <a:lnTo>
                    <a:pt x="111505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2" y="600932"/>
                  </a:lnTo>
                  <a:lnTo>
                    <a:pt x="32659" y="636376"/>
                  </a:lnTo>
                  <a:lnTo>
                    <a:pt x="68103" y="660273"/>
                  </a:lnTo>
                  <a:lnTo>
                    <a:pt x="111505" y="669036"/>
                  </a:lnTo>
                  <a:lnTo>
                    <a:pt x="1327150" y="669036"/>
                  </a:lnTo>
                  <a:lnTo>
                    <a:pt x="1370558" y="660273"/>
                  </a:lnTo>
                  <a:lnTo>
                    <a:pt x="1406001" y="636376"/>
                  </a:lnTo>
                  <a:lnTo>
                    <a:pt x="1429894" y="600932"/>
                  </a:lnTo>
                  <a:lnTo>
                    <a:pt x="1438656" y="557530"/>
                  </a:lnTo>
                  <a:lnTo>
                    <a:pt x="1438656" y="111506"/>
                  </a:lnTo>
                  <a:lnTo>
                    <a:pt x="1429894" y="68097"/>
                  </a:lnTo>
                  <a:lnTo>
                    <a:pt x="1406001" y="32654"/>
                  </a:lnTo>
                  <a:lnTo>
                    <a:pt x="1370558" y="8761"/>
                  </a:lnTo>
                  <a:lnTo>
                    <a:pt x="1327150" y="0"/>
                  </a:lnTo>
                  <a:close/>
                </a:path>
              </a:pathLst>
            </a:custGeom>
            <a:solidFill>
              <a:srgbClr val="4F9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7961" y="5031485"/>
              <a:ext cx="1438910" cy="669290"/>
            </a:xfrm>
            <a:custGeom>
              <a:avLst/>
              <a:gdLst/>
              <a:ahLst/>
              <a:cxnLst/>
              <a:rect l="l" t="t" r="r" b="b"/>
              <a:pathLst>
                <a:path w="1438910" h="669289">
                  <a:moveTo>
                    <a:pt x="0" y="111506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5" y="0"/>
                  </a:lnTo>
                  <a:lnTo>
                    <a:pt x="1327150" y="0"/>
                  </a:lnTo>
                  <a:lnTo>
                    <a:pt x="1370558" y="8761"/>
                  </a:lnTo>
                  <a:lnTo>
                    <a:pt x="1406001" y="32654"/>
                  </a:lnTo>
                  <a:lnTo>
                    <a:pt x="1429894" y="68097"/>
                  </a:lnTo>
                  <a:lnTo>
                    <a:pt x="1438656" y="111506"/>
                  </a:lnTo>
                  <a:lnTo>
                    <a:pt x="1438656" y="557530"/>
                  </a:lnTo>
                  <a:lnTo>
                    <a:pt x="1429894" y="600932"/>
                  </a:lnTo>
                  <a:lnTo>
                    <a:pt x="1406001" y="636376"/>
                  </a:lnTo>
                  <a:lnTo>
                    <a:pt x="1370558" y="660273"/>
                  </a:lnTo>
                  <a:lnTo>
                    <a:pt x="1327150" y="669036"/>
                  </a:lnTo>
                  <a:lnTo>
                    <a:pt x="111505" y="669036"/>
                  </a:lnTo>
                  <a:lnTo>
                    <a:pt x="68103" y="660273"/>
                  </a:lnTo>
                  <a:lnTo>
                    <a:pt x="32659" y="636376"/>
                  </a:lnTo>
                  <a:lnTo>
                    <a:pt x="8762" y="600932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67918" y="5225541"/>
            <a:ext cx="1016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83600" y="5786564"/>
            <a:ext cx="6817359" cy="561340"/>
            <a:chOff x="1883600" y="5786564"/>
            <a:chExt cx="6817359" cy="561340"/>
          </a:xfrm>
        </p:grpSpPr>
        <p:sp>
          <p:nvSpPr>
            <p:cNvPr id="57" name="object 57"/>
            <p:cNvSpPr/>
            <p:nvPr/>
          </p:nvSpPr>
          <p:spPr>
            <a:xfrm>
              <a:off x="1896618" y="5799582"/>
              <a:ext cx="6791325" cy="535305"/>
            </a:xfrm>
            <a:custGeom>
              <a:avLst/>
              <a:gdLst/>
              <a:ahLst/>
              <a:cxnLst/>
              <a:rect l="l" t="t" r="r" b="b"/>
              <a:pathLst>
                <a:path w="6791325" h="535304">
                  <a:moveTo>
                    <a:pt x="6701790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6701790" y="534923"/>
                  </a:lnTo>
                  <a:lnTo>
                    <a:pt x="6736508" y="527917"/>
                  </a:lnTo>
                  <a:lnTo>
                    <a:pt x="6764845" y="508811"/>
                  </a:lnTo>
                  <a:lnTo>
                    <a:pt x="6783943" y="480472"/>
                  </a:lnTo>
                  <a:lnTo>
                    <a:pt x="6790944" y="445769"/>
                  </a:lnTo>
                  <a:lnTo>
                    <a:pt x="6790944" y="89153"/>
                  </a:lnTo>
                  <a:lnTo>
                    <a:pt x="6783943" y="54451"/>
                  </a:lnTo>
                  <a:lnTo>
                    <a:pt x="6764845" y="26112"/>
                  </a:lnTo>
                  <a:lnTo>
                    <a:pt x="6736508" y="7006"/>
                  </a:lnTo>
                  <a:lnTo>
                    <a:pt x="6701790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96618" y="5799582"/>
              <a:ext cx="6791325" cy="535305"/>
            </a:xfrm>
            <a:custGeom>
              <a:avLst/>
              <a:gdLst/>
              <a:ahLst/>
              <a:cxnLst/>
              <a:rect l="l" t="t" r="r" b="b"/>
              <a:pathLst>
                <a:path w="6791325" h="535304">
                  <a:moveTo>
                    <a:pt x="6790944" y="89153"/>
                  </a:moveTo>
                  <a:lnTo>
                    <a:pt x="6790944" y="445769"/>
                  </a:lnTo>
                  <a:lnTo>
                    <a:pt x="6783943" y="480472"/>
                  </a:lnTo>
                  <a:lnTo>
                    <a:pt x="6764845" y="508811"/>
                  </a:lnTo>
                  <a:lnTo>
                    <a:pt x="6736508" y="527917"/>
                  </a:lnTo>
                  <a:lnTo>
                    <a:pt x="6701790" y="534923"/>
                  </a:lnTo>
                  <a:lnTo>
                    <a:pt x="0" y="534923"/>
                  </a:lnTo>
                  <a:lnTo>
                    <a:pt x="0" y="0"/>
                  </a:lnTo>
                  <a:lnTo>
                    <a:pt x="6701790" y="0"/>
                  </a:lnTo>
                  <a:lnTo>
                    <a:pt x="6736508" y="7006"/>
                  </a:lnTo>
                  <a:lnTo>
                    <a:pt x="6764845" y="26112"/>
                  </a:lnTo>
                  <a:lnTo>
                    <a:pt x="6783943" y="54451"/>
                  </a:lnTo>
                  <a:lnTo>
                    <a:pt x="6790944" y="89153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31314" y="5926937"/>
            <a:ext cx="5330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Stores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objects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project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after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project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deployed.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45008" y="5719571"/>
            <a:ext cx="1464945" cy="695325"/>
            <a:chOff x="445008" y="5719571"/>
            <a:chExt cx="1464945" cy="695325"/>
          </a:xfrm>
        </p:grpSpPr>
        <p:sp>
          <p:nvSpPr>
            <p:cNvPr id="61" name="object 61"/>
            <p:cNvSpPr/>
            <p:nvPr/>
          </p:nvSpPr>
          <p:spPr>
            <a:xfrm>
              <a:off x="457962" y="5732525"/>
              <a:ext cx="1438910" cy="669290"/>
            </a:xfrm>
            <a:custGeom>
              <a:avLst/>
              <a:gdLst/>
              <a:ahLst/>
              <a:cxnLst/>
              <a:rect l="l" t="t" r="r" b="b"/>
              <a:pathLst>
                <a:path w="1438910" h="669289">
                  <a:moveTo>
                    <a:pt x="1327150" y="0"/>
                  </a:moveTo>
                  <a:lnTo>
                    <a:pt x="111505" y="0"/>
                  </a:lnTo>
                  <a:lnTo>
                    <a:pt x="68103" y="8762"/>
                  </a:lnTo>
                  <a:lnTo>
                    <a:pt x="32659" y="32659"/>
                  </a:lnTo>
                  <a:lnTo>
                    <a:pt x="8762" y="68103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2" y="600932"/>
                  </a:lnTo>
                  <a:lnTo>
                    <a:pt x="32659" y="636376"/>
                  </a:lnTo>
                  <a:lnTo>
                    <a:pt x="68103" y="660273"/>
                  </a:lnTo>
                  <a:lnTo>
                    <a:pt x="111505" y="669036"/>
                  </a:lnTo>
                  <a:lnTo>
                    <a:pt x="1327150" y="669036"/>
                  </a:lnTo>
                  <a:lnTo>
                    <a:pt x="1370558" y="660273"/>
                  </a:lnTo>
                  <a:lnTo>
                    <a:pt x="1406001" y="636376"/>
                  </a:lnTo>
                  <a:lnTo>
                    <a:pt x="1429894" y="600932"/>
                  </a:lnTo>
                  <a:lnTo>
                    <a:pt x="1438656" y="557530"/>
                  </a:lnTo>
                  <a:lnTo>
                    <a:pt x="1438656" y="111506"/>
                  </a:lnTo>
                  <a:lnTo>
                    <a:pt x="1429894" y="68103"/>
                  </a:lnTo>
                  <a:lnTo>
                    <a:pt x="1406001" y="32659"/>
                  </a:lnTo>
                  <a:lnTo>
                    <a:pt x="1370558" y="8762"/>
                  </a:lnTo>
                  <a:lnTo>
                    <a:pt x="132715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7962" y="5732525"/>
              <a:ext cx="1438910" cy="669290"/>
            </a:xfrm>
            <a:custGeom>
              <a:avLst/>
              <a:gdLst/>
              <a:ahLst/>
              <a:cxnLst/>
              <a:rect l="l" t="t" r="r" b="b"/>
              <a:pathLst>
                <a:path w="1438910" h="669289">
                  <a:moveTo>
                    <a:pt x="0" y="111506"/>
                  </a:moveTo>
                  <a:lnTo>
                    <a:pt x="8762" y="68103"/>
                  </a:lnTo>
                  <a:lnTo>
                    <a:pt x="32659" y="32659"/>
                  </a:lnTo>
                  <a:lnTo>
                    <a:pt x="68103" y="8762"/>
                  </a:lnTo>
                  <a:lnTo>
                    <a:pt x="111505" y="0"/>
                  </a:lnTo>
                  <a:lnTo>
                    <a:pt x="1327150" y="0"/>
                  </a:lnTo>
                  <a:lnTo>
                    <a:pt x="1370558" y="8762"/>
                  </a:lnTo>
                  <a:lnTo>
                    <a:pt x="1406001" y="32659"/>
                  </a:lnTo>
                  <a:lnTo>
                    <a:pt x="1429894" y="68103"/>
                  </a:lnTo>
                  <a:lnTo>
                    <a:pt x="1438656" y="111506"/>
                  </a:lnTo>
                  <a:lnTo>
                    <a:pt x="1438656" y="557530"/>
                  </a:lnTo>
                  <a:lnTo>
                    <a:pt x="1429894" y="600932"/>
                  </a:lnTo>
                  <a:lnTo>
                    <a:pt x="1406001" y="636376"/>
                  </a:lnTo>
                  <a:lnTo>
                    <a:pt x="1370558" y="660273"/>
                  </a:lnTo>
                  <a:lnTo>
                    <a:pt x="1327150" y="669036"/>
                  </a:lnTo>
                  <a:lnTo>
                    <a:pt x="111505" y="669036"/>
                  </a:lnTo>
                  <a:lnTo>
                    <a:pt x="68103" y="660273"/>
                  </a:lnTo>
                  <a:lnTo>
                    <a:pt x="32659" y="636376"/>
                  </a:lnTo>
                  <a:lnTo>
                    <a:pt x="8762" y="600932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30758" y="5829401"/>
            <a:ext cx="12928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222250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Integration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Catalogs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459740" y="971499"/>
            <a:ext cx="6100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Explorer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386"/>
            <a:ext cx="5391251" cy="3243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245108"/>
            <a:ext cx="8027034" cy="5283835"/>
            <a:chOff x="445008" y="1245108"/>
            <a:chExt cx="8027034" cy="5283835"/>
          </a:xfrm>
        </p:grpSpPr>
        <p:sp>
          <p:nvSpPr>
            <p:cNvPr id="9" name="object 9"/>
            <p:cNvSpPr/>
            <p:nvPr/>
          </p:nvSpPr>
          <p:spPr>
            <a:xfrm>
              <a:off x="457962" y="1390650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30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774" y="1258062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30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1258062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30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1799081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30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81B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774" y="1666494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30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81B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1666494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30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2207513"/>
              <a:ext cx="8001000" cy="226060"/>
            </a:xfrm>
            <a:custGeom>
              <a:avLst/>
              <a:gdLst/>
              <a:ahLst/>
              <a:cxnLst/>
              <a:rect l="l" t="t" r="r" b="b"/>
              <a:pathLst>
                <a:path w="8001000" h="226060">
                  <a:moveTo>
                    <a:pt x="0" y="225551"/>
                  </a:moveTo>
                  <a:lnTo>
                    <a:pt x="8001000" y="2255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25908">
              <a:solidFill>
                <a:srgbClr val="69B7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074925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30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69B7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774" y="2074925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30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2615946"/>
              <a:ext cx="8001000" cy="226060"/>
            </a:xfrm>
            <a:custGeom>
              <a:avLst/>
              <a:gdLst/>
              <a:ahLst/>
              <a:cxnLst/>
              <a:rect l="l" t="t" r="r" b="b"/>
              <a:pathLst>
                <a:path w="8001000" h="226060">
                  <a:moveTo>
                    <a:pt x="0" y="225551"/>
                  </a:moveTo>
                  <a:lnTo>
                    <a:pt x="8001000" y="2255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25908">
              <a:solidFill>
                <a:srgbClr val="5CB5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2481833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5556250" y="0"/>
                  </a:moveTo>
                  <a:lnTo>
                    <a:pt x="44450" y="0"/>
                  </a:lnTo>
                  <a:lnTo>
                    <a:pt x="27148" y="3498"/>
                  </a:lnTo>
                  <a:lnTo>
                    <a:pt x="13019" y="13033"/>
                  </a:lnTo>
                  <a:lnTo>
                    <a:pt x="3493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3" y="239535"/>
                  </a:lnTo>
                  <a:lnTo>
                    <a:pt x="13019" y="253666"/>
                  </a:lnTo>
                  <a:lnTo>
                    <a:pt x="27148" y="263201"/>
                  </a:lnTo>
                  <a:lnTo>
                    <a:pt x="44450" y="266700"/>
                  </a:lnTo>
                  <a:lnTo>
                    <a:pt x="5556250" y="266700"/>
                  </a:lnTo>
                  <a:lnTo>
                    <a:pt x="5573535" y="263201"/>
                  </a:lnTo>
                  <a:lnTo>
                    <a:pt x="5587666" y="253666"/>
                  </a:lnTo>
                  <a:lnTo>
                    <a:pt x="5597201" y="239535"/>
                  </a:lnTo>
                  <a:lnTo>
                    <a:pt x="5600700" y="222250"/>
                  </a:lnTo>
                  <a:lnTo>
                    <a:pt x="5600700" y="44450"/>
                  </a:lnTo>
                  <a:lnTo>
                    <a:pt x="5597201" y="27164"/>
                  </a:lnTo>
                  <a:lnTo>
                    <a:pt x="5587666" y="13033"/>
                  </a:lnTo>
                  <a:lnTo>
                    <a:pt x="5573535" y="3498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5CB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2481833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0" y="44450"/>
                  </a:moveTo>
                  <a:lnTo>
                    <a:pt x="3493" y="27164"/>
                  </a:lnTo>
                  <a:lnTo>
                    <a:pt x="13019" y="13033"/>
                  </a:lnTo>
                  <a:lnTo>
                    <a:pt x="27148" y="3498"/>
                  </a:lnTo>
                  <a:lnTo>
                    <a:pt x="44450" y="0"/>
                  </a:lnTo>
                  <a:lnTo>
                    <a:pt x="5556250" y="0"/>
                  </a:lnTo>
                  <a:lnTo>
                    <a:pt x="5573535" y="3498"/>
                  </a:lnTo>
                  <a:lnTo>
                    <a:pt x="5587666" y="13033"/>
                  </a:lnTo>
                  <a:lnTo>
                    <a:pt x="5597201" y="27164"/>
                  </a:lnTo>
                  <a:lnTo>
                    <a:pt x="5600700" y="44450"/>
                  </a:lnTo>
                  <a:lnTo>
                    <a:pt x="5600700" y="222250"/>
                  </a:lnTo>
                  <a:lnTo>
                    <a:pt x="5597201" y="239535"/>
                  </a:lnTo>
                  <a:lnTo>
                    <a:pt x="5587666" y="253666"/>
                  </a:lnTo>
                  <a:lnTo>
                    <a:pt x="5573535" y="263201"/>
                  </a:lnTo>
                  <a:lnTo>
                    <a:pt x="5556250" y="266700"/>
                  </a:lnTo>
                  <a:lnTo>
                    <a:pt x="44450" y="266700"/>
                  </a:lnTo>
                  <a:lnTo>
                    <a:pt x="27148" y="263201"/>
                  </a:lnTo>
                  <a:lnTo>
                    <a:pt x="13019" y="253666"/>
                  </a:lnTo>
                  <a:lnTo>
                    <a:pt x="3493" y="239535"/>
                  </a:lnTo>
                  <a:lnTo>
                    <a:pt x="0" y="222250"/>
                  </a:lnTo>
                  <a:lnTo>
                    <a:pt x="0" y="444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3022853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30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5CB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2890265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5556250" y="0"/>
                  </a:moveTo>
                  <a:lnTo>
                    <a:pt x="44450" y="0"/>
                  </a:lnTo>
                  <a:lnTo>
                    <a:pt x="27148" y="3498"/>
                  </a:lnTo>
                  <a:lnTo>
                    <a:pt x="13019" y="13033"/>
                  </a:lnTo>
                  <a:lnTo>
                    <a:pt x="3493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3" y="239535"/>
                  </a:lnTo>
                  <a:lnTo>
                    <a:pt x="13019" y="253666"/>
                  </a:lnTo>
                  <a:lnTo>
                    <a:pt x="27148" y="263201"/>
                  </a:lnTo>
                  <a:lnTo>
                    <a:pt x="44450" y="266700"/>
                  </a:lnTo>
                  <a:lnTo>
                    <a:pt x="5556250" y="266700"/>
                  </a:lnTo>
                  <a:lnTo>
                    <a:pt x="5573535" y="263201"/>
                  </a:lnTo>
                  <a:lnTo>
                    <a:pt x="5587666" y="253666"/>
                  </a:lnTo>
                  <a:lnTo>
                    <a:pt x="5597201" y="239535"/>
                  </a:lnTo>
                  <a:lnTo>
                    <a:pt x="5600700" y="222250"/>
                  </a:lnTo>
                  <a:lnTo>
                    <a:pt x="5600700" y="44450"/>
                  </a:lnTo>
                  <a:lnTo>
                    <a:pt x="5597201" y="27164"/>
                  </a:lnTo>
                  <a:lnTo>
                    <a:pt x="5587666" y="13033"/>
                  </a:lnTo>
                  <a:lnTo>
                    <a:pt x="5573535" y="3498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5CB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2890265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0" y="44450"/>
                  </a:moveTo>
                  <a:lnTo>
                    <a:pt x="3493" y="27164"/>
                  </a:lnTo>
                  <a:lnTo>
                    <a:pt x="13019" y="13033"/>
                  </a:lnTo>
                  <a:lnTo>
                    <a:pt x="27148" y="3498"/>
                  </a:lnTo>
                  <a:lnTo>
                    <a:pt x="44450" y="0"/>
                  </a:lnTo>
                  <a:lnTo>
                    <a:pt x="5556250" y="0"/>
                  </a:lnTo>
                  <a:lnTo>
                    <a:pt x="5573535" y="3498"/>
                  </a:lnTo>
                  <a:lnTo>
                    <a:pt x="5587666" y="13033"/>
                  </a:lnTo>
                  <a:lnTo>
                    <a:pt x="5597201" y="27164"/>
                  </a:lnTo>
                  <a:lnTo>
                    <a:pt x="5600700" y="44450"/>
                  </a:lnTo>
                  <a:lnTo>
                    <a:pt x="5600700" y="222250"/>
                  </a:lnTo>
                  <a:lnTo>
                    <a:pt x="5597201" y="239535"/>
                  </a:lnTo>
                  <a:lnTo>
                    <a:pt x="5587666" y="253666"/>
                  </a:lnTo>
                  <a:lnTo>
                    <a:pt x="5573535" y="263201"/>
                  </a:lnTo>
                  <a:lnTo>
                    <a:pt x="5556250" y="266700"/>
                  </a:lnTo>
                  <a:lnTo>
                    <a:pt x="44450" y="266700"/>
                  </a:lnTo>
                  <a:lnTo>
                    <a:pt x="27148" y="263201"/>
                  </a:lnTo>
                  <a:lnTo>
                    <a:pt x="13019" y="253666"/>
                  </a:lnTo>
                  <a:lnTo>
                    <a:pt x="3493" y="239535"/>
                  </a:lnTo>
                  <a:lnTo>
                    <a:pt x="0" y="222250"/>
                  </a:lnTo>
                  <a:lnTo>
                    <a:pt x="0" y="444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3431286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29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5DB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774" y="3298697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5DB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3298697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3839718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29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774" y="3707130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8774" y="3707130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962" y="4248150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29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5FA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4115562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3"/>
                  </a:lnTo>
                  <a:lnTo>
                    <a:pt x="3473" y="27003"/>
                  </a:lnTo>
                  <a:lnTo>
                    <a:pt x="0" y="44195"/>
                  </a:lnTo>
                  <a:lnTo>
                    <a:pt x="0" y="220979"/>
                  </a:lnTo>
                  <a:lnTo>
                    <a:pt x="3473" y="238172"/>
                  </a:lnTo>
                  <a:lnTo>
                    <a:pt x="12944" y="252221"/>
                  </a:lnTo>
                  <a:lnTo>
                    <a:pt x="26992" y="261699"/>
                  </a:lnTo>
                  <a:lnTo>
                    <a:pt x="44196" y="265175"/>
                  </a:lnTo>
                  <a:lnTo>
                    <a:pt x="5556504" y="265175"/>
                  </a:lnTo>
                  <a:lnTo>
                    <a:pt x="5573696" y="261699"/>
                  </a:lnTo>
                  <a:lnTo>
                    <a:pt x="5587746" y="252221"/>
                  </a:lnTo>
                  <a:lnTo>
                    <a:pt x="5597223" y="238172"/>
                  </a:lnTo>
                  <a:lnTo>
                    <a:pt x="5600700" y="220979"/>
                  </a:lnTo>
                  <a:lnTo>
                    <a:pt x="5600700" y="44195"/>
                  </a:lnTo>
                  <a:lnTo>
                    <a:pt x="5597223" y="27003"/>
                  </a:lnTo>
                  <a:lnTo>
                    <a:pt x="5587745" y="12953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5FA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8774" y="4115562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0" y="44195"/>
                  </a:moveTo>
                  <a:lnTo>
                    <a:pt x="3473" y="27003"/>
                  </a:lnTo>
                  <a:lnTo>
                    <a:pt x="12944" y="12953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3"/>
                  </a:lnTo>
                  <a:lnTo>
                    <a:pt x="5597223" y="27003"/>
                  </a:lnTo>
                  <a:lnTo>
                    <a:pt x="5600700" y="44195"/>
                  </a:lnTo>
                  <a:lnTo>
                    <a:pt x="5600700" y="220979"/>
                  </a:lnTo>
                  <a:lnTo>
                    <a:pt x="5597223" y="238172"/>
                  </a:lnTo>
                  <a:lnTo>
                    <a:pt x="5587746" y="252221"/>
                  </a:lnTo>
                  <a:lnTo>
                    <a:pt x="5573696" y="261699"/>
                  </a:lnTo>
                  <a:lnTo>
                    <a:pt x="5556504" y="265175"/>
                  </a:lnTo>
                  <a:lnTo>
                    <a:pt x="44196" y="265175"/>
                  </a:lnTo>
                  <a:lnTo>
                    <a:pt x="26992" y="261699"/>
                  </a:lnTo>
                  <a:lnTo>
                    <a:pt x="12944" y="252221"/>
                  </a:lnTo>
                  <a:lnTo>
                    <a:pt x="3473" y="238172"/>
                  </a:lnTo>
                  <a:lnTo>
                    <a:pt x="0" y="220979"/>
                  </a:lnTo>
                  <a:lnTo>
                    <a:pt x="0" y="441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62" y="4656581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29">
                  <a:moveTo>
                    <a:pt x="0" y="227076"/>
                  </a:moveTo>
                  <a:lnTo>
                    <a:pt x="8001000" y="22707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25908">
              <a:solidFill>
                <a:srgbClr val="5F8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8774" y="4523993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3"/>
                  </a:lnTo>
                  <a:lnTo>
                    <a:pt x="3473" y="27003"/>
                  </a:lnTo>
                  <a:lnTo>
                    <a:pt x="0" y="44195"/>
                  </a:lnTo>
                  <a:lnTo>
                    <a:pt x="0" y="220979"/>
                  </a:lnTo>
                  <a:lnTo>
                    <a:pt x="3473" y="238172"/>
                  </a:lnTo>
                  <a:lnTo>
                    <a:pt x="12944" y="252221"/>
                  </a:lnTo>
                  <a:lnTo>
                    <a:pt x="26992" y="261699"/>
                  </a:lnTo>
                  <a:lnTo>
                    <a:pt x="44196" y="265175"/>
                  </a:lnTo>
                  <a:lnTo>
                    <a:pt x="5556504" y="265175"/>
                  </a:lnTo>
                  <a:lnTo>
                    <a:pt x="5573696" y="261699"/>
                  </a:lnTo>
                  <a:lnTo>
                    <a:pt x="5587746" y="252221"/>
                  </a:lnTo>
                  <a:lnTo>
                    <a:pt x="5597223" y="238172"/>
                  </a:lnTo>
                  <a:lnTo>
                    <a:pt x="5600700" y="220979"/>
                  </a:lnTo>
                  <a:lnTo>
                    <a:pt x="5600700" y="44195"/>
                  </a:lnTo>
                  <a:lnTo>
                    <a:pt x="5597223" y="27003"/>
                  </a:lnTo>
                  <a:lnTo>
                    <a:pt x="5587745" y="12953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5F8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8774" y="4523993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0" y="44195"/>
                  </a:moveTo>
                  <a:lnTo>
                    <a:pt x="3473" y="27003"/>
                  </a:lnTo>
                  <a:lnTo>
                    <a:pt x="12944" y="12953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3"/>
                  </a:lnTo>
                  <a:lnTo>
                    <a:pt x="5597223" y="27003"/>
                  </a:lnTo>
                  <a:lnTo>
                    <a:pt x="5600700" y="44195"/>
                  </a:lnTo>
                  <a:lnTo>
                    <a:pt x="5600700" y="220979"/>
                  </a:lnTo>
                  <a:lnTo>
                    <a:pt x="5597223" y="238172"/>
                  </a:lnTo>
                  <a:lnTo>
                    <a:pt x="5587746" y="252221"/>
                  </a:lnTo>
                  <a:lnTo>
                    <a:pt x="5573696" y="261699"/>
                  </a:lnTo>
                  <a:lnTo>
                    <a:pt x="5556504" y="265175"/>
                  </a:lnTo>
                  <a:lnTo>
                    <a:pt x="44196" y="265175"/>
                  </a:lnTo>
                  <a:lnTo>
                    <a:pt x="26992" y="261699"/>
                  </a:lnTo>
                  <a:lnTo>
                    <a:pt x="12944" y="252221"/>
                  </a:lnTo>
                  <a:lnTo>
                    <a:pt x="3473" y="238172"/>
                  </a:lnTo>
                  <a:lnTo>
                    <a:pt x="0" y="220979"/>
                  </a:lnTo>
                  <a:lnTo>
                    <a:pt x="0" y="441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962" y="5065013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29">
                  <a:moveTo>
                    <a:pt x="0" y="227076"/>
                  </a:moveTo>
                  <a:lnTo>
                    <a:pt x="8001000" y="22707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25908">
              <a:solidFill>
                <a:srgbClr val="6079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8774" y="4932425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607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8774" y="4932425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962" y="5473446"/>
              <a:ext cx="8001000" cy="226060"/>
            </a:xfrm>
            <a:custGeom>
              <a:avLst/>
              <a:gdLst/>
              <a:ahLst/>
              <a:cxnLst/>
              <a:rect l="l" t="t" r="r" b="b"/>
              <a:pathLst>
                <a:path w="8001000" h="226060">
                  <a:moveTo>
                    <a:pt x="0" y="225551"/>
                  </a:moveTo>
                  <a:lnTo>
                    <a:pt x="8001000" y="2255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25908">
              <a:solidFill>
                <a:srgbClr val="616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8774" y="5340858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5556504" y="0"/>
                  </a:moveTo>
                  <a:lnTo>
                    <a:pt x="44196" y="0"/>
                  </a:lnTo>
                  <a:lnTo>
                    <a:pt x="26992" y="3476"/>
                  </a:lnTo>
                  <a:lnTo>
                    <a:pt x="12944" y="12954"/>
                  </a:lnTo>
                  <a:lnTo>
                    <a:pt x="3473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3" y="238172"/>
                  </a:lnTo>
                  <a:lnTo>
                    <a:pt x="12944" y="252222"/>
                  </a:lnTo>
                  <a:lnTo>
                    <a:pt x="26992" y="261699"/>
                  </a:lnTo>
                  <a:lnTo>
                    <a:pt x="44196" y="265176"/>
                  </a:lnTo>
                  <a:lnTo>
                    <a:pt x="5556504" y="265176"/>
                  </a:lnTo>
                  <a:lnTo>
                    <a:pt x="5573696" y="261699"/>
                  </a:lnTo>
                  <a:lnTo>
                    <a:pt x="5587746" y="252222"/>
                  </a:lnTo>
                  <a:lnTo>
                    <a:pt x="5597223" y="238172"/>
                  </a:lnTo>
                  <a:lnTo>
                    <a:pt x="5600700" y="220980"/>
                  </a:lnTo>
                  <a:lnTo>
                    <a:pt x="5600700" y="44196"/>
                  </a:lnTo>
                  <a:lnTo>
                    <a:pt x="5597223" y="27003"/>
                  </a:lnTo>
                  <a:lnTo>
                    <a:pt x="5587745" y="12954"/>
                  </a:lnTo>
                  <a:lnTo>
                    <a:pt x="5573696" y="3476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616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8774" y="5340858"/>
              <a:ext cx="5600700" cy="265430"/>
            </a:xfrm>
            <a:custGeom>
              <a:avLst/>
              <a:gdLst/>
              <a:ahLst/>
              <a:cxnLst/>
              <a:rect l="l" t="t" r="r" b="b"/>
              <a:pathLst>
                <a:path w="5600700" h="265429">
                  <a:moveTo>
                    <a:pt x="0" y="44196"/>
                  </a:moveTo>
                  <a:lnTo>
                    <a:pt x="3473" y="27003"/>
                  </a:lnTo>
                  <a:lnTo>
                    <a:pt x="12944" y="12954"/>
                  </a:lnTo>
                  <a:lnTo>
                    <a:pt x="26992" y="3476"/>
                  </a:lnTo>
                  <a:lnTo>
                    <a:pt x="44196" y="0"/>
                  </a:lnTo>
                  <a:lnTo>
                    <a:pt x="5556504" y="0"/>
                  </a:lnTo>
                  <a:lnTo>
                    <a:pt x="5573696" y="3476"/>
                  </a:lnTo>
                  <a:lnTo>
                    <a:pt x="5587745" y="12954"/>
                  </a:lnTo>
                  <a:lnTo>
                    <a:pt x="5597223" y="27003"/>
                  </a:lnTo>
                  <a:lnTo>
                    <a:pt x="5600700" y="44196"/>
                  </a:lnTo>
                  <a:lnTo>
                    <a:pt x="5600700" y="220980"/>
                  </a:lnTo>
                  <a:lnTo>
                    <a:pt x="5597223" y="238172"/>
                  </a:lnTo>
                  <a:lnTo>
                    <a:pt x="5587746" y="252222"/>
                  </a:lnTo>
                  <a:lnTo>
                    <a:pt x="5573696" y="261699"/>
                  </a:lnTo>
                  <a:lnTo>
                    <a:pt x="5556504" y="265176"/>
                  </a:lnTo>
                  <a:lnTo>
                    <a:pt x="44196" y="265176"/>
                  </a:lnTo>
                  <a:lnTo>
                    <a:pt x="26992" y="261699"/>
                  </a:lnTo>
                  <a:lnTo>
                    <a:pt x="12944" y="252222"/>
                  </a:lnTo>
                  <a:lnTo>
                    <a:pt x="3473" y="238172"/>
                  </a:lnTo>
                  <a:lnTo>
                    <a:pt x="0" y="220980"/>
                  </a:lnTo>
                  <a:lnTo>
                    <a:pt x="0" y="441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962" y="5881878"/>
              <a:ext cx="8001000" cy="226060"/>
            </a:xfrm>
            <a:custGeom>
              <a:avLst/>
              <a:gdLst/>
              <a:ahLst/>
              <a:cxnLst/>
              <a:rect l="l" t="t" r="r" b="b"/>
              <a:pathLst>
                <a:path w="8001000" h="226060">
                  <a:moveTo>
                    <a:pt x="0" y="225552"/>
                  </a:moveTo>
                  <a:lnTo>
                    <a:pt x="8001000" y="22555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5552"/>
                  </a:lnTo>
                  <a:close/>
                </a:path>
              </a:pathLst>
            </a:custGeom>
            <a:ln w="25908">
              <a:solidFill>
                <a:srgbClr val="6E62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774" y="5747766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5556250" y="0"/>
                  </a:moveTo>
                  <a:lnTo>
                    <a:pt x="44450" y="0"/>
                  </a:lnTo>
                  <a:lnTo>
                    <a:pt x="27148" y="3493"/>
                  </a:lnTo>
                  <a:lnTo>
                    <a:pt x="13019" y="13019"/>
                  </a:lnTo>
                  <a:lnTo>
                    <a:pt x="3493" y="27148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3" y="239551"/>
                  </a:lnTo>
                  <a:lnTo>
                    <a:pt x="13019" y="253680"/>
                  </a:lnTo>
                  <a:lnTo>
                    <a:pt x="27148" y="263206"/>
                  </a:lnTo>
                  <a:lnTo>
                    <a:pt x="44450" y="266700"/>
                  </a:lnTo>
                  <a:lnTo>
                    <a:pt x="5556250" y="266700"/>
                  </a:lnTo>
                  <a:lnTo>
                    <a:pt x="5573535" y="263206"/>
                  </a:lnTo>
                  <a:lnTo>
                    <a:pt x="5587666" y="253680"/>
                  </a:lnTo>
                  <a:lnTo>
                    <a:pt x="5597201" y="239551"/>
                  </a:lnTo>
                  <a:lnTo>
                    <a:pt x="5600700" y="222250"/>
                  </a:lnTo>
                  <a:lnTo>
                    <a:pt x="5600700" y="44450"/>
                  </a:lnTo>
                  <a:lnTo>
                    <a:pt x="5597201" y="27148"/>
                  </a:lnTo>
                  <a:lnTo>
                    <a:pt x="5587666" y="13019"/>
                  </a:lnTo>
                  <a:lnTo>
                    <a:pt x="5573535" y="3493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6E62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8774" y="5747766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0" y="44450"/>
                  </a:moveTo>
                  <a:lnTo>
                    <a:pt x="3493" y="27148"/>
                  </a:lnTo>
                  <a:lnTo>
                    <a:pt x="13019" y="13019"/>
                  </a:lnTo>
                  <a:lnTo>
                    <a:pt x="27148" y="3493"/>
                  </a:lnTo>
                  <a:lnTo>
                    <a:pt x="44450" y="0"/>
                  </a:lnTo>
                  <a:lnTo>
                    <a:pt x="5556250" y="0"/>
                  </a:lnTo>
                  <a:lnTo>
                    <a:pt x="5573535" y="3493"/>
                  </a:lnTo>
                  <a:lnTo>
                    <a:pt x="5587666" y="13019"/>
                  </a:lnTo>
                  <a:lnTo>
                    <a:pt x="5597201" y="27148"/>
                  </a:lnTo>
                  <a:lnTo>
                    <a:pt x="5600700" y="44450"/>
                  </a:lnTo>
                  <a:lnTo>
                    <a:pt x="5600700" y="222250"/>
                  </a:lnTo>
                  <a:lnTo>
                    <a:pt x="5597201" y="239551"/>
                  </a:lnTo>
                  <a:lnTo>
                    <a:pt x="5587666" y="253680"/>
                  </a:lnTo>
                  <a:lnTo>
                    <a:pt x="5573535" y="263206"/>
                  </a:lnTo>
                  <a:lnTo>
                    <a:pt x="5556250" y="266700"/>
                  </a:lnTo>
                  <a:lnTo>
                    <a:pt x="44450" y="266700"/>
                  </a:lnTo>
                  <a:lnTo>
                    <a:pt x="27148" y="263206"/>
                  </a:lnTo>
                  <a:lnTo>
                    <a:pt x="13019" y="253680"/>
                  </a:lnTo>
                  <a:lnTo>
                    <a:pt x="3493" y="239551"/>
                  </a:lnTo>
                  <a:lnTo>
                    <a:pt x="0" y="222250"/>
                  </a:lnTo>
                  <a:lnTo>
                    <a:pt x="0" y="444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962" y="6288786"/>
              <a:ext cx="8001000" cy="227329"/>
            </a:xfrm>
            <a:custGeom>
              <a:avLst/>
              <a:gdLst/>
              <a:ahLst/>
              <a:cxnLst/>
              <a:rect l="l" t="t" r="r" b="b"/>
              <a:pathLst>
                <a:path w="8001000" h="227329">
                  <a:moveTo>
                    <a:pt x="0" y="227075"/>
                  </a:moveTo>
                  <a:lnTo>
                    <a:pt x="8001000" y="2270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8774" y="6156198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5556250" y="0"/>
                  </a:moveTo>
                  <a:lnTo>
                    <a:pt x="44450" y="0"/>
                  </a:lnTo>
                  <a:lnTo>
                    <a:pt x="27148" y="3493"/>
                  </a:lnTo>
                  <a:lnTo>
                    <a:pt x="13019" y="13019"/>
                  </a:lnTo>
                  <a:lnTo>
                    <a:pt x="3493" y="27148"/>
                  </a:lnTo>
                  <a:lnTo>
                    <a:pt x="0" y="44449"/>
                  </a:lnTo>
                  <a:lnTo>
                    <a:pt x="0" y="222249"/>
                  </a:lnTo>
                  <a:lnTo>
                    <a:pt x="3493" y="239551"/>
                  </a:lnTo>
                  <a:lnTo>
                    <a:pt x="13019" y="253680"/>
                  </a:lnTo>
                  <a:lnTo>
                    <a:pt x="27148" y="263206"/>
                  </a:lnTo>
                  <a:lnTo>
                    <a:pt x="44450" y="266699"/>
                  </a:lnTo>
                  <a:lnTo>
                    <a:pt x="5556250" y="266699"/>
                  </a:lnTo>
                  <a:lnTo>
                    <a:pt x="5573535" y="263206"/>
                  </a:lnTo>
                  <a:lnTo>
                    <a:pt x="5587666" y="253680"/>
                  </a:lnTo>
                  <a:lnTo>
                    <a:pt x="5597201" y="239551"/>
                  </a:lnTo>
                  <a:lnTo>
                    <a:pt x="5600700" y="222249"/>
                  </a:lnTo>
                  <a:lnTo>
                    <a:pt x="5600700" y="44449"/>
                  </a:lnTo>
                  <a:lnTo>
                    <a:pt x="5597201" y="27148"/>
                  </a:lnTo>
                  <a:lnTo>
                    <a:pt x="5587666" y="13019"/>
                  </a:lnTo>
                  <a:lnTo>
                    <a:pt x="5573535" y="3493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774" y="6156198"/>
              <a:ext cx="5600700" cy="266700"/>
            </a:xfrm>
            <a:custGeom>
              <a:avLst/>
              <a:gdLst/>
              <a:ahLst/>
              <a:cxnLst/>
              <a:rect l="l" t="t" r="r" b="b"/>
              <a:pathLst>
                <a:path w="5600700" h="266700">
                  <a:moveTo>
                    <a:pt x="0" y="44449"/>
                  </a:moveTo>
                  <a:lnTo>
                    <a:pt x="3493" y="27148"/>
                  </a:lnTo>
                  <a:lnTo>
                    <a:pt x="13019" y="13019"/>
                  </a:lnTo>
                  <a:lnTo>
                    <a:pt x="27148" y="3493"/>
                  </a:lnTo>
                  <a:lnTo>
                    <a:pt x="44450" y="0"/>
                  </a:lnTo>
                  <a:lnTo>
                    <a:pt x="5556250" y="0"/>
                  </a:lnTo>
                  <a:lnTo>
                    <a:pt x="5573535" y="3493"/>
                  </a:lnTo>
                  <a:lnTo>
                    <a:pt x="5587666" y="13019"/>
                  </a:lnTo>
                  <a:lnTo>
                    <a:pt x="5597201" y="27148"/>
                  </a:lnTo>
                  <a:lnTo>
                    <a:pt x="5600700" y="44449"/>
                  </a:lnTo>
                  <a:lnTo>
                    <a:pt x="5600700" y="222249"/>
                  </a:lnTo>
                  <a:lnTo>
                    <a:pt x="5597201" y="239551"/>
                  </a:lnTo>
                  <a:lnTo>
                    <a:pt x="5587666" y="253680"/>
                  </a:lnTo>
                  <a:lnTo>
                    <a:pt x="5573535" y="263206"/>
                  </a:lnTo>
                  <a:lnTo>
                    <a:pt x="5556250" y="266699"/>
                  </a:lnTo>
                  <a:lnTo>
                    <a:pt x="44450" y="266699"/>
                  </a:lnTo>
                  <a:lnTo>
                    <a:pt x="27148" y="263206"/>
                  </a:lnTo>
                  <a:lnTo>
                    <a:pt x="13019" y="253680"/>
                  </a:lnTo>
                  <a:lnTo>
                    <a:pt x="3493" y="239551"/>
                  </a:lnTo>
                  <a:lnTo>
                    <a:pt x="0" y="222249"/>
                  </a:lnTo>
                  <a:lnTo>
                    <a:pt x="0" y="4444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69339" y="1232408"/>
            <a:ext cx="2840990" cy="516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322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Failover clustering enhancements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Data-tier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endParaRPr sz="1600">
              <a:latin typeface="Calibri"/>
              <a:cs typeface="Calibri"/>
            </a:endParaRPr>
          </a:p>
          <a:p>
            <a:pPr marL="12700" marR="1049020">
              <a:lnSpc>
                <a:spcPct val="1675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Audit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Selective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XML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Index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Master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PowerView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Search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301752"/>
              <a:ext cx="6392138" cy="3463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208645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SSMS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SSMS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creating,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managing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506730" marR="508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open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SSMS,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sever</a:t>
            </a:r>
            <a:r>
              <a:rPr sz="1800" spc="-10" dirty="0">
                <a:latin typeface="Calibri"/>
                <a:cs typeface="Calibri"/>
              </a:rPr>
              <a:t> 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credentials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username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2144" y="3723068"/>
            <a:ext cx="626745" cy="884555"/>
            <a:chOff x="902144" y="3723068"/>
            <a:chExt cx="626745" cy="884555"/>
          </a:xfrm>
        </p:grpSpPr>
        <p:sp>
          <p:nvSpPr>
            <p:cNvPr id="9" name="object 9"/>
            <p:cNvSpPr/>
            <p:nvPr/>
          </p:nvSpPr>
          <p:spPr>
            <a:xfrm>
              <a:off x="915162" y="3736085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300228" y="300228"/>
                  </a:lnTo>
                  <a:lnTo>
                    <a:pt x="0" y="0"/>
                  </a:lnTo>
                  <a:lnTo>
                    <a:pt x="0" y="557784"/>
                  </a:lnTo>
                  <a:lnTo>
                    <a:pt x="300228" y="858012"/>
                  </a:lnTo>
                  <a:lnTo>
                    <a:pt x="600456" y="557784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2" y="3736085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600456" y="557784"/>
                  </a:lnTo>
                  <a:lnTo>
                    <a:pt x="300228" y="858012"/>
                  </a:lnTo>
                  <a:lnTo>
                    <a:pt x="0" y="557784"/>
                  </a:lnTo>
                  <a:lnTo>
                    <a:pt x="0" y="0"/>
                  </a:lnTo>
                  <a:lnTo>
                    <a:pt x="300228" y="300228"/>
                  </a:lnTo>
                  <a:lnTo>
                    <a:pt x="600456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3406" y="39890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5617" y="3736085"/>
            <a:ext cx="6334125" cy="558165"/>
          </a:xfrm>
          <a:custGeom>
            <a:avLst/>
            <a:gdLst/>
            <a:ahLst/>
            <a:cxnLst/>
            <a:rect l="l" t="t" r="r" b="b"/>
            <a:pathLst>
              <a:path w="6334125" h="558164">
                <a:moveTo>
                  <a:pt x="6333744" y="92963"/>
                </a:moveTo>
                <a:lnTo>
                  <a:pt x="6333744" y="464819"/>
                </a:lnTo>
                <a:lnTo>
                  <a:pt x="6326433" y="500991"/>
                </a:lnTo>
                <a:lnTo>
                  <a:pt x="6306502" y="530542"/>
                </a:lnTo>
                <a:lnTo>
                  <a:pt x="6276951" y="550473"/>
                </a:lnTo>
                <a:lnTo>
                  <a:pt x="6240780" y="557783"/>
                </a:lnTo>
                <a:lnTo>
                  <a:pt x="0" y="557783"/>
                </a:lnTo>
                <a:lnTo>
                  <a:pt x="0" y="0"/>
                </a:lnTo>
                <a:lnTo>
                  <a:pt x="6240780" y="0"/>
                </a:lnTo>
                <a:lnTo>
                  <a:pt x="6276951" y="7310"/>
                </a:lnTo>
                <a:lnTo>
                  <a:pt x="6306502" y="27241"/>
                </a:lnTo>
                <a:lnTo>
                  <a:pt x="6326433" y="56792"/>
                </a:lnTo>
                <a:lnTo>
                  <a:pt x="6333744" y="92963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16455" y="3745433"/>
            <a:ext cx="6061710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3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Start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→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All</a:t>
            </a:r>
            <a:r>
              <a:rPr sz="1600" b="1" spc="-15" dirty="0">
                <a:latin typeface="Calibri"/>
                <a:cs typeface="Calibri"/>
              </a:rPr>
              <a:t> Programs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→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Microsoft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SQL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2012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→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SQL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9"/>
              </a:lnSpc>
            </a:pPr>
            <a:r>
              <a:rPr sz="1600" b="1" spc="-10" dirty="0">
                <a:latin typeface="Calibri"/>
                <a:cs typeface="Calibri"/>
              </a:rPr>
              <a:t>Management </a:t>
            </a:r>
            <a:r>
              <a:rPr sz="1600" b="1" spc="-5" dirty="0">
                <a:latin typeface="Calibri"/>
                <a:cs typeface="Calibri"/>
              </a:rPr>
              <a:t>Studio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2144" y="4427156"/>
            <a:ext cx="626745" cy="884555"/>
            <a:chOff x="902144" y="4427156"/>
            <a:chExt cx="626745" cy="884555"/>
          </a:xfrm>
        </p:grpSpPr>
        <p:sp>
          <p:nvSpPr>
            <p:cNvPr id="15" name="object 15"/>
            <p:cNvSpPr/>
            <p:nvPr/>
          </p:nvSpPr>
          <p:spPr>
            <a:xfrm>
              <a:off x="915162" y="4440174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300228" y="300228"/>
                  </a:lnTo>
                  <a:lnTo>
                    <a:pt x="0" y="0"/>
                  </a:lnTo>
                  <a:lnTo>
                    <a:pt x="0" y="557784"/>
                  </a:lnTo>
                  <a:lnTo>
                    <a:pt x="300228" y="858012"/>
                  </a:lnTo>
                  <a:lnTo>
                    <a:pt x="600456" y="557784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5CB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5162" y="4440174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600456" y="557784"/>
                  </a:lnTo>
                  <a:lnTo>
                    <a:pt x="300228" y="858012"/>
                  </a:lnTo>
                  <a:lnTo>
                    <a:pt x="0" y="557784"/>
                  </a:lnTo>
                  <a:lnTo>
                    <a:pt x="0" y="0"/>
                  </a:lnTo>
                  <a:lnTo>
                    <a:pt x="300228" y="300228"/>
                  </a:lnTo>
                  <a:lnTo>
                    <a:pt x="600456" y="0"/>
                  </a:lnTo>
                  <a:close/>
                </a:path>
              </a:pathLst>
            </a:custGeom>
            <a:ln w="25908">
              <a:solidFill>
                <a:srgbClr val="5CB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43406" y="46927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5617" y="4440173"/>
            <a:ext cx="6334125" cy="558165"/>
          </a:xfrm>
          <a:custGeom>
            <a:avLst/>
            <a:gdLst/>
            <a:ahLst/>
            <a:cxnLst/>
            <a:rect l="l" t="t" r="r" b="b"/>
            <a:pathLst>
              <a:path w="6334125" h="558164">
                <a:moveTo>
                  <a:pt x="6333744" y="92963"/>
                </a:moveTo>
                <a:lnTo>
                  <a:pt x="6333744" y="464819"/>
                </a:lnTo>
                <a:lnTo>
                  <a:pt x="6326433" y="500991"/>
                </a:lnTo>
                <a:lnTo>
                  <a:pt x="6306502" y="530542"/>
                </a:lnTo>
                <a:lnTo>
                  <a:pt x="6276951" y="550473"/>
                </a:lnTo>
                <a:lnTo>
                  <a:pt x="6240780" y="557783"/>
                </a:lnTo>
                <a:lnTo>
                  <a:pt x="0" y="557783"/>
                </a:lnTo>
                <a:lnTo>
                  <a:pt x="0" y="0"/>
                </a:lnTo>
                <a:lnTo>
                  <a:pt x="6240780" y="0"/>
                </a:lnTo>
                <a:lnTo>
                  <a:pt x="6276951" y="7310"/>
                </a:lnTo>
                <a:lnTo>
                  <a:pt x="6306502" y="27241"/>
                </a:lnTo>
                <a:lnTo>
                  <a:pt x="6326433" y="56792"/>
                </a:lnTo>
                <a:lnTo>
                  <a:pt x="6333744" y="92963"/>
                </a:lnTo>
                <a:close/>
              </a:path>
            </a:pathLst>
          </a:custGeom>
          <a:ln w="25907">
            <a:solidFill>
              <a:srgbClr val="5CB3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6455" y="4449572"/>
            <a:ext cx="608647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Connect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dialog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box,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type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Database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Engine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02144" y="5129720"/>
            <a:ext cx="626745" cy="884555"/>
            <a:chOff x="902144" y="5129720"/>
            <a:chExt cx="626745" cy="884555"/>
          </a:xfrm>
        </p:grpSpPr>
        <p:sp>
          <p:nvSpPr>
            <p:cNvPr id="21" name="object 21"/>
            <p:cNvSpPr/>
            <p:nvPr/>
          </p:nvSpPr>
          <p:spPr>
            <a:xfrm>
              <a:off x="915162" y="5142738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300228" y="300228"/>
                  </a:lnTo>
                  <a:lnTo>
                    <a:pt x="0" y="0"/>
                  </a:lnTo>
                  <a:lnTo>
                    <a:pt x="0" y="557784"/>
                  </a:lnTo>
                  <a:lnTo>
                    <a:pt x="300228" y="858012"/>
                  </a:lnTo>
                  <a:lnTo>
                    <a:pt x="600456" y="557784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5F8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5162" y="5142738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600456" y="557784"/>
                  </a:lnTo>
                  <a:lnTo>
                    <a:pt x="300228" y="858012"/>
                  </a:lnTo>
                  <a:lnTo>
                    <a:pt x="0" y="557784"/>
                  </a:lnTo>
                  <a:lnTo>
                    <a:pt x="0" y="0"/>
                  </a:lnTo>
                  <a:lnTo>
                    <a:pt x="300228" y="300228"/>
                  </a:lnTo>
                  <a:lnTo>
                    <a:pt x="600456" y="0"/>
                  </a:lnTo>
                  <a:close/>
                </a:path>
              </a:pathLst>
            </a:custGeom>
            <a:ln w="25908">
              <a:solidFill>
                <a:srgbClr val="5F8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3406" y="539597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15617" y="5142738"/>
            <a:ext cx="6334125" cy="558165"/>
          </a:xfrm>
          <a:custGeom>
            <a:avLst/>
            <a:gdLst/>
            <a:ahLst/>
            <a:cxnLst/>
            <a:rect l="l" t="t" r="r" b="b"/>
            <a:pathLst>
              <a:path w="6334125" h="558164">
                <a:moveTo>
                  <a:pt x="6333744" y="92964"/>
                </a:moveTo>
                <a:lnTo>
                  <a:pt x="6333744" y="464820"/>
                </a:lnTo>
                <a:lnTo>
                  <a:pt x="6326433" y="501007"/>
                </a:lnTo>
                <a:lnTo>
                  <a:pt x="6306502" y="530556"/>
                </a:lnTo>
                <a:lnTo>
                  <a:pt x="6276951" y="550478"/>
                </a:lnTo>
                <a:lnTo>
                  <a:pt x="6240780" y="557784"/>
                </a:lnTo>
                <a:lnTo>
                  <a:pt x="0" y="557784"/>
                </a:lnTo>
                <a:lnTo>
                  <a:pt x="0" y="0"/>
                </a:lnTo>
                <a:lnTo>
                  <a:pt x="6240780" y="0"/>
                </a:lnTo>
                <a:lnTo>
                  <a:pt x="6276951" y="7310"/>
                </a:lnTo>
                <a:lnTo>
                  <a:pt x="6306502" y="27241"/>
                </a:lnTo>
                <a:lnTo>
                  <a:pt x="6326433" y="56792"/>
                </a:lnTo>
                <a:lnTo>
                  <a:pt x="6333744" y="92964"/>
                </a:lnTo>
                <a:close/>
              </a:path>
            </a:pathLst>
          </a:custGeom>
          <a:ln w="25908">
            <a:solidFill>
              <a:srgbClr val="5F8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16455" y="5264353"/>
            <a:ext cx="2069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20" dirty="0">
                <a:latin typeface="Calibri"/>
                <a:cs typeface="Calibri"/>
              </a:rPr>
              <a:t>Type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02144" y="5833808"/>
            <a:ext cx="626745" cy="884555"/>
            <a:chOff x="902144" y="5833808"/>
            <a:chExt cx="626745" cy="884555"/>
          </a:xfrm>
        </p:grpSpPr>
        <p:sp>
          <p:nvSpPr>
            <p:cNvPr id="27" name="object 27"/>
            <p:cNvSpPr/>
            <p:nvPr/>
          </p:nvSpPr>
          <p:spPr>
            <a:xfrm>
              <a:off x="915162" y="5846826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300228" y="300228"/>
                  </a:lnTo>
                  <a:lnTo>
                    <a:pt x="0" y="0"/>
                  </a:lnTo>
                  <a:lnTo>
                    <a:pt x="0" y="557784"/>
                  </a:lnTo>
                  <a:lnTo>
                    <a:pt x="300228" y="858012"/>
                  </a:lnTo>
                  <a:lnTo>
                    <a:pt x="600456" y="557784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5162" y="5846826"/>
              <a:ext cx="600710" cy="858519"/>
            </a:xfrm>
            <a:custGeom>
              <a:avLst/>
              <a:gdLst/>
              <a:ahLst/>
              <a:cxnLst/>
              <a:rect l="l" t="t" r="r" b="b"/>
              <a:pathLst>
                <a:path w="600710" h="858520">
                  <a:moveTo>
                    <a:pt x="600456" y="0"/>
                  </a:moveTo>
                  <a:lnTo>
                    <a:pt x="600456" y="557784"/>
                  </a:lnTo>
                  <a:lnTo>
                    <a:pt x="300228" y="858012"/>
                  </a:lnTo>
                  <a:lnTo>
                    <a:pt x="0" y="557784"/>
                  </a:lnTo>
                  <a:lnTo>
                    <a:pt x="0" y="0"/>
                  </a:lnTo>
                  <a:lnTo>
                    <a:pt x="300228" y="300228"/>
                  </a:lnTo>
                  <a:lnTo>
                    <a:pt x="600456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41272" y="6114084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15617" y="5846826"/>
            <a:ext cx="6334125" cy="558165"/>
          </a:xfrm>
          <a:custGeom>
            <a:avLst/>
            <a:gdLst/>
            <a:ahLst/>
            <a:cxnLst/>
            <a:rect l="l" t="t" r="r" b="b"/>
            <a:pathLst>
              <a:path w="6334125" h="558164">
                <a:moveTo>
                  <a:pt x="6333744" y="92964"/>
                </a:moveTo>
                <a:lnTo>
                  <a:pt x="6333744" y="464820"/>
                </a:lnTo>
                <a:lnTo>
                  <a:pt x="6326433" y="501007"/>
                </a:lnTo>
                <a:lnTo>
                  <a:pt x="6306502" y="530556"/>
                </a:lnTo>
                <a:lnTo>
                  <a:pt x="6276951" y="550478"/>
                </a:lnTo>
                <a:lnTo>
                  <a:pt x="6240780" y="557784"/>
                </a:lnTo>
                <a:lnTo>
                  <a:pt x="0" y="557784"/>
                </a:lnTo>
                <a:lnTo>
                  <a:pt x="0" y="0"/>
                </a:lnTo>
                <a:lnTo>
                  <a:pt x="6240780" y="0"/>
                </a:lnTo>
                <a:lnTo>
                  <a:pt x="6276951" y="7305"/>
                </a:lnTo>
                <a:lnTo>
                  <a:pt x="6306502" y="27227"/>
                </a:lnTo>
                <a:lnTo>
                  <a:pt x="6326433" y="56776"/>
                </a:lnTo>
                <a:lnTo>
                  <a:pt x="6333744" y="92964"/>
                </a:lnTo>
                <a:close/>
              </a:path>
            </a:pathLst>
          </a:custGeom>
          <a:ln w="25907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16455" y="5856833"/>
            <a:ext cx="591756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either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Windows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Authentication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SQL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Authentication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Login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Password</a:t>
            </a:r>
            <a:r>
              <a:rPr sz="1600" spc="-1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click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Connect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1752"/>
            <a:ext cx="6392138" cy="3463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71499"/>
            <a:ext cx="5652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Connect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Server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box: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1524000"/>
            <a:ext cx="6254496" cy="47244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1752"/>
            <a:ext cx="6392138" cy="3463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71499"/>
            <a:ext cx="425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SSMS </a:t>
            </a:r>
            <a:r>
              <a:rPr sz="1800" spc="-10" dirty="0">
                <a:latin typeface="Calibri"/>
                <a:cs typeface="Calibri"/>
              </a:rPr>
              <a:t>window: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1371600"/>
            <a:ext cx="7162800" cy="509168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7062470" cy="30981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10" dirty="0">
                <a:latin typeface="Calibri"/>
                <a:cs typeface="Calibri"/>
              </a:rPr>
              <a:t> architecture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SQL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2012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editions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spc="-5" dirty="0">
                <a:latin typeface="Calibri"/>
                <a:cs typeface="Calibri"/>
              </a:rPr>
              <a:t> SQL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SLQ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SQL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2012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connecting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SQL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Transact-SQL </a:t>
            </a:r>
            <a:r>
              <a:rPr sz="2400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6518630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6187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9238"/>
            <a:ext cx="521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files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set of 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commands.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1900427"/>
            <a:ext cx="8161020" cy="701040"/>
            <a:chOff x="376427" y="1900427"/>
            <a:chExt cx="8161020" cy="7010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1900427"/>
              <a:ext cx="8161020" cy="701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1900427"/>
              <a:ext cx="8020811" cy="69646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738627"/>
            <a:ext cx="8161020" cy="6949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9740" y="2906090"/>
            <a:ext cx="793559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.sql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conceptual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9400" y="3962400"/>
            <a:ext cx="3048000" cy="262585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6518630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83538"/>
            <a:ext cx="6709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2012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saved.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60857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375554"/>
            <a:ext cx="7646034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4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executed.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4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.sq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sion.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1752"/>
            <a:ext cx="4158475" cy="3169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0727"/>
            <a:ext cx="8089265" cy="8578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.sql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SSMS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25" dirty="0">
                <a:latin typeface="Calibri"/>
                <a:cs typeface="Calibri"/>
              </a:rPr>
              <a:t>window.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queries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2144" y="2276792"/>
            <a:ext cx="6960234" cy="2109470"/>
            <a:chOff x="902144" y="2276792"/>
            <a:chExt cx="6960234" cy="2109470"/>
          </a:xfrm>
        </p:grpSpPr>
        <p:sp>
          <p:nvSpPr>
            <p:cNvPr id="10" name="object 10"/>
            <p:cNvSpPr/>
            <p:nvPr/>
          </p:nvSpPr>
          <p:spPr>
            <a:xfrm>
              <a:off x="915162" y="2289809"/>
              <a:ext cx="1458595" cy="2083435"/>
            </a:xfrm>
            <a:custGeom>
              <a:avLst/>
              <a:gdLst/>
              <a:ahLst/>
              <a:cxnLst/>
              <a:rect l="l" t="t" r="r" b="b"/>
              <a:pathLst>
                <a:path w="1458595" h="2083435">
                  <a:moveTo>
                    <a:pt x="1458468" y="0"/>
                  </a:moveTo>
                  <a:lnTo>
                    <a:pt x="729234" y="729234"/>
                  </a:lnTo>
                  <a:lnTo>
                    <a:pt x="0" y="0"/>
                  </a:lnTo>
                  <a:lnTo>
                    <a:pt x="0" y="1354074"/>
                  </a:lnTo>
                  <a:lnTo>
                    <a:pt x="729234" y="2083308"/>
                  </a:lnTo>
                  <a:lnTo>
                    <a:pt x="1458468" y="1354074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162" y="2289809"/>
              <a:ext cx="1458595" cy="2083435"/>
            </a:xfrm>
            <a:custGeom>
              <a:avLst/>
              <a:gdLst/>
              <a:ahLst/>
              <a:cxnLst/>
              <a:rect l="l" t="t" r="r" b="b"/>
              <a:pathLst>
                <a:path w="1458595" h="2083435">
                  <a:moveTo>
                    <a:pt x="1458468" y="0"/>
                  </a:moveTo>
                  <a:lnTo>
                    <a:pt x="1458468" y="1354074"/>
                  </a:lnTo>
                  <a:lnTo>
                    <a:pt x="729234" y="2083308"/>
                  </a:lnTo>
                  <a:lnTo>
                    <a:pt x="0" y="1354074"/>
                  </a:lnTo>
                  <a:lnTo>
                    <a:pt x="0" y="0"/>
                  </a:lnTo>
                  <a:lnTo>
                    <a:pt x="729234" y="729234"/>
                  </a:lnTo>
                  <a:lnTo>
                    <a:pt x="1458468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3630" y="2289809"/>
              <a:ext cx="5476240" cy="1355090"/>
            </a:xfrm>
            <a:custGeom>
              <a:avLst/>
              <a:gdLst/>
              <a:ahLst/>
              <a:cxnLst/>
              <a:rect l="l" t="t" r="r" b="b"/>
              <a:pathLst>
                <a:path w="5476240" h="1355089">
                  <a:moveTo>
                    <a:pt x="5475732" y="225806"/>
                  </a:moveTo>
                  <a:lnTo>
                    <a:pt x="5475732" y="1129030"/>
                  </a:lnTo>
                  <a:lnTo>
                    <a:pt x="5471144" y="1174539"/>
                  </a:lnTo>
                  <a:lnTo>
                    <a:pt x="5457987" y="1216925"/>
                  </a:lnTo>
                  <a:lnTo>
                    <a:pt x="5437169" y="1255282"/>
                  </a:lnTo>
                  <a:lnTo>
                    <a:pt x="5409596" y="1288700"/>
                  </a:lnTo>
                  <a:lnTo>
                    <a:pt x="5376178" y="1316273"/>
                  </a:lnTo>
                  <a:lnTo>
                    <a:pt x="5337821" y="1337091"/>
                  </a:lnTo>
                  <a:lnTo>
                    <a:pt x="5295435" y="1350248"/>
                  </a:lnTo>
                  <a:lnTo>
                    <a:pt x="5249926" y="1354836"/>
                  </a:lnTo>
                  <a:lnTo>
                    <a:pt x="0" y="1354836"/>
                  </a:lnTo>
                  <a:lnTo>
                    <a:pt x="0" y="0"/>
                  </a:lnTo>
                  <a:lnTo>
                    <a:pt x="5249926" y="0"/>
                  </a:lnTo>
                  <a:lnTo>
                    <a:pt x="5295435" y="4587"/>
                  </a:lnTo>
                  <a:lnTo>
                    <a:pt x="5337821" y="17744"/>
                  </a:lnTo>
                  <a:lnTo>
                    <a:pt x="5376178" y="38562"/>
                  </a:lnTo>
                  <a:lnTo>
                    <a:pt x="5409596" y="66135"/>
                  </a:lnTo>
                  <a:lnTo>
                    <a:pt x="5437169" y="99553"/>
                  </a:lnTo>
                  <a:lnTo>
                    <a:pt x="5457987" y="137910"/>
                  </a:lnTo>
                  <a:lnTo>
                    <a:pt x="5471144" y="180296"/>
                  </a:lnTo>
                  <a:lnTo>
                    <a:pt x="5475732" y="225806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65528" y="2727375"/>
            <a:ext cx="6018530" cy="7391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08075" indent="-172720">
              <a:lnSpc>
                <a:spcPct val="100000"/>
              </a:lnSpc>
              <a:spcBef>
                <a:spcPts val="595"/>
              </a:spcBef>
              <a:buChar char="•"/>
              <a:tabLst>
                <a:tab pos="110871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window,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2144" y="4073588"/>
            <a:ext cx="1484630" cy="2109470"/>
            <a:chOff x="902144" y="4073588"/>
            <a:chExt cx="1484630" cy="2109470"/>
          </a:xfrm>
        </p:grpSpPr>
        <p:sp>
          <p:nvSpPr>
            <p:cNvPr id="15" name="object 15"/>
            <p:cNvSpPr/>
            <p:nvPr/>
          </p:nvSpPr>
          <p:spPr>
            <a:xfrm>
              <a:off x="915162" y="4086606"/>
              <a:ext cx="1458595" cy="2083435"/>
            </a:xfrm>
            <a:custGeom>
              <a:avLst/>
              <a:gdLst/>
              <a:ahLst/>
              <a:cxnLst/>
              <a:rect l="l" t="t" r="r" b="b"/>
              <a:pathLst>
                <a:path w="1458595" h="2083435">
                  <a:moveTo>
                    <a:pt x="1458468" y="0"/>
                  </a:moveTo>
                  <a:lnTo>
                    <a:pt x="729234" y="729234"/>
                  </a:lnTo>
                  <a:lnTo>
                    <a:pt x="0" y="0"/>
                  </a:lnTo>
                  <a:lnTo>
                    <a:pt x="0" y="1354074"/>
                  </a:lnTo>
                  <a:lnTo>
                    <a:pt x="729234" y="2083308"/>
                  </a:lnTo>
                  <a:lnTo>
                    <a:pt x="1458468" y="1354074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5162" y="4086606"/>
              <a:ext cx="1458595" cy="2083435"/>
            </a:xfrm>
            <a:custGeom>
              <a:avLst/>
              <a:gdLst/>
              <a:ahLst/>
              <a:cxnLst/>
              <a:rect l="l" t="t" r="r" b="b"/>
              <a:pathLst>
                <a:path w="1458595" h="2083435">
                  <a:moveTo>
                    <a:pt x="1458468" y="0"/>
                  </a:moveTo>
                  <a:lnTo>
                    <a:pt x="1458468" y="1354074"/>
                  </a:lnTo>
                  <a:lnTo>
                    <a:pt x="729234" y="2083308"/>
                  </a:lnTo>
                  <a:lnTo>
                    <a:pt x="0" y="1354074"/>
                  </a:lnTo>
                  <a:lnTo>
                    <a:pt x="0" y="0"/>
                  </a:lnTo>
                  <a:lnTo>
                    <a:pt x="729234" y="729234"/>
                  </a:lnTo>
                  <a:lnTo>
                    <a:pt x="1458468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65528" y="493204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3629" y="4086605"/>
            <a:ext cx="5476240" cy="1353820"/>
          </a:xfrm>
          <a:custGeom>
            <a:avLst/>
            <a:gdLst/>
            <a:ahLst/>
            <a:cxnLst/>
            <a:rect l="l" t="t" r="r" b="b"/>
            <a:pathLst>
              <a:path w="5476240" h="1353820">
                <a:moveTo>
                  <a:pt x="5475732" y="225552"/>
                </a:moveTo>
                <a:lnTo>
                  <a:pt x="5475732" y="1127760"/>
                </a:lnTo>
                <a:lnTo>
                  <a:pt x="5471150" y="1173221"/>
                </a:lnTo>
                <a:lnTo>
                  <a:pt x="5458009" y="1215562"/>
                </a:lnTo>
                <a:lnTo>
                  <a:pt x="5437216" y="1253876"/>
                </a:lnTo>
                <a:lnTo>
                  <a:pt x="5409676" y="1287256"/>
                </a:lnTo>
                <a:lnTo>
                  <a:pt x="5376296" y="1314796"/>
                </a:lnTo>
                <a:lnTo>
                  <a:pt x="5337982" y="1335589"/>
                </a:lnTo>
                <a:lnTo>
                  <a:pt x="5295641" y="1348730"/>
                </a:lnTo>
                <a:lnTo>
                  <a:pt x="5250180" y="1353312"/>
                </a:lnTo>
                <a:lnTo>
                  <a:pt x="0" y="1353312"/>
                </a:lnTo>
                <a:lnTo>
                  <a:pt x="0" y="0"/>
                </a:lnTo>
                <a:lnTo>
                  <a:pt x="5250180" y="0"/>
                </a:lnTo>
                <a:lnTo>
                  <a:pt x="5295641" y="4581"/>
                </a:lnTo>
                <a:lnTo>
                  <a:pt x="5337982" y="17722"/>
                </a:lnTo>
                <a:lnTo>
                  <a:pt x="5376296" y="38515"/>
                </a:lnTo>
                <a:lnTo>
                  <a:pt x="5409676" y="66055"/>
                </a:lnTo>
                <a:lnTo>
                  <a:pt x="5437216" y="99435"/>
                </a:lnTo>
                <a:lnTo>
                  <a:pt x="5458009" y="137749"/>
                </a:lnTo>
                <a:lnTo>
                  <a:pt x="5471150" y="180090"/>
                </a:lnTo>
                <a:lnTo>
                  <a:pt x="5475732" y="225552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88819" y="4276090"/>
            <a:ext cx="3800475" cy="9036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SSMS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toolbar,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Execute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Press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F5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b="1" dirty="0">
                <a:latin typeface="Calibri"/>
                <a:cs typeface="Calibri"/>
              </a:rPr>
              <a:t>Alt+X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Ctrl+E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1752"/>
            <a:ext cx="4158475" cy="3169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871"/>
            <a:ext cx="617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7400" y="1447800"/>
            <a:ext cx="5257800" cy="44394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5962903"/>
            <a:ext cx="8089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query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namely,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grid,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6831"/>
              <a:ext cx="1555216" cy="339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358505" cy="573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spcBef>
                <a:spcPts val="114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Enterprise,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Intelligence.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>
              <a:latin typeface="Calibri"/>
              <a:cs typeface="Calibri"/>
            </a:endParaRPr>
          </a:p>
          <a:p>
            <a:pPr marL="429895" marR="111125" indent="-341630">
              <a:lnSpc>
                <a:spcPct val="70000"/>
              </a:lnSpc>
              <a:spcBef>
                <a:spcPts val="147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security,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Availability,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Catalogs,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SSMS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connect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SQL Server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SSMS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script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ts val="183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Transact-SQL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saved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ts val="183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SSMS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25" dirty="0">
                <a:latin typeface="Calibri"/>
                <a:cs typeface="Calibri"/>
              </a:rPr>
              <a:t>window.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036533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795909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RDBMS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provides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enterprise-level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management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4368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it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outstanding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10" dirty="0">
                <a:latin typeface="Calibri"/>
                <a:cs typeface="Calibri"/>
              </a:rPr>
              <a:t> platform.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49657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It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large-scale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(OLTP),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warehousing,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e-commerce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March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16954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Using 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dirty="0">
                <a:latin typeface="Calibri"/>
                <a:cs typeface="Calibri"/>
              </a:rPr>
              <a:t>2012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 huge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10" dirty="0">
                <a:latin typeface="Calibri"/>
                <a:cs typeface="Calibri"/>
              </a:rPr>
              <a:t> locations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492" y="294386"/>
            <a:ext cx="6118021" cy="3243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77901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together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5" dirty="0">
                <a:latin typeface="Calibri"/>
                <a:cs typeface="Calibri"/>
              </a:rPr>
              <a:t> heads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2667000"/>
            <a:ext cx="5030724" cy="35052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1462519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67373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Server</a:t>
            </a:r>
            <a:r>
              <a:rPr sz="1800" dirty="0">
                <a:latin typeface="Calibri"/>
                <a:cs typeface="Calibri"/>
              </a:rPr>
              <a:t> 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84250" y="2051050"/>
          <a:ext cx="7086600" cy="4160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47244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149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 marR="2546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Management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Studio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(SSMS)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marR="138430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most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important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tools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2012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SSMS.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 marR="35496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 application provided 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 2012 that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helps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create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databases, database objects, query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manage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overall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Server.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SQLCMD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marR="51625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Is 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command-line tool that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 used in place of </a:t>
                      </a:r>
                      <a:r>
                        <a:rPr sz="14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SSMS.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 marR="196850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performs similar functions as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SSMS,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but in command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format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only.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 marR="4406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Installation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Center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marR="534670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Can also be used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add, remove, and modify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programs.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1462519" cy="264668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5650" y="1060450"/>
          <a:ext cx="7924800" cy="5227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59436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149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1440" marR="8223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igura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ion  Manager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marR="22161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administrators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manage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features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installed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client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machines.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 marR="781050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 can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 used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configure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 server protocols, client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protocols,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client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aliases,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Profiler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marR="56324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monitor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 instance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Analysis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 marR="5359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Tools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(SSDT)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Integrated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(IDE)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Business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Intelligence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Components.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helps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tool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Visual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Studio.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1280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Tools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29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Includes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DB-Library,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(ODBC),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Object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Linking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Embedding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(OLE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DB),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1295" marR="415925" indent="-109855">
                        <a:lnSpc>
                          <a:spcPct val="100000"/>
                        </a:lnSpc>
                        <a:buChar char="•"/>
                        <a:tabLst>
                          <a:tab pos="20193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communicate between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clients, servers, and network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libraries.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1752"/>
              <a:ext cx="1883511" cy="2570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33627" y="1632204"/>
            <a:ext cx="7324725" cy="2207260"/>
            <a:chOff x="833627" y="1632204"/>
            <a:chExt cx="7324725" cy="2207260"/>
          </a:xfrm>
        </p:grpSpPr>
        <p:sp>
          <p:nvSpPr>
            <p:cNvPr id="8" name="object 8"/>
            <p:cNvSpPr/>
            <p:nvPr/>
          </p:nvSpPr>
          <p:spPr>
            <a:xfrm>
              <a:off x="838199" y="1828800"/>
              <a:ext cx="7315200" cy="2005964"/>
            </a:xfrm>
            <a:custGeom>
              <a:avLst/>
              <a:gdLst/>
              <a:ahLst/>
              <a:cxnLst/>
              <a:rect l="l" t="t" r="r" b="b"/>
              <a:pathLst>
                <a:path w="7315200" h="2005964">
                  <a:moveTo>
                    <a:pt x="0" y="2005583"/>
                  </a:moveTo>
                  <a:lnTo>
                    <a:pt x="7315200" y="2005583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2005583"/>
                  </a:lnTo>
                  <a:close/>
                </a:path>
                <a:path w="7315200" h="2005964">
                  <a:moveTo>
                    <a:pt x="0" y="2005583"/>
                  </a:moveTo>
                  <a:lnTo>
                    <a:pt x="7315200" y="2005583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2005583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7" y="1632204"/>
              <a:ext cx="5128260" cy="3916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33627" y="3901440"/>
            <a:ext cx="7324725" cy="2493645"/>
            <a:chOff x="833627" y="3901440"/>
            <a:chExt cx="7324725" cy="2493645"/>
          </a:xfrm>
        </p:grpSpPr>
        <p:sp>
          <p:nvSpPr>
            <p:cNvPr id="11" name="object 11"/>
            <p:cNvSpPr/>
            <p:nvPr/>
          </p:nvSpPr>
          <p:spPr>
            <a:xfrm>
              <a:off x="838199" y="4096512"/>
              <a:ext cx="7315200" cy="2293620"/>
            </a:xfrm>
            <a:custGeom>
              <a:avLst/>
              <a:gdLst/>
              <a:ahLst/>
              <a:cxnLst/>
              <a:rect l="l" t="t" r="r" b="b"/>
              <a:pathLst>
                <a:path w="7315200" h="2293620">
                  <a:moveTo>
                    <a:pt x="0" y="2293620"/>
                  </a:moveTo>
                  <a:lnTo>
                    <a:pt x="7315200" y="229362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2293620"/>
                  </a:lnTo>
                  <a:close/>
                </a:path>
                <a:path w="7315200" h="2293620">
                  <a:moveTo>
                    <a:pt x="0" y="2293620"/>
                  </a:moveTo>
                  <a:lnTo>
                    <a:pt x="7315200" y="229362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2293620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387" y="3901440"/>
              <a:ext cx="5128260" cy="39166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7340" y="183895"/>
            <a:ext cx="7268845" cy="606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Some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</a:t>
            </a:r>
            <a:r>
              <a:rPr sz="1800" spc="-5" dirty="0">
                <a:latin typeface="Calibri"/>
                <a:cs typeface="Calibri"/>
              </a:rPr>
              <a:t> services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110871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Database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2000">
              <a:latin typeface="Calibri"/>
              <a:cs typeface="Calibri"/>
            </a:endParaRPr>
          </a:p>
          <a:p>
            <a:pPr marL="1271270" lvl="1" indent="-172720">
              <a:lnSpc>
                <a:spcPts val="2065"/>
              </a:lnSpc>
              <a:spcBef>
                <a:spcPts val="869"/>
              </a:spcBef>
              <a:buChar char="•"/>
              <a:tabLst>
                <a:tab pos="127127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dirty="0">
                <a:latin typeface="Calibri"/>
                <a:cs typeface="Calibri"/>
              </a:rPr>
              <a:t> service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storing,</a:t>
            </a:r>
            <a:r>
              <a:rPr sz="1800" spc="-5" dirty="0">
                <a:latin typeface="Calibri"/>
                <a:cs typeface="Calibri"/>
              </a:rPr>
              <a:t> processing,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securing</a:t>
            </a:r>
            <a:endParaRPr sz="1800">
              <a:latin typeface="Calibri"/>
              <a:cs typeface="Calibri"/>
            </a:endParaRPr>
          </a:p>
          <a:p>
            <a:pPr marL="1271270">
              <a:lnSpc>
                <a:spcPts val="2065"/>
              </a:lnSpc>
            </a:pP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1270" marR="54610" lvl="1" indent="-172720">
              <a:lnSpc>
                <a:spcPts val="1980"/>
              </a:lnSpc>
              <a:spcBef>
                <a:spcPts val="375"/>
              </a:spcBef>
              <a:buChar char="•"/>
              <a:tabLst>
                <a:tab pos="127127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full-text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Quality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(DQS).</a:t>
            </a:r>
            <a:endParaRPr sz="1800">
              <a:latin typeface="Calibri"/>
              <a:cs typeface="Calibri"/>
            </a:endParaRPr>
          </a:p>
          <a:p>
            <a:pPr marL="1271270" marR="268605" lvl="1" indent="-172720">
              <a:lnSpc>
                <a:spcPts val="1980"/>
              </a:lnSpc>
              <a:spcBef>
                <a:spcPts val="325"/>
              </a:spcBef>
              <a:buChar char="•"/>
              <a:tabLst>
                <a:tab pos="1271270" algn="l"/>
              </a:tabLst>
            </a:pP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Markup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(XML)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•"/>
            </a:pPr>
            <a:endParaRPr sz="1500">
              <a:latin typeface="Calibri"/>
              <a:cs typeface="Calibri"/>
            </a:endParaRPr>
          </a:p>
          <a:p>
            <a:pPr marL="110871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1271270" marR="183515" lvl="1" indent="-172720">
              <a:lnSpc>
                <a:spcPts val="1970"/>
              </a:lnSpc>
              <a:spcBef>
                <a:spcPts val="1100"/>
              </a:spcBef>
              <a:buChar char="•"/>
              <a:tabLst>
                <a:tab pos="1271270" algn="l"/>
              </a:tabLst>
            </a:pP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manage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(OLAP).</a:t>
            </a:r>
            <a:endParaRPr sz="1800">
              <a:latin typeface="Calibri"/>
              <a:cs typeface="Calibri"/>
            </a:endParaRPr>
          </a:p>
          <a:p>
            <a:pPr marL="1271270" lvl="1" indent="-172720">
              <a:lnSpc>
                <a:spcPts val="2070"/>
              </a:lnSpc>
              <a:spcBef>
                <a:spcPts val="120"/>
              </a:spcBef>
              <a:buChar char="•"/>
              <a:tabLst>
                <a:tab pos="127127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personal,</a:t>
            </a:r>
            <a:r>
              <a:rPr sz="1800" spc="-5" dirty="0">
                <a:latin typeface="Calibri"/>
                <a:cs typeface="Calibri"/>
              </a:rPr>
              <a:t> team,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corporate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10" dirty="0">
                <a:latin typeface="Calibri"/>
                <a:cs typeface="Calibri"/>
              </a:rPr>
              <a:t>intelligence</a:t>
            </a:r>
            <a:endParaRPr sz="1800">
              <a:latin typeface="Calibri"/>
              <a:cs typeface="Calibri"/>
            </a:endParaRPr>
          </a:p>
          <a:p>
            <a:pPr marL="1271270">
              <a:lnSpc>
                <a:spcPts val="2070"/>
              </a:lnSpc>
            </a:pPr>
            <a:r>
              <a:rPr sz="1800" spc="-5" dirty="0">
                <a:latin typeface="Calibri"/>
                <a:cs typeface="Calibri"/>
              </a:rPr>
              <a:t>purposes.</a:t>
            </a:r>
            <a:endParaRPr sz="1800">
              <a:latin typeface="Calibri"/>
              <a:cs typeface="Calibri"/>
            </a:endParaRPr>
          </a:p>
          <a:p>
            <a:pPr marL="1271270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271270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also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mining </a:t>
            </a:r>
            <a:r>
              <a:rPr sz="1800" spc="-10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1271270" marR="1025525" lvl="1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1271270" algn="l"/>
              </a:tabLst>
            </a:pP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collaborate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PowerPivot,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SharePoint</a:t>
            </a:r>
            <a:r>
              <a:rPr sz="1800" spc="-5" dirty="0">
                <a:latin typeface="Calibri"/>
                <a:cs typeface="Calibri"/>
              </a:rPr>
              <a:t> Server</a:t>
            </a:r>
            <a:r>
              <a:rPr sz="1800" spc="-10" dirty="0">
                <a:latin typeface="Calibri"/>
                <a:cs typeface="Calibri"/>
              </a:rPr>
              <a:t> Environment.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1752"/>
            <a:ext cx="1883511" cy="2570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81227" y="1246632"/>
            <a:ext cx="7934325" cy="1633855"/>
            <a:chOff x="681227" y="1246632"/>
            <a:chExt cx="7934325" cy="1633855"/>
          </a:xfrm>
        </p:grpSpPr>
        <p:sp>
          <p:nvSpPr>
            <p:cNvPr id="9" name="object 9"/>
            <p:cNvSpPr/>
            <p:nvPr/>
          </p:nvSpPr>
          <p:spPr>
            <a:xfrm>
              <a:off x="685799" y="1516380"/>
              <a:ext cx="7924800" cy="1359535"/>
            </a:xfrm>
            <a:custGeom>
              <a:avLst/>
              <a:gdLst/>
              <a:ahLst/>
              <a:cxnLst/>
              <a:rect l="l" t="t" r="r" b="b"/>
              <a:pathLst>
                <a:path w="7924800" h="1359535">
                  <a:moveTo>
                    <a:pt x="0" y="1359408"/>
                  </a:moveTo>
                  <a:lnTo>
                    <a:pt x="7924800" y="1359408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359408"/>
                  </a:lnTo>
                  <a:close/>
                </a:path>
                <a:path w="7924800" h="1359535">
                  <a:moveTo>
                    <a:pt x="0" y="1359408"/>
                  </a:moveTo>
                  <a:lnTo>
                    <a:pt x="7924800" y="1359408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359408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8" y="1246632"/>
              <a:ext cx="5554980" cy="53797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81227" y="2970276"/>
            <a:ext cx="7934325" cy="1889760"/>
            <a:chOff x="681227" y="2970276"/>
            <a:chExt cx="7934325" cy="1889760"/>
          </a:xfrm>
        </p:grpSpPr>
        <p:sp>
          <p:nvSpPr>
            <p:cNvPr id="12" name="object 12"/>
            <p:cNvSpPr/>
            <p:nvPr/>
          </p:nvSpPr>
          <p:spPr>
            <a:xfrm>
              <a:off x="685799" y="3240024"/>
              <a:ext cx="7924800" cy="1615440"/>
            </a:xfrm>
            <a:custGeom>
              <a:avLst/>
              <a:gdLst/>
              <a:ahLst/>
              <a:cxnLst/>
              <a:rect l="l" t="t" r="r" b="b"/>
              <a:pathLst>
                <a:path w="7924800" h="1615439">
                  <a:moveTo>
                    <a:pt x="0" y="1615439"/>
                  </a:moveTo>
                  <a:lnTo>
                    <a:pt x="7924800" y="1615439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615439"/>
                  </a:lnTo>
                  <a:close/>
                </a:path>
                <a:path w="7924800" h="1615439">
                  <a:moveTo>
                    <a:pt x="0" y="1615439"/>
                  </a:moveTo>
                  <a:lnTo>
                    <a:pt x="7924800" y="1615439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615439"/>
                  </a:lnTo>
                  <a:close/>
                </a:path>
              </a:pathLst>
            </a:custGeom>
            <a:ln w="9144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8" y="2970276"/>
              <a:ext cx="5554980" cy="5379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8541" y="1319225"/>
            <a:ext cx="6586855" cy="338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 Reporting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0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publish,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reports.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25" dirty="0">
                <a:latin typeface="Calibri"/>
                <a:cs typeface="Calibri"/>
              </a:rPr>
              <a:t>tabular,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graphical,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free-form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0" dirty="0">
                <a:latin typeface="Calibri"/>
                <a:cs typeface="Calibri"/>
              </a:rPr>
              <a:t>Reporting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84785" marR="127000" indent="-172720">
              <a:lnSpc>
                <a:spcPts val="197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moving, </a:t>
            </a:r>
            <a:r>
              <a:rPr sz="1800" spc="-5" dirty="0">
                <a:latin typeface="Calibri"/>
                <a:cs typeface="Calibri"/>
              </a:rPr>
              <a:t>copying,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transforming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graphical tools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10" dirty="0">
                <a:latin typeface="Calibri"/>
                <a:cs typeface="Calibri"/>
              </a:rPr>
              <a:t> programmable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objects.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DQS </a:t>
            </a:r>
            <a:r>
              <a:rPr sz="1800" spc="-10" dirty="0">
                <a:latin typeface="Calibri"/>
                <a:cs typeface="Calibri"/>
              </a:rPr>
              <a:t>component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-5" dirty="0">
                <a:latin typeface="Calibri"/>
                <a:cs typeface="Calibri"/>
              </a:rPr>
              <a:t> Services.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build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high-performance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1227" y="4948428"/>
            <a:ext cx="7934325" cy="1579245"/>
            <a:chOff x="681227" y="4948428"/>
            <a:chExt cx="7934325" cy="1579245"/>
          </a:xfrm>
        </p:grpSpPr>
        <p:sp>
          <p:nvSpPr>
            <p:cNvPr id="16" name="object 16"/>
            <p:cNvSpPr/>
            <p:nvPr/>
          </p:nvSpPr>
          <p:spPr>
            <a:xfrm>
              <a:off x="685799" y="5218176"/>
              <a:ext cx="7924800" cy="1304925"/>
            </a:xfrm>
            <a:custGeom>
              <a:avLst/>
              <a:gdLst/>
              <a:ahLst/>
              <a:cxnLst/>
              <a:rect l="l" t="t" r="r" b="b"/>
              <a:pathLst>
                <a:path w="7924800" h="1304925">
                  <a:moveTo>
                    <a:pt x="0" y="1304544"/>
                  </a:moveTo>
                  <a:lnTo>
                    <a:pt x="7924800" y="130454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304544"/>
                  </a:lnTo>
                  <a:close/>
                </a:path>
                <a:path w="7924800" h="1304925">
                  <a:moveTo>
                    <a:pt x="0" y="1304544"/>
                  </a:moveTo>
                  <a:lnTo>
                    <a:pt x="7924800" y="130454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304544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468" y="4948428"/>
              <a:ext cx="5554980" cy="5394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88541" y="5023230"/>
            <a:ext cx="6588125" cy="136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9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master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management.</a:t>
            </a:r>
            <a:endParaRPr sz="1800">
              <a:latin typeface="Calibri"/>
              <a:cs typeface="Calibri"/>
            </a:endParaRPr>
          </a:p>
          <a:p>
            <a:pPr marL="184785" marR="5080" indent="-172720">
              <a:lnSpc>
                <a:spcPts val="198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analysis, </a:t>
            </a:r>
            <a:r>
              <a:rPr sz="1800" dirty="0">
                <a:latin typeface="Calibri"/>
                <a:cs typeface="Calibri"/>
              </a:rPr>
              <a:t>managing, and </a:t>
            </a:r>
            <a:r>
              <a:rPr sz="1800" spc="-10" dirty="0">
                <a:latin typeface="Calibri"/>
                <a:cs typeface="Calibri"/>
              </a:rPr>
              <a:t>reporting information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hierarchies, </a:t>
            </a:r>
            <a:r>
              <a:rPr sz="1800" spc="-5" dirty="0">
                <a:latin typeface="Calibri"/>
                <a:cs typeface="Calibri"/>
              </a:rPr>
              <a:t>granular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security,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transactions,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310134"/>
            <a:ext cx="1494116" cy="24866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133855"/>
            <a:ext cx="8027034" cy="608330"/>
            <a:chOff x="445008" y="1133855"/>
            <a:chExt cx="8027034" cy="608330"/>
          </a:xfrm>
        </p:grpSpPr>
        <p:sp>
          <p:nvSpPr>
            <p:cNvPr id="9" name="object 9"/>
            <p:cNvSpPr/>
            <p:nvPr/>
          </p:nvSpPr>
          <p:spPr>
            <a:xfrm>
              <a:off x="457962" y="1351025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062" y="1146809"/>
              <a:ext cx="6896100" cy="443865"/>
            </a:xfrm>
            <a:custGeom>
              <a:avLst/>
              <a:gdLst/>
              <a:ahLst/>
              <a:cxnLst/>
              <a:rect l="l" t="t" r="r" b="b"/>
              <a:pathLst>
                <a:path w="6896100" h="443865">
                  <a:moveTo>
                    <a:pt x="6822185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6822185" y="443483"/>
                  </a:lnTo>
                  <a:lnTo>
                    <a:pt x="6850933" y="437667"/>
                  </a:lnTo>
                  <a:lnTo>
                    <a:pt x="6874430" y="421814"/>
                  </a:lnTo>
                  <a:lnTo>
                    <a:pt x="6890283" y="398317"/>
                  </a:lnTo>
                  <a:lnTo>
                    <a:pt x="6896100" y="369569"/>
                  </a:lnTo>
                  <a:lnTo>
                    <a:pt x="6896100" y="73913"/>
                  </a:lnTo>
                  <a:lnTo>
                    <a:pt x="6890283" y="45166"/>
                  </a:lnTo>
                  <a:lnTo>
                    <a:pt x="6874430" y="21669"/>
                  </a:lnTo>
                  <a:lnTo>
                    <a:pt x="6850933" y="5816"/>
                  </a:lnTo>
                  <a:lnTo>
                    <a:pt x="682218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1146809"/>
              <a:ext cx="6896100" cy="443865"/>
            </a:xfrm>
            <a:custGeom>
              <a:avLst/>
              <a:gdLst/>
              <a:ahLst/>
              <a:cxnLst/>
              <a:rect l="l" t="t" r="r" b="b"/>
              <a:pathLst>
                <a:path w="6896100" h="443865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6822185" y="0"/>
                  </a:lnTo>
                  <a:lnTo>
                    <a:pt x="6850933" y="5816"/>
                  </a:lnTo>
                  <a:lnTo>
                    <a:pt x="6874430" y="21669"/>
                  </a:lnTo>
                  <a:lnTo>
                    <a:pt x="6890283" y="45166"/>
                  </a:lnTo>
                  <a:lnTo>
                    <a:pt x="6896100" y="73913"/>
                  </a:lnTo>
                  <a:lnTo>
                    <a:pt x="6896100" y="369569"/>
                  </a:lnTo>
                  <a:lnTo>
                    <a:pt x="6890283" y="398317"/>
                  </a:lnTo>
                  <a:lnTo>
                    <a:pt x="6874430" y="421814"/>
                  </a:lnTo>
                  <a:lnTo>
                    <a:pt x="6850933" y="437667"/>
                  </a:lnTo>
                  <a:lnTo>
                    <a:pt x="6822185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1796795"/>
            <a:ext cx="8027034" cy="626745"/>
            <a:chOff x="445008" y="1796795"/>
            <a:chExt cx="8027034" cy="626745"/>
          </a:xfrm>
        </p:grpSpPr>
        <p:sp>
          <p:nvSpPr>
            <p:cNvPr id="13" name="object 13"/>
            <p:cNvSpPr/>
            <p:nvPr/>
          </p:nvSpPr>
          <p:spPr>
            <a:xfrm>
              <a:off x="457962" y="2030729"/>
              <a:ext cx="8001000" cy="379730"/>
            </a:xfrm>
            <a:custGeom>
              <a:avLst/>
              <a:gdLst/>
              <a:ahLst/>
              <a:cxnLst/>
              <a:rect l="l" t="t" r="r" b="b"/>
              <a:pathLst>
                <a:path w="8001000" h="379730">
                  <a:moveTo>
                    <a:pt x="0" y="379475"/>
                  </a:moveTo>
                  <a:lnTo>
                    <a:pt x="8001000" y="3794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25908">
              <a:solidFill>
                <a:srgbClr val="745F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1809749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6326886" y="443483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800" y="369569"/>
                  </a:lnTo>
                  <a:lnTo>
                    <a:pt x="6400800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745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1809749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800" y="73913"/>
                  </a:lnTo>
                  <a:lnTo>
                    <a:pt x="6400800" y="369569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2478023"/>
            <a:ext cx="8027034" cy="624840"/>
            <a:chOff x="445008" y="2478023"/>
            <a:chExt cx="8027034" cy="624840"/>
          </a:xfrm>
        </p:grpSpPr>
        <p:sp>
          <p:nvSpPr>
            <p:cNvPr id="17" name="object 17"/>
            <p:cNvSpPr/>
            <p:nvPr/>
          </p:nvSpPr>
          <p:spPr>
            <a:xfrm>
              <a:off x="457962" y="2711957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635D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2490977"/>
              <a:ext cx="7466330" cy="441959"/>
            </a:xfrm>
            <a:custGeom>
              <a:avLst/>
              <a:gdLst/>
              <a:ahLst/>
              <a:cxnLst/>
              <a:rect l="l" t="t" r="r" b="b"/>
              <a:pathLst>
                <a:path w="7466330" h="441960">
                  <a:moveTo>
                    <a:pt x="7392416" y="0"/>
                  </a:moveTo>
                  <a:lnTo>
                    <a:pt x="73660" y="0"/>
                  </a:lnTo>
                  <a:lnTo>
                    <a:pt x="44989" y="5794"/>
                  </a:lnTo>
                  <a:lnTo>
                    <a:pt x="21575" y="21590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70"/>
                  </a:lnTo>
                  <a:lnTo>
                    <a:pt x="44989" y="436165"/>
                  </a:lnTo>
                  <a:lnTo>
                    <a:pt x="73660" y="441960"/>
                  </a:lnTo>
                  <a:lnTo>
                    <a:pt x="7392416" y="441960"/>
                  </a:lnTo>
                  <a:lnTo>
                    <a:pt x="7421070" y="436165"/>
                  </a:lnTo>
                  <a:lnTo>
                    <a:pt x="7444486" y="420370"/>
                  </a:lnTo>
                  <a:lnTo>
                    <a:pt x="7460281" y="396954"/>
                  </a:lnTo>
                  <a:lnTo>
                    <a:pt x="7466076" y="368300"/>
                  </a:lnTo>
                  <a:lnTo>
                    <a:pt x="7466076" y="73660"/>
                  </a:lnTo>
                  <a:lnTo>
                    <a:pt x="7460281" y="45005"/>
                  </a:lnTo>
                  <a:lnTo>
                    <a:pt x="7444485" y="21590"/>
                  </a:lnTo>
                  <a:lnTo>
                    <a:pt x="7421070" y="5794"/>
                  </a:lnTo>
                  <a:lnTo>
                    <a:pt x="7392416" y="0"/>
                  </a:lnTo>
                  <a:close/>
                </a:path>
              </a:pathLst>
            </a:custGeom>
            <a:solidFill>
              <a:srgbClr val="63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2490977"/>
              <a:ext cx="7466330" cy="441959"/>
            </a:xfrm>
            <a:custGeom>
              <a:avLst/>
              <a:gdLst/>
              <a:ahLst/>
              <a:cxnLst/>
              <a:rect l="l" t="t" r="r" b="b"/>
              <a:pathLst>
                <a:path w="7466330" h="441960">
                  <a:moveTo>
                    <a:pt x="0" y="73660"/>
                  </a:moveTo>
                  <a:lnTo>
                    <a:pt x="5789" y="45005"/>
                  </a:lnTo>
                  <a:lnTo>
                    <a:pt x="21575" y="21590"/>
                  </a:lnTo>
                  <a:lnTo>
                    <a:pt x="44989" y="5794"/>
                  </a:lnTo>
                  <a:lnTo>
                    <a:pt x="73660" y="0"/>
                  </a:lnTo>
                  <a:lnTo>
                    <a:pt x="7392416" y="0"/>
                  </a:lnTo>
                  <a:lnTo>
                    <a:pt x="7421070" y="5794"/>
                  </a:lnTo>
                  <a:lnTo>
                    <a:pt x="7444485" y="21590"/>
                  </a:lnTo>
                  <a:lnTo>
                    <a:pt x="7460281" y="45005"/>
                  </a:lnTo>
                  <a:lnTo>
                    <a:pt x="7466076" y="73660"/>
                  </a:lnTo>
                  <a:lnTo>
                    <a:pt x="7466076" y="368300"/>
                  </a:lnTo>
                  <a:lnTo>
                    <a:pt x="7460281" y="396954"/>
                  </a:lnTo>
                  <a:lnTo>
                    <a:pt x="7444486" y="420370"/>
                  </a:lnTo>
                  <a:lnTo>
                    <a:pt x="7421070" y="436165"/>
                  </a:lnTo>
                  <a:lnTo>
                    <a:pt x="7392416" y="441960"/>
                  </a:lnTo>
                  <a:lnTo>
                    <a:pt x="73660" y="441960"/>
                  </a:lnTo>
                  <a:lnTo>
                    <a:pt x="44989" y="436165"/>
                  </a:lnTo>
                  <a:lnTo>
                    <a:pt x="21575" y="420370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5008" y="3157727"/>
            <a:ext cx="8027034" cy="624840"/>
            <a:chOff x="445008" y="3157727"/>
            <a:chExt cx="8027034" cy="624840"/>
          </a:xfrm>
        </p:grpSpPr>
        <p:sp>
          <p:nvSpPr>
            <p:cNvPr id="21" name="object 21"/>
            <p:cNvSpPr/>
            <p:nvPr/>
          </p:nvSpPr>
          <p:spPr>
            <a:xfrm>
              <a:off x="457962" y="3391661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585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170681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5526786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5526786" y="443483"/>
                  </a:lnTo>
                  <a:lnTo>
                    <a:pt x="5555533" y="437667"/>
                  </a:lnTo>
                  <a:lnTo>
                    <a:pt x="5579030" y="421814"/>
                  </a:lnTo>
                  <a:lnTo>
                    <a:pt x="5594883" y="398317"/>
                  </a:lnTo>
                  <a:lnTo>
                    <a:pt x="5600700" y="369569"/>
                  </a:lnTo>
                  <a:lnTo>
                    <a:pt x="5600700" y="73913"/>
                  </a:lnTo>
                  <a:lnTo>
                    <a:pt x="5594883" y="45166"/>
                  </a:lnTo>
                  <a:lnTo>
                    <a:pt x="5579030" y="21669"/>
                  </a:lnTo>
                  <a:lnTo>
                    <a:pt x="5555533" y="5816"/>
                  </a:lnTo>
                  <a:lnTo>
                    <a:pt x="5526786" y="0"/>
                  </a:lnTo>
                  <a:close/>
                </a:path>
              </a:pathLst>
            </a:custGeom>
            <a:solidFill>
              <a:srgbClr val="585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3170681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526786" y="0"/>
                  </a:lnTo>
                  <a:lnTo>
                    <a:pt x="5555533" y="5816"/>
                  </a:lnTo>
                  <a:lnTo>
                    <a:pt x="5579030" y="21669"/>
                  </a:lnTo>
                  <a:lnTo>
                    <a:pt x="5594883" y="45166"/>
                  </a:lnTo>
                  <a:lnTo>
                    <a:pt x="5600700" y="73913"/>
                  </a:lnTo>
                  <a:lnTo>
                    <a:pt x="5600700" y="369569"/>
                  </a:lnTo>
                  <a:lnTo>
                    <a:pt x="5594883" y="398317"/>
                  </a:lnTo>
                  <a:lnTo>
                    <a:pt x="5579030" y="421814"/>
                  </a:lnTo>
                  <a:lnTo>
                    <a:pt x="5555533" y="437667"/>
                  </a:lnTo>
                  <a:lnTo>
                    <a:pt x="5526786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5008" y="3838955"/>
            <a:ext cx="8027034" cy="624840"/>
            <a:chOff x="445008" y="3838955"/>
            <a:chExt cx="8027034" cy="624840"/>
          </a:xfrm>
        </p:grpSpPr>
        <p:sp>
          <p:nvSpPr>
            <p:cNvPr id="25" name="object 25"/>
            <p:cNvSpPr/>
            <p:nvPr/>
          </p:nvSpPr>
          <p:spPr>
            <a:xfrm>
              <a:off x="457962" y="4072889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546D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3851909"/>
              <a:ext cx="5600700" cy="441959"/>
            </a:xfrm>
            <a:custGeom>
              <a:avLst/>
              <a:gdLst/>
              <a:ahLst/>
              <a:cxnLst/>
              <a:rect l="l" t="t" r="r" b="b"/>
              <a:pathLst>
                <a:path w="5600700" h="441960">
                  <a:moveTo>
                    <a:pt x="5527040" y="0"/>
                  </a:moveTo>
                  <a:lnTo>
                    <a:pt x="73660" y="0"/>
                  </a:lnTo>
                  <a:lnTo>
                    <a:pt x="44989" y="5794"/>
                  </a:lnTo>
                  <a:lnTo>
                    <a:pt x="21575" y="21590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70"/>
                  </a:lnTo>
                  <a:lnTo>
                    <a:pt x="44989" y="436165"/>
                  </a:lnTo>
                  <a:lnTo>
                    <a:pt x="73660" y="441960"/>
                  </a:lnTo>
                  <a:lnTo>
                    <a:pt x="5527040" y="441960"/>
                  </a:lnTo>
                  <a:lnTo>
                    <a:pt x="5555694" y="436165"/>
                  </a:lnTo>
                  <a:lnTo>
                    <a:pt x="5579109" y="420370"/>
                  </a:lnTo>
                  <a:lnTo>
                    <a:pt x="5594905" y="396954"/>
                  </a:lnTo>
                  <a:lnTo>
                    <a:pt x="5600700" y="368300"/>
                  </a:lnTo>
                  <a:lnTo>
                    <a:pt x="5600700" y="73660"/>
                  </a:lnTo>
                  <a:lnTo>
                    <a:pt x="5594905" y="45005"/>
                  </a:lnTo>
                  <a:lnTo>
                    <a:pt x="5579110" y="21590"/>
                  </a:lnTo>
                  <a:lnTo>
                    <a:pt x="5555694" y="5794"/>
                  </a:lnTo>
                  <a:lnTo>
                    <a:pt x="5527040" y="0"/>
                  </a:lnTo>
                  <a:close/>
                </a:path>
              </a:pathLst>
            </a:custGeom>
            <a:solidFill>
              <a:srgbClr val="546D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3851909"/>
              <a:ext cx="5600700" cy="441959"/>
            </a:xfrm>
            <a:custGeom>
              <a:avLst/>
              <a:gdLst/>
              <a:ahLst/>
              <a:cxnLst/>
              <a:rect l="l" t="t" r="r" b="b"/>
              <a:pathLst>
                <a:path w="5600700" h="441960">
                  <a:moveTo>
                    <a:pt x="0" y="73660"/>
                  </a:moveTo>
                  <a:lnTo>
                    <a:pt x="5789" y="45005"/>
                  </a:lnTo>
                  <a:lnTo>
                    <a:pt x="21575" y="21590"/>
                  </a:lnTo>
                  <a:lnTo>
                    <a:pt x="44989" y="5794"/>
                  </a:lnTo>
                  <a:lnTo>
                    <a:pt x="73660" y="0"/>
                  </a:lnTo>
                  <a:lnTo>
                    <a:pt x="5527040" y="0"/>
                  </a:lnTo>
                  <a:lnTo>
                    <a:pt x="5555694" y="5794"/>
                  </a:lnTo>
                  <a:lnTo>
                    <a:pt x="5579110" y="21590"/>
                  </a:lnTo>
                  <a:lnTo>
                    <a:pt x="5594905" y="45005"/>
                  </a:lnTo>
                  <a:lnTo>
                    <a:pt x="5600700" y="73660"/>
                  </a:lnTo>
                  <a:lnTo>
                    <a:pt x="5600700" y="368300"/>
                  </a:lnTo>
                  <a:lnTo>
                    <a:pt x="5594905" y="396954"/>
                  </a:lnTo>
                  <a:lnTo>
                    <a:pt x="5579109" y="420370"/>
                  </a:lnTo>
                  <a:lnTo>
                    <a:pt x="5555694" y="436165"/>
                  </a:lnTo>
                  <a:lnTo>
                    <a:pt x="5527040" y="441960"/>
                  </a:lnTo>
                  <a:lnTo>
                    <a:pt x="73660" y="441960"/>
                  </a:lnTo>
                  <a:lnTo>
                    <a:pt x="44989" y="436165"/>
                  </a:lnTo>
                  <a:lnTo>
                    <a:pt x="21575" y="420370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45008" y="4518659"/>
            <a:ext cx="8027034" cy="624840"/>
            <a:chOff x="445008" y="4518659"/>
            <a:chExt cx="8027034" cy="624840"/>
          </a:xfrm>
        </p:grpSpPr>
        <p:sp>
          <p:nvSpPr>
            <p:cNvPr id="29" name="object 29"/>
            <p:cNvSpPr/>
            <p:nvPr/>
          </p:nvSpPr>
          <p:spPr>
            <a:xfrm>
              <a:off x="457962" y="4752593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528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774" y="4531613"/>
              <a:ext cx="6858000" cy="443865"/>
            </a:xfrm>
            <a:custGeom>
              <a:avLst/>
              <a:gdLst/>
              <a:ahLst/>
              <a:cxnLst/>
              <a:rect l="l" t="t" r="r" b="b"/>
              <a:pathLst>
                <a:path w="6858000" h="443864">
                  <a:moveTo>
                    <a:pt x="6784085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6784085" y="443483"/>
                  </a:lnTo>
                  <a:lnTo>
                    <a:pt x="6812833" y="437667"/>
                  </a:lnTo>
                  <a:lnTo>
                    <a:pt x="6836330" y="421814"/>
                  </a:lnTo>
                  <a:lnTo>
                    <a:pt x="6852183" y="398317"/>
                  </a:lnTo>
                  <a:lnTo>
                    <a:pt x="6858000" y="369569"/>
                  </a:lnTo>
                  <a:lnTo>
                    <a:pt x="6858000" y="73913"/>
                  </a:lnTo>
                  <a:lnTo>
                    <a:pt x="6852183" y="45166"/>
                  </a:lnTo>
                  <a:lnTo>
                    <a:pt x="6836330" y="21669"/>
                  </a:lnTo>
                  <a:lnTo>
                    <a:pt x="6812833" y="5816"/>
                  </a:lnTo>
                  <a:lnTo>
                    <a:pt x="6784085" y="0"/>
                  </a:lnTo>
                  <a:close/>
                </a:path>
              </a:pathLst>
            </a:custGeom>
            <a:solidFill>
              <a:srgbClr val="528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4531613"/>
              <a:ext cx="6858000" cy="443865"/>
            </a:xfrm>
            <a:custGeom>
              <a:avLst/>
              <a:gdLst/>
              <a:ahLst/>
              <a:cxnLst/>
              <a:rect l="l" t="t" r="r" b="b"/>
              <a:pathLst>
                <a:path w="68580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6784085" y="0"/>
                  </a:lnTo>
                  <a:lnTo>
                    <a:pt x="6812833" y="5816"/>
                  </a:lnTo>
                  <a:lnTo>
                    <a:pt x="6836330" y="21669"/>
                  </a:lnTo>
                  <a:lnTo>
                    <a:pt x="6852183" y="45166"/>
                  </a:lnTo>
                  <a:lnTo>
                    <a:pt x="6858000" y="73913"/>
                  </a:lnTo>
                  <a:lnTo>
                    <a:pt x="6858000" y="369569"/>
                  </a:lnTo>
                  <a:lnTo>
                    <a:pt x="6852183" y="398317"/>
                  </a:lnTo>
                  <a:lnTo>
                    <a:pt x="6836330" y="421814"/>
                  </a:lnTo>
                  <a:lnTo>
                    <a:pt x="6812833" y="437667"/>
                  </a:lnTo>
                  <a:lnTo>
                    <a:pt x="6784085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45008" y="5198364"/>
            <a:ext cx="8027034" cy="626745"/>
            <a:chOff x="445008" y="5198364"/>
            <a:chExt cx="8027034" cy="626745"/>
          </a:xfrm>
        </p:grpSpPr>
        <p:sp>
          <p:nvSpPr>
            <p:cNvPr id="33" name="object 33"/>
            <p:cNvSpPr/>
            <p:nvPr/>
          </p:nvSpPr>
          <p:spPr>
            <a:xfrm>
              <a:off x="457962" y="5433822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E9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8774" y="5211318"/>
              <a:ext cx="7466330" cy="443865"/>
            </a:xfrm>
            <a:custGeom>
              <a:avLst/>
              <a:gdLst/>
              <a:ahLst/>
              <a:cxnLst/>
              <a:rect l="l" t="t" r="r" b="b"/>
              <a:pathLst>
                <a:path w="7466330" h="443864">
                  <a:moveTo>
                    <a:pt x="7392161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39"/>
                  </a:lnTo>
                  <a:lnTo>
                    <a:pt x="21650" y="421833"/>
                  </a:lnTo>
                  <a:lnTo>
                    <a:pt x="45144" y="437674"/>
                  </a:lnTo>
                  <a:lnTo>
                    <a:pt x="73914" y="443483"/>
                  </a:lnTo>
                  <a:lnTo>
                    <a:pt x="7392161" y="443483"/>
                  </a:lnTo>
                  <a:lnTo>
                    <a:pt x="7420909" y="437674"/>
                  </a:lnTo>
                  <a:lnTo>
                    <a:pt x="7444406" y="421833"/>
                  </a:lnTo>
                  <a:lnTo>
                    <a:pt x="7460259" y="398339"/>
                  </a:lnTo>
                  <a:lnTo>
                    <a:pt x="7466076" y="369569"/>
                  </a:lnTo>
                  <a:lnTo>
                    <a:pt x="7466076" y="73913"/>
                  </a:lnTo>
                  <a:lnTo>
                    <a:pt x="7460259" y="45166"/>
                  </a:lnTo>
                  <a:lnTo>
                    <a:pt x="7444406" y="21669"/>
                  </a:lnTo>
                  <a:lnTo>
                    <a:pt x="7420909" y="5816"/>
                  </a:lnTo>
                  <a:lnTo>
                    <a:pt x="7392161" y="0"/>
                  </a:lnTo>
                  <a:close/>
                </a:path>
              </a:pathLst>
            </a:custGeom>
            <a:solidFill>
              <a:srgbClr val="4E9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8774" y="5211318"/>
              <a:ext cx="7466330" cy="443865"/>
            </a:xfrm>
            <a:custGeom>
              <a:avLst/>
              <a:gdLst/>
              <a:ahLst/>
              <a:cxnLst/>
              <a:rect l="l" t="t" r="r" b="b"/>
              <a:pathLst>
                <a:path w="746633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7392161" y="0"/>
                  </a:lnTo>
                  <a:lnTo>
                    <a:pt x="7420909" y="5816"/>
                  </a:lnTo>
                  <a:lnTo>
                    <a:pt x="7444406" y="21669"/>
                  </a:lnTo>
                  <a:lnTo>
                    <a:pt x="7460259" y="45166"/>
                  </a:lnTo>
                  <a:lnTo>
                    <a:pt x="7466076" y="73913"/>
                  </a:lnTo>
                  <a:lnTo>
                    <a:pt x="7466076" y="369569"/>
                  </a:lnTo>
                  <a:lnTo>
                    <a:pt x="7460259" y="398339"/>
                  </a:lnTo>
                  <a:lnTo>
                    <a:pt x="7444406" y="421833"/>
                  </a:lnTo>
                  <a:lnTo>
                    <a:pt x="7420909" y="437674"/>
                  </a:lnTo>
                  <a:lnTo>
                    <a:pt x="7392161" y="443483"/>
                  </a:lnTo>
                  <a:lnTo>
                    <a:pt x="73914" y="443483"/>
                  </a:lnTo>
                  <a:lnTo>
                    <a:pt x="45144" y="437674"/>
                  </a:lnTo>
                  <a:lnTo>
                    <a:pt x="21650" y="421833"/>
                  </a:lnTo>
                  <a:lnTo>
                    <a:pt x="5809" y="398339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45008" y="5879591"/>
            <a:ext cx="8027034" cy="624840"/>
            <a:chOff x="445008" y="5879591"/>
            <a:chExt cx="8027034" cy="624840"/>
          </a:xfrm>
        </p:grpSpPr>
        <p:sp>
          <p:nvSpPr>
            <p:cNvPr id="37" name="object 37"/>
            <p:cNvSpPr/>
            <p:nvPr/>
          </p:nvSpPr>
          <p:spPr>
            <a:xfrm>
              <a:off x="457962" y="6113525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2"/>
                  </a:moveTo>
                  <a:lnTo>
                    <a:pt x="8001000" y="37795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8774" y="5892545"/>
              <a:ext cx="7161530" cy="441959"/>
            </a:xfrm>
            <a:custGeom>
              <a:avLst/>
              <a:gdLst/>
              <a:ahLst/>
              <a:cxnLst/>
              <a:rect l="l" t="t" r="r" b="b"/>
              <a:pathLst>
                <a:path w="7161530" h="441960">
                  <a:moveTo>
                    <a:pt x="7087616" y="0"/>
                  </a:moveTo>
                  <a:lnTo>
                    <a:pt x="73660" y="0"/>
                  </a:lnTo>
                  <a:lnTo>
                    <a:pt x="44989" y="5789"/>
                  </a:lnTo>
                  <a:lnTo>
                    <a:pt x="21575" y="21575"/>
                  </a:lnTo>
                  <a:lnTo>
                    <a:pt x="5789" y="44989"/>
                  </a:lnTo>
                  <a:lnTo>
                    <a:pt x="0" y="73659"/>
                  </a:lnTo>
                  <a:lnTo>
                    <a:pt x="0" y="368299"/>
                  </a:lnTo>
                  <a:lnTo>
                    <a:pt x="5789" y="396970"/>
                  </a:lnTo>
                  <a:lnTo>
                    <a:pt x="21575" y="420384"/>
                  </a:lnTo>
                  <a:lnTo>
                    <a:pt x="44989" y="436170"/>
                  </a:lnTo>
                  <a:lnTo>
                    <a:pt x="73660" y="441959"/>
                  </a:lnTo>
                  <a:lnTo>
                    <a:pt x="7087616" y="441959"/>
                  </a:lnTo>
                  <a:lnTo>
                    <a:pt x="7116270" y="436170"/>
                  </a:lnTo>
                  <a:lnTo>
                    <a:pt x="7139686" y="420384"/>
                  </a:lnTo>
                  <a:lnTo>
                    <a:pt x="7155481" y="396970"/>
                  </a:lnTo>
                  <a:lnTo>
                    <a:pt x="7161276" y="368299"/>
                  </a:lnTo>
                  <a:lnTo>
                    <a:pt x="7161276" y="73659"/>
                  </a:lnTo>
                  <a:lnTo>
                    <a:pt x="7155481" y="44989"/>
                  </a:lnTo>
                  <a:lnTo>
                    <a:pt x="7139685" y="21575"/>
                  </a:lnTo>
                  <a:lnTo>
                    <a:pt x="7116270" y="5789"/>
                  </a:lnTo>
                  <a:lnTo>
                    <a:pt x="708761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8774" y="5892545"/>
              <a:ext cx="7161530" cy="441959"/>
            </a:xfrm>
            <a:custGeom>
              <a:avLst/>
              <a:gdLst/>
              <a:ahLst/>
              <a:cxnLst/>
              <a:rect l="l" t="t" r="r" b="b"/>
              <a:pathLst>
                <a:path w="7161530" h="441960">
                  <a:moveTo>
                    <a:pt x="0" y="73659"/>
                  </a:moveTo>
                  <a:lnTo>
                    <a:pt x="5789" y="44989"/>
                  </a:lnTo>
                  <a:lnTo>
                    <a:pt x="21575" y="21575"/>
                  </a:lnTo>
                  <a:lnTo>
                    <a:pt x="44989" y="5789"/>
                  </a:lnTo>
                  <a:lnTo>
                    <a:pt x="73660" y="0"/>
                  </a:lnTo>
                  <a:lnTo>
                    <a:pt x="7087616" y="0"/>
                  </a:lnTo>
                  <a:lnTo>
                    <a:pt x="7116270" y="5789"/>
                  </a:lnTo>
                  <a:lnTo>
                    <a:pt x="7139685" y="21575"/>
                  </a:lnTo>
                  <a:lnTo>
                    <a:pt x="7155481" y="44989"/>
                  </a:lnTo>
                  <a:lnTo>
                    <a:pt x="7161276" y="73659"/>
                  </a:lnTo>
                  <a:lnTo>
                    <a:pt x="7161276" y="368299"/>
                  </a:lnTo>
                  <a:lnTo>
                    <a:pt x="7155481" y="396970"/>
                  </a:lnTo>
                  <a:lnTo>
                    <a:pt x="7139686" y="420384"/>
                  </a:lnTo>
                  <a:lnTo>
                    <a:pt x="7116270" y="436170"/>
                  </a:lnTo>
                  <a:lnTo>
                    <a:pt x="7087616" y="441959"/>
                  </a:lnTo>
                  <a:lnTo>
                    <a:pt x="73660" y="441959"/>
                  </a:lnTo>
                  <a:lnTo>
                    <a:pt x="44989" y="436170"/>
                  </a:lnTo>
                  <a:lnTo>
                    <a:pt x="21575" y="420384"/>
                  </a:lnTo>
                  <a:lnTo>
                    <a:pt x="5789" y="396970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8179" y="1210183"/>
            <a:ext cx="6842125" cy="512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sz="16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allocations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saved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instance.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instance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files,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CPU.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 marR="5080">
              <a:lnSpc>
                <a:spcPts val="175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Server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2012.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instances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isolation.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customized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requirement.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permissions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granted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on individual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basis.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 marR="83185">
              <a:lnSpc>
                <a:spcPts val="175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also be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allocated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accordingly,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allowed.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 marR="132080">
              <a:lnSpc>
                <a:spcPts val="175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bigger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sub-containers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databases,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options,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objects,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so 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SQL</a:t>
            </a:r>
            <a:r>
              <a:rPr spc="-15" dirty="0"/>
              <a:t> </a:t>
            </a:r>
            <a:r>
              <a:rPr spc="-5" dirty="0"/>
              <a:t>Server</a:t>
            </a:r>
            <a:r>
              <a:rPr spc="-25" dirty="0"/>
              <a:t> </a:t>
            </a:r>
            <a:r>
              <a:rPr dirty="0"/>
              <a:t>2012/</a:t>
            </a:r>
            <a:r>
              <a:rPr spc="-5" dirty="0"/>
              <a:t> Session</a:t>
            </a:r>
            <a:r>
              <a:rPr dirty="0"/>
              <a:t> 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2219</Words>
  <Application>Microsoft Office PowerPoint</Application>
  <PresentationFormat>On-screen Show (4:3)</PresentationFormat>
  <Paragraphs>454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Courier New</vt:lpstr>
      <vt:lpstr>Palatino Linotype</vt:lpstr>
      <vt:lpstr>Tahoma</vt:lpstr>
      <vt:lpstr>Times New Roman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XP</dc:title>
  <dc:creator>Aptech Limited</dc:creator>
  <cp:lastModifiedBy>Microsoft account</cp:lastModifiedBy>
  <cp:revision>1</cp:revision>
  <dcterms:created xsi:type="dcterms:W3CDTF">2022-01-07T14:41:43Z</dcterms:created>
  <dcterms:modified xsi:type="dcterms:W3CDTF">2022-01-08T11:12:39Z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