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7530" y="6624015"/>
            <a:ext cx="13176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162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4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0836" y="3744848"/>
            <a:ext cx="1833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SQL</a:t>
            </a:r>
            <a:r>
              <a:rPr sz="2800" b="1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Azure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492" y="294386"/>
            <a:ext cx="3640632" cy="3243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00364" y="1607756"/>
            <a:ext cx="6798945" cy="775970"/>
            <a:chOff x="1900364" y="1607756"/>
            <a:chExt cx="6798945" cy="775970"/>
          </a:xfrm>
        </p:grpSpPr>
        <p:sp>
          <p:nvSpPr>
            <p:cNvPr id="9" name="object 9"/>
            <p:cNvSpPr/>
            <p:nvPr/>
          </p:nvSpPr>
          <p:spPr>
            <a:xfrm>
              <a:off x="1913381" y="1620774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647687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6647687" y="749807"/>
                  </a:lnTo>
                  <a:lnTo>
                    <a:pt x="6696307" y="739979"/>
                  </a:lnTo>
                  <a:lnTo>
                    <a:pt x="6736032" y="713184"/>
                  </a:lnTo>
                  <a:lnTo>
                    <a:pt x="6762827" y="673459"/>
                  </a:lnTo>
                  <a:lnTo>
                    <a:pt x="6772656" y="624839"/>
                  </a:lnTo>
                  <a:lnTo>
                    <a:pt x="6772656" y="124967"/>
                  </a:lnTo>
                  <a:lnTo>
                    <a:pt x="6762827" y="76348"/>
                  </a:lnTo>
                  <a:lnTo>
                    <a:pt x="6736032" y="36623"/>
                  </a:lnTo>
                  <a:lnTo>
                    <a:pt x="6696307" y="9828"/>
                  </a:lnTo>
                  <a:lnTo>
                    <a:pt x="6647687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381" y="1620774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772656" y="124967"/>
                  </a:moveTo>
                  <a:lnTo>
                    <a:pt x="6772656" y="624839"/>
                  </a:lnTo>
                  <a:lnTo>
                    <a:pt x="6762827" y="673459"/>
                  </a:lnTo>
                  <a:lnTo>
                    <a:pt x="6736032" y="713184"/>
                  </a:lnTo>
                  <a:lnTo>
                    <a:pt x="6696307" y="739979"/>
                  </a:lnTo>
                  <a:lnTo>
                    <a:pt x="6647687" y="749807"/>
                  </a:lnTo>
                  <a:lnTo>
                    <a:pt x="0" y="749807"/>
                  </a:lnTo>
                  <a:lnTo>
                    <a:pt x="0" y="0"/>
                  </a:lnTo>
                  <a:lnTo>
                    <a:pt x="6647687" y="0"/>
                  </a:lnTo>
                  <a:lnTo>
                    <a:pt x="6696307" y="9828"/>
                  </a:lnTo>
                  <a:lnTo>
                    <a:pt x="6736032" y="36623"/>
                  </a:lnTo>
                  <a:lnTo>
                    <a:pt x="6762827" y="76348"/>
                  </a:lnTo>
                  <a:lnTo>
                    <a:pt x="6772656" y="124967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8332" y="1756663"/>
            <a:ext cx="60191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-5" dirty="0">
                <a:latin typeface="Calibri"/>
                <a:cs typeface="Calibri"/>
              </a:rPr>
              <a:t> provides </a:t>
            </a:r>
            <a:r>
              <a:rPr sz="1400" spc="-10" dirty="0">
                <a:latin typeface="Calibri"/>
                <a:cs typeface="Calibri"/>
              </a:rPr>
              <a:t>several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similar</a:t>
            </a:r>
            <a:r>
              <a:rPr sz="1400" spc="-10" dirty="0">
                <a:latin typeface="Calibri"/>
                <a:cs typeface="Calibri"/>
              </a:rPr>
              <a:t> 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 </a:t>
            </a:r>
            <a:r>
              <a:rPr sz="1400" spc="-5" dirty="0">
                <a:latin typeface="Calibri"/>
                <a:cs typeface="Calibri"/>
              </a:rPr>
              <a:t>Server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lower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cost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compared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944" y="1513268"/>
            <a:ext cx="1481455" cy="963294"/>
            <a:chOff x="444944" y="1513268"/>
            <a:chExt cx="1481455" cy="963294"/>
          </a:xfrm>
        </p:grpSpPr>
        <p:sp>
          <p:nvSpPr>
            <p:cNvPr id="13" name="object 13"/>
            <p:cNvSpPr/>
            <p:nvPr/>
          </p:nvSpPr>
          <p:spPr>
            <a:xfrm>
              <a:off x="457961" y="1526285"/>
              <a:ext cx="1455420" cy="937260"/>
            </a:xfrm>
            <a:custGeom>
              <a:avLst/>
              <a:gdLst/>
              <a:ahLst/>
              <a:cxnLst/>
              <a:rect l="l" t="t" r="r" b="b"/>
              <a:pathLst>
                <a:path w="1455420" h="937260">
                  <a:moveTo>
                    <a:pt x="1299210" y="0"/>
                  </a:moveTo>
                  <a:lnTo>
                    <a:pt x="156210" y="0"/>
                  </a:lnTo>
                  <a:lnTo>
                    <a:pt x="106836" y="7967"/>
                  </a:lnTo>
                  <a:lnTo>
                    <a:pt x="63954" y="30150"/>
                  </a:lnTo>
                  <a:lnTo>
                    <a:pt x="30139" y="63971"/>
                  </a:lnTo>
                  <a:lnTo>
                    <a:pt x="7963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3" y="830409"/>
                  </a:lnTo>
                  <a:lnTo>
                    <a:pt x="30139" y="873288"/>
                  </a:lnTo>
                  <a:lnTo>
                    <a:pt x="63954" y="907109"/>
                  </a:lnTo>
                  <a:lnTo>
                    <a:pt x="106836" y="929292"/>
                  </a:lnTo>
                  <a:lnTo>
                    <a:pt x="156210" y="937260"/>
                  </a:lnTo>
                  <a:lnTo>
                    <a:pt x="1299210" y="937260"/>
                  </a:lnTo>
                  <a:lnTo>
                    <a:pt x="1348569" y="929292"/>
                  </a:lnTo>
                  <a:lnTo>
                    <a:pt x="1391448" y="907109"/>
                  </a:lnTo>
                  <a:lnTo>
                    <a:pt x="1425269" y="873288"/>
                  </a:lnTo>
                  <a:lnTo>
                    <a:pt x="1447452" y="830409"/>
                  </a:lnTo>
                  <a:lnTo>
                    <a:pt x="1455420" y="781050"/>
                  </a:lnTo>
                  <a:lnTo>
                    <a:pt x="1455420" y="156210"/>
                  </a:lnTo>
                  <a:lnTo>
                    <a:pt x="1447452" y="106850"/>
                  </a:lnTo>
                  <a:lnTo>
                    <a:pt x="1425269" y="63971"/>
                  </a:lnTo>
                  <a:lnTo>
                    <a:pt x="1391448" y="30150"/>
                  </a:lnTo>
                  <a:lnTo>
                    <a:pt x="1348569" y="7967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1" y="1526285"/>
              <a:ext cx="1455420" cy="937260"/>
            </a:xfrm>
            <a:custGeom>
              <a:avLst/>
              <a:gdLst/>
              <a:ahLst/>
              <a:cxnLst/>
              <a:rect l="l" t="t" r="r" b="b"/>
              <a:pathLst>
                <a:path w="1455420" h="937260">
                  <a:moveTo>
                    <a:pt x="0" y="156210"/>
                  </a:moveTo>
                  <a:lnTo>
                    <a:pt x="7963" y="106850"/>
                  </a:lnTo>
                  <a:lnTo>
                    <a:pt x="30139" y="63971"/>
                  </a:lnTo>
                  <a:lnTo>
                    <a:pt x="63954" y="30150"/>
                  </a:lnTo>
                  <a:lnTo>
                    <a:pt x="106836" y="7967"/>
                  </a:lnTo>
                  <a:lnTo>
                    <a:pt x="156210" y="0"/>
                  </a:lnTo>
                  <a:lnTo>
                    <a:pt x="1299210" y="0"/>
                  </a:lnTo>
                  <a:lnTo>
                    <a:pt x="1348569" y="7967"/>
                  </a:lnTo>
                  <a:lnTo>
                    <a:pt x="1391448" y="30150"/>
                  </a:lnTo>
                  <a:lnTo>
                    <a:pt x="1425269" y="63971"/>
                  </a:lnTo>
                  <a:lnTo>
                    <a:pt x="1447452" y="106850"/>
                  </a:lnTo>
                  <a:lnTo>
                    <a:pt x="1455420" y="156210"/>
                  </a:lnTo>
                  <a:lnTo>
                    <a:pt x="1455420" y="781050"/>
                  </a:lnTo>
                  <a:lnTo>
                    <a:pt x="1447452" y="830409"/>
                  </a:lnTo>
                  <a:lnTo>
                    <a:pt x="1425269" y="873288"/>
                  </a:lnTo>
                  <a:lnTo>
                    <a:pt x="1391448" y="907109"/>
                  </a:lnTo>
                  <a:lnTo>
                    <a:pt x="1348569" y="929292"/>
                  </a:lnTo>
                  <a:lnTo>
                    <a:pt x="1299210" y="937260"/>
                  </a:lnTo>
                  <a:lnTo>
                    <a:pt x="156210" y="937260"/>
                  </a:lnTo>
                  <a:lnTo>
                    <a:pt x="106836" y="929292"/>
                  </a:lnTo>
                  <a:lnTo>
                    <a:pt x="63954" y="907109"/>
                  </a:lnTo>
                  <a:lnTo>
                    <a:pt x="30139" y="873288"/>
                  </a:lnTo>
                  <a:lnTo>
                    <a:pt x="7963" y="830409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3988" y="1854200"/>
            <a:ext cx="8204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00364" y="2590736"/>
            <a:ext cx="6798945" cy="775970"/>
            <a:chOff x="1900364" y="2590736"/>
            <a:chExt cx="6798945" cy="775970"/>
          </a:xfrm>
        </p:grpSpPr>
        <p:sp>
          <p:nvSpPr>
            <p:cNvPr id="17" name="object 17"/>
            <p:cNvSpPr/>
            <p:nvPr/>
          </p:nvSpPr>
          <p:spPr>
            <a:xfrm>
              <a:off x="1913381" y="2603753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647687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6647687" y="749807"/>
                  </a:lnTo>
                  <a:lnTo>
                    <a:pt x="6696307" y="739979"/>
                  </a:lnTo>
                  <a:lnTo>
                    <a:pt x="6736032" y="713184"/>
                  </a:lnTo>
                  <a:lnTo>
                    <a:pt x="6762827" y="673459"/>
                  </a:lnTo>
                  <a:lnTo>
                    <a:pt x="6772656" y="624839"/>
                  </a:lnTo>
                  <a:lnTo>
                    <a:pt x="6772656" y="124967"/>
                  </a:lnTo>
                  <a:lnTo>
                    <a:pt x="6762827" y="76348"/>
                  </a:lnTo>
                  <a:lnTo>
                    <a:pt x="6736032" y="36623"/>
                  </a:lnTo>
                  <a:lnTo>
                    <a:pt x="6696307" y="9828"/>
                  </a:lnTo>
                  <a:lnTo>
                    <a:pt x="6647687" y="0"/>
                  </a:lnTo>
                  <a:close/>
                </a:path>
              </a:pathLst>
            </a:custGeom>
            <a:solidFill>
              <a:srgbClr val="D3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3381" y="2603753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772656" y="124967"/>
                  </a:moveTo>
                  <a:lnTo>
                    <a:pt x="6772656" y="624839"/>
                  </a:lnTo>
                  <a:lnTo>
                    <a:pt x="6762827" y="673459"/>
                  </a:lnTo>
                  <a:lnTo>
                    <a:pt x="6736032" y="713184"/>
                  </a:lnTo>
                  <a:lnTo>
                    <a:pt x="6696307" y="739979"/>
                  </a:lnTo>
                  <a:lnTo>
                    <a:pt x="6647687" y="749807"/>
                  </a:lnTo>
                  <a:lnTo>
                    <a:pt x="0" y="749807"/>
                  </a:lnTo>
                  <a:lnTo>
                    <a:pt x="0" y="0"/>
                  </a:lnTo>
                  <a:lnTo>
                    <a:pt x="6647687" y="0"/>
                  </a:lnTo>
                  <a:lnTo>
                    <a:pt x="6696307" y="9828"/>
                  </a:lnTo>
                  <a:lnTo>
                    <a:pt x="6736032" y="36623"/>
                  </a:lnTo>
                  <a:lnTo>
                    <a:pt x="6762827" y="76348"/>
                  </a:lnTo>
                  <a:lnTo>
                    <a:pt x="6772656" y="124967"/>
                  </a:lnTo>
                  <a:close/>
                </a:path>
              </a:pathLst>
            </a:custGeom>
            <a:ln w="25908">
              <a:solidFill>
                <a:srgbClr val="D3D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48332" y="2711297"/>
            <a:ext cx="4997450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TDS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on-premises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5" dirty="0">
                <a:latin typeface="Calibri"/>
                <a:cs typeface="Calibri"/>
              </a:rPr>
              <a:t> Server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databases</a:t>
            </a:r>
            <a:r>
              <a:rPr sz="1400" spc="-10" dirty="0">
                <a:latin typeface="Calibri"/>
                <a:cs typeface="Calibri"/>
              </a:rPr>
              <a:t> 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libraries.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Hence,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familiar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TDS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its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4944" y="2497772"/>
            <a:ext cx="1481455" cy="963294"/>
            <a:chOff x="444944" y="2497772"/>
            <a:chExt cx="1481455" cy="963294"/>
          </a:xfrm>
        </p:grpSpPr>
        <p:sp>
          <p:nvSpPr>
            <p:cNvPr id="21" name="object 21"/>
            <p:cNvSpPr/>
            <p:nvPr/>
          </p:nvSpPr>
          <p:spPr>
            <a:xfrm>
              <a:off x="457961" y="2510790"/>
              <a:ext cx="1455420" cy="937260"/>
            </a:xfrm>
            <a:custGeom>
              <a:avLst/>
              <a:gdLst/>
              <a:ahLst/>
              <a:cxnLst/>
              <a:rect l="l" t="t" r="r" b="b"/>
              <a:pathLst>
                <a:path w="1455420" h="937260">
                  <a:moveTo>
                    <a:pt x="1299210" y="0"/>
                  </a:moveTo>
                  <a:lnTo>
                    <a:pt x="156210" y="0"/>
                  </a:lnTo>
                  <a:lnTo>
                    <a:pt x="106836" y="7967"/>
                  </a:lnTo>
                  <a:lnTo>
                    <a:pt x="63954" y="30150"/>
                  </a:lnTo>
                  <a:lnTo>
                    <a:pt x="30139" y="63971"/>
                  </a:lnTo>
                  <a:lnTo>
                    <a:pt x="7963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3" y="830409"/>
                  </a:lnTo>
                  <a:lnTo>
                    <a:pt x="30139" y="873288"/>
                  </a:lnTo>
                  <a:lnTo>
                    <a:pt x="63954" y="907109"/>
                  </a:lnTo>
                  <a:lnTo>
                    <a:pt x="106836" y="929292"/>
                  </a:lnTo>
                  <a:lnTo>
                    <a:pt x="156210" y="937260"/>
                  </a:lnTo>
                  <a:lnTo>
                    <a:pt x="1299210" y="937260"/>
                  </a:lnTo>
                  <a:lnTo>
                    <a:pt x="1348569" y="929292"/>
                  </a:lnTo>
                  <a:lnTo>
                    <a:pt x="1391448" y="907109"/>
                  </a:lnTo>
                  <a:lnTo>
                    <a:pt x="1425269" y="873288"/>
                  </a:lnTo>
                  <a:lnTo>
                    <a:pt x="1447452" y="830409"/>
                  </a:lnTo>
                  <a:lnTo>
                    <a:pt x="1455420" y="781050"/>
                  </a:lnTo>
                  <a:lnTo>
                    <a:pt x="1455420" y="156210"/>
                  </a:lnTo>
                  <a:lnTo>
                    <a:pt x="1447452" y="106850"/>
                  </a:lnTo>
                  <a:lnTo>
                    <a:pt x="1425269" y="63971"/>
                  </a:lnTo>
                  <a:lnTo>
                    <a:pt x="1391448" y="30150"/>
                  </a:lnTo>
                  <a:lnTo>
                    <a:pt x="1348569" y="7967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685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1" y="2510790"/>
              <a:ext cx="1455420" cy="937260"/>
            </a:xfrm>
            <a:custGeom>
              <a:avLst/>
              <a:gdLst/>
              <a:ahLst/>
              <a:cxnLst/>
              <a:rect l="l" t="t" r="r" b="b"/>
              <a:pathLst>
                <a:path w="1455420" h="937260">
                  <a:moveTo>
                    <a:pt x="0" y="156210"/>
                  </a:moveTo>
                  <a:lnTo>
                    <a:pt x="7963" y="106850"/>
                  </a:lnTo>
                  <a:lnTo>
                    <a:pt x="30139" y="63971"/>
                  </a:lnTo>
                  <a:lnTo>
                    <a:pt x="63954" y="30150"/>
                  </a:lnTo>
                  <a:lnTo>
                    <a:pt x="106836" y="7967"/>
                  </a:lnTo>
                  <a:lnTo>
                    <a:pt x="156210" y="0"/>
                  </a:lnTo>
                  <a:lnTo>
                    <a:pt x="1299210" y="0"/>
                  </a:lnTo>
                  <a:lnTo>
                    <a:pt x="1348569" y="7967"/>
                  </a:lnTo>
                  <a:lnTo>
                    <a:pt x="1391448" y="30150"/>
                  </a:lnTo>
                  <a:lnTo>
                    <a:pt x="1425269" y="63971"/>
                  </a:lnTo>
                  <a:lnTo>
                    <a:pt x="1447452" y="106850"/>
                  </a:lnTo>
                  <a:lnTo>
                    <a:pt x="1455420" y="156210"/>
                  </a:lnTo>
                  <a:lnTo>
                    <a:pt x="1455420" y="781050"/>
                  </a:lnTo>
                  <a:lnTo>
                    <a:pt x="1447452" y="830409"/>
                  </a:lnTo>
                  <a:lnTo>
                    <a:pt x="1425269" y="873288"/>
                  </a:lnTo>
                  <a:lnTo>
                    <a:pt x="1391448" y="907109"/>
                  </a:lnTo>
                  <a:lnTo>
                    <a:pt x="1348569" y="929292"/>
                  </a:lnTo>
                  <a:lnTo>
                    <a:pt x="1299210" y="937260"/>
                  </a:lnTo>
                  <a:lnTo>
                    <a:pt x="156210" y="937260"/>
                  </a:lnTo>
                  <a:lnTo>
                    <a:pt x="106836" y="929292"/>
                  </a:lnTo>
                  <a:lnTo>
                    <a:pt x="63954" y="907109"/>
                  </a:lnTo>
                  <a:lnTo>
                    <a:pt x="30139" y="873288"/>
                  </a:lnTo>
                  <a:lnTo>
                    <a:pt x="7963" y="830409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0168" y="2838450"/>
            <a:ext cx="9893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TDS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00364" y="3575240"/>
            <a:ext cx="6798945" cy="775970"/>
            <a:chOff x="1900364" y="3575240"/>
            <a:chExt cx="6798945" cy="775970"/>
          </a:xfrm>
        </p:grpSpPr>
        <p:sp>
          <p:nvSpPr>
            <p:cNvPr id="25" name="object 25"/>
            <p:cNvSpPr/>
            <p:nvPr/>
          </p:nvSpPr>
          <p:spPr>
            <a:xfrm>
              <a:off x="1913381" y="3588258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647687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6647687" y="749807"/>
                  </a:lnTo>
                  <a:lnTo>
                    <a:pt x="6696307" y="739979"/>
                  </a:lnTo>
                  <a:lnTo>
                    <a:pt x="6736032" y="713184"/>
                  </a:lnTo>
                  <a:lnTo>
                    <a:pt x="6762827" y="673459"/>
                  </a:lnTo>
                  <a:lnTo>
                    <a:pt x="6772656" y="624839"/>
                  </a:lnTo>
                  <a:lnTo>
                    <a:pt x="6772656" y="124967"/>
                  </a:lnTo>
                  <a:lnTo>
                    <a:pt x="6762827" y="76348"/>
                  </a:lnTo>
                  <a:lnTo>
                    <a:pt x="6736032" y="36623"/>
                  </a:lnTo>
                  <a:lnTo>
                    <a:pt x="6696307" y="9828"/>
                  </a:lnTo>
                  <a:lnTo>
                    <a:pt x="6647687" y="0"/>
                  </a:lnTo>
                  <a:close/>
                </a:path>
              </a:pathLst>
            </a:custGeom>
            <a:solidFill>
              <a:srgbClr val="D1D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3381" y="3588258"/>
              <a:ext cx="6772909" cy="749935"/>
            </a:xfrm>
            <a:custGeom>
              <a:avLst/>
              <a:gdLst/>
              <a:ahLst/>
              <a:cxnLst/>
              <a:rect l="l" t="t" r="r" b="b"/>
              <a:pathLst>
                <a:path w="6772909" h="749935">
                  <a:moveTo>
                    <a:pt x="6772656" y="124967"/>
                  </a:moveTo>
                  <a:lnTo>
                    <a:pt x="6772656" y="624839"/>
                  </a:lnTo>
                  <a:lnTo>
                    <a:pt x="6762827" y="673459"/>
                  </a:lnTo>
                  <a:lnTo>
                    <a:pt x="6736032" y="713184"/>
                  </a:lnTo>
                  <a:lnTo>
                    <a:pt x="6696307" y="739979"/>
                  </a:lnTo>
                  <a:lnTo>
                    <a:pt x="6647687" y="749807"/>
                  </a:lnTo>
                  <a:lnTo>
                    <a:pt x="0" y="749807"/>
                  </a:lnTo>
                  <a:lnTo>
                    <a:pt x="0" y="0"/>
                  </a:lnTo>
                  <a:lnTo>
                    <a:pt x="6647687" y="0"/>
                  </a:lnTo>
                  <a:lnTo>
                    <a:pt x="6696307" y="9828"/>
                  </a:lnTo>
                  <a:lnTo>
                    <a:pt x="6736032" y="36623"/>
                  </a:lnTo>
                  <a:lnTo>
                    <a:pt x="6762827" y="76348"/>
                  </a:lnTo>
                  <a:lnTo>
                    <a:pt x="6772656" y="124967"/>
                  </a:lnTo>
                  <a:close/>
                </a:path>
              </a:pathLst>
            </a:custGeom>
            <a:ln w="25908">
              <a:solidFill>
                <a:srgbClr val="D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48332" y="3500094"/>
            <a:ext cx="6058535" cy="87121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 algn="just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SQL</a:t>
            </a:r>
            <a:r>
              <a:rPr sz="1400" spc="-10" dirty="0">
                <a:latin typeface="Calibri"/>
                <a:cs typeface="Calibri"/>
              </a:rPr>
              <a:t> Azure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copies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spc="-10" dirty="0">
                <a:latin typeface="Calibri"/>
                <a:cs typeface="Calibri"/>
              </a:rPr>
              <a:t>different physical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locations.</a:t>
            </a:r>
            <a:endParaRPr sz="1400">
              <a:latin typeface="Calibri"/>
              <a:cs typeface="Calibri"/>
            </a:endParaRPr>
          </a:p>
          <a:p>
            <a:pPr marL="127000" marR="5080" indent="-114300" algn="just">
              <a:lnSpc>
                <a:spcPct val="91800"/>
              </a:lnSpc>
              <a:spcBef>
                <a:spcPts val="245"/>
              </a:spcBef>
              <a:buChar char="•"/>
              <a:tabLst>
                <a:tab pos="127000" algn="l"/>
              </a:tabLst>
            </a:pPr>
            <a:r>
              <a:rPr sz="1400" spc="-15" dirty="0">
                <a:latin typeface="Calibri"/>
                <a:cs typeface="Calibri"/>
              </a:rPr>
              <a:t>Even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10" dirty="0">
                <a:latin typeface="Calibri"/>
                <a:cs typeface="Calibri"/>
              </a:rPr>
              <a:t>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0" dirty="0">
                <a:latin typeface="Calibri"/>
                <a:cs typeface="Calibri"/>
              </a:rPr>
              <a:t>hardware failure </a:t>
            </a:r>
            <a:r>
              <a:rPr sz="1400" spc="-5" dirty="0">
                <a:latin typeface="Calibri"/>
                <a:cs typeface="Calibri"/>
              </a:rPr>
              <a:t>due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heavy </a:t>
            </a:r>
            <a:r>
              <a:rPr sz="1400" spc="-10" dirty="0">
                <a:latin typeface="Calibri"/>
                <a:cs typeface="Calibri"/>
              </a:rPr>
              <a:t>usage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excessive </a:t>
            </a:r>
            <a:r>
              <a:rPr sz="1400" spc="-5" dirty="0">
                <a:latin typeface="Calibri"/>
                <a:cs typeface="Calibri"/>
              </a:rPr>
              <a:t>load, </a:t>
            </a:r>
            <a:r>
              <a:rPr sz="1400" dirty="0">
                <a:latin typeface="Calibri"/>
                <a:cs typeface="Calibri"/>
              </a:rPr>
              <a:t>SQL </a:t>
            </a:r>
            <a:r>
              <a:rPr sz="1400" spc="-10" dirty="0">
                <a:latin typeface="Calibri"/>
                <a:cs typeface="Calibri"/>
              </a:rPr>
              <a:t>Azure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helps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maintain the business operations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providing availability of </a:t>
            </a:r>
            <a:r>
              <a:rPr sz="1400" spc="-10" dirty="0">
                <a:latin typeface="Calibri"/>
                <a:cs typeface="Calibri"/>
              </a:rPr>
              <a:t>data through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spc="-10" dirty="0">
                <a:latin typeface="Calibri"/>
                <a:cs typeface="Calibri"/>
              </a:rPr>
              <a:t>physical</a:t>
            </a:r>
            <a:r>
              <a:rPr sz="1400" spc="-5" dirty="0">
                <a:latin typeface="Calibri"/>
                <a:cs typeface="Calibri"/>
              </a:rPr>
              <a:t> locations.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4944" y="3491420"/>
            <a:ext cx="1481455" cy="962025"/>
            <a:chOff x="444944" y="3491420"/>
            <a:chExt cx="1481455" cy="962025"/>
          </a:xfrm>
        </p:grpSpPr>
        <p:sp>
          <p:nvSpPr>
            <p:cNvPr id="29" name="object 29"/>
            <p:cNvSpPr/>
            <p:nvPr/>
          </p:nvSpPr>
          <p:spPr>
            <a:xfrm>
              <a:off x="457961" y="3504438"/>
              <a:ext cx="1455420" cy="935990"/>
            </a:xfrm>
            <a:custGeom>
              <a:avLst/>
              <a:gdLst/>
              <a:ahLst/>
              <a:cxnLst/>
              <a:rect l="l" t="t" r="r" b="b"/>
              <a:pathLst>
                <a:path w="1455420" h="935989">
                  <a:moveTo>
                    <a:pt x="1299464" y="0"/>
                  </a:moveTo>
                  <a:lnTo>
                    <a:pt x="155956" y="0"/>
                  </a:lnTo>
                  <a:lnTo>
                    <a:pt x="106662" y="7953"/>
                  </a:lnTo>
                  <a:lnTo>
                    <a:pt x="63850" y="30097"/>
                  </a:lnTo>
                  <a:lnTo>
                    <a:pt x="30090" y="63861"/>
                  </a:lnTo>
                  <a:lnTo>
                    <a:pt x="7950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0" y="829064"/>
                  </a:lnTo>
                  <a:lnTo>
                    <a:pt x="30090" y="871874"/>
                  </a:lnTo>
                  <a:lnTo>
                    <a:pt x="63850" y="905638"/>
                  </a:lnTo>
                  <a:lnTo>
                    <a:pt x="106662" y="927782"/>
                  </a:lnTo>
                  <a:lnTo>
                    <a:pt x="155956" y="935736"/>
                  </a:lnTo>
                  <a:lnTo>
                    <a:pt x="1299464" y="935736"/>
                  </a:lnTo>
                  <a:lnTo>
                    <a:pt x="1348748" y="927782"/>
                  </a:lnTo>
                  <a:lnTo>
                    <a:pt x="1391558" y="905638"/>
                  </a:lnTo>
                  <a:lnTo>
                    <a:pt x="1425322" y="871874"/>
                  </a:lnTo>
                  <a:lnTo>
                    <a:pt x="1447466" y="829064"/>
                  </a:lnTo>
                  <a:lnTo>
                    <a:pt x="1455420" y="779780"/>
                  </a:lnTo>
                  <a:lnTo>
                    <a:pt x="1455420" y="155956"/>
                  </a:lnTo>
                  <a:lnTo>
                    <a:pt x="1447466" y="106671"/>
                  </a:lnTo>
                  <a:lnTo>
                    <a:pt x="1425322" y="63861"/>
                  </a:lnTo>
                  <a:lnTo>
                    <a:pt x="1391558" y="30097"/>
                  </a:lnTo>
                  <a:lnTo>
                    <a:pt x="1348748" y="7953"/>
                  </a:lnTo>
                  <a:lnTo>
                    <a:pt x="1299464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1" y="3504438"/>
              <a:ext cx="1455420" cy="935990"/>
            </a:xfrm>
            <a:custGeom>
              <a:avLst/>
              <a:gdLst/>
              <a:ahLst/>
              <a:cxnLst/>
              <a:rect l="l" t="t" r="r" b="b"/>
              <a:pathLst>
                <a:path w="1455420" h="935989">
                  <a:moveTo>
                    <a:pt x="0" y="155956"/>
                  </a:moveTo>
                  <a:lnTo>
                    <a:pt x="7950" y="106671"/>
                  </a:lnTo>
                  <a:lnTo>
                    <a:pt x="30090" y="63861"/>
                  </a:lnTo>
                  <a:lnTo>
                    <a:pt x="63850" y="30097"/>
                  </a:lnTo>
                  <a:lnTo>
                    <a:pt x="106662" y="7953"/>
                  </a:lnTo>
                  <a:lnTo>
                    <a:pt x="155956" y="0"/>
                  </a:lnTo>
                  <a:lnTo>
                    <a:pt x="1299464" y="0"/>
                  </a:lnTo>
                  <a:lnTo>
                    <a:pt x="1348748" y="7953"/>
                  </a:lnTo>
                  <a:lnTo>
                    <a:pt x="1391558" y="30097"/>
                  </a:lnTo>
                  <a:lnTo>
                    <a:pt x="1425322" y="63861"/>
                  </a:lnTo>
                  <a:lnTo>
                    <a:pt x="1447466" y="106671"/>
                  </a:lnTo>
                  <a:lnTo>
                    <a:pt x="1455420" y="155956"/>
                  </a:lnTo>
                  <a:lnTo>
                    <a:pt x="1455420" y="779780"/>
                  </a:lnTo>
                  <a:lnTo>
                    <a:pt x="1447466" y="829064"/>
                  </a:lnTo>
                  <a:lnTo>
                    <a:pt x="1425322" y="871874"/>
                  </a:lnTo>
                  <a:lnTo>
                    <a:pt x="1391558" y="905638"/>
                  </a:lnTo>
                  <a:lnTo>
                    <a:pt x="1348748" y="927782"/>
                  </a:lnTo>
                  <a:lnTo>
                    <a:pt x="1299464" y="935736"/>
                  </a:lnTo>
                  <a:lnTo>
                    <a:pt x="155956" y="935736"/>
                  </a:lnTo>
                  <a:lnTo>
                    <a:pt x="106662" y="927782"/>
                  </a:lnTo>
                  <a:lnTo>
                    <a:pt x="63850" y="905638"/>
                  </a:lnTo>
                  <a:lnTo>
                    <a:pt x="30090" y="871874"/>
                  </a:lnTo>
                  <a:lnTo>
                    <a:pt x="7950" y="829064"/>
                  </a:lnTo>
                  <a:lnTo>
                    <a:pt x="0" y="779780"/>
                  </a:lnTo>
                  <a:lnTo>
                    <a:pt x="0" y="1559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656" y="3636390"/>
            <a:ext cx="79946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algn="ctr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Auto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tic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failover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68360" y="4559744"/>
            <a:ext cx="6832600" cy="775970"/>
            <a:chOff x="1868360" y="4559744"/>
            <a:chExt cx="6832600" cy="775970"/>
          </a:xfrm>
        </p:grpSpPr>
        <p:sp>
          <p:nvSpPr>
            <p:cNvPr id="33" name="object 33"/>
            <p:cNvSpPr/>
            <p:nvPr/>
          </p:nvSpPr>
          <p:spPr>
            <a:xfrm>
              <a:off x="1881378" y="4572762"/>
              <a:ext cx="6806565" cy="749935"/>
            </a:xfrm>
            <a:custGeom>
              <a:avLst/>
              <a:gdLst/>
              <a:ahLst/>
              <a:cxnLst/>
              <a:rect l="l" t="t" r="r" b="b"/>
              <a:pathLst>
                <a:path w="6806565" h="749935">
                  <a:moveTo>
                    <a:pt x="6681215" y="0"/>
                  </a:moveTo>
                  <a:lnTo>
                    <a:pt x="0" y="0"/>
                  </a:lnTo>
                  <a:lnTo>
                    <a:pt x="0" y="749808"/>
                  </a:lnTo>
                  <a:lnTo>
                    <a:pt x="6681215" y="749808"/>
                  </a:lnTo>
                  <a:lnTo>
                    <a:pt x="6729835" y="739979"/>
                  </a:lnTo>
                  <a:lnTo>
                    <a:pt x="6769560" y="713184"/>
                  </a:lnTo>
                  <a:lnTo>
                    <a:pt x="6796355" y="673459"/>
                  </a:lnTo>
                  <a:lnTo>
                    <a:pt x="6806183" y="624840"/>
                  </a:lnTo>
                  <a:lnTo>
                    <a:pt x="6806183" y="124968"/>
                  </a:lnTo>
                  <a:lnTo>
                    <a:pt x="6796355" y="76348"/>
                  </a:lnTo>
                  <a:lnTo>
                    <a:pt x="6769560" y="36623"/>
                  </a:lnTo>
                  <a:lnTo>
                    <a:pt x="6729835" y="9828"/>
                  </a:lnTo>
                  <a:lnTo>
                    <a:pt x="6681215" y="0"/>
                  </a:lnTo>
                  <a:close/>
                </a:path>
              </a:pathLst>
            </a:custGeom>
            <a:solidFill>
              <a:srgbClr val="D0D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1378" y="4572762"/>
              <a:ext cx="6806565" cy="749935"/>
            </a:xfrm>
            <a:custGeom>
              <a:avLst/>
              <a:gdLst/>
              <a:ahLst/>
              <a:cxnLst/>
              <a:rect l="l" t="t" r="r" b="b"/>
              <a:pathLst>
                <a:path w="6806565" h="749935">
                  <a:moveTo>
                    <a:pt x="6806183" y="124968"/>
                  </a:moveTo>
                  <a:lnTo>
                    <a:pt x="6806183" y="624840"/>
                  </a:lnTo>
                  <a:lnTo>
                    <a:pt x="6796355" y="673459"/>
                  </a:lnTo>
                  <a:lnTo>
                    <a:pt x="6769560" y="713184"/>
                  </a:lnTo>
                  <a:lnTo>
                    <a:pt x="6729835" y="739979"/>
                  </a:lnTo>
                  <a:lnTo>
                    <a:pt x="6681215" y="749808"/>
                  </a:lnTo>
                  <a:lnTo>
                    <a:pt x="0" y="749808"/>
                  </a:lnTo>
                  <a:lnTo>
                    <a:pt x="0" y="0"/>
                  </a:lnTo>
                  <a:lnTo>
                    <a:pt x="6681215" y="0"/>
                  </a:lnTo>
                  <a:lnTo>
                    <a:pt x="6729835" y="9828"/>
                  </a:lnTo>
                  <a:lnTo>
                    <a:pt x="6769560" y="36623"/>
                  </a:lnTo>
                  <a:lnTo>
                    <a:pt x="6796355" y="76348"/>
                  </a:lnTo>
                  <a:lnTo>
                    <a:pt x="6806183" y="124968"/>
                  </a:lnTo>
                  <a:close/>
                </a:path>
              </a:pathLst>
            </a:custGeom>
            <a:ln w="25908">
              <a:solidFill>
                <a:srgbClr val="D0DB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15692" y="4708905"/>
            <a:ext cx="59270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15" dirty="0">
                <a:latin typeface="Calibri"/>
                <a:cs typeface="Calibri"/>
              </a:rPr>
              <a:t>Even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small </a:t>
            </a:r>
            <a:r>
              <a:rPr sz="1400" spc="-10" dirty="0">
                <a:latin typeface="Calibri"/>
                <a:cs typeface="Calibri"/>
              </a:rPr>
              <a:t>organizations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the pricing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storage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capacity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organization.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4944" y="4465256"/>
            <a:ext cx="1449705" cy="963294"/>
            <a:chOff x="444944" y="4465256"/>
            <a:chExt cx="1449705" cy="963294"/>
          </a:xfrm>
        </p:grpSpPr>
        <p:sp>
          <p:nvSpPr>
            <p:cNvPr id="37" name="object 37"/>
            <p:cNvSpPr/>
            <p:nvPr/>
          </p:nvSpPr>
          <p:spPr>
            <a:xfrm>
              <a:off x="457961" y="4478274"/>
              <a:ext cx="1423670" cy="937260"/>
            </a:xfrm>
            <a:custGeom>
              <a:avLst/>
              <a:gdLst/>
              <a:ahLst/>
              <a:cxnLst/>
              <a:rect l="l" t="t" r="r" b="b"/>
              <a:pathLst>
                <a:path w="1423670" h="937260">
                  <a:moveTo>
                    <a:pt x="1267206" y="0"/>
                  </a:moveTo>
                  <a:lnTo>
                    <a:pt x="156210" y="0"/>
                  </a:lnTo>
                  <a:lnTo>
                    <a:pt x="106836" y="7967"/>
                  </a:lnTo>
                  <a:lnTo>
                    <a:pt x="63954" y="30150"/>
                  </a:lnTo>
                  <a:lnTo>
                    <a:pt x="30139" y="63971"/>
                  </a:lnTo>
                  <a:lnTo>
                    <a:pt x="7963" y="106850"/>
                  </a:lnTo>
                  <a:lnTo>
                    <a:pt x="0" y="156209"/>
                  </a:lnTo>
                  <a:lnTo>
                    <a:pt x="0" y="781049"/>
                  </a:lnTo>
                  <a:lnTo>
                    <a:pt x="7963" y="830409"/>
                  </a:lnTo>
                  <a:lnTo>
                    <a:pt x="30139" y="873288"/>
                  </a:lnTo>
                  <a:lnTo>
                    <a:pt x="63954" y="907109"/>
                  </a:lnTo>
                  <a:lnTo>
                    <a:pt x="106836" y="929292"/>
                  </a:lnTo>
                  <a:lnTo>
                    <a:pt x="156210" y="937259"/>
                  </a:lnTo>
                  <a:lnTo>
                    <a:pt x="1267206" y="937259"/>
                  </a:lnTo>
                  <a:lnTo>
                    <a:pt x="1316565" y="929292"/>
                  </a:lnTo>
                  <a:lnTo>
                    <a:pt x="1359444" y="907109"/>
                  </a:lnTo>
                  <a:lnTo>
                    <a:pt x="1393265" y="873288"/>
                  </a:lnTo>
                  <a:lnTo>
                    <a:pt x="1415448" y="830409"/>
                  </a:lnTo>
                  <a:lnTo>
                    <a:pt x="1423416" y="781049"/>
                  </a:lnTo>
                  <a:lnTo>
                    <a:pt x="1423416" y="156209"/>
                  </a:lnTo>
                  <a:lnTo>
                    <a:pt x="1415448" y="106850"/>
                  </a:lnTo>
                  <a:lnTo>
                    <a:pt x="1393265" y="63971"/>
                  </a:lnTo>
                  <a:lnTo>
                    <a:pt x="1359444" y="30150"/>
                  </a:lnTo>
                  <a:lnTo>
                    <a:pt x="1316565" y="7967"/>
                  </a:lnTo>
                  <a:lnTo>
                    <a:pt x="1267206" y="0"/>
                  </a:lnTo>
                  <a:close/>
                </a:path>
              </a:pathLst>
            </a:custGeom>
            <a:solidFill>
              <a:srgbClr val="518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961" y="4478274"/>
              <a:ext cx="1423670" cy="937260"/>
            </a:xfrm>
            <a:custGeom>
              <a:avLst/>
              <a:gdLst/>
              <a:ahLst/>
              <a:cxnLst/>
              <a:rect l="l" t="t" r="r" b="b"/>
              <a:pathLst>
                <a:path w="1423670" h="937260">
                  <a:moveTo>
                    <a:pt x="0" y="156209"/>
                  </a:moveTo>
                  <a:lnTo>
                    <a:pt x="7963" y="106850"/>
                  </a:lnTo>
                  <a:lnTo>
                    <a:pt x="30139" y="63971"/>
                  </a:lnTo>
                  <a:lnTo>
                    <a:pt x="63954" y="30150"/>
                  </a:lnTo>
                  <a:lnTo>
                    <a:pt x="106836" y="7967"/>
                  </a:lnTo>
                  <a:lnTo>
                    <a:pt x="156210" y="0"/>
                  </a:lnTo>
                  <a:lnTo>
                    <a:pt x="1267206" y="0"/>
                  </a:lnTo>
                  <a:lnTo>
                    <a:pt x="1316565" y="7967"/>
                  </a:lnTo>
                  <a:lnTo>
                    <a:pt x="1359444" y="30150"/>
                  </a:lnTo>
                  <a:lnTo>
                    <a:pt x="1393265" y="63971"/>
                  </a:lnTo>
                  <a:lnTo>
                    <a:pt x="1415448" y="106850"/>
                  </a:lnTo>
                  <a:lnTo>
                    <a:pt x="1423416" y="156209"/>
                  </a:lnTo>
                  <a:lnTo>
                    <a:pt x="1423416" y="781049"/>
                  </a:lnTo>
                  <a:lnTo>
                    <a:pt x="1415448" y="830409"/>
                  </a:lnTo>
                  <a:lnTo>
                    <a:pt x="1393265" y="873288"/>
                  </a:lnTo>
                  <a:lnTo>
                    <a:pt x="1359444" y="907109"/>
                  </a:lnTo>
                  <a:lnTo>
                    <a:pt x="1316565" y="929292"/>
                  </a:lnTo>
                  <a:lnTo>
                    <a:pt x="1267206" y="937259"/>
                  </a:lnTo>
                  <a:lnTo>
                    <a:pt x="156210" y="937259"/>
                  </a:lnTo>
                  <a:lnTo>
                    <a:pt x="106836" y="929292"/>
                  </a:lnTo>
                  <a:lnTo>
                    <a:pt x="63954" y="907109"/>
                  </a:lnTo>
                  <a:lnTo>
                    <a:pt x="30139" y="873288"/>
                  </a:lnTo>
                  <a:lnTo>
                    <a:pt x="7963" y="830409"/>
                  </a:lnTo>
                  <a:lnTo>
                    <a:pt x="0" y="781049"/>
                  </a:lnTo>
                  <a:lnTo>
                    <a:pt x="0" y="15620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736" y="4708905"/>
            <a:ext cx="10115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4826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Flexibility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83600" y="5542724"/>
            <a:ext cx="6817359" cy="775970"/>
            <a:chOff x="1883600" y="5542724"/>
            <a:chExt cx="6817359" cy="775970"/>
          </a:xfrm>
        </p:grpSpPr>
        <p:sp>
          <p:nvSpPr>
            <p:cNvPr id="41" name="object 41"/>
            <p:cNvSpPr/>
            <p:nvPr/>
          </p:nvSpPr>
          <p:spPr>
            <a:xfrm>
              <a:off x="1896618" y="5555741"/>
              <a:ext cx="6791325" cy="749935"/>
            </a:xfrm>
            <a:custGeom>
              <a:avLst/>
              <a:gdLst/>
              <a:ahLst/>
              <a:cxnLst/>
              <a:rect l="l" t="t" r="r" b="b"/>
              <a:pathLst>
                <a:path w="6791325" h="749935">
                  <a:moveTo>
                    <a:pt x="6665976" y="0"/>
                  </a:moveTo>
                  <a:lnTo>
                    <a:pt x="0" y="0"/>
                  </a:lnTo>
                  <a:lnTo>
                    <a:pt x="0" y="749808"/>
                  </a:lnTo>
                  <a:lnTo>
                    <a:pt x="6665976" y="749808"/>
                  </a:lnTo>
                  <a:lnTo>
                    <a:pt x="6714595" y="739986"/>
                  </a:lnTo>
                  <a:lnTo>
                    <a:pt x="6754320" y="713203"/>
                  </a:lnTo>
                  <a:lnTo>
                    <a:pt x="6781115" y="673480"/>
                  </a:lnTo>
                  <a:lnTo>
                    <a:pt x="6790944" y="624840"/>
                  </a:lnTo>
                  <a:lnTo>
                    <a:pt x="6790944" y="124968"/>
                  </a:lnTo>
                  <a:lnTo>
                    <a:pt x="6781115" y="76327"/>
                  </a:lnTo>
                  <a:lnTo>
                    <a:pt x="6754320" y="36604"/>
                  </a:lnTo>
                  <a:lnTo>
                    <a:pt x="6714595" y="9821"/>
                  </a:lnTo>
                  <a:lnTo>
                    <a:pt x="6665976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6618" y="5555741"/>
              <a:ext cx="6791325" cy="749935"/>
            </a:xfrm>
            <a:custGeom>
              <a:avLst/>
              <a:gdLst/>
              <a:ahLst/>
              <a:cxnLst/>
              <a:rect l="l" t="t" r="r" b="b"/>
              <a:pathLst>
                <a:path w="6791325" h="749935">
                  <a:moveTo>
                    <a:pt x="6790944" y="124968"/>
                  </a:moveTo>
                  <a:lnTo>
                    <a:pt x="6790944" y="624840"/>
                  </a:lnTo>
                  <a:lnTo>
                    <a:pt x="6781115" y="673480"/>
                  </a:lnTo>
                  <a:lnTo>
                    <a:pt x="6754320" y="713203"/>
                  </a:lnTo>
                  <a:lnTo>
                    <a:pt x="6714595" y="739986"/>
                  </a:lnTo>
                  <a:lnTo>
                    <a:pt x="6665976" y="749808"/>
                  </a:lnTo>
                  <a:lnTo>
                    <a:pt x="0" y="749808"/>
                  </a:lnTo>
                  <a:lnTo>
                    <a:pt x="0" y="0"/>
                  </a:lnTo>
                  <a:lnTo>
                    <a:pt x="6665976" y="0"/>
                  </a:lnTo>
                  <a:lnTo>
                    <a:pt x="6714595" y="9821"/>
                  </a:lnTo>
                  <a:lnTo>
                    <a:pt x="6754320" y="36604"/>
                  </a:lnTo>
                  <a:lnTo>
                    <a:pt x="6781115" y="76327"/>
                  </a:lnTo>
                  <a:lnTo>
                    <a:pt x="6790944" y="124968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131314" y="5481320"/>
            <a:ext cx="6162040" cy="8585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completely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database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5" dirty="0">
                <a:latin typeface="Calibri"/>
                <a:cs typeface="Calibri"/>
              </a:rPr>
              <a:t> supports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Transact-SQL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queries.</a:t>
            </a:r>
            <a:endParaRPr sz="1400">
              <a:latin typeface="Calibri"/>
              <a:cs typeface="Calibri"/>
            </a:endParaRPr>
          </a:p>
          <a:p>
            <a:pPr marL="127000" marR="305435" indent="-114300">
              <a:lnSpc>
                <a:spcPts val="1540"/>
              </a:lnSpc>
              <a:spcBef>
                <a:spcPts val="26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concept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similar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working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Servers.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Hence,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administrators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additional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training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5008" y="5449823"/>
            <a:ext cx="1464945" cy="963294"/>
            <a:chOff x="445008" y="5449823"/>
            <a:chExt cx="1464945" cy="963294"/>
          </a:xfrm>
        </p:grpSpPr>
        <p:sp>
          <p:nvSpPr>
            <p:cNvPr id="45" name="object 45"/>
            <p:cNvSpPr/>
            <p:nvPr/>
          </p:nvSpPr>
          <p:spPr>
            <a:xfrm>
              <a:off x="457962" y="5462777"/>
              <a:ext cx="1438910" cy="937260"/>
            </a:xfrm>
            <a:custGeom>
              <a:avLst/>
              <a:gdLst/>
              <a:ahLst/>
              <a:cxnLst/>
              <a:rect l="l" t="t" r="r" b="b"/>
              <a:pathLst>
                <a:path w="1438910" h="937260">
                  <a:moveTo>
                    <a:pt x="1282446" y="0"/>
                  </a:moveTo>
                  <a:lnTo>
                    <a:pt x="156210" y="0"/>
                  </a:lnTo>
                  <a:lnTo>
                    <a:pt x="106836" y="7967"/>
                  </a:lnTo>
                  <a:lnTo>
                    <a:pt x="63954" y="30150"/>
                  </a:lnTo>
                  <a:lnTo>
                    <a:pt x="30139" y="63971"/>
                  </a:lnTo>
                  <a:lnTo>
                    <a:pt x="7963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3" y="830423"/>
                  </a:lnTo>
                  <a:lnTo>
                    <a:pt x="30139" y="873305"/>
                  </a:lnTo>
                  <a:lnTo>
                    <a:pt x="63954" y="907120"/>
                  </a:lnTo>
                  <a:lnTo>
                    <a:pt x="106836" y="929296"/>
                  </a:lnTo>
                  <a:lnTo>
                    <a:pt x="156210" y="937260"/>
                  </a:lnTo>
                  <a:lnTo>
                    <a:pt x="1282446" y="937260"/>
                  </a:lnTo>
                  <a:lnTo>
                    <a:pt x="1331805" y="929296"/>
                  </a:lnTo>
                  <a:lnTo>
                    <a:pt x="1374684" y="907120"/>
                  </a:lnTo>
                  <a:lnTo>
                    <a:pt x="1408505" y="873305"/>
                  </a:lnTo>
                  <a:lnTo>
                    <a:pt x="1430688" y="830423"/>
                  </a:lnTo>
                  <a:lnTo>
                    <a:pt x="1438656" y="781050"/>
                  </a:lnTo>
                  <a:lnTo>
                    <a:pt x="1438656" y="156210"/>
                  </a:lnTo>
                  <a:lnTo>
                    <a:pt x="1430688" y="106850"/>
                  </a:lnTo>
                  <a:lnTo>
                    <a:pt x="1408505" y="63971"/>
                  </a:lnTo>
                  <a:lnTo>
                    <a:pt x="1374684" y="30150"/>
                  </a:lnTo>
                  <a:lnTo>
                    <a:pt x="1331805" y="7967"/>
                  </a:lnTo>
                  <a:lnTo>
                    <a:pt x="128244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962" y="5462777"/>
              <a:ext cx="1438910" cy="937260"/>
            </a:xfrm>
            <a:custGeom>
              <a:avLst/>
              <a:gdLst/>
              <a:ahLst/>
              <a:cxnLst/>
              <a:rect l="l" t="t" r="r" b="b"/>
              <a:pathLst>
                <a:path w="1438910" h="937260">
                  <a:moveTo>
                    <a:pt x="0" y="156210"/>
                  </a:moveTo>
                  <a:lnTo>
                    <a:pt x="7963" y="106850"/>
                  </a:lnTo>
                  <a:lnTo>
                    <a:pt x="30139" y="63971"/>
                  </a:lnTo>
                  <a:lnTo>
                    <a:pt x="63954" y="30150"/>
                  </a:lnTo>
                  <a:lnTo>
                    <a:pt x="106836" y="7967"/>
                  </a:lnTo>
                  <a:lnTo>
                    <a:pt x="156210" y="0"/>
                  </a:lnTo>
                  <a:lnTo>
                    <a:pt x="1282446" y="0"/>
                  </a:lnTo>
                  <a:lnTo>
                    <a:pt x="1331805" y="7967"/>
                  </a:lnTo>
                  <a:lnTo>
                    <a:pt x="1374684" y="30150"/>
                  </a:lnTo>
                  <a:lnTo>
                    <a:pt x="1408505" y="63971"/>
                  </a:lnTo>
                  <a:lnTo>
                    <a:pt x="1430688" y="106850"/>
                  </a:lnTo>
                  <a:lnTo>
                    <a:pt x="1438656" y="156210"/>
                  </a:lnTo>
                  <a:lnTo>
                    <a:pt x="1438656" y="781050"/>
                  </a:lnTo>
                  <a:lnTo>
                    <a:pt x="1430688" y="830423"/>
                  </a:lnTo>
                  <a:lnTo>
                    <a:pt x="1408505" y="873305"/>
                  </a:lnTo>
                  <a:lnTo>
                    <a:pt x="1374684" y="907120"/>
                  </a:lnTo>
                  <a:lnTo>
                    <a:pt x="1331805" y="929296"/>
                  </a:lnTo>
                  <a:lnTo>
                    <a:pt x="1282446" y="937260"/>
                  </a:lnTo>
                  <a:lnTo>
                    <a:pt x="156210" y="937260"/>
                  </a:lnTo>
                  <a:lnTo>
                    <a:pt x="106836" y="929296"/>
                  </a:lnTo>
                  <a:lnTo>
                    <a:pt x="63954" y="907120"/>
                  </a:lnTo>
                  <a:lnTo>
                    <a:pt x="30139" y="873305"/>
                  </a:lnTo>
                  <a:lnTo>
                    <a:pt x="7963" y="830423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85596" y="5693155"/>
            <a:ext cx="9823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00025" marR="5080" indent="-187960">
              <a:lnSpc>
                <a:spcPts val="1540"/>
              </a:lnSpc>
              <a:spcBef>
                <a:spcPts val="270"/>
              </a:spcBef>
            </a:pP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ansa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-S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  support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459740" y="1008634"/>
            <a:ext cx="467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benefits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follows: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533" y="81026"/>
            <a:ext cx="5789930" cy="751205"/>
            <a:chOff x="1170533" y="81026"/>
            <a:chExt cx="5789930" cy="7512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81026"/>
              <a:ext cx="5789574" cy="324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219" y="515112"/>
              <a:ext cx="4596866" cy="3169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1008634"/>
            <a:ext cx="8064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8072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major </a:t>
            </a:r>
            <a:r>
              <a:rPr sz="1800" spc="-15" dirty="0">
                <a:latin typeface="Calibri"/>
                <a:cs typeface="Calibri"/>
              </a:rPr>
              <a:t>difference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on-premises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physical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hardware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Some 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distinctions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on-premises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30488" y="2474912"/>
            <a:ext cx="6798945" cy="1007744"/>
            <a:chOff x="2130488" y="2474912"/>
            <a:chExt cx="6798945" cy="1007744"/>
          </a:xfrm>
        </p:grpSpPr>
        <p:sp>
          <p:nvSpPr>
            <p:cNvPr id="12" name="object 12"/>
            <p:cNvSpPr/>
            <p:nvPr/>
          </p:nvSpPr>
          <p:spPr>
            <a:xfrm>
              <a:off x="2143506" y="2487929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609080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6609080" y="981456"/>
                  </a:lnTo>
                  <a:lnTo>
                    <a:pt x="6652549" y="975609"/>
                  </a:lnTo>
                  <a:lnTo>
                    <a:pt x="6691620" y="959113"/>
                  </a:lnTo>
                  <a:lnTo>
                    <a:pt x="6724729" y="933529"/>
                  </a:lnTo>
                  <a:lnTo>
                    <a:pt x="6750313" y="900420"/>
                  </a:lnTo>
                  <a:lnTo>
                    <a:pt x="6766809" y="861349"/>
                  </a:lnTo>
                  <a:lnTo>
                    <a:pt x="6772656" y="817880"/>
                  </a:lnTo>
                  <a:lnTo>
                    <a:pt x="6772656" y="163575"/>
                  </a:lnTo>
                  <a:lnTo>
                    <a:pt x="6766809" y="120106"/>
                  </a:lnTo>
                  <a:lnTo>
                    <a:pt x="6750313" y="81035"/>
                  </a:lnTo>
                  <a:lnTo>
                    <a:pt x="6724729" y="47926"/>
                  </a:lnTo>
                  <a:lnTo>
                    <a:pt x="6691620" y="22342"/>
                  </a:lnTo>
                  <a:lnTo>
                    <a:pt x="6652549" y="5846"/>
                  </a:lnTo>
                  <a:lnTo>
                    <a:pt x="6609080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3506" y="2487929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772656" y="163575"/>
                  </a:moveTo>
                  <a:lnTo>
                    <a:pt x="6772656" y="817880"/>
                  </a:lnTo>
                  <a:lnTo>
                    <a:pt x="6766809" y="861349"/>
                  </a:lnTo>
                  <a:lnTo>
                    <a:pt x="6750313" y="900420"/>
                  </a:lnTo>
                  <a:lnTo>
                    <a:pt x="6724729" y="933529"/>
                  </a:lnTo>
                  <a:lnTo>
                    <a:pt x="6691620" y="959113"/>
                  </a:lnTo>
                  <a:lnTo>
                    <a:pt x="6652549" y="975609"/>
                  </a:lnTo>
                  <a:lnTo>
                    <a:pt x="6609080" y="981456"/>
                  </a:lnTo>
                  <a:lnTo>
                    <a:pt x="0" y="981456"/>
                  </a:lnTo>
                  <a:lnTo>
                    <a:pt x="0" y="0"/>
                  </a:lnTo>
                  <a:lnTo>
                    <a:pt x="6609080" y="0"/>
                  </a:lnTo>
                  <a:lnTo>
                    <a:pt x="6652549" y="5846"/>
                  </a:lnTo>
                  <a:lnTo>
                    <a:pt x="6691620" y="22342"/>
                  </a:lnTo>
                  <a:lnTo>
                    <a:pt x="6724729" y="47926"/>
                  </a:lnTo>
                  <a:lnTo>
                    <a:pt x="6750313" y="81035"/>
                  </a:lnTo>
                  <a:lnTo>
                    <a:pt x="6766809" y="120106"/>
                  </a:lnTo>
                  <a:lnTo>
                    <a:pt x="6772656" y="163575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77567" y="2626232"/>
            <a:ext cx="5257165" cy="6635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On-premises </a:t>
            </a:r>
            <a:r>
              <a:rPr sz="1400" dirty="0">
                <a:latin typeface="Calibri"/>
                <a:cs typeface="Calibri"/>
              </a:rPr>
              <a:t>SQL </a:t>
            </a:r>
            <a:r>
              <a:rPr sz="1400" spc="-5" dirty="0">
                <a:latin typeface="Calibri"/>
                <a:cs typeface="Calibri"/>
              </a:rPr>
              <a:t>Server 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number of tools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monitoring and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management.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9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 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0" dirty="0">
                <a:latin typeface="Calibri"/>
                <a:cs typeface="Calibri"/>
              </a:rPr>
              <a:t> Azure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3544" y="2351468"/>
            <a:ext cx="1483360" cy="1254760"/>
            <a:chOff x="673544" y="2351468"/>
            <a:chExt cx="1483360" cy="1254760"/>
          </a:xfrm>
        </p:grpSpPr>
        <p:sp>
          <p:nvSpPr>
            <p:cNvPr id="16" name="object 16"/>
            <p:cNvSpPr/>
            <p:nvPr/>
          </p:nvSpPr>
          <p:spPr>
            <a:xfrm>
              <a:off x="686561" y="2364485"/>
              <a:ext cx="1457325" cy="1228725"/>
            </a:xfrm>
            <a:custGeom>
              <a:avLst/>
              <a:gdLst/>
              <a:ahLst/>
              <a:cxnLst/>
              <a:rect l="l" t="t" r="r" b="b"/>
              <a:pathLst>
                <a:path w="1457325" h="1228725">
                  <a:moveTo>
                    <a:pt x="1252220" y="0"/>
                  </a:moveTo>
                  <a:lnTo>
                    <a:pt x="204724" y="0"/>
                  </a:lnTo>
                  <a:lnTo>
                    <a:pt x="157781" y="5408"/>
                  </a:lnTo>
                  <a:lnTo>
                    <a:pt x="114690" y="20814"/>
                  </a:lnTo>
                  <a:lnTo>
                    <a:pt x="76678" y="44986"/>
                  </a:lnTo>
                  <a:lnTo>
                    <a:pt x="44974" y="76694"/>
                  </a:lnTo>
                  <a:lnTo>
                    <a:pt x="20808" y="114707"/>
                  </a:lnTo>
                  <a:lnTo>
                    <a:pt x="5406" y="157793"/>
                  </a:lnTo>
                  <a:lnTo>
                    <a:pt x="0" y="204724"/>
                  </a:lnTo>
                  <a:lnTo>
                    <a:pt x="0" y="1023620"/>
                  </a:lnTo>
                  <a:lnTo>
                    <a:pt x="5406" y="1070550"/>
                  </a:lnTo>
                  <a:lnTo>
                    <a:pt x="20808" y="1113636"/>
                  </a:lnTo>
                  <a:lnTo>
                    <a:pt x="44974" y="1151649"/>
                  </a:lnTo>
                  <a:lnTo>
                    <a:pt x="76678" y="1183357"/>
                  </a:lnTo>
                  <a:lnTo>
                    <a:pt x="114690" y="1207529"/>
                  </a:lnTo>
                  <a:lnTo>
                    <a:pt x="157781" y="1222935"/>
                  </a:lnTo>
                  <a:lnTo>
                    <a:pt x="204724" y="1228344"/>
                  </a:lnTo>
                  <a:lnTo>
                    <a:pt x="1252220" y="1228344"/>
                  </a:lnTo>
                  <a:lnTo>
                    <a:pt x="1299150" y="1222935"/>
                  </a:lnTo>
                  <a:lnTo>
                    <a:pt x="1342236" y="1207529"/>
                  </a:lnTo>
                  <a:lnTo>
                    <a:pt x="1380249" y="1183357"/>
                  </a:lnTo>
                  <a:lnTo>
                    <a:pt x="1411957" y="1151649"/>
                  </a:lnTo>
                  <a:lnTo>
                    <a:pt x="1436129" y="1113636"/>
                  </a:lnTo>
                  <a:lnTo>
                    <a:pt x="1451535" y="1070550"/>
                  </a:lnTo>
                  <a:lnTo>
                    <a:pt x="1456944" y="1023620"/>
                  </a:lnTo>
                  <a:lnTo>
                    <a:pt x="1456944" y="204724"/>
                  </a:lnTo>
                  <a:lnTo>
                    <a:pt x="1451535" y="157793"/>
                  </a:lnTo>
                  <a:lnTo>
                    <a:pt x="1436129" y="114707"/>
                  </a:lnTo>
                  <a:lnTo>
                    <a:pt x="1411957" y="76694"/>
                  </a:lnTo>
                  <a:lnTo>
                    <a:pt x="1380249" y="44986"/>
                  </a:lnTo>
                  <a:lnTo>
                    <a:pt x="1342236" y="20814"/>
                  </a:lnTo>
                  <a:lnTo>
                    <a:pt x="1299150" y="5408"/>
                  </a:lnTo>
                  <a:lnTo>
                    <a:pt x="125222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6561" y="2364485"/>
              <a:ext cx="1457325" cy="1228725"/>
            </a:xfrm>
            <a:custGeom>
              <a:avLst/>
              <a:gdLst/>
              <a:ahLst/>
              <a:cxnLst/>
              <a:rect l="l" t="t" r="r" b="b"/>
              <a:pathLst>
                <a:path w="1457325" h="1228725">
                  <a:moveTo>
                    <a:pt x="0" y="204724"/>
                  </a:moveTo>
                  <a:lnTo>
                    <a:pt x="5406" y="157793"/>
                  </a:lnTo>
                  <a:lnTo>
                    <a:pt x="20808" y="114707"/>
                  </a:lnTo>
                  <a:lnTo>
                    <a:pt x="44974" y="76694"/>
                  </a:lnTo>
                  <a:lnTo>
                    <a:pt x="76678" y="44986"/>
                  </a:lnTo>
                  <a:lnTo>
                    <a:pt x="114690" y="20814"/>
                  </a:lnTo>
                  <a:lnTo>
                    <a:pt x="157781" y="5408"/>
                  </a:lnTo>
                  <a:lnTo>
                    <a:pt x="204724" y="0"/>
                  </a:lnTo>
                  <a:lnTo>
                    <a:pt x="1252220" y="0"/>
                  </a:lnTo>
                  <a:lnTo>
                    <a:pt x="1299150" y="5408"/>
                  </a:lnTo>
                  <a:lnTo>
                    <a:pt x="1342236" y="20814"/>
                  </a:lnTo>
                  <a:lnTo>
                    <a:pt x="1380249" y="44986"/>
                  </a:lnTo>
                  <a:lnTo>
                    <a:pt x="1411957" y="76694"/>
                  </a:lnTo>
                  <a:lnTo>
                    <a:pt x="1436129" y="114707"/>
                  </a:lnTo>
                  <a:lnTo>
                    <a:pt x="1451535" y="157793"/>
                  </a:lnTo>
                  <a:lnTo>
                    <a:pt x="1456944" y="204724"/>
                  </a:lnTo>
                  <a:lnTo>
                    <a:pt x="1456944" y="1023620"/>
                  </a:lnTo>
                  <a:lnTo>
                    <a:pt x="1451535" y="1070550"/>
                  </a:lnTo>
                  <a:lnTo>
                    <a:pt x="1436129" y="1113636"/>
                  </a:lnTo>
                  <a:lnTo>
                    <a:pt x="1411957" y="1151649"/>
                  </a:lnTo>
                  <a:lnTo>
                    <a:pt x="1380249" y="1183357"/>
                  </a:lnTo>
                  <a:lnTo>
                    <a:pt x="1342236" y="1207529"/>
                  </a:lnTo>
                  <a:lnTo>
                    <a:pt x="1299150" y="1222935"/>
                  </a:lnTo>
                  <a:lnTo>
                    <a:pt x="1252220" y="1228344"/>
                  </a:lnTo>
                  <a:lnTo>
                    <a:pt x="204724" y="1228344"/>
                  </a:lnTo>
                  <a:lnTo>
                    <a:pt x="157781" y="1222935"/>
                  </a:lnTo>
                  <a:lnTo>
                    <a:pt x="114690" y="1207529"/>
                  </a:lnTo>
                  <a:lnTo>
                    <a:pt x="76678" y="1183357"/>
                  </a:lnTo>
                  <a:lnTo>
                    <a:pt x="44974" y="1151649"/>
                  </a:lnTo>
                  <a:lnTo>
                    <a:pt x="20808" y="1113636"/>
                  </a:lnTo>
                  <a:lnTo>
                    <a:pt x="5406" y="1070550"/>
                  </a:lnTo>
                  <a:lnTo>
                    <a:pt x="0" y="1023620"/>
                  </a:lnTo>
                  <a:lnTo>
                    <a:pt x="0" y="2047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11072" y="2837814"/>
            <a:ext cx="405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ools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30488" y="3764216"/>
            <a:ext cx="6798945" cy="1007744"/>
            <a:chOff x="2130488" y="3764216"/>
            <a:chExt cx="6798945" cy="1007744"/>
          </a:xfrm>
        </p:grpSpPr>
        <p:sp>
          <p:nvSpPr>
            <p:cNvPr id="20" name="object 20"/>
            <p:cNvSpPr/>
            <p:nvPr/>
          </p:nvSpPr>
          <p:spPr>
            <a:xfrm>
              <a:off x="2143506" y="3777233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609080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6609080" y="981456"/>
                  </a:lnTo>
                  <a:lnTo>
                    <a:pt x="6652549" y="975609"/>
                  </a:lnTo>
                  <a:lnTo>
                    <a:pt x="6691620" y="959113"/>
                  </a:lnTo>
                  <a:lnTo>
                    <a:pt x="6724729" y="933529"/>
                  </a:lnTo>
                  <a:lnTo>
                    <a:pt x="6750313" y="900420"/>
                  </a:lnTo>
                  <a:lnTo>
                    <a:pt x="6766809" y="861349"/>
                  </a:lnTo>
                  <a:lnTo>
                    <a:pt x="6772656" y="817880"/>
                  </a:lnTo>
                  <a:lnTo>
                    <a:pt x="6772656" y="163575"/>
                  </a:lnTo>
                  <a:lnTo>
                    <a:pt x="6766809" y="120106"/>
                  </a:lnTo>
                  <a:lnTo>
                    <a:pt x="6750313" y="81035"/>
                  </a:lnTo>
                  <a:lnTo>
                    <a:pt x="6724729" y="47926"/>
                  </a:lnTo>
                  <a:lnTo>
                    <a:pt x="6691620" y="22342"/>
                  </a:lnTo>
                  <a:lnTo>
                    <a:pt x="6652549" y="5846"/>
                  </a:lnTo>
                  <a:lnTo>
                    <a:pt x="6609080" y="0"/>
                  </a:lnTo>
                  <a:close/>
                </a:path>
              </a:pathLst>
            </a:custGeom>
            <a:solidFill>
              <a:srgbClr val="D1D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3506" y="3777233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772656" y="163575"/>
                  </a:moveTo>
                  <a:lnTo>
                    <a:pt x="6772656" y="817880"/>
                  </a:lnTo>
                  <a:lnTo>
                    <a:pt x="6766809" y="861349"/>
                  </a:lnTo>
                  <a:lnTo>
                    <a:pt x="6750313" y="900420"/>
                  </a:lnTo>
                  <a:lnTo>
                    <a:pt x="6724729" y="933529"/>
                  </a:lnTo>
                  <a:lnTo>
                    <a:pt x="6691620" y="959113"/>
                  </a:lnTo>
                  <a:lnTo>
                    <a:pt x="6652549" y="975609"/>
                  </a:lnTo>
                  <a:lnTo>
                    <a:pt x="6609080" y="981456"/>
                  </a:lnTo>
                  <a:lnTo>
                    <a:pt x="0" y="981456"/>
                  </a:lnTo>
                  <a:lnTo>
                    <a:pt x="0" y="0"/>
                  </a:lnTo>
                  <a:lnTo>
                    <a:pt x="6609080" y="0"/>
                  </a:lnTo>
                  <a:lnTo>
                    <a:pt x="6652549" y="5846"/>
                  </a:lnTo>
                  <a:lnTo>
                    <a:pt x="6691620" y="22342"/>
                  </a:lnTo>
                  <a:lnTo>
                    <a:pt x="6724729" y="47926"/>
                  </a:lnTo>
                  <a:lnTo>
                    <a:pt x="6750313" y="81035"/>
                  </a:lnTo>
                  <a:lnTo>
                    <a:pt x="6766809" y="120106"/>
                  </a:lnTo>
                  <a:lnTo>
                    <a:pt x="6772656" y="163575"/>
                  </a:lnTo>
                  <a:close/>
                </a:path>
              </a:pathLst>
            </a:custGeom>
            <a:ln w="25908">
              <a:solidFill>
                <a:srgbClr val="D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77567" y="3818001"/>
            <a:ext cx="5902960" cy="8585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14732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Backup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restore</a:t>
            </a:r>
            <a:r>
              <a:rPr sz="1400" spc="-5" dirty="0">
                <a:latin typeface="Calibri"/>
                <a:cs typeface="Calibri"/>
              </a:rPr>
              <a:t> function </a:t>
            </a:r>
            <a:r>
              <a:rPr sz="1400" spc="-10" dirty="0">
                <a:latin typeface="Calibri"/>
                <a:cs typeface="Calibri"/>
              </a:rPr>
              <a:t>must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disaster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recovery.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ts val="1610"/>
              </a:lnSpc>
              <a:spcBef>
                <a:spcPts val="9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Azure,</a:t>
            </a:r>
            <a:r>
              <a:rPr sz="1400" dirty="0">
                <a:latin typeface="Calibri"/>
                <a:cs typeface="Calibri"/>
              </a:rPr>
              <a:t> 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cloud </a:t>
            </a:r>
            <a:r>
              <a:rPr sz="1400" spc="-5" dirty="0">
                <a:latin typeface="Calibri"/>
                <a:cs typeface="Calibri"/>
              </a:rPr>
              <a:t>platform,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backup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restore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required.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3544" y="3640772"/>
            <a:ext cx="1483360" cy="1254760"/>
            <a:chOff x="673544" y="3640772"/>
            <a:chExt cx="1483360" cy="1254760"/>
          </a:xfrm>
        </p:grpSpPr>
        <p:sp>
          <p:nvSpPr>
            <p:cNvPr id="24" name="object 24"/>
            <p:cNvSpPr/>
            <p:nvPr/>
          </p:nvSpPr>
          <p:spPr>
            <a:xfrm>
              <a:off x="686561" y="3653789"/>
              <a:ext cx="1457325" cy="1228725"/>
            </a:xfrm>
            <a:custGeom>
              <a:avLst/>
              <a:gdLst/>
              <a:ahLst/>
              <a:cxnLst/>
              <a:rect l="l" t="t" r="r" b="b"/>
              <a:pathLst>
                <a:path w="1457325" h="1228725">
                  <a:moveTo>
                    <a:pt x="1252220" y="0"/>
                  </a:moveTo>
                  <a:lnTo>
                    <a:pt x="204724" y="0"/>
                  </a:lnTo>
                  <a:lnTo>
                    <a:pt x="157781" y="5408"/>
                  </a:lnTo>
                  <a:lnTo>
                    <a:pt x="114690" y="20814"/>
                  </a:lnTo>
                  <a:lnTo>
                    <a:pt x="76678" y="44986"/>
                  </a:lnTo>
                  <a:lnTo>
                    <a:pt x="44974" y="76694"/>
                  </a:lnTo>
                  <a:lnTo>
                    <a:pt x="20808" y="114707"/>
                  </a:lnTo>
                  <a:lnTo>
                    <a:pt x="5406" y="157793"/>
                  </a:lnTo>
                  <a:lnTo>
                    <a:pt x="0" y="204724"/>
                  </a:lnTo>
                  <a:lnTo>
                    <a:pt x="0" y="1023620"/>
                  </a:lnTo>
                  <a:lnTo>
                    <a:pt x="5406" y="1070550"/>
                  </a:lnTo>
                  <a:lnTo>
                    <a:pt x="20808" y="1113636"/>
                  </a:lnTo>
                  <a:lnTo>
                    <a:pt x="44974" y="1151649"/>
                  </a:lnTo>
                  <a:lnTo>
                    <a:pt x="76678" y="1183357"/>
                  </a:lnTo>
                  <a:lnTo>
                    <a:pt x="114690" y="1207529"/>
                  </a:lnTo>
                  <a:lnTo>
                    <a:pt x="157781" y="1222935"/>
                  </a:lnTo>
                  <a:lnTo>
                    <a:pt x="204724" y="1228344"/>
                  </a:lnTo>
                  <a:lnTo>
                    <a:pt x="1252220" y="1228344"/>
                  </a:lnTo>
                  <a:lnTo>
                    <a:pt x="1299150" y="1222935"/>
                  </a:lnTo>
                  <a:lnTo>
                    <a:pt x="1342236" y="1207529"/>
                  </a:lnTo>
                  <a:lnTo>
                    <a:pt x="1380249" y="1183357"/>
                  </a:lnTo>
                  <a:lnTo>
                    <a:pt x="1411957" y="1151649"/>
                  </a:lnTo>
                  <a:lnTo>
                    <a:pt x="1436129" y="1113636"/>
                  </a:lnTo>
                  <a:lnTo>
                    <a:pt x="1451535" y="1070550"/>
                  </a:lnTo>
                  <a:lnTo>
                    <a:pt x="1456944" y="1023620"/>
                  </a:lnTo>
                  <a:lnTo>
                    <a:pt x="1456944" y="204724"/>
                  </a:lnTo>
                  <a:lnTo>
                    <a:pt x="1451535" y="157793"/>
                  </a:lnTo>
                  <a:lnTo>
                    <a:pt x="1436129" y="114707"/>
                  </a:lnTo>
                  <a:lnTo>
                    <a:pt x="1411957" y="76694"/>
                  </a:lnTo>
                  <a:lnTo>
                    <a:pt x="1380249" y="44986"/>
                  </a:lnTo>
                  <a:lnTo>
                    <a:pt x="1342236" y="20814"/>
                  </a:lnTo>
                  <a:lnTo>
                    <a:pt x="1299150" y="5408"/>
                  </a:lnTo>
                  <a:lnTo>
                    <a:pt x="1252220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561" y="3653789"/>
              <a:ext cx="1457325" cy="1228725"/>
            </a:xfrm>
            <a:custGeom>
              <a:avLst/>
              <a:gdLst/>
              <a:ahLst/>
              <a:cxnLst/>
              <a:rect l="l" t="t" r="r" b="b"/>
              <a:pathLst>
                <a:path w="1457325" h="1228725">
                  <a:moveTo>
                    <a:pt x="0" y="204724"/>
                  </a:moveTo>
                  <a:lnTo>
                    <a:pt x="5406" y="157793"/>
                  </a:lnTo>
                  <a:lnTo>
                    <a:pt x="20808" y="114707"/>
                  </a:lnTo>
                  <a:lnTo>
                    <a:pt x="44974" y="76694"/>
                  </a:lnTo>
                  <a:lnTo>
                    <a:pt x="76678" y="44986"/>
                  </a:lnTo>
                  <a:lnTo>
                    <a:pt x="114690" y="20814"/>
                  </a:lnTo>
                  <a:lnTo>
                    <a:pt x="157781" y="5408"/>
                  </a:lnTo>
                  <a:lnTo>
                    <a:pt x="204724" y="0"/>
                  </a:lnTo>
                  <a:lnTo>
                    <a:pt x="1252220" y="0"/>
                  </a:lnTo>
                  <a:lnTo>
                    <a:pt x="1299150" y="5408"/>
                  </a:lnTo>
                  <a:lnTo>
                    <a:pt x="1342236" y="20814"/>
                  </a:lnTo>
                  <a:lnTo>
                    <a:pt x="1380249" y="44986"/>
                  </a:lnTo>
                  <a:lnTo>
                    <a:pt x="1411957" y="76694"/>
                  </a:lnTo>
                  <a:lnTo>
                    <a:pt x="1436129" y="114707"/>
                  </a:lnTo>
                  <a:lnTo>
                    <a:pt x="1451535" y="157793"/>
                  </a:lnTo>
                  <a:lnTo>
                    <a:pt x="1456944" y="204724"/>
                  </a:lnTo>
                  <a:lnTo>
                    <a:pt x="1456944" y="1023620"/>
                  </a:lnTo>
                  <a:lnTo>
                    <a:pt x="1451535" y="1070550"/>
                  </a:lnTo>
                  <a:lnTo>
                    <a:pt x="1436129" y="1113636"/>
                  </a:lnTo>
                  <a:lnTo>
                    <a:pt x="1411957" y="1151649"/>
                  </a:lnTo>
                  <a:lnTo>
                    <a:pt x="1380249" y="1183357"/>
                  </a:lnTo>
                  <a:lnTo>
                    <a:pt x="1342236" y="1207529"/>
                  </a:lnTo>
                  <a:lnTo>
                    <a:pt x="1299150" y="1222935"/>
                  </a:lnTo>
                  <a:lnTo>
                    <a:pt x="1252220" y="1228344"/>
                  </a:lnTo>
                  <a:lnTo>
                    <a:pt x="204724" y="1228344"/>
                  </a:lnTo>
                  <a:lnTo>
                    <a:pt x="157781" y="1222935"/>
                  </a:lnTo>
                  <a:lnTo>
                    <a:pt x="114690" y="1207529"/>
                  </a:lnTo>
                  <a:lnTo>
                    <a:pt x="76678" y="1183357"/>
                  </a:lnTo>
                  <a:lnTo>
                    <a:pt x="44974" y="1151649"/>
                  </a:lnTo>
                  <a:lnTo>
                    <a:pt x="20808" y="1113636"/>
                  </a:lnTo>
                  <a:lnTo>
                    <a:pt x="5406" y="1070550"/>
                  </a:lnTo>
                  <a:lnTo>
                    <a:pt x="0" y="1023620"/>
                  </a:lnTo>
                  <a:lnTo>
                    <a:pt x="0" y="2047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1824" y="4127372"/>
            <a:ext cx="564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30488" y="5053520"/>
            <a:ext cx="6798945" cy="1007744"/>
            <a:chOff x="2130488" y="5053520"/>
            <a:chExt cx="6798945" cy="1007744"/>
          </a:xfrm>
        </p:grpSpPr>
        <p:sp>
          <p:nvSpPr>
            <p:cNvPr id="28" name="object 28"/>
            <p:cNvSpPr/>
            <p:nvPr/>
          </p:nvSpPr>
          <p:spPr>
            <a:xfrm>
              <a:off x="2143506" y="5066538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609080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6609080" y="981456"/>
                  </a:lnTo>
                  <a:lnTo>
                    <a:pt x="6652549" y="975612"/>
                  </a:lnTo>
                  <a:lnTo>
                    <a:pt x="6691620" y="959121"/>
                  </a:lnTo>
                  <a:lnTo>
                    <a:pt x="6724729" y="933543"/>
                  </a:lnTo>
                  <a:lnTo>
                    <a:pt x="6750313" y="900437"/>
                  </a:lnTo>
                  <a:lnTo>
                    <a:pt x="6766809" y="861363"/>
                  </a:lnTo>
                  <a:lnTo>
                    <a:pt x="6772656" y="817880"/>
                  </a:lnTo>
                  <a:lnTo>
                    <a:pt x="6772656" y="163575"/>
                  </a:lnTo>
                  <a:lnTo>
                    <a:pt x="6766809" y="120106"/>
                  </a:lnTo>
                  <a:lnTo>
                    <a:pt x="6750313" y="81035"/>
                  </a:lnTo>
                  <a:lnTo>
                    <a:pt x="6724729" y="47926"/>
                  </a:lnTo>
                  <a:lnTo>
                    <a:pt x="6691620" y="22342"/>
                  </a:lnTo>
                  <a:lnTo>
                    <a:pt x="6652549" y="5846"/>
                  </a:lnTo>
                  <a:lnTo>
                    <a:pt x="6609080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43506" y="5066538"/>
              <a:ext cx="6772909" cy="981710"/>
            </a:xfrm>
            <a:custGeom>
              <a:avLst/>
              <a:gdLst/>
              <a:ahLst/>
              <a:cxnLst/>
              <a:rect l="l" t="t" r="r" b="b"/>
              <a:pathLst>
                <a:path w="6772909" h="981710">
                  <a:moveTo>
                    <a:pt x="6772656" y="163575"/>
                  </a:moveTo>
                  <a:lnTo>
                    <a:pt x="6772656" y="817880"/>
                  </a:lnTo>
                  <a:lnTo>
                    <a:pt x="6766809" y="861363"/>
                  </a:lnTo>
                  <a:lnTo>
                    <a:pt x="6750313" y="900437"/>
                  </a:lnTo>
                  <a:lnTo>
                    <a:pt x="6724729" y="933543"/>
                  </a:lnTo>
                  <a:lnTo>
                    <a:pt x="6691620" y="959121"/>
                  </a:lnTo>
                  <a:lnTo>
                    <a:pt x="6652549" y="975612"/>
                  </a:lnTo>
                  <a:lnTo>
                    <a:pt x="6609080" y="981456"/>
                  </a:lnTo>
                  <a:lnTo>
                    <a:pt x="0" y="981456"/>
                  </a:lnTo>
                  <a:lnTo>
                    <a:pt x="0" y="0"/>
                  </a:lnTo>
                  <a:lnTo>
                    <a:pt x="6609080" y="0"/>
                  </a:lnTo>
                  <a:lnTo>
                    <a:pt x="6652549" y="5846"/>
                  </a:lnTo>
                  <a:lnTo>
                    <a:pt x="6691620" y="22342"/>
                  </a:lnTo>
                  <a:lnTo>
                    <a:pt x="6724729" y="47926"/>
                  </a:lnTo>
                  <a:lnTo>
                    <a:pt x="6750313" y="81035"/>
                  </a:lnTo>
                  <a:lnTo>
                    <a:pt x="6766809" y="120106"/>
                  </a:lnTo>
                  <a:lnTo>
                    <a:pt x="6772656" y="163575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7567" y="5189321"/>
            <a:ext cx="6144895" cy="680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29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ourier New"/>
                <a:cs typeface="Courier New"/>
              </a:rPr>
              <a:t>US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5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tat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10" dirty="0">
                <a:latin typeface="Calibri"/>
                <a:cs typeface="Calibri"/>
              </a:rPr>
              <a:t>pp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Q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z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ts val="1540"/>
              </a:lnSpc>
              <a:spcBef>
                <a:spcPts val="30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Hence,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spc="-10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switch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databases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compared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on-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premises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3608" y="4931664"/>
            <a:ext cx="1481455" cy="1254760"/>
            <a:chOff x="673608" y="4931664"/>
            <a:chExt cx="1481455" cy="1254760"/>
          </a:xfrm>
        </p:grpSpPr>
        <p:sp>
          <p:nvSpPr>
            <p:cNvPr id="32" name="object 32"/>
            <p:cNvSpPr/>
            <p:nvPr/>
          </p:nvSpPr>
          <p:spPr>
            <a:xfrm>
              <a:off x="686562" y="4944618"/>
              <a:ext cx="1455420" cy="1228725"/>
            </a:xfrm>
            <a:custGeom>
              <a:avLst/>
              <a:gdLst/>
              <a:ahLst/>
              <a:cxnLst/>
              <a:rect l="l" t="t" r="r" b="b"/>
              <a:pathLst>
                <a:path w="1455420" h="1228725">
                  <a:moveTo>
                    <a:pt x="1250696" y="0"/>
                  </a:moveTo>
                  <a:lnTo>
                    <a:pt x="204724" y="0"/>
                  </a:lnTo>
                  <a:lnTo>
                    <a:pt x="157781" y="5408"/>
                  </a:lnTo>
                  <a:lnTo>
                    <a:pt x="114690" y="20814"/>
                  </a:lnTo>
                  <a:lnTo>
                    <a:pt x="76678" y="44986"/>
                  </a:lnTo>
                  <a:lnTo>
                    <a:pt x="44974" y="76694"/>
                  </a:lnTo>
                  <a:lnTo>
                    <a:pt x="20808" y="114707"/>
                  </a:lnTo>
                  <a:lnTo>
                    <a:pt x="5406" y="157793"/>
                  </a:lnTo>
                  <a:lnTo>
                    <a:pt x="0" y="204723"/>
                  </a:lnTo>
                  <a:lnTo>
                    <a:pt x="0" y="1023619"/>
                  </a:lnTo>
                  <a:lnTo>
                    <a:pt x="5406" y="1070562"/>
                  </a:lnTo>
                  <a:lnTo>
                    <a:pt x="20808" y="1113653"/>
                  </a:lnTo>
                  <a:lnTo>
                    <a:pt x="44974" y="1151665"/>
                  </a:lnTo>
                  <a:lnTo>
                    <a:pt x="76678" y="1183369"/>
                  </a:lnTo>
                  <a:lnTo>
                    <a:pt x="114690" y="1207535"/>
                  </a:lnTo>
                  <a:lnTo>
                    <a:pt x="157781" y="1222937"/>
                  </a:lnTo>
                  <a:lnTo>
                    <a:pt x="204724" y="1228343"/>
                  </a:lnTo>
                  <a:lnTo>
                    <a:pt x="1250696" y="1228343"/>
                  </a:lnTo>
                  <a:lnTo>
                    <a:pt x="1297626" y="1222937"/>
                  </a:lnTo>
                  <a:lnTo>
                    <a:pt x="1340712" y="1207535"/>
                  </a:lnTo>
                  <a:lnTo>
                    <a:pt x="1378725" y="1183369"/>
                  </a:lnTo>
                  <a:lnTo>
                    <a:pt x="1410433" y="1151665"/>
                  </a:lnTo>
                  <a:lnTo>
                    <a:pt x="1434605" y="1113653"/>
                  </a:lnTo>
                  <a:lnTo>
                    <a:pt x="1450011" y="1070562"/>
                  </a:lnTo>
                  <a:lnTo>
                    <a:pt x="1455420" y="1023619"/>
                  </a:lnTo>
                  <a:lnTo>
                    <a:pt x="1455420" y="204723"/>
                  </a:lnTo>
                  <a:lnTo>
                    <a:pt x="1450011" y="157793"/>
                  </a:lnTo>
                  <a:lnTo>
                    <a:pt x="1434605" y="114707"/>
                  </a:lnTo>
                  <a:lnTo>
                    <a:pt x="1410433" y="76694"/>
                  </a:lnTo>
                  <a:lnTo>
                    <a:pt x="1378725" y="44986"/>
                  </a:lnTo>
                  <a:lnTo>
                    <a:pt x="1340712" y="20814"/>
                  </a:lnTo>
                  <a:lnTo>
                    <a:pt x="1297626" y="5408"/>
                  </a:lnTo>
                  <a:lnTo>
                    <a:pt x="125069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562" y="4944618"/>
              <a:ext cx="1455420" cy="1228725"/>
            </a:xfrm>
            <a:custGeom>
              <a:avLst/>
              <a:gdLst/>
              <a:ahLst/>
              <a:cxnLst/>
              <a:rect l="l" t="t" r="r" b="b"/>
              <a:pathLst>
                <a:path w="1455420" h="1228725">
                  <a:moveTo>
                    <a:pt x="0" y="204723"/>
                  </a:moveTo>
                  <a:lnTo>
                    <a:pt x="5406" y="157793"/>
                  </a:lnTo>
                  <a:lnTo>
                    <a:pt x="20808" y="114707"/>
                  </a:lnTo>
                  <a:lnTo>
                    <a:pt x="44974" y="76694"/>
                  </a:lnTo>
                  <a:lnTo>
                    <a:pt x="76678" y="44986"/>
                  </a:lnTo>
                  <a:lnTo>
                    <a:pt x="114690" y="20814"/>
                  </a:lnTo>
                  <a:lnTo>
                    <a:pt x="157781" y="5408"/>
                  </a:lnTo>
                  <a:lnTo>
                    <a:pt x="204724" y="0"/>
                  </a:lnTo>
                  <a:lnTo>
                    <a:pt x="1250696" y="0"/>
                  </a:lnTo>
                  <a:lnTo>
                    <a:pt x="1297626" y="5408"/>
                  </a:lnTo>
                  <a:lnTo>
                    <a:pt x="1340712" y="20814"/>
                  </a:lnTo>
                  <a:lnTo>
                    <a:pt x="1378725" y="44986"/>
                  </a:lnTo>
                  <a:lnTo>
                    <a:pt x="1410433" y="76694"/>
                  </a:lnTo>
                  <a:lnTo>
                    <a:pt x="1434605" y="114707"/>
                  </a:lnTo>
                  <a:lnTo>
                    <a:pt x="1450011" y="157793"/>
                  </a:lnTo>
                  <a:lnTo>
                    <a:pt x="1455420" y="204723"/>
                  </a:lnTo>
                  <a:lnTo>
                    <a:pt x="1455420" y="1023619"/>
                  </a:lnTo>
                  <a:lnTo>
                    <a:pt x="1450011" y="1070562"/>
                  </a:lnTo>
                  <a:lnTo>
                    <a:pt x="1434605" y="1113653"/>
                  </a:lnTo>
                  <a:lnTo>
                    <a:pt x="1410433" y="1151665"/>
                  </a:lnTo>
                  <a:lnTo>
                    <a:pt x="1378725" y="1183369"/>
                  </a:lnTo>
                  <a:lnTo>
                    <a:pt x="1340712" y="1207535"/>
                  </a:lnTo>
                  <a:lnTo>
                    <a:pt x="1297626" y="1222937"/>
                  </a:lnTo>
                  <a:lnTo>
                    <a:pt x="1250696" y="1228343"/>
                  </a:lnTo>
                  <a:lnTo>
                    <a:pt x="204724" y="1228343"/>
                  </a:lnTo>
                  <a:lnTo>
                    <a:pt x="157781" y="1222937"/>
                  </a:lnTo>
                  <a:lnTo>
                    <a:pt x="114690" y="1207535"/>
                  </a:lnTo>
                  <a:lnTo>
                    <a:pt x="76678" y="1183369"/>
                  </a:lnTo>
                  <a:lnTo>
                    <a:pt x="44974" y="1151665"/>
                  </a:lnTo>
                  <a:lnTo>
                    <a:pt x="20808" y="1113653"/>
                  </a:lnTo>
                  <a:lnTo>
                    <a:pt x="5406" y="1070562"/>
                  </a:lnTo>
                  <a:lnTo>
                    <a:pt x="0" y="1023619"/>
                  </a:lnTo>
                  <a:lnTo>
                    <a:pt x="0" y="2047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8723" y="5418835"/>
            <a:ext cx="1111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533" y="81026"/>
            <a:ext cx="5789930" cy="751205"/>
            <a:chOff x="1170533" y="81026"/>
            <a:chExt cx="5789930" cy="7512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81026"/>
              <a:ext cx="5789574" cy="324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219" y="515112"/>
              <a:ext cx="4596866" cy="31699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68360" y="1327340"/>
            <a:ext cx="6832600" cy="965200"/>
            <a:chOff x="1868360" y="1327340"/>
            <a:chExt cx="6832600" cy="965200"/>
          </a:xfrm>
        </p:grpSpPr>
        <p:sp>
          <p:nvSpPr>
            <p:cNvPr id="11" name="object 11"/>
            <p:cNvSpPr/>
            <p:nvPr/>
          </p:nvSpPr>
          <p:spPr>
            <a:xfrm>
              <a:off x="1881378" y="1340357"/>
              <a:ext cx="6806565" cy="939165"/>
            </a:xfrm>
            <a:custGeom>
              <a:avLst/>
              <a:gdLst/>
              <a:ahLst/>
              <a:cxnLst/>
              <a:rect l="l" t="t" r="r" b="b"/>
              <a:pathLst>
                <a:path w="6806565" h="939164">
                  <a:moveTo>
                    <a:pt x="6649719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6649719" y="938783"/>
                  </a:lnTo>
                  <a:lnTo>
                    <a:pt x="6699154" y="930802"/>
                  </a:lnTo>
                  <a:lnTo>
                    <a:pt x="6742102" y="908580"/>
                  </a:lnTo>
                  <a:lnTo>
                    <a:pt x="6775980" y="874702"/>
                  </a:lnTo>
                  <a:lnTo>
                    <a:pt x="6798202" y="831754"/>
                  </a:lnTo>
                  <a:lnTo>
                    <a:pt x="6806183" y="782319"/>
                  </a:lnTo>
                  <a:lnTo>
                    <a:pt x="6806183" y="156463"/>
                  </a:lnTo>
                  <a:lnTo>
                    <a:pt x="6798202" y="107029"/>
                  </a:lnTo>
                  <a:lnTo>
                    <a:pt x="6775980" y="64081"/>
                  </a:lnTo>
                  <a:lnTo>
                    <a:pt x="6742102" y="30203"/>
                  </a:lnTo>
                  <a:lnTo>
                    <a:pt x="6699154" y="7981"/>
                  </a:lnTo>
                  <a:lnTo>
                    <a:pt x="6649719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1378" y="1340357"/>
              <a:ext cx="6806565" cy="939165"/>
            </a:xfrm>
            <a:custGeom>
              <a:avLst/>
              <a:gdLst/>
              <a:ahLst/>
              <a:cxnLst/>
              <a:rect l="l" t="t" r="r" b="b"/>
              <a:pathLst>
                <a:path w="6806565" h="939164">
                  <a:moveTo>
                    <a:pt x="6806183" y="156463"/>
                  </a:moveTo>
                  <a:lnTo>
                    <a:pt x="6806183" y="782319"/>
                  </a:lnTo>
                  <a:lnTo>
                    <a:pt x="6798202" y="831754"/>
                  </a:lnTo>
                  <a:lnTo>
                    <a:pt x="6775980" y="874702"/>
                  </a:lnTo>
                  <a:lnTo>
                    <a:pt x="6742102" y="908580"/>
                  </a:lnTo>
                  <a:lnTo>
                    <a:pt x="6699154" y="930802"/>
                  </a:lnTo>
                  <a:lnTo>
                    <a:pt x="6649719" y="938783"/>
                  </a:lnTo>
                  <a:lnTo>
                    <a:pt x="0" y="938783"/>
                  </a:lnTo>
                  <a:lnTo>
                    <a:pt x="0" y="0"/>
                  </a:lnTo>
                  <a:lnTo>
                    <a:pt x="6649719" y="0"/>
                  </a:lnTo>
                  <a:lnTo>
                    <a:pt x="6699154" y="7981"/>
                  </a:lnTo>
                  <a:lnTo>
                    <a:pt x="6742102" y="30203"/>
                  </a:lnTo>
                  <a:lnTo>
                    <a:pt x="6775980" y="64081"/>
                  </a:lnTo>
                  <a:lnTo>
                    <a:pt x="6798202" y="107029"/>
                  </a:lnTo>
                  <a:lnTo>
                    <a:pt x="6806183" y="156463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15439" y="1570482"/>
            <a:ext cx="58788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-5" dirty="0">
                <a:latin typeface="Calibri"/>
                <a:cs typeface="Calibri"/>
              </a:rPr>
              <a:t> supports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5" dirty="0">
                <a:latin typeface="Calibri"/>
                <a:cs typeface="Calibri"/>
              </a:rPr>
              <a:t> Server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authentication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 </a:t>
            </a:r>
            <a:r>
              <a:rPr sz="1400" spc="-5" dirty="0">
                <a:latin typeface="Calibri"/>
                <a:cs typeface="Calibri"/>
              </a:rPr>
              <a:t>Server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supports both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Server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authentication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Windows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Authentication.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944" y="1209992"/>
            <a:ext cx="1449705" cy="1199515"/>
            <a:chOff x="444944" y="1209992"/>
            <a:chExt cx="1449705" cy="1199515"/>
          </a:xfrm>
        </p:grpSpPr>
        <p:sp>
          <p:nvSpPr>
            <p:cNvPr id="15" name="object 15"/>
            <p:cNvSpPr/>
            <p:nvPr/>
          </p:nvSpPr>
          <p:spPr>
            <a:xfrm>
              <a:off x="457961" y="1223010"/>
              <a:ext cx="1423670" cy="1173480"/>
            </a:xfrm>
            <a:custGeom>
              <a:avLst/>
              <a:gdLst/>
              <a:ahLst/>
              <a:cxnLst/>
              <a:rect l="l" t="t" r="r" b="b"/>
              <a:pathLst>
                <a:path w="1423670" h="1173480">
                  <a:moveTo>
                    <a:pt x="1227836" y="0"/>
                  </a:moveTo>
                  <a:lnTo>
                    <a:pt x="195580" y="0"/>
                  </a:lnTo>
                  <a:lnTo>
                    <a:pt x="150736" y="5162"/>
                  </a:lnTo>
                  <a:lnTo>
                    <a:pt x="109569" y="19868"/>
                  </a:lnTo>
                  <a:lnTo>
                    <a:pt x="73255" y="42947"/>
                  </a:lnTo>
                  <a:lnTo>
                    <a:pt x="42967" y="73229"/>
                  </a:lnTo>
                  <a:lnTo>
                    <a:pt x="19879" y="109542"/>
                  </a:lnTo>
                  <a:lnTo>
                    <a:pt x="5165" y="150716"/>
                  </a:lnTo>
                  <a:lnTo>
                    <a:pt x="0" y="195579"/>
                  </a:lnTo>
                  <a:lnTo>
                    <a:pt x="0" y="977899"/>
                  </a:lnTo>
                  <a:lnTo>
                    <a:pt x="5165" y="1022763"/>
                  </a:lnTo>
                  <a:lnTo>
                    <a:pt x="19879" y="1063937"/>
                  </a:lnTo>
                  <a:lnTo>
                    <a:pt x="42967" y="1100250"/>
                  </a:lnTo>
                  <a:lnTo>
                    <a:pt x="73255" y="1130532"/>
                  </a:lnTo>
                  <a:lnTo>
                    <a:pt x="109569" y="1153611"/>
                  </a:lnTo>
                  <a:lnTo>
                    <a:pt x="150736" y="1168317"/>
                  </a:lnTo>
                  <a:lnTo>
                    <a:pt x="195580" y="1173479"/>
                  </a:lnTo>
                  <a:lnTo>
                    <a:pt x="1227836" y="1173479"/>
                  </a:lnTo>
                  <a:lnTo>
                    <a:pt x="1272699" y="1168317"/>
                  </a:lnTo>
                  <a:lnTo>
                    <a:pt x="1313873" y="1153611"/>
                  </a:lnTo>
                  <a:lnTo>
                    <a:pt x="1350186" y="1130532"/>
                  </a:lnTo>
                  <a:lnTo>
                    <a:pt x="1380468" y="1100250"/>
                  </a:lnTo>
                  <a:lnTo>
                    <a:pt x="1403547" y="1063937"/>
                  </a:lnTo>
                  <a:lnTo>
                    <a:pt x="1418253" y="1022763"/>
                  </a:lnTo>
                  <a:lnTo>
                    <a:pt x="1423416" y="977899"/>
                  </a:lnTo>
                  <a:lnTo>
                    <a:pt x="1423416" y="195579"/>
                  </a:lnTo>
                  <a:lnTo>
                    <a:pt x="1418253" y="150716"/>
                  </a:lnTo>
                  <a:lnTo>
                    <a:pt x="1403547" y="109542"/>
                  </a:lnTo>
                  <a:lnTo>
                    <a:pt x="1380468" y="73229"/>
                  </a:lnTo>
                  <a:lnTo>
                    <a:pt x="1350186" y="42947"/>
                  </a:lnTo>
                  <a:lnTo>
                    <a:pt x="1313873" y="19868"/>
                  </a:lnTo>
                  <a:lnTo>
                    <a:pt x="1272699" y="5162"/>
                  </a:lnTo>
                  <a:lnTo>
                    <a:pt x="122783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1" y="1223010"/>
              <a:ext cx="1423670" cy="1173480"/>
            </a:xfrm>
            <a:custGeom>
              <a:avLst/>
              <a:gdLst/>
              <a:ahLst/>
              <a:cxnLst/>
              <a:rect l="l" t="t" r="r" b="b"/>
              <a:pathLst>
                <a:path w="1423670" h="1173480">
                  <a:moveTo>
                    <a:pt x="0" y="195579"/>
                  </a:moveTo>
                  <a:lnTo>
                    <a:pt x="5165" y="150716"/>
                  </a:lnTo>
                  <a:lnTo>
                    <a:pt x="19879" y="109542"/>
                  </a:lnTo>
                  <a:lnTo>
                    <a:pt x="42967" y="73229"/>
                  </a:lnTo>
                  <a:lnTo>
                    <a:pt x="73255" y="42947"/>
                  </a:lnTo>
                  <a:lnTo>
                    <a:pt x="109569" y="19868"/>
                  </a:lnTo>
                  <a:lnTo>
                    <a:pt x="150736" y="5162"/>
                  </a:lnTo>
                  <a:lnTo>
                    <a:pt x="195580" y="0"/>
                  </a:lnTo>
                  <a:lnTo>
                    <a:pt x="1227836" y="0"/>
                  </a:lnTo>
                  <a:lnTo>
                    <a:pt x="1272699" y="5162"/>
                  </a:lnTo>
                  <a:lnTo>
                    <a:pt x="1313873" y="19868"/>
                  </a:lnTo>
                  <a:lnTo>
                    <a:pt x="1350186" y="42947"/>
                  </a:lnTo>
                  <a:lnTo>
                    <a:pt x="1380468" y="73229"/>
                  </a:lnTo>
                  <a:lnTo>
                    <a:pt x="1403547" y="109542"/>
                  </a:lnTo>
                  <a:lnTo>
                    <a:pt x="1418253" y="150716"/>
                  </a:lnTo>
                  <a:lnTo>
                    <a:pt x="1423416" y="195579"/>
                  </a:lnTo>
                  <a:lnTo>
                    <a:pt x="1423416" y="977899"/>
                  </a:lnTo>
                  <a:lnTo>
                    <a:pt x="1418253" y="1022763"/>
                  </a:lnTo>
                  <a:lnTo>
                    <a:pt x="1403547" y="1063937"/>
                  </a:lnTo>
                  <a:lnTo>
                    <a:pt x="1380468" y="1100250"/>
                  </a:lnTo>
                  <a:lnTo>
                    <a:pt x="1350186" y="1130532"/>
                  </a:lnTo>
                  <a:lnTo>
                    <a:pt x="1313873" y="1153611"/>
                  </a:lnTo>
                  <a:lnTo>
                    <a:pt x="1272699" y="1168317"/>
                  </a:lnTo>
                  <a:lnTo>
                    <a:pt x="1227836" y="1173479"/>
                  </a:lnTo>
                  <a:lnTo>
                    <a:pt x="195580" y="1173479"/>
                  </a:lnTo>
                  <a:lnTo>
                    <a:pt x="150736" y="1168317"/>
                  </a:lnTo>
                  <a:lnTo>
                    <a:pt x="109569" y="1153611"/>
                  </a:lnTo>
                  <a:lnTo>
                    <a:pt x="73255" y="1130532"/>
                  </a:lnTo>
                  <a:lnTo>
                    <a:pt x="42967" y="1100250"/>
                  </a:lnTo>
                  <a:lnTo>
                    <a:pt x="19879" y="1063937"/>
                  </a:lnTo>
                  <a:lnTo>
                    <a:pt x="5165" y="1022763"/>
                  </a:lnTo>
                  <a:lnTo>
                    <a:pt x="0" y="977899"/>
                  </a:lnTo>
                  <a:lnTo>
                    <a:pt x="0" y="1955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1167" y="1668272"/>
            <a:ext cx="1134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83600" y="2558732"/>
            <a:ext cx="6817359" cy="966469"/>
            <a:chOff x="1883600" y="2558732"/>
            <a:chExt cx="6817359" cy="966469"/>
          </a:xfrm>
        </p:grpSpPr>
        <p:sp>
          <p:nvSpPr>
            <p:cNvPr id="19" name="object 19"/>
            <p:cNvSpPr/>
            <p:nvPr/>
          </p:nvSpPr>
          <p:spPr>
            <a:xfrm>
              <a:off x="1896618" y="2571750"/>
              <a:ext cx="6791325" cy="940435"/>
            </a:xfrm>
            <a:custGeom>
              <a:avLst/>
              <a:gdLst/>
              <a:ahLst/>
              <a:cxnLst/>
              <a:rect l="l" t="t" r="r" b="b"/>
              <a:pathLst>
                <a:path w="6791325" h="940435">
                  <a:moveTo>
                    <a:pt x="6634226" y="0"/>
                  </a:moveTo>
                  <a:lnTo>
                    <a:pt x="0" y="0"/>
                  </a:lnTo>
                  <a:lnTo>
                    <a:pt x="0" y="940307"/>
                  </a:lnTo>
                  <a:lnTo>
                    <a:pt x="6634226" y="940307"/>
                  </a:lnTo>
                  <a:lnTo>
                    <a:pt x="6683784" y="932324"/>
                  </a:lnTo>
                  <a:lnTo>
                    <a:pt x="6726807" y="910088"/>
                  </a:lnTo>
                  <a:lnTo>
                    <a:pt x="6760724" y="876171"/>
                  </a:lnTo>
                  <a:lnTo>
                    <a:pt x="6782960" y="833148"/>
                  </a:lnTo>
                  <a:lnTo>
                    <a:pt x="6790944" y="783589"/>
                  </a:lnTo>
                  <a:lnTo>
                    <a:pt x="6790944" y="156717"/>
                  </a:lnTo>
                  <a:lnTo>
                    <a:pt x="6782960" y="107159"/>
                  </a:lnTo>
                  <a:lnTo>
                    <a:pt x="6760724" y="64136"/>
                  </a:lnTo>
                  <a:lnTo>
                    <a:pt x="6726807" y="30219"/>
                  </a:lnTo>
                  <a:lnTo>
                    <a:pt x="6683784" y="7983"/>
                  </a:lnTo>
                  <a:lnTo>
                    <a:pt x="6634226" y="0"/>
                  </a:lnTo>
                  <a:close/>
                </a:path>
              </a:pathLst>
            </a:custGeom>
            <a:solidFill>
              <a:srgbClr val="D2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6618" y="2571750"/>
              <a:ext cx="6791325" cy="940435"/>
            </a:xfrm>
            <a:custGeom>
              <a:avLst/>
              <a:gdLst/>
              <a:ahLst/>
              <a:cxnLst/>
              <a:rect l="l" t="t" r="r" b="b"/>
              <a:pathLst>
                <a:path w="6791325" h="940435">
                  <a:moveTo>
                    <a:pt x="6790944" y="156717"/>
                  </a:moveTo>
                  <a:lnTo>
                    <a:pt x="6790944" y="783589"/>
                  </a:lnTo>
                  <a:lnTo>
                    <a:pt x="6782960" y="833148"/>
                  </a:lnTo>
                  <a:lnTo>
                    <a:pt x="6760724" y="876171"/>
                  </a:lnTo>
                  <a:lnTo>
                    <a:pt x="6726807" y="910088"/>
                  </a:lnTo>
                  <a:lnTo>
                    <a:pt x="6683784" y="932324"/>
                  </a:lnTo>
                  <a:lnTo>
                    <a:pt x="6634226" y="940307"/>
                  </a:lnTo>
                  <a:lnTo>
                    <a:pt x="0" y="940307"/>
                  </a:lnTo>
                  <a:lnTo>
                    <a:pt x="0" y="0"/>
                  </a:lnTo>
                  <a:lnTo>
                    <a:pt x="6634226" y="0"/>
                  </a:lnTo>
                  <a:lnTo>
                    <a:pt x="6683784" y="7983"/>
                  </a:lnTo>
                  <a:lnTo>
                    <a:pt x="6726807" y="30219"/>
                  </a:lnTo>
                  <a:lnTo>
                    <a:pt x="6760724" y="64136"/>
                  </a:lnTo>
                  <a:lnTo>
                    <a:pt x="6782960" y="107159"/>
                  </a:lnTo>
                  <a:lnTo>
                    <a:pt x="6790944" y="156717"/>
                  </a:lnTo>
                  <a:close/>
                </a:path>
              </a:pathLst>
            </a:custGeom>
            <a:ln w="25908">
              <a:solidFill>
                <a:srgbClr val="D2D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1314" y="2901188"/>
            <a:ext cx="4387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Not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10" dirty="0">
                <a:latin typeface="Calibri"/>
                <a:cs typeface="Calibri"/>
              </a:rPr>
              <a:t>Transact-SQL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4944" y="2441384"/>
            <a:ext cx="1464945" cy="1201420"/>
            <a:chOff x="444944" y="2441384"/>
            <a:chExt cx="1464945" cy="1201420"/>
          </a:xfrm>
        </p:grpSpPr>
        <p:sp>
          <p:nvSpPr>
            <p:cNvPr id="23" name="object 23"/>
            <p:cNvSpPr/>
            <p:nvPr/>
          </p:nvSpPr>
          <p:spPr>
            <a:xfrm>
              <a:off x="457961" y="2454402"/>
              <a:ext cx="1438910" cy="1175385"/>
            </a:xfrm>
            <a:custGeom>
              <a:avLst/>
              <a:gdLst/>
              <a:ahLst/>
              <a:cxnLst/>
              <a:rect l="l" t="t" r="r" b="b"/>
              <a:pathLst>
                <a:path w="1438910" h="1175385">
                  <a:moveTo>
                    <a:pt x="1242822" y="0"/>
                  </a:moveTo>
                  <a:lnTo>
                    <a:pt x="195834" y="0"/>
                  </a:lnTo>
                  <a:lnTo>
                    <a:pt x="150931" y="5169"/>
                  </a:lnTo>
                  <a:lnTo>
                    <a:pt x="109712" y="19896"/>
                  </a:lnTo>
                  <a:lnTo>
                    <a:pt x="73351" y="43007"/>
                  </a:lnTo>
                  <a:lnTo>
                    <a:pt x="43023" y="73329"/>
                  </a:lnTo>
                  <a:lnTo>
                    <a:pt x="19905" y="109690"/>
                  </a:lnTo>
                  <a:lnTo>
                    <a:pt x="5172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72" y="1024088"/>
                  </a:lnTo>
                  <a:lnTo>
                    <a:pt x="19905" y="1065313"/>
                  </a:lnTo>
                  <a:lnTo>
                    <a:pt x="43023" y="1101674"/>
                  </a:lnTo>
                  <a:lnTo>
                    <a:pt x="73351" y="1131996"/>
                  </a:lnTo>
                  <a:lnTo>
                    <a:pt x="109712" y="1155107"/>
                  </a:lnTo>
                  <a:lnTo>
                    <a:pt x="150931" y="1169834"/>
                  </a:lnTo>
                  <a:lnTo>
                    <a:pt x="195834" y="1175004"/>
                  </a:lnTo>
                  <a:lnTo>
                    <a:pt x="1242822" y="1175004"/>
                  </a:lnTo>
                  <a:lnTo>
                    <a:pt x="1287740" y="1169834"/>
                  </a:lnTo>
                  <a:lnTo>
                    <a:pt x="1328965" y="1155107"/>
                  </a:lnTo>
                  <a:lnTo>
                    <a:pt x="1365326" y="1131996"/>
                  </a:lnTo>
                  <a:lnTo>
                    <a:pt x="1395648" y="1101674"/>
                  </a:lnTo>
                  <a:lnTo>
                    <a:pt x="1418759" y="1065313"/>
                  </a:lnTo>
                  <a:lnTo>
                    <a:pt x="1433486" y="1024088"/>
                  </a:lnTo>
                  <a:lnTo>
                    <a:pt x="1438656" y="979170"/>
                  </a:lnTo>
                  <a:lnTo>
                    <a:pt x="1438656" y="195834"/>
                  </a:lnTo>
                  <a:lnTo>
                    <a:pt x="1433486" y="150915"/>
                  </a:lnTo>
                  <a:lnTo>
                    <a:pt x="1418759" y="109690"/>
                  </a:lnTo>
                  <a:lnTo>
                    <a:pt x="1395648" y="73329"/>
                  </a:lnTo>
                  <a:lnTo>
                    <a:pt x="1365326" y="43007"/>
                  </a:lnTo>
                  <a:lnTo>
                    <a:pt x="1328965" y="19896"/>
                  </a:lnTo>
                  <a:lnTo>
                    <a:pt x="1287740" y="5169"/>
                  </a:lnTo>
                  <a:lnTo>
                    <a:pt x="1242822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1" y="2454402"/>
              <a:ext cx="1438910" cy="1175385"/>
            </a:xfrm>
            <a:custGeom>
              <a:avLst/>
              <a:gdLst/>
              <a:ahLst/>
              <a:cxnLst/>
              <a:rect l="l" t="t" r="r" b="b"/>
              <a:pathLst>
                <a:path w="1438910" h="1175385">
                  <a:moveTo>
                    <a:pt x="0" y="195834"/>
                  </a:moveTo>
                  <a:lnTo>
                    <a:pt x="5172" y="150915"/>
                  </a:lnTo>
                  <a:lnTo>
                    <a:pt x="19905" y="109690"/>
                  </a:lnTo>
                  <a:lnTo>
                    <a:pt x="43023" y="73329"/>
                  </a:lnTo>
                  <a:lnTo>
                    <a:pt x="73351" y="43007"/>
                  </a:lnTo>
                  <a:lnTo>
                    <a:pt x="109712" y="19896"/>
                  </a:lnTo>
                  <a:lnTo>
                    <a:pt x="150931" y="5169"/>
                  </a:lnTo>
                  <a:lnTo>
                    <a:pt x="195834" y="0"/>
                  </a:lnTo>
                  <a:lnTo>
                    <a:pt x="1242822" y="0"/>
                  </a:lnTo>
                  <a:lnTo>
                    <a:pt x="1287740" y="5169"/>
                  </a:lnTo>
                  <a:lnTo>
                    <a:pt x="1328965" y="19896"/>
                  </a:lnTo>
                  <a:lnTo>
                    <a:pt x="1365326" y="43007"/>
                  </a:lnTo>
                  <a:lnTo>
                    <a:pt x="1395648" y="73329"/>
                  </a:lnTo>
                  <a:lnTo>
                    <a:pt x="1418759" y="109690"/>
                  </a:lnTo>
                  <a:lnTo>
                    <a:pt x="1433486" y="150915"/>
                  </a:lnTo>
                  <a:lnTo>
                    <a:pt x="1438656" y="195834"/>
                  </a:lnTo>
                  <a:lnTo>
                    <a:pt x="1438656" y="979170"/>
                  </a:lnTo>
                  <a:lnTo>
                    <a:pt x="1433486" y="1024088"/>
                  </a:lnTo>
                  <a:lnTo>
                    <a:pt x="1418759" y="1065313"/>
                  </a:lnTo>
                  <a:lnTo>
                    <a:pt x="1395648" y="1101674"/>
                  </a:lnTo>
                  <a:lnTo>
                    <a:pt x="1365326" y="1131996"/>
                  </a:lnTo>
                  <a:lnTo>
                    <a:pt x="1328965" y="1155107"/>
                  </a:lnTo>
                  <a:lnTo>
                    <a:pt x="1287740" y="1169834"/>
                  </a:lnTo>
                  <a:lnTo>
                    <a:pt x="1242822" y="1175004"/>
                  </a:lnTo>
                  <a:lnTo>
                    <a:pt x="195834" y="1175004"/>
                  </a:lnTo>
                  <a:lnTo>
                    <a:pt x="150931" y="1169834"/>
                  </a:lnTo>
                  <a:lnTo>
                    <a:pt x="109712" y="1155107"/>
                  </a:lnTo>
                  <a:lnTo>
                    <a:pt x="73351" y="1131996"/>
                  </a:lnTo>
                  <a:lnTo>
                    <a:pt x="43023" y="1101674"/>
                  </a:lnTo>
                  <a:lnTo>
                    <a:pt x="19905" y="1065313"/>
                  </a:lnTo>
                  <a:lnTo>
                    <a:pt x="5172" y="1024088"/>
                  </a:lnTo>
                  <a:lnTo>
                    <a:pt x="0" y="979170"/>
                  </a:lnTo>
                  <a:lnTo>
                    <a:pt x="0" y="1958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6206" y="2803093"/>
            <a:ext cx="982344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83600" y="3791648"/>
            <a:ext cx="6817359" cy="966469"/>
            <a:chOff x="1883600" y="3791648"/>
            <a:chExt cx="6817359" cy="966469"/>
          </a:xfrm>
        </p:grpSpPr>
        <p:sp>
          <p:nvSpPr>
            <p:cNvPr id="27" name="object 27"/>
            <p:cNvSpPr/>
            <p:nvPr/>
          </p:nvSpPr>
          <p:spPr>
            <a:xfrm>
              <a:off x="1896618" y="3804665"/>
              <a:ext cx="6791325" cy="940435"/>
            </a:xfrm>
            <a:custGeom>
              <a:avLst/>
              <a:gdLst/>
              <a:ahLst/>
              <a:cxnLst/>
              <a:rect l="l" t="t" r="r" b="b"/>
              <a:pathLst>
                <a:path w="6791325" h="940435">
                  <a:moveTo>
                    <a:pt x="6634226" y="0"/>
                  </a:moveTo>
                  <a:lnTo>
                    <a:pt x="0" y="0"/>
                  </a:lnTo>
                  <a:lnTo>
                    <a:pt x="0" y="940308"/>
                  </a:lnTo>
                  <a:lnTo>
                    <a:pt x="6634226" y="940308"/>
                  </a:lnTo>
                  <a:lnTo>
                    <a:pt x="6683784" y="932324"/>
                  </a:lnTo>
                  <a:lnTo>
                    <a:pt x="6726807" y="910088"/>
                  </a:lnTo>
                  <a:lnTo>
                    <a:pt x="6760724" y="876171"/>
                  </a:lnTo>
                  <a:lnTo>
                    <a:pt x="6782960" y="833148"/>
                  </a:lnTo>
                  <a:lnTo>
                    <a:pt x="6790944" y="783590"/>
                  </a:lnTo>
                  <a:lnTo>
                    <a:pt x="6790944" y="156718"/>
                  </a:lnTo>
                  <a:lnTo>
                    <a:pt x="6782960" y="107159"/>
                  </a:lnTo>
                  <a:lnTo>
                    <a:pt x="6760724" y="64136"/>
                  </a:lnTo>
                  <a:lnTo>
                    <a:pt x="6726807" y="30219"/>
                  </a:lnTo>
                  <a:lnTo>
                    <a:pt x="6683784" y="7983"/>
                  </a:lnTo>
                  <a:lnTo>
                    <a:pt x="6634226" y="0"/>
                  </a:lnTo>
                  <a:close/>
                </a:path>
              </a:pathLst>
            </a:custGeom>
            <a:solidFill>
              <a:srgbClr val="D1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6618" y="3804665"/>
              <a:ext cx="6791325" cy="940435"/>
            </a:xfrm>
            <a:custGeom>
              <a:avLst/>
              <a:gdLst/>
              <a:ahLst/>
              <a:cxnLst/>
              <a:rect l="l" t="t" r="r" b="b"/>
              <a:pathLst>
                <a:path w="6791325" h="940435">
                  <a:moveTo>
                    <a:pt x="6790944" y="156718"/>
                  </a:moveTo>
                  <a:lnTo>
                    <a:pt x="6790944" y="783590"/>
                  </a:lnTo>
                  <a:lnTo>
                    <a:pt x="6782960" y="833148"/>
                  </a:lnTo>
                  <a:lnTo>
                    <a:pt x="6760724" y="876171"/>
                  </a:lnTo>
                  <a:lnTo>
                    <a:pt x="6726807" y="910088"/>
                  </a:lnTo>
                  <a:lnTo>
                    <a:pt x="6683784" y="932324"/>
                  </a:lnTo>
                  <a:lnTo>
                    <a:pt x="6634226" y="940308"/>
                  </a:lnTo>
                  <a:lnTo>
                    <a:pt x="0" y="940308"/>
                  </a:lnTo>
                  <a:lnTo>
                    <a:pt x="0" y="0"/>
                  </a:lnTo>
                  <a:lnTo>
                    <a:pt x="6634226" y="0"/>
                  </a:lnTo>
                  <a:lnTo>
                    <a:pt x="6683784" y="7983"/>
                  </a:lnTo>
                  <a:lnTo>
                    <a:pt x="6726807" y="30219"/>
                  </a:lnTo>
                  <a:lnTo>
                    <a:pt x="6760724" y="64136"/>
                  </a:lnTo>
                  <a:lnTo>
                    <a:pt x="6782960" y="107159"/>
                  </a:lnTo>
                  <a:lnTo>
                    <a:pt x="6790944" y="156718"/>
                  </a:lnTo>
                  <a:close/>
                </a:path>
              </a:pathLst>
            </a:custGeom>
            <a:ln w="25908">
              <a:solidFill>
                <a:srgbClr val="D1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31314" y="4006951"/>
            <a:ext cx="6134735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 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administrative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portal.</a:t>
            </a:r>
            <a:endParaRPr sz="1400">
              <a:latin typeface="Calibri"/>
              <a:cs typeface="Calibri"/>
            </a:endParaRPr>
          </a:p>
          <a:p>
            <a:pPr marL="166370" indent="-154305">
              <a:lnSpc>
                <a:spcPct val="100000"/>
              </a:lnSpc>
              <a:spcBef>
                <a:spcPts val="110"/>
              </a:spcBef>
              <a:buChar char="•"/>
              <a:tabLst>
                <a:tab pos="167005" algn="l"/>
              </a:tabLst>
            </a:pPr>
            <a:r>
              <a:rPr sz="1400" spc="-5" dirty="0">
                <a:latin typeface="Calibri"/>
                <a:cs typeface="Calibri"/>
              </a:rPr>
              <a:t>Hence,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</a:t>
            </a:r>
            <a:r>
              <a:rPr sz="1400" spc="-10" dirty="0">
                <a:latin typeface="Calibri"/>
                <a:cs typeface="Calibri"/>
              </a:rPr>
              <a:t> separate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instance-level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logins.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4944" y="3674300"/>
            <a:ext cx="1464945" cy="1201420"/>
            <a:chOff x="444944" y="3674300"/>
            <a:chExt cx="1464945" cy="1201420"/>
          </a:xfrm>
        </p:grpSpPr>
        <p:sp>
          <p:nvSpPr>
            <p:cNvPr id="31" name="object 31"/>
            <p:cNvSpPr/>
            <p:nvPr/>
          </p:nvSpPr>
          <p:spPr>
            <a:xfrm>
              <a:off x="457961" y="3687318"/>
              <a:ext cx="1438910" cy="1175385"/>
            </a:xfrm>
            <a:custGeom>
              <a:avLst/>
              <a:gdLst/>
              <a:ahLst/>
              <a:cxnLst/>
              <a:rect l="l" t="t" r="r" b="b"/>
              <a:pathLst>
                <a:path w="1438910" h="1175385">
                  <a:moveTo>
                    <a:pt x="1242822" y="0"/>
                  </a:moveTo>
                  <a:lnTo>
                    <a:pt x="195834" y="0"/>
                  </a:lnTo>
                  <a:lnTo>
                    <a:pt x="150931" y="5169"/>
                  </a:lnTo>
                  <a:lnTo>
                    <a:pt x="109712" y="19896"/>
                  </a:lnTo>
                  <a:lnTo>
                    <a:pt x="73351" y="43007"/>
                  </a:lnTo>
                  <a:lnTo>
                    <a:pt x="43023" y="73329"/>
                  </a:lnTo>
                  <a:lnTo>
                    <a:pt x="19905" y="109690"/>
                  </a:lnTo>
                  <a:lnTo>
                    <a:pt x="5172" y="150915"/>
                  </a:lnTo>
                  <a:lnTo>
                    <a:pt x="0" y="195833"/>
                  </a:lnTo>
                  <a:lnTo>
                    <a:pt x="0" y="979169"/>
                  </a:lnTo>
                  <a:lnTo>
                    <a:pt x="5172" y="1024088"/>
                  </a:lnTo>
                  <a:lnTo>
                    <a:pt x="19905" y="1065313"/>
                  </a:lnTo>
                  <a:lnTo>
                    <a:pt x="43023" y="1101674"/>
                  </a:lnTo>
                  <a:lnTo>
                    <a:pt x="73351" y="1131996"/>
                  </a:lnTo>
                  <a:lnTo>
                    <a:pt x="109712" y="1155107"/>
                  </a:lnTo>
                  <a:lnTo>
                    <a:pt x="150931" y="1169834"/>
                  </a:lnTo>
                  <a:lnTo>
                    <a:pt x="195834" y="1175003"/>
                  </a:lnTo>
                  <a:lnTo>
                    <a:pt x="1242822" y="1175003"/>
                  </a:lnTo>
                  <a:lnTo>
                    <a:pt x="1287740" y="1169834"/>
                  </a:lnTo>
                  <a:lnTo>
                    <a:pt x="1328965" y="1155107"/>
                  </a:lnTo>
                  <a:lnTo>
                    <a:pt x="1365326" y="1131996"/>
                  </a:lnTo>
                  <a:lnTo>
                    <a:pt x="1395648" y="1101674"/>
                  </a:lnTo>
                  <a:lnTo>
                    <a:pt x="1418759" y="1065313"/>
                  </a:lnTo>
                  <a:lnTo>
                    <a:pt x="1433486" y="1024088"/>
                  </a:lnTo>
                  <a:lnTo>
                    <a:pt x="1438656" y="979169"/>
                  </a:lnTo>
                  <a:lnTo>
                    <a:pt x="1438656" y="195833"/>
                  </a:lnTo>
                  <a:lnTo>
                    <a:pt x="1433486" y="150915"/>
                  </a:lnTo>
                  <a:lnTo>
                    <a:pt x="1418759" y="109690"/>
                  </a:lnTo>
                  <a:lnTo>
                    <a:pt x="1395648" y="73329"/>
                  </a:lnTo>
                  <a:lnTo>
                    <a:pt x="1365326" y="43007"/>
                  </a:lnTo>
                  <a:lnTo>
                    <a:pt x="1328965" y="19896"/>
                  </a:lnTo>
                  <a:lnTo>
                    <a:pt x="1287740" y="5169"/>
                  </a:lnTo>
                  <a:lnTo>
                    <a:pt x="1242822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961" y="3687318"/>
              <a:ext cx="1438910" cy="1175385"/>
            </a:xfrm>
            <a:custGeom>
              <a:avLst/>
              <a:gdLst/>
              <a:ahLst/>
              <a:cxnLst/>
              <a:rect l="l" t="t" r="r" b="b"/>
              <a:pathLst>
                <a:path w="1438910" h="1175385">
                  <a:moveTo>
                    <a:pt x="0" y="195833"/>
                  </a:moveTo>
                  <a:lnTo>
                    <a:pt x="5172" y="150915"/>
                  </a:lnTo>
                  <a:lnTo>
                    <a:pt x="19905" y="109690"/>
                  </a:lnTo>
                  <a:lnTo>
                    <a:pt x="43023" y="73329"/>
                  </a:lnTo>
                  <a:lnTo>
                    <a:pt x="73351" y="43007"/>
                  </a:lnTo>
                  <a:lnTo>
                    <a:pt x="109712" y="19896"/>
                  </a:lnTo>
                  <a:lnTo>
                    <a:pt x="150931" y="5169"/>
                  </a:lnTo>
                  <a:lnTo>
                    <a:pt x="195834" y="0"/>
                  </a:lnTo>
                  <a:lnTo>
                    <a:pt x="1242822" y="0"/>
                  </a:lnTo>
                  <a:lnTo>
                    <a:pt x="1287740" y="5169"/>
                  </a:lnTo>
                  <a:lnTo>
                    <a:pt x="1328965" y="19896"/>
                  </a:lnTo>
                  <a:lnTo>
                    <a:pt x="1365326" y="43007"/>
                  </a:lnTo>
                  <a:lnTo>
                    <a:pt x="1395648" y="73329"/>
                  </a:lnTo>
                  <a:lnTo>
                    <a:pt x="1418759" y="109690"/>
                  </a:lnTo>
                  <a:lnTo>
                    <a:pt x="1433486" y="150915"/>
                  </a:lnTo>
                  <a:lnTo>
                    <a:pt x="1438656" y="195833"/>
                  </a:lnTo>
                  <a:lnTo>
                    <a:pt x="1438656" y="979169"/>
                  </a:lnTo>
                  <a:lnTo>
                    <a:pt x="1433486" y="1024088"/>
                  </a:lnTo>
                  <a:lnTo>
                    <a:pt x="1418759" y="1065313"/>
                  </a:lnTo>
                  <a:lnTo>
                    <a:pt x="1395648" y="1101674"/>
                  </a:lnTo>
                  <a:lnTo>
                    <a:pt x="1365326" y="1131996"/>
                  </a:lnTo>
                  <a:lnTo>
                    <a:pt x="1328965" y="1155107"/>
                  </a:lnTo>
                  <a:lnTo>
                    <a:pt x="1287740" y="1169834"/>
                  </a:lnTo>
                  <a:lnTo>
                    <a:pt x="1242822" y="1175003"/>
                  </a:lnTo>
                  <a:lnTo>
                    <a:pt x="195834" y="1175003"/>
                  </a:lnTo>
                  <a:lnTo>
                    <a:pt x="150931" y="1169834"/>
                  </a:lnTo>
                  <a:lnTo>
                    <a:pt x="109712" y="1155107"/>
                  </a:lnTo>
                  <a:lnTo>
                    <a:pt x="73351" y="1131996"/>
                  </a:lnTo>
                  <a:lnTo>
                    <a:pt x="43023" y="1101674"/>
                  </a:lnTo>
                  <a:lnTo>
                    <a:pt x="19905" y="1065313"/>
                  </a:lnTo>
                  <a:lnTo>
                    <a:pt x="5172" y="1024088"/>
                  </a:lnTo>
                  <a:lnTo>
                    <a:pt x="0" y="979169"/>
                  </a:lnTo>
                  <a:lnTo>
                    <a:pt x="0" y="19583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6394" y="4036567"/>
            <a:ext cx="101854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6225" marR="5080" indent="-264160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Logins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83600" y="5024564"/>
            <a:ext cx="6817359" cy="965200"/>
            <a:chOff x="1883600" y="5024564"/>
            <a:chExt cx="6817359" cy="965200"/>
          </a:xfrm>
        </p:grpSpPr>
        <p:sp>
          <p:nvSpPr>
            <p:cNvPr id="35" name="object 35"/>
            <p:cNvSpPr/>
            <p:nvPr/>
          </p:nvSpPr>
          <p:spPr>
            <a:xfrm>
              <a:off x="1896618" y="5037582"/>
              <a:ext cx="6791325" cy="939165"/>
            </a:xfrm>
            <a:custGeom>
              <a:avLst/>
              <a:gdLst/>
              <a:ahLst/>
              <a:cxnLst/>
              <a:rect l="l" t="t" r="r" b="b"/>
              <a:pathLst>
                <a:path w="6791325" h="939164">
                  <a:moveTo>
                    <a:pt x="6634480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6634480" y="938784"/>
                  </a:lnTo>
                  <a:lnTo>
                    <a:pt x="6683914" y="930807"/>
                  </a:lnTo>
                  <a:lnTo>
                    <a:pt x="6726862" y="908594"/>
                  </a:lnTo>
                  <a:lnTo>
                    <a:pt x="6760740" y="874724"/>
                  </a:lnTo>
                  <a:lnTo>
                    <a:pt x="6782962" y="831774"/>
                  </a:lnTo>
                  <a:lnTo>
                    <a:pt x="6790944" y="782320"/>
                  </a:lnTo>
                  <a:lnTo>
                    <a:pt x="6790944" y="156464"/>
                  </a:lnTo>
                  <a:lnTo>
                    <a:pt x="6782962" y="107029"/>
                  </a:lnTo>
                  <a:lnTo>
                    <a:pt x="6760740" y="64081"/>
                  </a:lnTo>
                  <a:lnTo>
                    <a:pt x="6726862" y="30203"/>
                  </a:lnTo>
                  <a:lnTo>
                    <a:pt x="6683914" y="7981"/>
                  </a:lnTo>
                  <a:lnTo>
                    <a:pt x="6634480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6618" y="5037582"/>
              <a:ext cx="6791325" cy="939165"/>
            </a:xfrm>
            <a:custGeom>
              <a:avLst/>
              <a:gdLst/>
              <a:ahLst/>
              <a:cxnLst/>
              <a:rect l="l" t="t" r="r" b="b"/>
              <a:pathLst>
                <a:path w="6791325" h="939164">
                  <a:moveTo>
                    <a:pt x="6790944" y="156464"/>
                  </a:moveTo>
                  <a:lnTo>
                    <a:pt x="6790944" y="782320"/>
                  </a:lnTo>
                  <a:lnTo>
                    <a:pt x="6782962" y="831774"/>
                  </a:lnTo>
                  <a:lnTo>
                    <a:pt x="6760740" y="874724"/>
                  </a:lnTo>
                  <a:lnTo>
                    <a:pt x="6726862" y="908594"/>
                  </a:lnTo>
                  <a:lnTo>
                    <a:pt x="6683914" y="930807"/>
                  </a:lnTo>
                  <a:lnTo>
                    <a:pt x="6634480" y="938784"/>
                  </a:lnTo>
                  <a:lnTo>
                    <a:pt x="0" y="938784"/>
                  </a:lnTo>
                  <a:lnTo>
                    <a:pt x="0" y="0"/>
                  </a:lnTo>
                  <a:lnTo>
                    <a:pt x="6634480" y="0"/>
                  </a:lnTo>
                  <a:lnTo>
                    <a:pt x="6683914" y="7981"/>
                  </a:lnTo>
                  <a:lnTo>
                    <a:pt x="6726862" y="30203"/>
                  </a:lnTo>
                  <a:lnTo>
                    <a:pt x="6760740" y="64081"/>
                  </a:lnTo>
                  <a:lnTo>
                    <a:pt x="6782962" y="107029"/>
                  </a:lnTo>
                  <a:lnTo>
                    <a:pt x="6790944" y="156464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31314" y="5057647"/>
            <a:ext cx="605536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Firewall settings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allowed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ports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addresses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spc="-10" dirty="0">
                <a:latin typeface="Calibri"/>
                <a:cs typeface="Calibri"/>
              </a:rPr>
              <a:t>physical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servers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on-premises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ts val="154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SQL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</a:t>
            </a:r>
            <a:r>
              <a:rPr sz="1400" spc="-5" dirty="0">
                <a:latin typeface="Calibri"/>
                <a:cs typeface="Calibri"/>
              </a:rPr>
              <a:t> database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 cloud,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authentication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through </a:t>
            </a:r>
            <a:r>
              <a:rPr sz="1400" spc="-5" dirty="0">
                <a:latin typeface="Calibri"/>
                <a:cs typeface="Calibri"/>
              </a:rPr>
              <a:t>logins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verify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user.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5008" y="4907279"/>
            <a:ext cx="1464945" cy="1199515"/>
            <a:chOff x="445008" y="4907279"/>
            <a:chExt cx="1464945" cy="1199515"/>
          </a:xfrm>
        </p:grpSpPr>
        <p:sp>
          <p:nvSpPr>
            <p:cNvPr id="39" name="object 39"/>
            <p:cNvSpPr/>
            <p:nvPr/>
          </p:nvSpPr>
          <p:spPr>
            <a:xfrm>
              <a:off x="457962" y="4920233"/>
              <a:ext cx="1438910" cy="1173480"/>
            </a:xfrm>
            <a:custGeom>
              <a:avLst/>
              <a:gdLst/>
              <a:ahLst/>
              <a:cxnLst/>
              <a:rect l="l" t="t" r="r" b="b"/>
              <a:pathLst>
                <a:path w="1438910" h="1173479">
                  <a:moveTo>
                    <a:pt x="1243076" y="0"/>
                  </a:moveTo>
                  <a:lnTo>
                    <a:pt x="195580" y="0"/>
                  </a:lnTo>
                  <a:lnTo>
                    <a:pt x="150736" y="5162"/>
                  </a:lnTo>
                  <a:lnTo>
                    <a:pt x="109569" y="19868"/>
                  </a:lnTo>
                  <a:lnTo>
                    <a:pt x="73255" y="42947"/>
                  </a:lnTo>
                  <a:lnTo>
                    <a:pt x="42967" y="73229"/>
                  </a:lnTo>
                  <a:lnTo>
                    <a:pt x="19879" y="109542"/>
                  </a:lnTo>
                  <a:lnTo>
                    <a:pt x="5165" y="150716"/>
                  </a:lnTo>
                  <a:lnTo>
                    <a:pt x="0" y="195580"/>
                  </a:lnTo>
                  <a:lnTo>
                    <a:pt x="0" y="977900"/>
                  </a:lnTo>
                  <a:lnTo>
                    <a:pt x="5165" y="1022743"/>
                  </a:lnTo>
                  <a:lnTo>
                    <a:pt x="19879" y="1063910"/>
                  </a:lnTo>
                  <a:lnTo>
                    <a:pt x="42967" y="1100224"/>
                  </a:lnTo>
                  <a:lnTo>
                    <a:pt x="73255" y="1130512"/>
                  </a:lnTo>
                  <a:lnTo>
                    <a:pt x="109569" y="1153600"/>
                  </a:lnTo>
                  <a:lnTo>
                    <a:pt x="150736" y="1168314"/>
                  </a:lnTo>
                  <a:lnTo>
                    <a:pt x="195580" y="1173480"/>
                  </a:lnTo>
                  <a:lnTo>
                    <a:pt x="1243076" y="1173480"/>
                  </a:lnTo>
                  <a:lnTo>
                    <a:pt x="1287939" y="1168314"/>
                  </a:lnTo>
                  <a:lnTo>
                    <a:pt x="1329113" y="1153600"/>
                  </a:lnTo>
                  <a:lnTo>
                    <a:pt x="1365426" y="1130512"/>
                  </a:lnTo>
                  <a:lnTo>
                    <a:pt x="1395708" y="1100224"/>
                  </a:lnTo>
                  <a:lnTo>
                    <a:pt x="1418787" y="1063910"/>
                  </a:lnTo>
                  <a:lnTo>
                    <a:pt x="1433493" y="1022743"/>
                  </a:lnTo>
                  <a:lnTo>
                    <a:pt x="1438656" y="977900"/>
                  </a:lnTo>
                  <a:lnTo>
                    <a:pt x="1438656" y="195580"/>
                  </a:lnTo>
                  <a:lnTo>
                    <a:pt x="1433493" y="150716"/>
                  </a:lnTo>
                  <a:lnTo>
                    <a:pt x="1418787" y="109542"/>
                  </a:lnTo>
                  <a:lnTo>
                    <a:pt x="1395708" y="73229"/>
                  </a:lnTo>
                  <a:lnTo>
                    <a:pt x="1365426" y="42947"/>
                  </a:lnTo>
                  <a:lnTo>
                    <a:pt x="1329113" y="19868"/>
                  </a:lnTo>
                  <a:lnTo>
                    <a:pt x="1287939" y="5162"/>
                  </a:lnTo>
                  <a:lnTo>
                    <a:pt x="124307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962" y="4920233"/>
              <a:ext cx="1438910" cy="1173480"/>
            </a:xfrm>
            <a:custGeom>
              <a:avLst/>
              <a:gdLst/>
              <a:ahLst/>
              <a:cxnLst/>
              <a:rect l="l" t="t" r="r" b="b"/>
              <a:pathLst>
                <a:path w="1438910" h="1173479">
                  <a:moveTo>
                    <a:pt x="0" y="195580"/>
                  </a:moveTo>
                  <a:lnTo>
                    <a:pt x="5165" y="150716"/>
                  </a:lnTo>
                  <a:lnTo>
                    <a:pt x="19879" y="109542"/>
                  </a:lnTo>
                  <a:lnTo>
                    <a:pt x="42967" y="73229"/>
                  </a:lnTo>
                  <a:lnTo>
                    <a:pt x="73255" y="42947"/>
                  </a:lnTo>
                  <a:lnTo>
                    <a:pt x="109569" y="19868"/>
                  </a:lnTo>
                  <a:lnTo>
                    <a:pt x="150736" y="5162"/>
                  </a:lnTo>
                  <a:lnTo>
                    <a:pt x="195580" y="0"/>
                  </a:lnTo>
                  <a:lnTo>
                    <a:pt x="1243076" y="0"/>
                  </a:lnTo>
                  <a:lnTo>
                    <a:pt x="1287939" y="5162"/>
                  </a:lnTo>
                  <a:lnTo>
                    <a:pt x="1329113" y="19868"/>
                  </a:lnTo>
                  <a:lnTo>
                    <a:pt x="1365426" y="42947"/>
                  </a:lnTo>
                  <a:lnTo>
                    <a:pt x="1395708" y="73229"/>
                  </a:lnTo>
                  <a:lnTo>
                    <a:pt x="1418787" y="109542"/>
                  </a:lnTo>
                  <a:lnTo>
                    <a:pt x="1433493" y="150716"/>
                  </a:lnTo>
                  <a:lnTo>
                    <a:pt x="1438656" y="195580"/>
                  </a:lnTo>
                  <a:lnTo>
                    <a:pt x="1438656" y="977900"/>
                  </a:lnTo>
                  <a:lnTo>
                    <a:pt x="1433493" y="1022743"/>
                  </a:lnTo>
                  <a:lnTo>
                    <a:pt x="1418787" y="1063910"/>
                  </a:lnTo>
                  <a:lnTo>
                    <a:pt x="1395708" y="1100224"/>
                  </a:lnTo>
                  <a:lnTo>
                    <a:pt x="1365426" y="1130512"/>
                  </a:lnTo>
                  <a:lnTo>
                    <a:pt x="1329113" y="1153600"/>
                  </a:lnTo>
                  <a:lnTo>
                    <a:pt x="1287939" y="1168314"/>
                  </a:lnTo>
                  <a:lnTo>
                    <a:pt x="1243076" y="1173480"/>
                  </a:lnTo>
                  <a:lnTo>
                    <a:pt x="195580" y="1173480"/>
                  </a:lnTo>
                  <a:lnTo>
                    <a:pt x="150736" y="1168314"/>
                  </a:lnTo>
                  <a:lnTo>
                    <a:pt x="109569" y="1153600"/>
                  </a:lnTo>
                  <a:lnTo>
                    <a:pt x="73255" y="1130512"/>
                  </a:lnTo>
                  <a:lnTo>
                    <a:pt x="42967" y="1100224"/>
                  </a:lnTo>
                  <a:lnTo>
                    <a:pt x="19879" y="1063910"/>
                  </a:lnTo>
                  <a:lnTo>
                    <a:pt x="5165" y="1022743"/>
                  </a:lnTo>
                  <a:lnTo>
                    <a:pt x="0" y="977900"/>
                  </a:lnTo>
                  <a:lnTo>
                    <a:pt x="0" y="1955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35863" y="5367020"/>
            <a:ext cx="68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Firewalls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6126962" cy="3233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48258"/>
            <a:ext cx="737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SSMS,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connecting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2144" y="2046668"/>
            <a:ext cx="6960234" cy="2225675"/>
            <a:chOff x="902144" y="2046668"/>
            <a:chExt cx="6960234" cy="2225675"/>
          </a:xfrm>
        </p:grpSpPr>
        <p:sp>
          <p:nvSpPr>
            <p:cNvPr id="10" name="object 10"/>
            <p:cNvSpPr/>
            <p:nvPr/>
          </p:nvSpPr>
          <p:spPr>
            <a:xfrm>
              <a:off x="915162" y="2059685"/>
              <a:ext cx="840105" cy="1199515"/>
            </a:xfrm>
            <a:custGeom>
              <a:avLst/>
              <a:gdLst/>
              <a:ahLst/>
              <a:cxnLst/>
              <a:rect l="l" t="t" r="r" b="b"/>
              <a:pathLst>
                <a:path w="840105" h="1199514">
                  <a:moveTo>
                    <a:pt x="839724" y="0"/>
                  </a:moveTo>
                  <a:lnTo>
                    <a:pt x="419862" y="419862"/>
                  </a:lnTo>
                  <a:lnTo>
                    <a:pt x="0" y="0"/>
                  </a:lnTo>
                  <a:lnTo>
                    <a:pt x="0" y="779526"/>
                  </a:lnTo>
                  <a:lnTo>
                    <a:pt x="419862" y="1199388"/>
                  </a:lnTo>
                  <a:lnTo>
                    <a:pt x="839724" y="779526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162" y="2059685"/>
              <a:ext cx="840105" cy="1199515"/>
            </a:xfrm>
            <a:custGeom>
              <a:avLst/>
              <a:gdLst/>
              <a:ahLst/>
              <a:cxnLst/>
              <a:rect l="l" t="t" r="r" b="b"/>
              <a:pathLst>
                <a:path w="840105" h="1199514">
                  <a:moveTo>
                    <a:pt x="839724" y="0"/>
                  </a:moveTo>
                  <a:lnTo>
                    <a:pt x="839724" y="779526"/>
                  </a:lnTo>
                  <a:lnTo>
                    <a:pt x="419862" y="1199388"/>
                  </a:lnTo>
                  <a:lnTo>
                    <a:pt x="0" y="779526"/>
                  </a:lnTo>
                  <a:lnTo>
                    <a:pt x="0" y="0"/>
                  </a:lnTo>
                  <a:lnTo>
                    <a:pt x="419862" y="419862"/>
                  </a:lnTo>
                  <a:lnTo>
                    <a:pt x="839724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4886" y="2059685"/>
              <a:ext cx="6094730" cy="779145"/>
            </a:xfrm>
            <a:custGeom>
              <a:avLst/>
              <a:gdLst/>
              <a:ahLst/>
              <a:cxnLst/>
              <a:rect l="l" t="t" r="r" b="b"/>
              <a:pathLst>
                <a:path w="6094730" h="779144">
                  <a:moveTo>
                    <a:pt x="6094476" y="129794"/>
                  </a:moveTo>
                  <a:lnTo>
                    <a:pt x="6094476" y="648970"/>
                  </a:lnTo>
                  <a:lnTo>
                    <a:pt x="6084268" y="699468"/>
                  </a:lnTo>
                  <a:lnTo>
                    <a:pt x="6056439" y="740727"/>
                  </a:lnTo>
                  <a:lnTo>
                    <a:pt x="6015180" y="768556"/>
                  </a:lnTo>
                  <a:lnTo>
                    <a:pt x="5964682" y="778764"/>
                  </a:lnTo>
                  <a:lnTo>
                    <a:pt x="0" y="778764"/>
                  </a:lnTo>
                  <a:lnTo>
                    <a:pt x="0" y="0"/>
                  </a:lnTo>
                  <a:lnTo>
                    <a:pt x="5964682" y="0"/>
                  </a:lnTo>
                  <a:lnTo>
                    <a:pt x="6015180" y="10207"/>
                  </a:lnTo>
                  <a:lnTo>
                    <a:pt x="6056439" y="38036"/>
                  </a:lnTo>
                  <a:lnTo>
                    <a:pt x="6084268" y="79295"/>
                  </a:lnTo>
                  <a:lnTo>
                    <a:pt x="6094476" y="129794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162" y="3057905"/>
              <a:ext cx="840105" cy="1201420"/>
            </a:xfrm>
            <a:custGeom>
              <a:avLst/>
              <a:gdLst/>
              <a:ahLst/>
              <a:cxnLst/>
              <a:rect l="l" t="t" r="r" b="b"/>
              <a:pathLst>
                <a:path w="840105" h="1201420">
                  <a:moveTo>
                    <a:pt x="839724" y="0"/>
                  </a:moveTo>
                  <a:lnTo>
                    <a:pt x="419862" y="419862"/>
                  </a:lnTo>
                  <a:lnTo>
                    <a:pt x="0" y="0"/>
                  </a:lnTo>
                  <a:lnTo>
                    <a:pt x="0" y="781050"/>
                  </a:lnTo>
                  <a:lnTo>
                    <a:pt x="419862" y="1200912"/>
                  </a:lnTo>
                  <a:lnTo>
                    <a:pt x="839724" y="781050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162" y="3057905"/>
              <a:ext cx="840105" cy="1201420"/>
            </a:xfrm>
            <a:custGeom>
              <a:avLst/>
              <a:gdLst/>
              <a:ahLst/>
              <a:cxnLst/>
              <a:rect l="l" t="t" r="r" b="b"/>
              <a:pathLst>
                <a:path w="840105" h="1201420">
                  <a:moveTo>
                    <a:pt x="839724" y="0"/>
                  </a:moveTo>
                  <a:lnTo>
                    <a:pt x="839724" y="781050"/>
                  </a:lnTo>
                  <a:lnTo>
                    <a:pt x="419862" y="1200912"/>
                  </a:lnTo>
                  <a:lnTo>
                    <a:pt x="0" y="781050"/>
                  </a:lnTo>
                  <a:lnTo>
                    <a:pt x="0" y="0"/>
                  </a:lnTo>
                  <a:lnTo>
                    <a:pt x="419862" y="419862"/>
                  </a:lnTo>
                  <a:lnTo>
                    <a:pt x="839724" y="0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4886" y="3057905"/>
              <a:ext cx="6094730" cy="780415"/>
            </a:xfrm>
            <a:custGeom>
              <a:avLst/>
              <a:gdLst/>
              <a:ahLst/>
              <a:cxnLst/>
              <a:rect l="l" t="t" r="r" b="b"/>
              <a:pathLst>
                <a:path w="6094730" h="780414">
                  <a:moveTo>
                    <a:pt x="6094476" y="130048"/>
                  </a:moveTo>
                  <a:lnTo>
                    <a:pt x="6094476" y="650240"/>
                  </a:lnTo>
                  <a:lnTo>
                    <a:pt x="6084264" y="700885"/>
                  </a:lnTo>
                  <a:lnTo>
                    <a:pt x="6056407" y="742219"/>
                  </a:lnTo>
                  <a:lnTo>
                    <a:pt x="6015073" y="770076"/>
                  </a:lnTo>
                  <a:lnTo>
                    <a:pt x="5964428" y="780288"/>
                  </a:lnTo>
                  <a:lnTo>
                    <a:pt x="0" y="780288"/>
                  </a:lnTo>
                  <a:lnTo>
                    <a:pt x="0" y="0"/>
                  </a:lnTo>
                  <a:lnTo>
                    <a:pt x="5964428" y="0"/>
                  </a:lnTo>
                  <a:lnTo>
                    <a:pt x="6015073" y="10211"/>
                  </a:lnTo>
                  <a:lnTo>
                    <a:pt x="6056407" y="38068"/>
                  </a:lnTo>
                  <a:lnTo>
                    <a:pt x="6084264" y="79402"/>
                  </a:lnTo>
                  <a:lnTo>
                    <a:pt x="6094476" y="130048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3777" y="2290952"/>
            <a:ext cx="487108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6605" indent="-172720">
              <a:lnSpc>
                <a:spcPts val="1714"/>
              </a:lnSpc>
              <a:spcBef>
                <a:spcPts val="95"/>
              </a:spcBef>
              <a:buChar char="•"/>
              <a:tabLst>
                <a:tab pos="777240" algn="l"/>
              </a:tabLst>
            </a:pP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Windows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online.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776605" indent="-172720">
              <a:lnSpc>
                <a:spcPts val="1714"/>
              </a:lnSpc>
              <a:buChar char="•"/>
              <a:tabLst>
                <a:tab pos="777240" algn="l"/>
              </a:tabLst>
            </a:pPr>
            <a:r>
              <a:rPr sz="1600" spc="-10" dirty="0">
                <a:latin typeface="Calibri"/>
                <a:cs typeface="Calibri"/>
              </a:rPr>
              <a:t>Open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Microsoft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SQL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Management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Studio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2144" y="4044632"/>
            <a:ext cx="866140" cy="1225550"/>
            <a:chOff x="902144" y="4044632"/>
            <a:chExt cx="866140" cy="1225550"/>
          </a:xfrm>
        </p:grpSpPr>
        <p:sp>
          <p:nvSpPr>
            <p:cNvPr id="18" name="object 18"/>
            <p:cNvSpPr/>
            <p:nvPr/>
          </p:nvSpPr>
          <p:spPr>
            <a:xfrm>
              <a:off x="915162" y="4057650"/>
              <a:ext cx="840105" cy="1199515"/>
            </a:xfrm>
            <a:custGeom>
              <a:avLst/>
              <a:gdLst/>
              <a:ahLst/>
              <a:cxnLst/>
              <a:rect l="l" t="t" r="r" b="b"/>
              <a:pathLst>
                <a:path w="840105" h="1199514">
                  <a:moveTo>
                    <a:pt x="839724" y="0"/>
                  </a:moveTo>
                  <a:lnTo>
                    <a:pt x="419862" y="419862"/>
                  </a:lnTo>
                  <a:lnTo>
                    <a:pt x="0" y="0"/>
                  </a:lnTo>
                  <a:lnTo>
                    <a:pt x="0" y="779526"/>
                  </a:lnTo>
                  <a:lnTo>
                    <a:pt x="419862" y="1199388"/>
                  </a:lnTo>
                  <a:lnTo>
                    <a:pt x="839724" y="779526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5162" y="4057650"/>
              <a:ext cx="840105" cy="1199515"/>
            </a:xfrm>
            <a:custGeom>
              <a:avLst/>
              <a:gdLst/>
              <a:ahLst/>
              <a:cxnLst/>
              <a:rect l="l" t="t" r="r" b="b"/>
              <a:pathLst>
                <a:path w="840105" h="1199514">
                  <a:moveTo>
                    <a:pt x="839724" y="0"/>
                  </a:moveTo>
                  <a:lnTo>
                    <a:pt x="839724" y="779526"/>
                  </a:lnTo>
                  <a:lnTo>
                    <a:pt x="419862" y="1199388"/>
                  </a:lnTo>
                  <a:lnTo>
                    <a:pt x="0" y="779526"/>
                  </a:lnTo>
                  <a:lnTo>
                    <a:pt x="0" y="0"/>
                  </a:lnTo>
                  <a:lnTo>
                    <a:pt x="419862" y="419862"/>
                  </a:lnTo>
                  <a:lnTo>
                    <a:pt x="839724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777" y="44815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54885" y="4057650"/>
            <a:ext cx="6094730" cy="780415"/>
          </a:xfrm>
          <a:custGeom>
            <a:avLst/>
            <a:gdLst/>
            <a:ahLst/>
            <a:cxnLst/>
            <a:rect l="l" t="t" r="r" b="b"/>
            <a:pathLst>
              <a:path w="6094730" h="780414">
                <a:moveTo>
                  <a:pt x="6094476" y="130048"/>
                </a:moveTo>
                <a:lnTo>
                  <a:pt x="6094476" y="650240"/>
                </a:lnTo>
                <a:lnTo>
                  <a:pt x="6084264" y="700885"/>
                </a:lnTo>
                <a:lnTo>
                  <a:pt x="6056407" y="742219"/>
                </a:lnTo>
                <a:lnTo>
                  <a:pt x="6015073" y="770076"/>
                </a:lnTo>
                <a:lnTo>
                  <a:pt x="5964428" y="780288"/>
                </a:lnTo>
                <a:lnTo>
                  <a:pt x="0" y="780288"/>
                </a:lnTo>
                <a:lnTo>
                  <a:pt x="0" y="0"/>
                </a:lnTo>
                <a:lnTo>
                  <a:pt x="5964428" y="0"/>
                </a:lnTo>
                <a:lnTo>
                  <a:pt x="6015073" y="10211"/>
                </a:lnTo>
                <a:lnTo>
                  <a:pt x="6056407" y="38068"/>
                </a:lnTo>
                <a:lnTo>
                  <a:pt x="6084264" y="79402"/>
                </a:lnTo>
                <a:lnTo>
                  <a:pt x="6094476" y="130048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55977" y="4178553"/>
            <a:ext cx="551688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Connect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dialog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box,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6126962" cy="3233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2200" y="1447800"/>
            <a:ext cx="4572000" cy="34610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1048258"/>
            <a:ext cx="3748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2144" y="5093144"/>
            <a:ext cx="724535" cy="1024255"/>
            <a:chOff x="902144" y="5093144"/>
            <a:chExt cx="724535" cy="1024255"/>
          </a:xfrm>
        </p:grpSpPr>
        <p:sp>
          <p:nvSpPr>
            <p:cNvPr id="11" name="object 11"/>
            <p:cNvSpPr/>
            <p:nvPr/>
          </p:nvSpPr>
          <p:spPr>
            <a:xfrm>
              <a:off x="915162" y="5106162"/>
              <a:ext cx="698500" cy="998219"/>
            </a:xfrm>
            <a:custGeom>
              <a:avLst/>
              <a:gdLst/>
              <a:ahLst/>
              <a:cxnLst/>
              <a:rect l="l" t="t" r="r" b="b"/>
              <a:pathLst>
                <a:path w="698500" h="998220">
                  <a:moveTo>
                    <a:pt x="697991" y="0"/>
                  </a:moveTo>
                  <a:lnTo>
                    <a:pt x="348995" y="348996"/>
                  </a:lnTo>
                  <a:lnTo>
                    <a:pt x="0" y="0"/>
                  </a:lnTo>
                  <a:lnTo>
                    <a:pt x="0" y="649224"/>
                  </a:lnTo>
                  <a:lnTo>
                    <a:pt x="348995" y="998219"/>
                  </a:lnTo>
                  <a:lnTo>
                    <a:pt x="697991" y="649224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162" y="5106162"/>
              <a:ext cx="698500" cy="998219"/>
            </a:xfrm>
            <a:custGeom>
              <a:avLst/>
              <a:gdLst/>
              <a:ahLst/>
              <a:cxnLst/>
              <a:rect l="l" t="t" r="r" b="b"/>
              <a:pathLst>
                <a:path w="698500" h="998220">
                  <a:moveTo>
                    <a:pt x="697991" y="0"/>
                  </a:moveTo>
                  <a:lnTo>
                    <a:pt x="697991" y="649224"/>
                  </a:lnTo>
                  <a:lnTo>
                    <a:pt x="348995" y="998219"/>
                  </a:lnTo>
                  <a:lnTo>
                    <a:pt x="0" y="649224"/>
                  </a:lnTo>
                  <a:lnTo>
                    <a:pt x="0" y="0"/>
                  </a:lnTo>
                  <a:lnTo>
                    <a:pt x="348995" y="348996"/>
                  </a:lnTo>
                  <a:lnTo>
                    <a:pt x="697991" y="0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2174" y="54288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153" y="5106161"/>
            <a:ext cx="6845934" cy="649605"/>
          </a:xfrm>
          <a:custGeom>
            <a:avLst/>
            <a:gdLst/>
            <a:ahLst/>
            <a:cxnLst/>
            <a:rect l="l" t="t" r="r" b="b"/>
            <a:pathLst>
              <a:path w="6845934" h="649604">
                <a:moveTo>
                  <a:pt x="6845808" y="108204"/>
                </a:moveTo>
                <a:lnTo>
                  <a:pt x="6845808" y="541020"/>
                </a:lnTo>
                <a:lnTo>
                  <a:pt x="6837312" y="583135"/>
                </a:lnTo>
                <a:lnTo>
                  <a:pt x="6814137" y="617529"/>
                </a:lnTo>
                <a:lnTo>
                  <a:pt x="6779746" y="640719"/>
                </a:lnTo>
                <a:lnTo>
                  <a:pt x="6737604" y="649224"/>
                </a:lnTo>
                <a:lnTo>
                  <a:pt x="0" y="649224"/>
                </a:lnTo>
                <a:lnTo>
                  <a:pt x="0" y="0"/>
                </a:lnTo>
                <a:lnTo>
                  <a:pt x="6737604" y="0"/>
                </a:lnTo>
                <a:lnTo>
                  <a:pt x="6779746" y="8495"/>
                </a:lnTo>
                <a:lnTo>
                  <a:pt x="6814137" y="31670"/>
                </a:lnTo>
                <a:lnTo>
                  <a:pt x="6837312" y="66061"/>
                </a:lnTo>
                <a:lnTo>
                  <a:pt x="6845808" y="108204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3738" y="5273421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Authentication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box,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SQL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Server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Authentication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144" y="5771324"/>
            <a:ext cx="724535" cy="1024255"/>
            <a:chOff x="902144" y="5771324"/>
            <a:chExt cx="724535" cy="1024255"/>
          </a:xfrm>
        </p:grpSpPr>
        <p:sp>
          <p:nvSpPr>
            <p:cNvPr id="17" name="object 17"/>
            <p:cNvSpPr/>
            <p:nvPr/>
          </p:nvSpPr>
          <p:spPr>
            <a:xfrm>
              <a:off x="915162" y="5784341"/>
              <a:ext cx="698500" cy="998219"/>
            </a:xfrm>
            <a:custGeom>
              <a:avLst/>
              <a:gdLst/>
              <a:ahLst/>
              <a:cxnLst/>
              <a:rect l="l" t="t" r="r" b="b"/>
              <a:pathLst>
                <a:path w="698500" h="998220">
                  <a:moveTo>
                    <a:pt x="697991" y="0"/>
                  </a:moveTo>
                  <a:lnTo>
                    <a:pt x="348995" y="348996"/>
                  </a:lnTo>
                  <a:lnTo>
                    <a:pt x="0" y="0"/>
                  </a:lnTo>
                  <a:lnTo>
                    <a:pt x="0" y="649224"/>
                  </a:lnTo>
                  <a:lnTo>
                    <a:pt x="348995" y="998220"/>
                  </a:lnTo>
                  <a:lnTo>
                    <a:pt x="697991" y="649224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162" y="5784341"/>
              <a:ext cx="698500" cy="998219"/>
            </a:xfrm>
            <a:custGeom>
              <a:avLst/>
              <a:gdLst/>
              <a:ahLst/>
              <a:cxnLst/>
              <a:rect l="l" t="t" r="r" b="b"/>
              <a:pathLst>
                <a:path w="698500" h="998220">
                  <a:moveTo>
                    <a:pt x="697991" y="0"/>
                  </a:moveTo>
                  <a:lnTo>
                    <a:pt x="697991" y="649224"/>
                  </a:lnTo>
                  <a:lnTo>
                    <a:pt x="348995" y="998220"/>
                  </a:lnTo>
                  <a:lnTo>
                    <a:pt x="0" y="649224"/>
                  </a:lnTo>
                  <a:lnTo>
                    <a:pt x="0" y="0"/>
                  </a:lnTo>
                  <a:lnTo>
                    <a:pt x="348995" y="348996"/>
                  </a:lnTo>
                  <a:lnTo>
                    <a:pt x="697991" y="0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92174" y="61079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3153" y="5784341"/>
            <a:ext cx="6845934" cy="649605"/>
          </a:xfrm>
          <a:custGeom>
            <a:avLst/>
            <a:gdLst/>
            <a:ahLst/>
            <a:cxnLst/>
            <a:rect l="l" t="t" r="r" b="b"/>
            <a:pathLst>
              <a:path w="6845934" h="649604">
                <a:moveTo>
                  <a:pt x="6845808" y="108203"/>
                </a:moveTo>
                <a:lnTo>
                  <a:pt x="6845808" y="541019"/>
                </a:lnTo>
                <a:lnTo>
                  <a:pt x="6837312" y="583135"/>
                </a:lnTo>
                <a:lnTo>
                  <a:pt x="6814137" y="617529"/>
                </a:lnTo>
                <a:lnTo>
                  <a:pt x="6779746" y="640719"/>
                </a:lnTo>
                <a:lnTo>
                  <a:pt x="6737604" y="649223"/>
                </a:lnTo>
                <a:lnTo>
                  <a:pt x="0" y="649223"/>
                </a:lnTo>
                <a:lnTo>
                  <a:pt x="0" y="0"/>
                </a:lnTo>
                <a:lnTo>
                  <a:pt x="6737604" y="0"/>
                </a:lnTo>
                <a:lnTo>
                  <a:pt x="6779746" y="8504"/>
                </a:lnTo>
                <a:lnTo>
                  <a:pt x="6814137" y="31694"/>
                </a:lnTo>
                <a:lnTo>
                  <a:pt x="6837312" y="66088"/>
                </a:lnTo>
                <a:lnTo>
                  <a:pt x="6845808" y="108203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3738" y="5840374"/>
            <a:ext cx="64509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Login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box,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administrator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password.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6126962" cy="32334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73544" y="1054544"/>
            <a:ext cx="666115" cy="940435"/>
            <a:chOff x="673544" y="1054544"/>
            <a:chExt cx="666115" cy="940435"/>
          </a:xfrm>
        </p:grpSpPr>
        <p:sp>
          <p:nvSpPr>
            <p:cNvPr id="9" name="object 9"/>
            <p:cNvSpPr/>
            <p:nvPr/>
          </p:nvSpPr>
          <p:spPr>
            <a:xfrm>
              <a:off x="686561" y="10675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320040" y="32004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320040" y="914400"/>
                  </a:lnTo>
                  <a:lnTo>
                    <a:pt x="640080" y="59436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1" y="10675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640080" y="594360"/>
                  </a:lnTo>
                  <a:lnTo>
                    <a:pt x="320040" y="914400"/>
                  </a:lnTo>
                  <a:lnTo>
                    <a:pt x="0" y="594360"/>
                  </a:lnTo>
                  <a:lnTo>
                    <a:pt x="0" y="0"/>
                  </a:lnTo>
                  <a:lnTo>
                    <a:pt x="320040" y="320040"/>
                  </a:lnTo>
                  <a:lnTo>
                    <a:pt x="640080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4618" y="13479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6641" y="1067561"/>
            <a:ext cx="6903720" cy="594360"/>
          </a:xfrm>
          <a:custGeom>
            <a:avLst/>
            <a:gdLst/>
            <a:ahLst/>
            <a:cxnLst/>
            <a:rect l="l" t="t" r="r" b="b"/>
            <a:pathLst>
              <a:path w="6903720" h="594360">
                <a:moveTo>
                  <a:pt x="6903720" y="99060"/>
                </a:moveTo>
                <a:lnTo>
                  <a:pt x="6903720" y="495300"/>
                </a:lnTo>
                <a:lnTo>
                  <a:pt x="6895939" y="533870"/>
                </a:lnTo>
                <a:lnTo>
                  <a:pt x="6874716" y="565356"/>
                </a:lnTo>
                <a:lnTo>
                  <a:pt x="6843230" y="586579"/>
                </a:lnTo>
                <a:lnTo>
                  <a:pt x="6804660" y="594360"/>
                </a:lnTo>
                <a:lnTo>
                  <a:pt x="0" y="594360"/>
                </a:lnTo>
                <a:lnTo>
                  <a:pt x="0" y="0"/>
                </a:lnTo>
                <a:lnTo>
                  <a:pt x="6804660" y="0"/>
                </a:lnTo>
                <a:lnTo>
                  <a:pt x="6843230" y="7780"/>
                </a:lnTo>
                <a:lnTo>
                  <a:pt x="6874716" y="29003"/>
                </a:lnTo>
                <a:lnTo>
                  <a:pt x="6895939" y="60489"/>
                </a:lnTo>
                <a:lnTo>
                  <a:pt x="6903720" y="99060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7225" y="1206499"/>
            <a:ext cx="6228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Click </a:t>
            </a:r>
            <a:r>
              <a:rPr sz="1600" b="1" spc="-10" dirty="0">
                <a:latin typeface="Calibri"/>
                <a:cs typeface="Calibri"/>
              </a:rPr>
              <a:t>Connect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figure: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1516" y="1981200"/>
            <a:ext cx="6463284" cy="458724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1555216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092453"/>
            <a:ext cx="8190230" cy="32340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3695" marR="513715" indent="-341630">
              <a:lnSpc>
                <a:spcPct val="70000"/>
              </a:lnSpc>
              <a:spcBef>
                <a:spcPts val="745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technologies.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1835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queries,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ts val="1835"/>
              </a:lnSpc>
            </a:pPr>
            <a:r>
              <a:rPr sz="1800" spc="-15" dirty="0">
                <a:latin typeface="Calibri"/>
                <a:cs typeface="Calibri"/>
              </a:rPr>
              <a:t>synchronize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mobile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 </a:t>
            </a:r>
            <a:r>
              <a:rPr sz="1800" spc="-10" dirty="0">
                <a:latin typeface="Calibri"/>
                <a:cs typeface="Calibri"/>
              </a:rPr>
              <a:t>offices.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unstructured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through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protocol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Tabular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(TDS).</a:t>
            </a:r>
            <a:endParaRPr sz="1800">
              <a:latin typeface="Calibri"/>
              <a:cs typeface="Calibri"/>
            </a:endParaRPr>
          </a:p>
          <a:p>
            <a:pPr marL="353695" marR="286385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server,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3695" marR="29845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Sync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synchronize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2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SSMS.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540625" cy="203771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Azure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benefits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Azure</a:t>
            </a:r>
            <a:endParaRPr sz="24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44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differences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Azure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on-premises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 SQL</a:t>
            </a:r>
            <a:r>
              <a:rPr sz="2400" spc="-10" dirty="0">
                <a:latin typeface="Calibri"/>
                <a:cs typeface="Calibri"/>
              </a:rPr>
              <a:t> Azure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SSMS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78632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29908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delivery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software,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through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Microsoft's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Database,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marR="71056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manage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location-specific.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14604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viewed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edited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2344521" cy="3119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83538"/>
            <a:ext cx="476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Tax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department.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7546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server,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computing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under-utilized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those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over-utilized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peak periods.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375554"/>
            <a:ext cx="754824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 service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leverages existing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technologies.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2344521" cy="3119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684403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extends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Web-based,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scalable,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7946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unstructured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on-premises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375554"/>
            <a:ext cx="757364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on-premises applications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involve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2344521" cy="311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676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simplified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763721"/>
            <a:ext cx="75450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1524000"/>
            <a:ext cx="2805683" cy="1828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24200" y="4495800"/>
            <a:ext cx="2761488" cy="162458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2344521" cy="31191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33627" y="1652016"/>
            <a:ext cx="7934325" cy="2734310"/>
            <a:chOff x="833627" y="1652016"/>
            <a:chExt cx="7934325" cy="2734310"/>
          </a:xfrm>
        </p:grpSpPr>
        <p:sp>
          <p:nvSpPr>
            <p:cNvPr id="8" name="object 8"/>
            <p:cNvSpPr/>
            <p:nvPr/>
          </p:nvSpPr>
          <p:spPr>
            <a:xfrm>
              <a:off x="838199" y="1818132"/>
              <a:ext cx="7924800" cy="2563495"/>
            </a:xfrm>
            <a:custGeom>
              <a:avLst/>
              <a:gdLst/>
              <a:ahLst/>
              <a:cxnLst/>
              <a:rect l="l" t="t" r="r" b="b"/>
              <a:pathLst>
                <a:path w="7924800" h="2563495">
                  <a:moveTo>
                    <a:pt x="0" y="2563368"/>
                  </a:moveTo>
                  <a:lnTo>
                    <a:pt x="7924800" y="2563368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  <a:path w="7924800" h="2563495">
                  <a:moveTo>
                    <a:pt x="0" y="2563368"/>
                  </a:moveTo>
                  <a:lnTo>
                    <a:pt x="7924800" y="2563368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1652016"/>
              <a:ext cx="5554980" cy="33223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33627" y="4437888"/>
            <a:ext cx="7934325" cy="1937385"/>
            <a:chOff x="833627" y="4437888"/>
            <a:chExt cx="7934325" cy="1937385"/>
          </a:xfrm>
        </p:grpSpPr>
        <p:sp>
          <p:nvSpPr>
            <p:cNvPr id="11" name="object 11"/>
            <p:cNvSpPr/>
            <p:nvPr/>
          </p:nvSpPr>
          <p:spPr>
            <a:xfrm>
              <a:off x="838199" y="4604004"/>
              <a:ext cx="7924800" cy="1766570"/>
            </a:xfrm>
            <a:custGeom>
              <a:avLst/>
              <a:gdLst/>
              <a:ahLst/>
              <a:cxnLst/>
              <a:rect l="l" t="t" r="r" b="b"/>
              <a:pathLst>
                <a:path w="7924800" h="1766570">
                  <a:moveTo>
                    <a:pt x="0" y="1766316"/>
                  </a:moveTo>
                  <a:lnTo>
                    <a:pt x="7924800" y="176631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766316"/>
                  </a:lnTo>
                  <a:close/>
                </a:path>
                <a:path w="7924800" h="1766570">
                  <a:moveTo>
                    <a:pt x="0" y="1766316"/>
                  </a:moveTo>
                  <a:lnTo>
                    <a:pt x="7924800" y="176631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766316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9868" y="4437888"/>
              <a:ext cx="5554980" cy="33223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7340" y="183895"/>
            <a:ext cx="7833359" cy="606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10" dirty="0">
                <a:latin typeface="Calibri"/>
                <a:cs typeface="Calibri"/>
              </a:rPr>
              <a:t> 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115252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2000">
              <a:latin typeface="Calibri"/>
              <a:cs typeface="Calibri"/>
            </a:endParaRPr>
          </a:p>
          <a:p>
            <a:pPr marL="1318260" marR="5080" lvl="1" indent="-172720">
              <a:lnSpc>
                <a:spcPts val="1750"/>
              </a:lnSpc>
              <a:spcBef>
                <a:spcPts val="780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before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servers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help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store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manage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1318260" lvl="1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account</a:t>
            </a:r>
            <a:r>
              <a:rPr sz="1600" spc="-5" dirty="0">
                <a:latin typeface="Calibri"/>
                <a:cs typeface="Calibri"/>
              </a:rPr>
              <a:t> 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billing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purposes.</a:t>
            </a:r>
            <a:endParaRPr sz="1600">
              <a:latin typeface="Calibri"/>
              <a:cs typeface="Calibri"/>
            </a:endParaRPr>
          </a:p>
          <a:p>
            <a:pPr marL="1318260" marR="219075" lvl="1" indent="-172720">
              <a:lnSpc>
                <a:spcPts val="1750"/>
              </a:lnSpc>
              <a:spcBef>
                <a:spcPts val="335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subscription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recorded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metered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individual 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charged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according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usage.</a:t>
            </a:r>
            <a:endParaRPr sz="1600">
              <a:latin typeface="Calibri"/>
              <a:cs typeface="Calibri"/>
            </a:endParaRPr>
          </a:p>
          <a:p>
            <a:pPr marL="1318260" lvl="1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318895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provided.</a:t>
            </a:r>
            <a:endParaRPr sz="1600">
              <a:latin typeface="Calibri"/>
              <a:cs typeface="Calibri"/>
            </a:endParaRPr>
          </a:p>
          <a:p>
            <a:pPr marL="1318260" marR="295910" lvl="1" indent="-172720">
              <a:lnSpc>
                <a:spcPts val="1760"/>
              </a:lnSpc>
              <a:spcBef>
                <a:spcPts val="325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After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created,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SQL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1318260" lvl="1" indent="-172720">
              <a:lnSpc>
                <a:spcPct val="100000"/>
              </a:lnSpc>
              <a:spcBef>
                <a:spcPts val="90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size,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 marL="115252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318260" marR="140335" lvl="1" indent="-172720">
              <a:lnSpc>
                <a:spcPts val="1750"/>
              </a:lnSpc>
              <a:spcBef>
                <a:spcPts val="780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helps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between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1318260" marR="368300" lvl="1" indent="-172720">
              <a:lnSpc>
                <a:spcPts val="1750"/>
              </a:lnSpc>
              <a:spcBef>
                <a:spcPts val="305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After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registered,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  <a:p>
            <a:pPr marL="1318260" lvl="1" indent="-172720">
              <a:lnSpc>
                <a:spcPts val="1845"/>
              </a:lnSpc>
              <a:spcBef>
                <a:spcPts val="100"/>
              </a:spcBef>
              <a:buChar char="•"/>
              <a:tabLst>
                <a:tab pos="1318895" algn="l"/>
              </a:tabLst>
            </a:pP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settings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firewall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settings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Domain Name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System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(DNS)</a:t>
            </a:r>
            <a:endParaRPr sz="1600">
              <a:latin typeface="Calibri"/>
              <a:cs typeface="Calibri"/>
            </a:endParaRPr>
          </a:p>
          <a:p>
            <a:pPr marL="1318260">
              <a:lnSpc>
                <a:spcPts val="1845"/>
              </a:lnSpc>
            </a:pPr>
            <a:r>
              <a:rPr sz="1600" spc="-5" dirty="0">
                <a:latin typeface="Calibri"/>
                <a:cs typeface="Calibri"/>
              </a:rPr>
              <a:t>assignment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</a:t>
            </a:r>
            <a:r>
              <a:rPr sz="1600" spc="-10" dirty="0">
                <a:latin typeface="Calibri"/>
                <a:cs typeface="Calibri"/>
              </a:rPr>
              <a:t>configured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2344521" cy="3119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3627" y="1240536"/>
            <a:ext cx="7934325" cy="1964689"/>
            <a:chOff x="833627" y="1240536"/>
            <a:chExt cx="7934325" cy="1964689"/>
          </a:xfrm>
        </p:grpSpPr>
        <p:sp>
          <p:nvSpPr>
            <p:cNvPr id="9" name="object 9"/>
            <p:cNvSpPr/>
            <p:nvPr/>
          </p:nvSpPr>
          <p:spPr>
            <a:xfrm>
              <a:off x="838199" y="1525524"/>
              <a:ext cx="7924800" cy="1675130"/>
            </a:xfrm>
            <a:custGeom>
              <a:avLst/>
              <a:gdLst/>
              <a:ahLst/>
              <a:cxnLst/>
              <a:rect l="l" t="t" r="r" b="b"/>
              <a:pathLst>
                <a:path w="7924800" h="1675130">
                  <a:moveTo>
                    <a:pt x="0" y="1674876"/>
                  </a:moveTo>
                  <a:lnTo>
                    <a:pt x="7924800" y="16748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674876"/>
                  </a:lnTo>
                  <a:close/>
                </a:path>
                <a:path w="7924800" h="1675130">
                  <a:moveTo>
                    <a:pt x="0" y="1674876"/>
                  </a:moveTo>
                  <a:lnTo>
                    <a:pt x="7924800" y="16748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674876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1240536"/>
              <a:ext cx="5554980" cy="56845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40941" y="1329055"/>
            <a:ext cx="6395085" cy="174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84785" marR="518795" indent="-172720">
              <a:lnSpc>
                <a:spcPts val="175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similar manner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5" dirty="0">
                <a:latin typeface="Calibri"/>
                <a:cs typeface="Calibri"/>
              </a:rPr>
              <a:t>any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on-premises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9160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Though </a:t>
            </a:r>
            <a:r>
              <a:rPr sz="1600" spc="-15" dirty="0">
                <a:latin typeface="Calibri"/>
                <a:cs typeface="Calibri"/>
              </a:rPr>
              <a:t>present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cloud,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has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functionalities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normal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RDBMS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such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views,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functions,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security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settings,</a:t>
            </a:r>
            <a:r>
              <a:rPr sz="1600" spc="-5" dirty="0">
                <a:latin typeface="Calibri"/>
                <a:cs typeface="Calibri"/>
              </a:rPr>
              <a:t> and 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3627" y="3299459"/>
            <a:ext cx="7934325" cy="1784985"/>
            <a:chOff x="833627" y="3299459"/>
            <a:chExt cx="7934325" cy="1784985"/>
          </a:xfrm>
        </p:grpSpPr>
        <p:sp>
          <p:nvSpPr>
            <p:cNvPr id="13" name="object 13"/>
            <p:cNvSpPr/>
            <p:nvPr/>
          </p:nvSpPr>
          <p:spPr>
            <a:xfrm>
              <a:off x="838199" y="3584447"/>
              <a:ext cx="7924800" cy="1495425"/>
            </a:xfrm>
            <a:custGeom>
              <a:avLst/>
              <a:gdLst/>
              <a:ahLst/>
              <a:cxnLst/>
              <a:rect l="l" t="t" r="r" b="b"/>
              <a:pathLst>
                <a:path w="7924800" h="1495425">
                  <a:moveTo>
                    <a:pt x="0" y="1495044"/>
                  </a:moveTo>
                  <a:lnTo>
                    <a:pt x="7924800" y="149504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  <a:path w="7924800" h="1495425">
                  <a:moveTo>
                    <a:pt x="0" y="1495044"/>
                  </a:moveTo>
                  <a:lnTo>
                    <a:pt x="7924800" y="149504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9868" y="3299459"/>
              <a:ext cx="5554980" cy="5684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40941" y="3388233"/>
            <a:ext cx="6645909" cy="155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addition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there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additional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Azure.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Sync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technology.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60"/>
              </a:lnSpc>
              <a:spcBef>
                <a:spcPts val="31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Sync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technology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built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Microsoft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Sync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Framework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Azure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2344521" cy="311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synchronize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1752600"/>
            <a:ext cx="5257800" cy="34259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5295646"/>
            <a:ext cx="7711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</a:t>
            </a:r>
            <a:r>
              <a:rPr sz="1800" dirty="0">
                <a:latin typeface="Calibri"/>
                <a:cs typeface="Calibri"/>
              </a:rPr>
              <a:t> also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capabilities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easily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databases.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synchronizing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on-premises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synchronize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another.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Azure/</a:t>
            </a:r>
            <a:r>
              <a:rPr spc="-45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1500</Words>
  <Application>Microsoft Office PowerPoint</Application>
  <PresentationFormat>On-screen Show (4:3)</PresentationFormat>
  <Paragraphs>262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Palatino Linotype</vt:lpstr>
      <vt:lpstr>Tahoma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XP</dc:title>
  <dc:creator>Aptech Limited</dc:creator>
  <cp:lastModifiedBy>Microsoft account</cp:lastModifiedBy>
  <cp:revision>1</cp:revision>
  <dcterms:created xsi:type="dcterms:W3CDTF">2022-01-07T14:43:10Z</dcterms:created>
  <dcterms:modified xsi:type="dcterms:W3CDTF">2022-01-08T11:15:20Z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