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0"/>
            <a:ext cx="762000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400" y="0"/>
            <a:ext cx="762000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0954" y="1221689"/>
            <a:ext cx="5233034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62115"/>
            <a:ext cx="879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33793" y="6624015"/>
            <a:ext cx="149161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5652" y="66240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jp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jp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jp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6.png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7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8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7316470" cy="495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567815">
              <a:lnSpc>
                <a:spcPct val="100000"/>
              </a:lnSpc>
              <a:spcBef>
                <a:spcPts val="1145"/>
              </a:spcBef>
            </a:pPr>
            <a:r>
              <a:rPr sz="2800" b="1" spc="-5" dirty="0">
                <a:latin typeface="Palatino Linotype"/>
                <a:cs typeface="Palatino Linotype"/>
              </a:rPr>
              <a:t>Session:</a:t>
            </a:r>
            <a:r>
              <a:rPr sz="2800" b="1" spc="-25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1</a:t>
            </a:r>
            <a:endParaRPr sz="2800">
              <a:latin typeface="Palatino Linotype"/>
              <a:cs typeface="Palatino Linotype"/>
            </a:endParaRPr>
          </a:p>
          <a:p>
            <a:pPr marL="1186180" algn="ctr">
              <a:lnSpc>
                <a:spcPct val="100000"/>
              </a:lnSpc>
              <a:spcBef>
                <a:spcPts val="2470"/>
              </a:spcBef>
            </a:pPr>
            <a:r>
              <a:rPr sz="4500" b="1" i="1" spc="-5" dirty="0">
                <a:latin typeface="Palatino Linotype"/>
                <a:cs typeface="Palatino Linotype"/>
              </a:rPr>
              <a:t>Introduction</a:t>
            </a:r>
            <a:r>
              <a:rPr sz="4500" b="1" i="1" spc="-60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to</a:t>
            </a:r>
            <a:r>
              <a:rPr sz="4500" b="1" i="1" spc="-15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the</a:t>
            </a:r>
            <a:r>
              <a:rPr sz="4500" b="1" i="1" spc="-15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Web</a:t>
            </a:r>
            <a:endParaRPr sz="45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85770" y="2916681"/>
            <a:ext cx="3990340" cy="1290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Session:</a:t>
            </a:r>
            <a:r>
              <a:rPr sz="28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5</a:t>
            </a:r>
            <a:endParaRPr sz="2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Palatino Linotype"/>
              <a:cs typeface="Palatino Linotype"/>
            </a:endParaRPr>
          </a:p>
          <a:p>
            <a:pPr marL="1746885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Transact-SQL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spc="-5" dirty="0"/>
              <a:t>Using </a:t>
            </a:r>
            <a:r>
              <a:rPr spc="-885" dirty="0"/>
              <a:t> </a:t>
            </a:r>
            <a:r>
              <a:rPr dirty="0"/>
              <a:t>Microsoft</a:t>
            </a:r>
            <a:r>
              <a:rPr spc="-20" dirty="0"/>
              <a:t> </a:t>
            </a:r>
            <a:r>
              <a:rPr spc="5" dirty="0"/>
              <a:t>SQL</a:t>
            </a:r>
            <a:r>
              <a:rPr spc="-20" dirty="0"/>
              <a:t> </a:t>
            </a:r>
            <a:r>
              <a:rPr dirty="0"/>
              <a:t>Server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533" y="306831"/>
              <a:ext cx="2390038" cy="33985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952" y="1443227"/>
            <a:ext cx="2977896" cy="5410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83895"/>
            <a:ext cx="8249284" cy="274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 </a:t>
            </a:r>
            <a:r>
              <a:rPr sz="1800" spc="-5" dirty="0">
                <a:latin typeface="Calibri"/>
                <a:cs typeface="Calibri"/>
              </a:rPr>
              <a:t>supports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kinds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types: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550">
              <a:latin typeface="Calibri"/>
              <a:cs typeface="Calibri"/>
            </a:endParaRPr>
          </a:p>
          <a:p>
            <a:pPr marL="17526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System-defined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 </a:t>
            </a:r>
            <a:r>
              <a:rPr sz="1800" dirty="0">
                <a:latin typeface="Calibri"/>
                <a:cs typeface="Calibri"/>
              </a:rPr>
              <a:t>2012.</a:t>
            </a:r>
            <a:endParaRPr sz="1800">
              <a:latin typeface="Calibri"/>
              <a:cs typeface="Calibri"/>
            </a:endParaRPr>
          </a:p>
          <a:p>
            <a:pPr marL="506730" marR="508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commonly</a:t>
            </a:r>
            <a:r>
              <a:rPr sz="1800" dirty="0">
                <a:latin typeface="Calibri"/>
                <a:cs typeface="Calibri"/>
              </a:rPr>
              <a:t> 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system-defined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3000" y="2915411"/>
            <a:ext cx="6934200" cy="363778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306831"/>
            <a:ext cx="2390038" cy="3398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" y="1219200"/>
            <a:ext cx="8302752" cy="49530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306831"/>
            <a:ext cx="2390038" cy="3398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1295400"/>
            <a:ext cx="8086344" cy="30480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7952" y="4568952"/>
            <a:ext cx="2063495" cy="53949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4661154"/>
            <a:ext cx="7939405" cy="166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Alias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based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system-supplied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types.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used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similar </a:t>
            </a:r>
            <a:r>
              <a:rPr sz="1800" spc="-10" dirty="0">
                <a:latin typeface="Calibri"/>
                <a:cs typeface="Calibri"/>
              </a:rPr>
              <a:t>characteristics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length,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nullability,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306831"/>
            <a:ext cx="2390038" cy="3398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2627" y="1749551"/>
            <a:ext cx="1074420" cy="3870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9740" y="999490"/>
            <a:ext cx="676148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Al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 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CREAT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TYP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CREAT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TYP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16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348483"/>
            <a:ext cx="8001000" cy="51689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0"/>
              </a:lnSpc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TYPE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schema_name.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type_name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FROM base_type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 precision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scale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)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NULL </a:t>
            </a: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NULL 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2990469"/>
            <a:ext cx="8283575" cy="248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schema_name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alias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243840" marR="43180">
              <a:lnSpc>
                <a:spcPct val="100000"/>
              </a:lnSpc>
              <a:spcBef>
                <a:spcPts val="70"/>
              </a:spcBef>
            </a:pPr>
            <a:r>
              <a:rPr sz="1800" spc="-5" dirty="0">
                <a:latin typeface="Calibri"/>
                <a:cs typeface="Calibri"/>
              </a:rPr>
              <a:t>being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collection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tables,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views,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forth</a:t>
            </a:r>
            <a:r>
              <a:rPr sz="1800" dirty="0">
                <a:latin typeface="Calibri"/>
                <a:cs typeface="Calibri"/>
              </a:rPr>
              <a:t> 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database.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090"/>
              </a:lnSpc>
            </a:pPr>
            <a:r>
              <a:rPr sz="1800" spc="-5" dirty="0">
                <a:latin typeface="Courier New"/>
                <a:cs typeface="Courier New"/>
              </a:rPr>
              <a:t>type_name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alias</a:t>
            </a:r>
            <a:r>
              <a:rPr sz="1800" dirty="0">
                <a:latin typeface="Calibri"/>
                <a:cs typeface="Calibri"/>
              </a:rPr>
              <a:t> 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created.</a:t>
            </a:r>
            <a:endParaRPr sz="1800">
              <a:latin typeface="Calibri"/>
              <a:cs typeface="Calibri"/>
            </a:endParaRPr>
          </a:p>
          <a:p>
            <a:pPr marL="243840" marR="5080">
              <a:lnSpc>
                <a:spcPts val="2230"/>
              </a:lnSpc>
              <a:spcBef>
                <a:spcPts val="20"/>
              </a:spcBef>
            </a:pPr>
            <a:r>
              <a:rPr sz="1800" spc="-5" dirty="0">
                <a:latin typeface="Courier New"/>
                <a:cs typeface="Courier New"/>
              </a:rPr>
              <a:t>base_type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name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system-defined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 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alias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type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005"/>
              </a:lnSpc>
            </a:pPr>
            <a:r>
              <a:rPr sz="1800" dirty="0">
                <a:latin typeface="Courier New"/>
                <a:cs typeface="Courier New"/>
              </a:rPr>
              <a:t>precision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and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scale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specify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precision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scale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numeric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NULL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5" dirty="0">
                <a:latin typeface="Courier New"/>
                <a:cs typeface="Courier New"/>
              </a:rPr>
              <a:t> NOT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NULL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null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306831"/>
            <a:ext cx="2390038" cy="33985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99490"/>
            <a:ext cx="757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alias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CREATE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TYPE</a:t>
            </a:r>
            <a:r>
              <a:rPr sz="1800" spc="-6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1752600"/>
            <a:ext cx="7696200" cy="77597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TYPE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usertype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FROM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varchar(20) </a:t>
            </a:r>
            <a:r>
              <a:rPr sz="1400" spc="-10" dirty="0">
                <a:latin typeface="Courier New"/>
                <a:cs typeface="Courier New"/>
              </a:rPr>
              <a:t>NOT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NULL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952" y="3578352"/>
            <a:ext cx="2063495" cy="5394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9740" y="2676271"/>
            <a:ext cx="7759700" cy="183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In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built-in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varcha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named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usertyp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CREAT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TYP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User-defined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supported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.NET </a:t>
            </a:r>
            <a:r>
              <a:rPr sz="1800" spc="-10" dirty="0">
                <a:latin typeface="Calibri"/>
                <a:cs typeface="Calibri"/>
              </a:rPr>
              <a:t>Framework.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4131"/>
            <a:ext cx="5475465" cy="3539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008634"/>
            <a:ext cx="8498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used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5008" y="1905000"/>
            <a:ext cx="8027034" cy="1312545"/>
            <a:chOff x="445008" y="1905000"/>
            <a:chExt cx="8027034" cy="1312545"/>
          </a:xfrm>
        </p:grpSpPr>
        <p:sp>
          <p:nvSpPr>
            <p:cNvPr id="10" name="object 10"/>
            <p:cNvSpPr/>
            <p:nvPr/>
          </p:nvSpPr>
          <p:spPr>
            <a:xfrm>
              <a:off x="457962" y="2065781"/>
              <a:ext cx="8001000" cy="253365"/>
            </a:xfrm>
            <a:custGeom>
              <a:avLst/>
              <a:gdLst/>
              <a:ahLst/>
              <a:cxnLst/>
              <a:rect l="l" t="t" r="r" b="b"/>
              <a:pathLst>
                <a:path w="8001000" h="253364">
                  <a:moveTo>
                    <a:pt x="0" y="252984"/>
                  </a:moveTo>
                  <a:lnTo>
                    <a:pt x="8001000" y="25298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8086" y="1917953"/>
              <a:ext cx="5600700" cy="295910"/>
            </a:xfrm>
            <a:custGeom>
              <a:avLst/>
              <a:gdLst/>
              <a:ahLst/>
              <a:cxnLst/>
              <a:rect l="l" t="t" r="r" b="b"/>
              <a:pathLst>
                <a:path w="5600700" h="295910">
                  <a:moveTo>
                    <a:pt x="5551424" y="0"/>
                  </a:moveTo>
                  <a:lnTo>
                    <a:pt x="49276" y="0"/>
                  </a:lnTo>
                  <a:lnTo>
                    <a:pt x="30094" y="3877"/>
                  </a:lnTo>
                  <a:lnTo>
                    <a:pt x="14431" y="14446"/>
                  </a:lnTo>
                  <a:lnTo>
                    <a:pt x="3872" y="30110"/>
                  </a:lnTo>
                  <a:lnTo>
                    <a:pt x="0" y="49275"/>
                  </a:lnTo>
                  <a:lnTo>
                    <a:pt x="0" y="246379"/>
                  </a:lnTo>
                  <a:lnTo>
                    <a:pt x="3872" y="265545"/>
                  </a:lnTo>
                  <a:lnTo>
                    <a:pt x="14431" y="281209"/>
                  </a:lnTo>
                  <a:lnTo>
                    <a:pt x="30094" y="291778"/>
                  </a:lnTo>
                  <a:lnTo>
                    <a:pt x="49276" y="295655"/>
                  </a:lnTo>
                  <a:lnTo>
                    <a:pt x="5551424" y="295655"/>
                  </a:lnTo>
                  <a:lnTo>
                    <a:pt x="5570589" y="291778"/>
                  </a:lnTo>
                  <a:lnTo>
                    <a:pt x="5586253" y="281209"/>
                  </a:lnTo>
                  <a:lnTo>
                    <a:pt x="5596822" y="265545"/>
                  </a:lnTo>
                  <a:lnTo>
                    <a:pt x="5600700" y="246379"/>
                  </a:lnTo>
                  <a:lnTo>
                    <a:pt x="5600700" y="49275"/>
                  </a:lnTo>
                  <a:lnTo>
                    <a:pt x="5596822" y="30110"/>
                  </a:lnTo>
                  <a:lnTo>
                    <a:pt x="5586253" y="14446"/>
                  </a:lnTo>
                  <a:lnTo>
                    <a:pt x="5570589" y="3877"/>
                  </a:lnTo>
                  <a:lnTo>
                    <a:pt x="555142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086" y="1917953"/>
              <a:ext cx="5600700" cy="295910"/>
            </a:xfrm>
            <a:custGeom>
              <a:avLst/>
              <a:gdLst/>
              <a:ahLst/>
              <a:cxnLst/>
              <a:rect l="l" t="t" r="r" b="b"/>
              <a:pathLst>
                <a:path w="5600700" h="295910">
                  <a:moveTo>
                    <a:pt x="0" y="49275"/>
                  </a:moveTo>
                  <a:lnTo>
                    <a:pt x="3872" y="30110"/>
                  </a:lnTo>
                  <a:lnTo>
                    <a:pt x="14431" y="14446"/>
                  </a:lnTo>
                  <a:lnTo>
                    <a:pt x="30094" y="3877"/>
                  </a:lnTo>
                  <a:lnTo>
                    <a:pt x="49276" y="0"/>
                  </a:lnTo>
                  <a:lnTo>
                    <a:pt x="5551424" y="0"/>
                  </a:lnTo>
                  <a:lnTo>
                    <a:pt x="5570589" y="3877"/>
                  </a:lnTo>
                  <a:lnTo>
                    <a:pt x="5586253" y="14446"/>
                  </a:lnTo>
                  <a:lnTo>
                    <a:pt x="5596822" y="30110"/>
                  </a:lnTo>
                  <a:lnTo>
                    <a:pt x="5600700" y="49275"/>
                  </a:lnTo>
                  <a:lnTo>
                    <a:pt x="5600700" y="246379"/>
                  </a:lnTo>
                  <a:lnTo>
                    <a:pt x="5596822" y="265545"/>
                  </a:lnTo>
                  <a:lnTo>
                    <a:pt x="5586253" y="281209"/>
                  </a:lnTo>
                  <a:lnTo>
                    <a:pt x="5570589" y="291778"/>
                  </a:lnTo>
                  <a:lnTo>
                    <a:pt x="5551424" y="295655"/>
                  </a:lnTo>
                  <a:lnTo>
                    <a:pt x="49276" y="295655"/>
                  </a:lnTo>
                  <a:lnTo>
                    <a:pt x="30094" y="291778"/>
                  </a:lnTo>
                  <a:lnTo>
                    <a:pt x="14431" y="281209"/>
                  </a:lnTo>
                  <a:lnTo>
                    <a:pt x="3872" y="265545"/>
                  </a:lnTo>
                  <a:lnTo>
                    <a:pt x="0" y="246379"/>
                  </a:lnTo>
                  <a:lnTo>
                    <a:pt x="0" y="492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2519933"/>
              <a:ext cx="8001000" cy="251460"/>
            </a:xfrm>
            <a:custGeom>
              <a:avLst/>
              <a:gdLst/>
              <a:ahLst/>
              <a:cxnLst/>
              <a:rect l="l" t="t" r="r" b="b"/>
              <a:pathLst>
                <a:path w="8001000" h="251460">
                  <a:moveTo>
                    <a:pt x="0" y="251460"/>
                  </a:moveTo>
                  <a:lnTo>
                    <a:pt x="8001000" y="2514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25908">
              <a:solidFill>
                <a:srgbClr val="79B8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8086" y="2372105"/>
              <a:ext cx="5600700" cy="295910"/>
            </a:xfrm>
            <a:custGeom>
              <a:avLst/>
              <a:gdLst/>
              <a:ahLst/>
              <a:cxnLst/>
              <a:rect l="l" t="t" r="r" b="b"/>
              <a:pathLst>
                <a:path w="5600700" h="295910">
                  <a:moveTo>
                    <a:pt x="5551424" y="0"/>
                  </a:moveTo>
                  <a:lnTo>
                    <a:pt x="49276" y="0"/>
                  </a:lnTo>
                  <a:lnTo>
                    <a:pt x="30094" y="3877"/>
                  </a:lnTo>
                  <a:lnTo>
                    <a:pt x="14431" y="14446"/>
                  </a:lnTo>
                  <a:lnTo>
                    <a:pt x="3872" y="30110"/>
                  </a:lnTo>
                  <a:lnTo>
                    <a:pt x="0" y="49275"/>
                  </a:lnTo>
                  <a:lnTo>
                    <a:pt x="0" y="246379"/>
                  </a:lnTo>
                  <a:lnTo>
                    <a:pt x="3872" y="265545"/>
                  </a:lnTo>
                  <a:lnTo>
                    <a:pt x="14431" y="281209"/>
                  </a:lnTo>
                  <a:lnTo>
                    <a:pt x="30094" y="291778"/>
                  </a:lnTo>
                  <a:lnTo>
                    <a:pt x="49276" y="295655"/>
                  </a:lnTo>
                  <a:lnTo>
                    <a:pt x="5551424" y="295655"/>
                  </a:lnTo>
                  <a:lnTo>
                    <a:pt x="5570589" y="291778"/>
                  </a:lnTo>
                  <a:lnTo>
                    <a:pt x="5586253" y="281209"/>
                  </a:lnTo>
                  <a:lnTo>
                    <a:pt x="5596822" y="265545"/>
                  </a:lnTo>
                  <a:lnTo>
                    <a:pt x="5600700" y="246379"/>
                  </a:lnTo>
                  <a:lnTo>
                    <a:pt x="5600700" y="49275"/>
                  </a:lnTo>
                  <a:lnTo>
                    <a:pt x="5596822" y="30110"/>
                  </a:lnTo>
                  <a:lnTo>
                    <a:pt x="5586253" y="14446"/>
                  </a:lnTo>
                  <a:lnTo>
                    <a:pt x="5570589" y="3877"/>
                  </a:lnTo>
                  <a:lnTo>
                    <a:pt x="5551424" y="0"/>
                  </a:lnTo>
                  <a:close/>
                </a:path>
              </a:pathLst>
            </a:custGeom>
            <a:solidFill>
              <a:srgbClr val="79B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086" y="2372105"/>
              <a:ext cx="5600700" cy="295910"/>
            </a:xfrm>
            <a:custGeom>
              <a:avLst/>
              <a:gdLst/>
              <a:ahLst/>
              <a:cxnLst/>
              <a:rect l="l" t="t" r="r" b="b"/>
              <a:pathLst>
                <a:path w="5600700" h="295910">
                  <a:moveTo>
                    <a:pt x="0" y="49275"/>
                  </a:moveTo>
                  <a:lnTo>
                    <a:pt x="3872" y="30110"/>
                  </a:lnTo>
                  <a:lnTo>
                    <a:pt x="14431" y="14446"/>
                  </a:lnTo>
                  <a:lnTo>
                    <a:pt x="30094" y="3877"/>
                  </a:lnTo>
                  <a:lnTo>
                    <a:pt x="49276" y="0"/>
                  </a:lnTo>
                  <a:lnTo>
                    <a:pt x="5551424" y="0"/>
                  </a:lnTo>
                  <a:lnTo>
                    <a:pt x="5570589" y="3877"/>
                  </a:lnTo>
                  <a:lnTo>
                    <a:pt x="5586253" y="14446"/>
                  </a:lnTo>
                  <a:lnTo>
                    <a:pt x="5596822" y="30110"/>
                  </a:lnTo>
                  <a:lnTo>
                    <a:pt x="5600700" y="49275"/>
                  </a:lnTo>
                  <a:lnTo>
                    <a:pt x="5600700" y="246379"/>
                  </a:lnTo>
                  <a:lnTo>
                    <a:pt x="5596822" y="265545"/>
                  </a:lnTo>
                  <a:lnTo>
                    <a:pt x="5586253" y="281209"/>
                  </a:lnTo>
                  <a:lnTo>
                    <a:pt x="5570589" y="291778"/>
                  </a:lnTo>
                  <a:lnTo>
                    <a:pt x="5551424" y="295655"/>
                  </a:lnTo>
                  <a:lnTo>
                    <a:pt x="49276" y="295655"/>
                  </a:lnTo>
                  <a:lnTo>
                    <a:pt x="30094" y="291778"/>
                  </a:lnTo>
                  <a:lnTo>
                    <a:pt x="14431" y="281209"/>
                  </a:lnTo>
                  <a:lnTo>
                    <a:pt x="3872" y="265545"/>
                  </a:lnTo>
                  <a:lnTo>
                    <a:pt x="0" y="246379"/>
                  </a:lnTo>
                  <a:lnTo>
                    <a:pt x="0" y="492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2952750"/>
              <a:ext cx="8001000" cy="251460"/>
            </a:xfrm>
            <a:custGeom>
              <a:avLst/>
              <a:gdLst/>
              <a:ahLst/>
              <a:cxnLst/>
              <a:rect l="l" t="t" r="r" b="b"/>
              <a:pathLst>
                <a:path w="8001000" h="251460">
                  <a:moveTo>
                    <a:pt x="8001000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8001000" y="251460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2952750"/>
              <a:ext cx="8001000" cy="251460"/>
            </a:xfrm>
            <a:custGeom>
              <a:avLst/>
              <a:gdLst/>
              <a:ahLst/>
              <a:cxnLst/>
              <a:rect l="l" t="t" r="r" b="b"/>
              <a:pathLst>
                <a:path w="8001000" h="251460">
                  <a:moveTo>
                    <a:pt x="0" y="251460"/>
                  </a:moveTo>
                  <a:lnTo>
                    <a:pt x="8001000" y="2514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25908">
              <a:solidFill>
                <a:srgbClr val="5BB6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4662" y="2835402"/>
              <a:ext cx="5600700" cy="295910"/>
            </a:xfrm>
            <a:custGeom>
              <a:avLst/>
              <a:gdLst/>
              <a:ahLst/>
              <a:cxnLst/>
              <a:rect l="l" t="t" r="r" b="b"/>
              <a:pathLst>
                <a:path w="5600700" h="295910">
                  <a:moveTo>
                    <a:pt x="5551424" y="0"/>
                  </a:moveTo>
                  <a:lnTo>
                    <a:pt x="49276" y="0"/>
                  </a:lnTo>
                  <a:lnTo>
                    <a:pt x="30094" y="3877"/>
                  </a:lnTo>
                  <a:lnTo>
                    <a:pt x="14431" y="14446"/>
                  </a:lnTo>
                  <a:lnTo>
                    <a:pt x="3872" y="30110"/>
                  </a:lnTo>
                  <a:lnTo>
                    <a:pt x="0" y="49275"/>
                  </a:lnTo>
                  <a:lnTo>
                    <a:pt x="0" y="246379"/>
                  </a:lnTo>
                  <a:lnTo>
                    <a:pt x="3872" y="265545"/>
                  </a:lnTo>
                  <a:lnTo>
                    <a:pt x="14431" y="281209"/>
                  </a:lnTo>
                  <a:lnTo>
                    <a:pt x="30094" y="291778"/>
                  </a:lnTo>
                  <a:lnTo>
                    <a:pt x="49276" y="295655"/>
                  </a:lnTo>
                  <a:lnTo>
                    <a:pt x="5551424" y="295655"/>
                  </a:lnTo>
                  <a:lnTo>
                    <a:pt x="5570589" y="291778"/>
                  </a:lnTo>
                  <a:lnTo>
                    <a:pt x="5586253" y="281209"/>
                  </a:lnTo>
                  <a:lnTo>
                    <a:pt x="5596822" y="265545"/>
                  </a:lnTo>
                  <a:lnTo>
                    <a:pt x="5600700" y="246379"/>
                  </a:lnTo>
                  <a:lnTo>
                    <a:pt x="5600700" y="49275"/>
                  </a:lnTo>
                  <a:lnTo>
                    <a:pt x="5596822" y="30110"/>
                  </a:lnTo>
                  <a:lnTo>
                    <a:pt x="5586253" y="14446"/>
                  </a:lnTo>
                  <a:lnTo>
                    <a:pt x="5570589" y="3877"/>
                  </a:lnTo>
                  <a:lnTo>
                    <a:pt x="5551424" y="0"/>
                  </a:lnTo>
                  <a:close/>
                </a:path>
              </a:pathLst>
            </a:custGeom>
            <a:solidFill>
              <a:srgbClr val="5BB6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4662" y="2835402"/>
              <a:ext cx="5600700" cy="295910"/>
            </a:xfrm>
            <a:custGeom>
              <a:avLst/>
              <a:gdLst/>
              <a:ahLst/>
              <a:cxnLst/>
              <a:rect l="l" t="t" r="r" b="b"/>
              <a:pathLst>
                <a:path w="5600700" h="295910">
                  <a:moveTo>
                    <a:pt x="0" y="49275"/>
                  </a:moveTo>
                  <a:lnTo>
                    <a:pt x="3872" y="30110"/>
                  </a:lnTo>
                  <a:lnTo>
                    <a:pt x="14431" y="14446"/>
                  </a:lnTo>
                  <a:lnTo>
                    <a:pt x="30094" y="3877"/>
                  </a:lnTo>
                  <a:lnTo>
                    <a:pt x="49276" y="0"/>
                  </a:lnTo>
                  <a:lnTo>
                    <a:pt x="5551424" y="0"/>
                  </a:lnTo>
                  <a:lnTo>
                    <a:pt x="5570589" y="3877"/>
                  </a:lnTo>
                  <a:lnTo>
                    <a:pt x="5586253" y="14446"/>
                  </a:lnTo>
                  <a:lnTo>
                    <a:pt x="5596822" y="30110"/>
                  </a:lnTo>
                  <a:lnTo>
                    <a:pt x="5600700" y="49275"/>
                  </a:lnTo>
                  <a:lnTo>
                    <a:pt x="5600700" y="246379"/>
                  </a:lnTo>
                  <a:lnTo>
                    <a:pt x="5596822" y="265545"/>
                  </a:lnTo>
                  <a:lnTo>
                    <a:pt x="5586253" y="281209"/>
                  </a:lnTo>
                  <a:lnTo>
                    <a:pt x="5570589" y="291778"/>
                  </a:lnTo>
                  <a:lnTo>
                    <a:pt x="5551424" y="295655"/>
                  </a:lnTo>
                  <a:lnTo>
                    <a:pt x="49276" y="295655"/>
                  </a:lnTo>
                  <a:lnTo>
                    <a:pt x="30094" y="291778"/>
                  </a:lnTo>
                  <a:lnTo>
                    <a:pt x="14431" y="281209"/>
                  </a:lnTo>
                  <a:lnTo>
                    <a:pt x="3872" y="265545"/>
                  </a:lnTo>
                  <a:lnTo>
                    <a:pt x="0" y="246379"/>
                  </a:lnTo>
                  <a:lnTo>
                    <a:pt x="0" y="492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45008" y="3265932"/>
            <a:ext cx="8027034" cy="3213100"/>
            <a:chOff x="445008" y="3265932"/>
            <a:chExt cx="8027034" cy="3213100"/>
          </a:xfrm>
        </p:grpSpPr>
        <p:sp>
          <p:nvSpPr>
            <p:cNvPr id="21" name="object 21"/>
            <p:cNvSpPr/>
            <p:nvPr/>
          </p:nvSpPr>
          <p:spPr>
            <a:xfrm>
              <a:off x="457962" y="3426714"/>
              <a:ext cx="8001000" cy="253365"/>
            </a:xfrm>
            <a:custGeom>
              <a:avLst/>
              <a:gdLst/>
              <a:ahLst/>
              <a:cxnLst/>
              <a:rect l="l" t="t" r="r" b="b"/>
              <a:pathLst>
                <a:path w="8001000" h="253364">
                  <a:moveTo>
                    <a:pt x="0" y="252984"/>
                  </a:moveTo>
                  <a:lnTo>
                    <a:pt x="8001000" y="25298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5CB3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8086" y="3278886"/>
              <a:ext cx="5600700" cy="295910"/>
            </a:xfrm>
            <a:custGeom>
              <a:avLst/>
              <a:gdLst/>
              <a:ahLst/>
              <a:cxnLst/>
              <a:rect l="l" t="t" r="r" b="b"/>
              <a:pathLst>
                <a:path w="5600700" h="295910">
                  <a:moveTo>
                    <a:pt x="5551424" y="0"/>
                  </a:moveTo>
                  <a:lnTo>
                    <a:pt x="49276" y="0"/>
                  </a:lnTo>
                  <a:lnTo>
                    <a:pt x="30094" y="3877"/>
                  </a:lnTo>
                  <a:lnTo>
                    <a:pt x="14431" y="14446"/>
                  </a:lnTo>
                  <a:lnTo>
                    <a:pt x="3872" y="30110"/>
                  </a:lnTo>
                  <a:lnTo>
                    <a:pt x="0" y="49275"/>
                  </a:lnTo>
                  <a:lnTo>
                    <a:pt x="0" y="246379"/>
                  </a:lnTo>
                  <a:lnTo>
                    <a:pt x="3872" y="265545"/>
                  </a:lnTo>
                  <a:lnTo>
                    <a:pt x="14431" y="281209"/>
                  </a:lnTo>
                  <a:lnTo>
                    <a:pt x="30094" y="291778"/>
                  </a:lnTo>
                  <a:lnTo>
                    <a:pt x="49276" y="295655"/>
                  </a:lnTo>
                  <a:lnTo>
                    <a:pt x="5551424" y="295655"/>
                  </a:lnTo>
                  <a:lnTo>
                    <a:pt x="5570589" y="291778"/>
                  </a:lnTo>
                  <a:lnTo>
                    <a:pt x="5586253" y="281209"/>
                  </a:lnTo>
                  <a:lnTo>
                    <a:pt x="5596822" y="265545"/>
                  </a:lnTo>
                  <a:lnTo>
                    <a:pt x="5600700" y="246379"/>
                  </a:lnTo>
                  <a:lnTo>
                    <a:pt x="5600700" y="49275"/>
                  </a:lnTo>
                  <a:lnTo>
                    <a:pt x="5596822" y="30110"/>
                  </a:lnTo>
                  <a:lnTo>
                    <a:pt x="5586253" y="14446"/>
                  </a:lnTo>
                  <a:lnTo>
                    <a:pt x="5570589" y="3877"/>
                  </a:lnTo>
                  <a:lnTo>
                    <a:pt x="5551424" y="0"/>
                  </a:lnTo>
                  <a:close/>
                </a:path>
              </a:pathLst>
            </a:custGeom>
            <a:solidFill>
              <a:srgbClr val="5CB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8086" y="3278886"/>
              <a:ext cx="5600700" cy="295910"/>
            </a:xfrm>
            <a:custGeom>
              <a:avLst/>
              <a:gdLst/>
              <a:ahLst/>
              <a:cxnLst/>
              <a:rect l="l" t="t" r="r" b="b"/>
              <a:pathLst>
                <a:path w="5600700" h="295910">
                  <a:moveTo>
                    <a:pt x="0" y="49275"/>
                  </a:moveTo>
                  <a:lnTo>
                    <a:pt x="3872" y="30110"/>
                  </a:lnTo>
                  <a:lnTo>
                    <a:pt x="14431" y="14446"/>
                  </a:lnTo>
                  <a:lnTo>
                    <a:pt x="30094" y="3877"/>
                  </a:lnTo>
                  <a:lnTo>
                    <a:pt x="49276" y="0"/>
                  </a:lnTo>
                  <a:lnTo>
                    <a:pt x="5551424" y="0"/>
                  </a:lnTo>
                  <a:lnTo>
                    <a:pt x="5570589" y="3877"/>
                  </a:lnTo>
                  <a:lnTo>
                    <a:pt x="5586253" y="14446"/>
                  </a:lnTo>
                  <a:lnTo>
                    <a:pt x="5596822" y="30110"/>
                  </a:lnTo>
                  <a:lnTo>
                    <a:pt x="5600700" y="49275"/>
                  </a:lnTo>
                  <a:lnTo>
                    <a:pt x="5600700" y="246379"/>
                  </a:lnTo>
                  <a:lnTo>
                    <a:pt x="5596822" y="265545"/>
                  </a:lnTo>
                  <a:lnTo>
                    <a:pt x="5586253" y="281209"/>
                  </a:lnTo>
                  <a:lnTo>
                    <a:pt x="5570589" y="291778"/>
                  </a:lnTo>
                  <a:lnTo>
                    <a:pt x="5551424" y="295655"/>
                  </a:lnTo>
                  <a:lnTo>
                    <a:pt x="49276" y="295655"/>
                  </a:lnTo>
                  <a:lnTo>
                    <a:pt x="30094" y="291778"/>
                  </a:lnTo>
                  <a:lnTo>
                    <a:pt x="14431" y="281209"/>
                  </a:lnTo>
                  <a:lnTo>
                    <a:pt x="3872" y="265545"/>
                  </a:lnTo>
                  <a:lnTo>
                    <a:pt x="0" y="246379"/>
                  </a:lnTo>
                  <a:lnTo>
                    <a:pt x="0" y="492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3925062"/>
              <a:ext cx="8001000" cy="253365"/>
            </a:xfrm>
            <a:custGeom>
              <a:avLst/>
              <a:gdLst/>
              <a:ahLst/>
              <a:cxnLst/>
              <a:rect l="l" t="t" r="r" b="b"/>
              <a:pathLst>
                <a:path w="8001000" h="253364">
                  <a:moveTo>
                    <a:pt x="0" y="252983"/>
                  </a:moveTo>
                  <a:lnTo>
                    <a:pt x="8001000" y="252983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25908">
              <a:solidFill>
                <a:srgbClr val="5EA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6562" y="3733038"/>
              <a:ext cx="5603875" cy="340360"/>
            </a:xfrm>
            <a:custGeom>
              <a:avLst/>
              <a:gdLst/>
              <a:ahLst/>
              <a:cxnLst/>
              <a:rect l="l" t="t" r="r" b="b"/>
              <a:pathLst>
                <a:path w="5603875" h="340360">
                  <a:moveTo>
                    <a:pt x="5547106" y="0"/>
                  </a:moveTo>
                  <a:lnTo>
                    <a:pt x="56642" y="0"/>
                  </a:lnTo>
                  <a:lnTo>
                    <a:pt x="34595" y="4456"/>
                  </a:lnTo>
                  <a:lnTo>
                    <a:pt x="16590" y="16605"/>
                  </a:lnTo>
                  <a:lnTo>
                    <a:pt x="4451" y="34611"/>
                  </a:lnTo>
                  <a:lnTo>
                    <a:pt x="0" y="56642"/>
                  </a:lnTo>
                  <a:lnTo>
                    <a:pt x="0" y="283210"/>
                  </a:lnTo>
                  <a:lnTo>
                    <a:pt x="4451" y="305240"/>
                  </a:lnTo>
                  <a:lnTo>
                    <a:pt x="16590" y="323246"/>
                  </a:lnTo>
                  <a:lnTo>
                    <a:pt x="34595" y="335395"/>
                  </a:lnTo>
                  <a:lnTo>
                    <a:pt x="56642" y="339852"/>
                  </a:lnTo>
                  <a:lnTo>
                    <a:pt x="5547106" y="339852"/>
                  </a:lnTo>
                  <a:lnTo>
                    <a:pt x="5569136" y="335395"/>
                  </a:lnTo>
                  <a:lnTo>
                    <a:pt x="5587142" y="323246"/>
                  </a:lnTo>
                  <a:lnTo>
                    <a:pt x="5599291" y="305240"/>
                  </a:lnTo>
                  <a:lnTo>
                    <a:pt x="5603748" y="283210"/>
                  </a:lnTo>
                  <a:lnTo>
                    <a:pt x="5603748" y="56642"/>
                  </a:lnTo>
                  <a:lnTo>
                    <a:pt x="5599291" y="34611"/>
                  </a:lnTo>
                  <a:lnTo>
                    <a:pt x="5587142" y="16605"/>
                  </a:lnTo>
                  <a:lnTo>
                    <a:pt x="5569136" y="4456"/>
                  </a:lnTo>
                  <a:lnTo>
                    <a:pt x="5547106" y="0"/>
                  </a:lnTo>
                  <a:close/>
                </a:path>
              </a:pathLst>
            </a:custGeom>
            <a:solidFill>
              <a:srgbClr val="5EA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6562" y="3733038"/>
              <a:ext cx="5603875" cy="340360"/>
            </a:xfrm>
            <a:custGeom>
              <a:avLst/>
              <a:gdLst/>
              <a:ahLst/>
              <a:cxnLst/>
              <a:rect l="l" t="t" r="r" b="b"/>
              <a:pathLst>
                <a:path w="5603875" h="340360">
                  <a:moveTo>
                    <a:pt x="0" y="56642"/>
                  </a:moveTo>
                  <a:lnTo>
                    <a:pt x="4451" y="34611"/>
                  </a:lnTo>
                  <a:lnTo>
                    <a:pt x="16590" y="16605"/>
                  </a:lnTo>
                  <a:lnTo>
                    <a:pt x="34595" y="4456"/>
                  </a:lnTo>
                  <a:lnTo>
                    <a:pt x="56642" y="0"/>
                  </a:lnTo>
                  <a:lnTo>
                    <a:pt x="5547106" y="0"/>
                  </a:lnTo>
                  <a:lnTo>
                    <a:pt x="5569136" y="4456"/>
                  </a:lnTo>
                  <a:lnTo>
                    <a:pt x="5587142" y="16605"/>
                  </a:lnTo>
                  <a:lnTo>
                    <a:pt x="5599291" y="34611"/>
                  </a:lnTo>
                  <a:lnTo>
                    <a:pt x="5603748" y="56642"/>
                  </a:lnTo>
                  <a:lnTo>
                    <a:pt x="5603748" y="283210"/>
                  </a:lnTo>
                  <a:lnTo>
                    <a:pt x="5599291" y="305240"/>
                  </a:lnTo>
                  <a:lnTo>
                    <a:pt x="5587142" y="323246"/>
                  </a:lnTo>
                  <a:lnTo>
                    <a:pt x="5569136" y="335395"/>
                  </a:lnTo>
                  <a:lnTo>
                    <a:pt x="5547106" y="339852"/>
                  </a:lnTo>
                  <a:lnTo>
                    <a:pt x="56642" y="339852"/>
                  </a:lnTo>
                  <a:lnTo>
                    <a:pt x="34595" y="335395"/>
                  </a:lnTo>
                  <a:lnTo>
                    <a:pt x="16590" y="323246"/>
                  </a:lnTo>
                  <a:lnTo>
                    <a:pt x="4451" y="305240"/>
                  </a:lnTo>
                  <a:lnTo>
                    <a:pt x="0" y="283210"/>
                  </a:lnTo>
                  <a:lnTo>
                    <a:pt x="0" y="5664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4399026"/>
              <a:ext cx="8001000" cy="251460"/>
            </a:xfrm>
            <a:custGeom>
              <a:avLst/>
              <a:gdLst/>
              <a:ahLst/>
              <a:cxnLst/>
              <a:rect l="l" t="t" r="r" b="b"/>
              <a:pathLst>
                <a:path w="8001000" h="251460">
                  <a:moveTo>
                    <a:pt x="0" y="251460"/>
                  </a:moveTo>
                  <a:lnTo>
                    <a:pt x="8001000" y="2514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25908">
              <a:solidFill>
                <a:srgbClr val="5FA8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8086" y="4231386"/>
              <a:ext cx="5638800" cy="314325"/>
            </a:xfrm>
            <a:custGeom>
              <a:avLst/>
              <a:gdLst/>
              <a:ahLst/>
              <a:cxnLst/>
              <a:rect l="l" t="t" r="r" b="b"/>
              <a:pathLst>
                <a:path w="5638800" h="314325">
                  <a:moveTo>
                    <a:pt x="5586476" y="0"/>
                  </a:moveTo>
                  <a:lnTo>
                    <a:pt x="52324" y="0"/>
                  </a:lnTo>
                  <a:lnTo>
                    <a:pt x="31959" y="4103"/>
                  </a:lnTo>
                  <a:lnTo>
                    <a:pt x="15327" y="15303"/>
                  </a:lnTo>
                  <a:lnTo>
                    <a:pt x="4112" y="31932"/>
                  </a:lnTo>
                  <a:lnTo>
                    <a:pt x="0" y="52324"/>
                  </a:lnTo>
                  <a:lnTo>
                    <a:pt x="0" y="261620"/>
                  </a:lnTo>
                  <a:lnTo>
                    <a:pt x="4112" y="282011"/>
                  </a:lnTo>
                  <a:lnTo>
                    <a:pt x="15327" y="298640"/>
                  </a:lnTo>
                  <a:lnTo>
                    <a:pt x="31959" y="309840"/>
                  </a:lnTo>
                  <a:lnTo>
                    <a:pt x="52324" y="313944"/>
                  </a:lnTo>
                  <a:lnTo>
                    <a:pt x="5586476" y="313944"/>
                  </a:lnTo>
                  <a:lnTo>
                    <a:pt x="5606867" y="309840"/>
                  </a:lnTo>
                  <a:lnTo>
                    <a:pt x="5623496" y="298640"/>
                  </a:lnTo>
                  <a:lnTo>
                    <a:pt x="5634696" y="282011"/>
                  </a:lnTo>
                  <a:lnTo>
                    <a:pt x="5638800" y="261620"/>
                  </a:lnTo>
                  <a:lnTo>
                    <a:pt x="5638800" y="52324"/>
                  </a:lnTo>
                  <a:lnTo>
                    <a:pt x="5634696" y="31932"/>
                  </a:lnTo>
                  <a:lnTo>
                    <a:pt x="5623496" y="15303"/>
                  </a:lnTo>
                  <a:lnTo>
                    <a:pt x="5606867" y="4103"/>
                  </a:lnTo>
                  <a:lnTo>
                    <a:pt x="5586476" y="0"/>
                  </a:lnTo>
                  <a:close/>
                </a:path>
              </a:pathLst>
            </a:custGeom>
            <a:solidFill>
              <a:srgbClr val="5FA8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8086" y="4231386"/>
              <a:ext cx="5638800" cy="314325"/>
            </a:xfrm>
            <a:custGeom>
              <a:avLst/>
              <a:gdLst/>
              <a:ahLst/>
              <a:cxnLst/>
              <a:rect l="l" t="t" r="r" b="b"/>
              <a:pathLst>
                <a:path w="5638800" h="314325">
                  <a:moveTo>
                    <a:pt x="0" y="52324"/>
                  </a:moveTo>
                  <a:lnTo>
                    <a:pt x="4112" y="31932"/>
                  </a:lnTo>
                  <a:lnTo>
                    <a:pt x="15327" y="15303"/>
                  </a:lnTo>
                  <a:lnTo>
                    <a:pt x="31959" y="4103"/>
                  </a:lnTo>
                  <a:lnTo>
                    <a:pt x="52324" y="0"/>
                  </a:lnTo>
                  <a:lnTo>
                    <a:pt x="5586476" y="0"/>
                  </a:lnTo>
                  <a:lnTo>
                    <a:pt x="5606867" y="4103"/>
                  </a:lnTo>
                  <a:lnTo>
                    <a:pt x="5623496" y="15303"/>
                  </a:lnTo>
                  <a:lnTo>
                    <a:pt x="5634696" y="31932"/>
                  </a:lnTo>
                  <a:lnTo>
                    <a:pt x="5638800" y="52324"/>
                  </a:lnTo>
                  <a:lnTo>
                    <a:pt x="5638800" y="261620"/>
                  </a:lnTo>
                  <a:lnTo>
                    <a:pt x="5634696" y="282011"/>
                  </a:lnTo>
                  <a:lnTo>
                    <a:pt x="5623496" y="298640"/>
                  </a:lnTo>
                  <a:lnTo>
                    <a:pt x="5606867" y="309840"/>
                  </a:lnTo>
                  <a:lnTo>
                    <a:pt x="5586476" y="313944"/>
                  </a:lnTo>
                  <a:lnTo>
                    <a:pt x="52324" y="313944"/>
                  </a:lnTo>
                  <a:lnTo>
                    <a:pt x="31959" y="309840"/>
                  </a:lnTo>
                  <a:lnTo>
                    <a:pt x="15327" y="298640"/>
                  </a:lnTo>
                  <a:lnTo>
                    <a:pt x="4112" y="282011"/>
                  </a:lnTo>
                  <a:lnTo>
                    <a:pt x="0" y="261620"/>
                  </a:lnTo>
                  <a:lnTo>
                    <a:pt x="0" y="523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7962" y="4851654"/>
              <a:ext cx="8001000" cy="253365"/>
            </a:xfrm>
            <a:custGeom>
              <a:avLst/>
              <a:gdLst/>
              <a:ahLst/>
              <a:cxnLst/>
              <a:rect l="l" t="t" r="r" b="b"/>
              <a:pathLst>
                <a:path w="8001000" h="253364">
                  <a:moveTo>
                    <a:pt x="8001000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8001000" y="252984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7962" y="4851654"/>
              <a:ext cx="8001000" cy="253365"/>
            </a:xfrm>
            <a:custGeom>
              <a:avLst/>
              <a:gdLst/>
              <a:ahLst/>
              <a:cxnLst/>
              <a:rect l="l" t="t" r="r" b="b"/>
              <a:pathLst>
                <a:path w="8001000" h="253364">
                  <a:moveTo>
                    <a:pt x="0" y="252984"/>
                  </a:moveTo>
                  <a:lnTo>
                    <a:pt x="8001000" y="25298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5F8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6562" y="4703826"/>
              <a:ext cx="5600700" cy="295910"/>
            </a:xfrm>
            <a:custGeom>
              <a:avLst/>
              <a:gdLst/>
              <a:ahLst/>
              <a:cxnLst/>
              <a:rect l="l" t="t" r="r" b="b"/>
              <a:pathLst>
                <a:path w="5600700" h="295910">
                  <a:moveTo>
                    <a:pt x="5551424" y="0"/>
                  </a:moveTo>
                  <a:lnTo>
                    <a:pt x="49276" y="0"/>
                  </a:lnTo>
                  <a:lnTo>
                    <a:pt x="30094" y="3877"/>
                  </a:lnTo>
                  <a:lnTo>
                    <a:pt x="14431" y="14446"/>
                  </a:lnTo>
                  <a:lnTo>
                    <a:pt x="3872" y="30110"/>
                  </a:lnTo>
                  <a:lnTo>
                    <a:pt x="0" y="49275"/>
                  </a:lnTo>
                  <a:lnTo>
                    <a:pt x="0" y="246379"/>
                  </a:lnTo>
                  <a:lnTo>
                    <a:pt x="3872" y="265545"/>
                  </a:lnTo>
                  <a:lnTo>
                    <a:pt x="14431" y="281209"/>
                  </a:lnTo>
                  <a:lnTo>
                    <a:pt x="30094" y="291778"/>
                  </a:lnTo>
                  <a:lnTo>
                    <a:pt x="49276" y="295655"/>
                  </a:lnTo>
                  <a:lnTo>
                    <a:pt x="5551424" y="295655"/>
                  </a:lnTo>
                  <a:lnTo>
                    <a:pt x="5570589" y="291778"/>
                  </a:lnTo>
                  <a:lnTo>
                    <a:pt x="5586253" y="281209"/>
                  </a:lnTo>
                  <a:lnTo>
                    <a:pt x="5596822" y="265545"/>
                  </a:lnTo>
                  <a:lnTo>
                    <a:pt x="5600700" y="246379"/>
                  </a:lnTo>
                  <a:lnTo>
                    <a:pt x="5600700" y="49275"/>
                  </a:lnTo>
                  <a:lnTo>
                    <a:pt x="5596822" y="30110"/>
                  </a:lnTo>
                  <a:lnTo>
                    <a:pt x="5586253" y="14446"/>
                  </a:lnTo>
                  <a:lnTo>
                    <a:pt x="5570589" y="3877"/>
                  </a:lnTo>
                  <a:lnTo>
                    <a:pt x="5551424" y="0"/>
                  </a:lnTo>
                  <a:close/>
                </a:path>
              </a:pathLst>
            </a:custGeom>
            <a:solidFill>
              <a:srgbClr val="5F8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6562" y="4703826"/>
              <a:ext cx="5600700" cy="295910"/>
            </a:xfrm>
            <a:custGeom>
              <a:avLst/>
              <a:gdLst/>
              <a:ahLst/>
              <a:cxnLst/>
              <a:rect l="l" t="t" r="r" b="b"/>
              <a:pathLst>
                <a:path w="5600700" h="295910">
                  <a:moveTo>
                    <a:pt x="0" y="49275"/>
                  </a:moveTo>
                  <a:lnTo>
                    <a:pt x="3872" y="30110"/>
                  </a:lnTo>
                  <a:lnTo>
                    <a:pt x="14431" y="14446"/>
                  </a:lnTo>
                  <a:lnTo>
                    <a:pt x="30094" y="3877"/>
                  </a:lnTo>
                  <a:lnTo>
                    <a:pt x="49276" y="0"/>
                  </a:lnTo>
                  <a:lnTo>
                    <a:pt x="5551424" y="0"/>
                  </a:lnTo>
                  <a:lnTo>
                    <a:pt x="5570589" y="3877"/>
                  </a:lnTo>
                  <a:lnTo>
                    <a:pt x="5586253" y="14446"/>
                  </a:lnTo>
                  <a:lnTo>
                    <a:pt x="5596822" y="30110"/>
                  </a:lnTo>
                  <a:lnTo>
                    <a:pt x="5600700" y="49275"/>
                  </a:lnTo>
                  <a:lnTo>
                    <a:pt x="5600700" y="246379"/>
                  </a:lnTo>
                  <a:lnTo>
                    <a:pt x="5596822" y="265545"/>
                  </a:lnTo>
                  <a:lnTo>
                    <a:pt x="5586253" y="281209"/>
                  </a:lnTo>
                  <a:lnTo>
                    <a:pt x="5570589" y="291778"/>
                  </a:lnTo>
                  <a:lnTo>
                    <a:pt x="5551424" y="295655"/>
                  </a:lnTo>
                  <a:lnTo>
                    <a:pt x="49276" y="295655"/>
                  </a:lnTo>
                  <a:lnTo>
                    <a:pt x="30094" y="291778"/>
                  </a:lnTo>
                  <a:lnTo>
                    <a:pt x="14431" y="281209"/>
                  </a:lnTo>
                  <a:lnTo>
                    <a:pt x="3872" y="265545"/>
                  </a:lnTo>
                  <a:lnTo>
                    <a:pt x="0" y="246379"/>
                  </a:lnTo>
                  <a:lnTo>
                    <a:pt x="0" y="492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7962" y="5305805"/>
              <a:ext cx="8001000" cy="251460"/>
            </a:xfrm>
            <a:custGeom>
              <a:avLst/>
              <a:gdLst/>
              <a:ahLst/>
              <a:cxnLst/>
              <a:rect l="l" t="t" r="r" b="b"/>
              <a:pathLst>
                <a:path w="8001000" h="251460">
                  <a:moveTo>
                    <a:pt x="8001000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8001000" y="251460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7962" y="5305805"/>
              <a:ext cx="8001000" cy="251460"/>
            </a:xfrm>
            <a:custGeom>
              <a:avLst/>
              <a:gdLst/>
              <a:ahLst/>
              <a:cxnLst/>
              <a:rect l="l" t="t" r="r" b="b"/>
              <a:pathLst>
                <a:path w="8001000" h="251460">
                  <a:moveTo>
                    <a:pt x="0" y="251460"/>
                  </a:moveTo>
                  <a:lnTo>
                    <a:pt x="8001000" y="2514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25908">
              <a:solidFill>
                <a:srgbClr val="6071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4662" y="5157977"/>
              <a:ext cx="5600700" cy="295910"/>
            </a:xfrm>
            <a:custGeom>
              <a:avLst/>
              <a:gdLst/>
              <a:ahLst/>
              <a:cxnLst/>
              <a:rect l="l" t="t" r="r" b="b"/>
              <a:pathLst>
                <a:path w="5600700" h="295910">
                  <a:moveTo>
                    <a:pt x="5551424" y="0"/>
                  </a:moveTo>
                  <a:lnTo>
                    <a:pt x="49276" y="0"/>
                  </a:lnTo>
                  <a:lnTo>
                    <a:pt x="30094" y="3877"/>
                  </a:lnTo>
                  <a:lnTo>
                    <a:pt x="14431" y="14446"/>
                  </a:lnTo>
                  <a:lnTo>
                    <a:pt x="3872" y="30110"/>
                  </a:lnTo>
                  <a:lnTo>
                    <a:pt x="0" y="49276"/>
                  </a:lnTo>
                  <a:lnTo>
                    <a:pt x="0" y="246380"/>
                  </a:lnTo>
                  <a:lnTo>
                    <a:pt x="3872" y="265545"/>
                  </a:lnTo>
                  <a:lnTo>
                    <a:pt x="14431" y="281209"/>
                  </a:lnTo>
                  <a:lnTo>
                    <a:pt x="30094" y="291778"/>
                  </a:lnTo>
                  <a:lnTo>
                    <a:pt x="49276" y="295656"/>
                  </a:lnTo>
                  <a:lnTo>
                    <a:pt x="5551424" y="295656"/>
                  </a:lnTo>
                  <a:lnTo>
                    <a:pt x="5570589" y="291778"/>
                  </a:lnTo>
                  <a:lnTo>
                    <a:pt x="5586253" y="281209"/>
                  </a:lnTo>
                  <a:lnTo>
                    <a:pt x="5596822" y="265545"/>
                  </a:lnTo>
                  <a:lnTo>
                    <a:pt x="5600700" y="246380"/>
                  </a:lnTo>
                  <a:lnTo>
                    <a:pt x="5600700" y="49276"/>
                  </a:lnTo>
                  <a:lnTo>
                    <a:pt x="5596822" y="30110"/>
                  </a:lnTo>
                  <a:lnTo>
                    <a:pt x="5586253" y="14446"/>
                  </a:lnTo>
                  <a:lnTo>
                    <a:pt x="5570589" y="3877"/>
                  </a:lnTo>
                  <a:lnTo>
                    <a:pt x="5551424" y="0"/>
                  </a:lnTo>
                  <a:close/>
                </a:path>
              </a:pathLst>
            </a:custGeom>
            <a:solidFill>
              <a:srgbClr val="6071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4662" y="5157977"/>
              <a:ext cx="5600700" cy="295910"/>
            </a:xfrm>
            <a:custGeom>
              <a:avLst/>
              <a:gdLst/>
              <a:ahLst/>
              <a:cxnLst/>
              <a:rect l="l" t="t" r="r" b="b"/>
              <a:pathLst>
                <a:path w="5600700" h="295910">
                  <a:moveTo>
                    <a:pt x="0" y="49276"/>
                  </a:moveTo>
                  <a:lnTo>
                    <a:pt x="3872" y="30110"/>
                  </a:lnTo>
                  <a:lnTo>
                    <a:pt x="14431" y="14446"/>
                  </a:lnTo>
                  <a:lnTo>
                    <a:pt x="30094" y="3877"/>
                  </a:lnTo>
                  <a:lnTo>
                    <a:pt x="49276" y="0"/>
                  </a:lnTo>
                  <a:lnTo>
                    <a:pt x="5551424" y="0"/>
                  </a:lnTo>
                  <a:lnTo>
                    <a:pt x="5570589" y="3877"/>
                  </a:lnTo>
                  <a:lnTo>
                    <a:pt x="5586253" y="14446"/>
                  </a:lnTo>
                  <a:lnTo>
                    <a:pt x="5596822" y="30110"/>
                  </a:lnTo>
                  <a:lnTo>
                    <a:pt x="5600700" y="49276"/>
                  </a:lnTo>
                  <a:lnTo>
                    <a:pt x="5600700" y="246380"/>
                  </a:lnTo>
                  <a:lnTo>
                    <a:pt x="5596822" y="265545"/>
                  </a:lnTo>
                  <a:lnTo>
                    <a:pt x="5586253" y="281209"/>
                  </a:lnTo>
                  <a:lnTo>
                    <a:pt x="5570589" y="291778"/>
                  </a:lnTo>
                  <a:lnTo>
                    <a:pt x="5551424" y="295656"/>
                  </a:lnTo>
                  <a:lnTo>
                    <a:pt x="49276" y="295656"/>
                  </a:lnTo>
                  <a:lnTo>
                    <a:pt x="30094" y="291778"/>
                  </a:lnTo>
                  <a:lnTo>
                    <a:pt x="14431" y="281209"/>
                  </a:lnTo>
                  <a:lnTo>
                    <a:pt x="3872" y="265545"/>
                  </a:lnTo>
                  <a:lnTo>
                    <a:pt x="0" y="246380"/>
                  </a:lnTo>
                  <a:lnTo>
                    <a:pt x="0" y="4927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7962" y="5759958"/>
              <a:ext cx="8001000" cy="251460"/>
            </a:xfrm>
            <a:custGeom>
              <a:avLst/>
              <a:gdLst/>
              <a:ahLst/>
              <a:cxnLst/>
              <a:rect l="l" t="t" r="r" b="b"/>
              <a:pathLst>
                <a:path w="8001000" h="251460">
                  <a:moveTo>
                    <a:pt x="8001000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8001000" y="251459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962" y="5759958"/>
              <a:ext cx="8001000" cy="251460"/>
            </a:xfrm>
            <a:custGeom>
              <a:avLst/>
              <a:gdLst/>
              <a:ahLst/>
              <a:cxnLst/>
              <a:rect l="l" t="t" r="r" b="b"/>
              <a:pathLst>
                <a:path w="8001000" h="251460">
                  <a:moveTo>
                    <a:pt x="0" y="251459"/>
                  </a:moveTo>
                  <a:lnTo>
                    <a:pt x="8001000" y="251459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51459"/>
                  </a:lnTo>
                  <a:close/>
                </a:path>
              </a:pathLst>
            </a:custGeom>
            <a:ln w="25908">
              <a:solidFill>
                <a:srgbClr val="6A6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6562" y="5612130"/>
              <a:ext cx="5600700" cy="294640"/>
            </a:xfrm>
            <a:custGeom>
              <a:avLst/>
              <a:gdLst/>
              <a:ahLst/>
              <a:cxnLst/>
              <a:rect l="l" t="t" r="r" b="b"/>
              <a:pathLst>
                <a:path w="5600700" h="294639">
                  <a:moveTo>
                    <a:pt x="5551678" y="0"/>
                  </a:moveTo>
                  <a:lnTo>
                    <a:pt x="49022" y="0"/>
                  </a:lnTo>
                  <a:lnTo>
                    <a:pt x="29939" y="3852"/>
                  </a:lnTo>
                  <a:lnTo>
                    <a:pt x="14357" y="14357"/>
                  </a:lnTo>
                  <a:lnTo>
                    <a:pt x="3852" y="29939"/>
                  </a:lnTo>
                  <a:lnTo>
                    <a:pt x="0" y="49022"/>
                  </a:lnTo>
                  <a:lnTo>
                    <a:pt x="0" y="245110"/>
                  </a:lnTo>
                  <a:lnTo>
                    <a:pt x="3852" y="264192"/>
                  </a:lnTo>
                  <a:lnTo>
                    <a:pt x="14357" y="279774"/>
                  </a:lnTo>
                  <a:lnTo>
                    <a:pt x="29939" y="290279"/>
                  </a:lnTo>
                  <a:lnTo>
                    <a:pt x="49022" y="294132"/>
                  </a:lnTo>
                  <a:lnTo>
                    <a:pt x="5551678" y="294132"/>
                  </a:lnTo>
                  <a:lnTo>
                    <a:pt x="5570749" y="290279"/>
                  </a:lnTo>
                  <a:lnTo>
                    <a:pt x="5586333" y="279774"/>
                  </a:lnTo>
                  <a:lnTo>
                    <a:pt x="5596844" y="264192"/>
                  </a:lnTo>
                  <a:lnTo>
                    <a:pt x="5600700" y="245110"/>
                  </a:lnTo>
                  <a:lnTo>
                    <a:pt x="5600700" y="49022"/>
                  </a:lnTo>
                  <a:lnTo>
                    <a:pt x="5596844" y="29939"/>
                  </a:lnTo>
                  <a:lnTo>
                    <a:pt x="5586333" y="14357"/>
                  </a:lnTo>
                  <a:lnTo>
                    <a:pt x="5570749" y="3852"/>
                  </a:lnTo>
                  <a:lnTo>
                    <a:pt x="5551678" y="0"/>
                  </a:lnTo>
                  <a:close/>
                </a:path>
              </a:pathLst>
            </a:custGeom>
            <a:solidFill>
              <a:srgbClr val="6A62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6562" y="5612130"/>
              <a:ext cx="5600700" cy="294640"/>
            </a:xfrm>
            <a:custGeom>
              <a:avLst/>
              <a:gdLst/>
              <a:ahLst/>
              <a:cxnLst/>
              <a:rect l="l" t="t" r="r" b="b"/>
              <a:pathLst>
                <a:path w="5600700" h="294639">
                  <a:moveTo>
                    <a:pt x="0" y="49022"/>
                  </a:moveTo>
                  <a:lnTo>
                    <a:pt x="3852" y="29939"/>
                  </a:lnTo>
                  <a:lnTo>
                    <a:pt x="14357" y="14357"/>
                  </a:lnTo>
                  <a:lnTo>
                    <a:pt x="29939" y="3852"/>
                  </a:lnTo>
                  <a:lnTo>
                    <a:pt x="49022" y="0"/>
                  </a:lnTo>
                  <a:lnTo>
                    <a:pt x="5551678" y="0"/>
                  </a:lnTo>
                  <a:lnTo>
                    <a:pt x="5570749" y="3852"/>
                  </a:lnTo>
                  <a:lnTo>
                    <a:pt x="5586333" y="14357"/>
                  </a:lnTo>
                  <a:lnTo>
                    <a:pt x="5596844" y="29939"/>
                  </a:lnTo>
                  <a:lnTo>
                    <a:pt x="5600700" y="49022"/>
                  </a:lnTo>
                  <a:lnTo>
                    <a:pt x="5600700" y="245110"/>
                  </a:lnTo>
                  <a:lnTo>
                    <a:pt x="5596844" y="264192"/>
                  </a:lnTo>
                  <a:lnTo>
                    <a:pt x="5586333" y="279774"/>
                  </a:lnTo>
                  <a:lnTo>
                    <a:pt x="5570749" y="290279"/>
                  </a:lnTo>
                  <a:lnTo>
                    <a:pt x="5551678" y="294132"/>
                  </a:lnTo>
                  <a:lnTo>
                    <a:pt x="49022" y="294132"/>
                  </a:lnTo>
                  <a:lnTo>
                    <a:pt x="29939" y="290279"/>
                  </a:lnTo>
                  <a:lnTo>
                    <a:pt x="14357" y="279774"/>
                  </a:lnTo>
                  <a:lnTo>
                    <a:pt x="3852" y="264192"/>
                  </a:lnTo>
                  <a:lnTo>
                    <a:pt x="0" y="245110"/>
                  </a:lnTo>
                  <a:lnTo>
                    <a:pt x="0" y="4902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962" y="6212586"/>
              <a:ext cx="8001000" cy="253365"/>
            </a:xfrm>
            <a:custGeom>
              <a:avLst/>
              <a:gdLst/>
              <a:ahLst/>
              <a:cxnLst/>
              <a:rect l="l" t="t" r="r" b="b"/>
              <a:pathLst>
                <a:path w="8001000" h="253364">
                  <a:moveTo>
                    <a:pt x="0" y="252983"/>
                  </a:moveTo>
                  <a:lnTo>
                    <a:pt x="8001000" y="252983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6562" y="6064758"/>
              <a:ext cx="5600700" cy="295910"/>
            </a:xfrm>
            <a:custGeom>
              <a:avLst/>
              <a:gdLst/>
              <a:ahLst/>
              <a:cxnLst/>
              <a:rect l="l" t="t" r="r" b="b"/>
              <a:pathLst>
                <a:path w="5600700" h="295910">
                  <a:moveTo>
                    <a:pt x="5551424" y="0"/>
                  </a:moveTo>
                  <a:lnTo>
                    <a:pt x="49276" y="0"/>
                  </a:lnTo>
                  <a:lnTo>
                    <a:pt x="30094" y="3872"/>
                  </a:lnTo>
                  <a:lnTo>
                    <a:pt x="14431" y="14431"/>
                  </a:lnTo>
                  <a:lnTo>
                    <a:pt x="3872" y="30094"/>
                  </a:lnTo>
                  <a:lnTo>
                    <a:pt x="0" y="49275"/>
                  </a:lnTo>
                  <a:lnTo>
                    <a:pt x="0" y="246379"/>
                  </a:lnTo>
                  <a:lnTo>
                    <a:pt x="3872" y="265561"/>
                  </a:lnTo>
                  <a:lnTo>
                    <a:pt x="14431" y="281224"/>
                  </a:lnTo>
                  <a:lnTo>
                    <a:pt x="30094" y="291783"/>
                  </a:lnTo>
                  <a:lnTo>
                    <a:pt x="49276" y="295655"/>
                  </a:lnTo>
                  <a:lnTo>
                    <a:pt x="5551424" y="295655"/>
                  </a:lnTo>
                  <a:lnTo>
                    <a:pt x="5570589" y="291783"/>
                  </a:lnTo>
                  <a:lnTo>
                    <a:pt x="5586253" y="281224"/>
                  </a:lnTo>
                  <a:lnTo>
                    <a:pt x="5596822" y="265561"/>
                  </a:lnTo>
                  <a:lnTo>
                    <a:pt x="5600700" y="246379"/>
                  </a:lnTo>
                  <a:lnTo>
                    <a:pt x="5600700" y="49275"/>
                  </a:lnTo>
                  <a:lnTo>
                    <a:pt x="5596822" y="30094"/>
                  </a:lnTo>
                  <a:lnTo>
                    <a:pt x="5586253" y="14431"/>
                  </a:lnTo>
                  <a:lnTo>
                    <a:pt x="5570589" y="3872"/>
                  </a:lnTo>
                  <a:lnTo>
                    <a:pt x="555142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6562" y="6064758"/>
              <a:ext cx="5600700" cy="295910"/>
            </a:xfrm>
            <a:custGeom>
              <a:avLst/>
              <a:gdLst/>
              <a:ahLst/>
              <a:cxnLst/>
              <a:rect l="l" t="t" r="r" b="b"/>
              <a:pathLst>
                <a:path w="5600700" h="295910">
                  <a:moveTo>
                    <a:pt x="0" y="49275"/>
                  </a:moveTo>
                  <a:lnTo>
                    <a:pt x="3872" y="30094"/>
                  </a:lnTo>
                  <a:lnTo>
                    <a:pt x="14431" y="14431"/>
                  </a:lnTo>
                  <a:lnTo>
                    <a:pt x="30094" y="3872"/>
                  </a:lnTo>
                  <a:lnTo>
                    <a:pt x="49276" y="0"/>
                  </a:lnTo>
                  <a:lnTo>
                    <a:pt x="5551424" y="0"/>
                  </a:lnTo>
                  <a:lnTo>
                    <a:pt x="5570589" y="3872"/>
                  </a:lnTo>
                  <a:lnTo>
                    <a:pt x="5586253" y="14431"/>
                  </a:lnTo>
                  <a:lnTo>
                    <a:pt x="5596822" y="30094"/>
                  </a:lnTo>
                  <a:lnTo>
                    <a:pt x="5600700" y="49275"/>
                  </a:lnTo>
                  <a:lnTo>
                    <a:pt x="5600700" y="246379"/>
                  </a:lnTo>
                  <a:lnTo>
                    <a:pt x="5596822" y="265561"/>
                  </a:lnTo>
                  <a:lnTo>
                    <a:pt x="5586253" y="281224"/>
                  </a:lnTo>
                  <a:lnTo>
                    <a:pt x="5570589" y="291783"/>
                  </a:lnTo>
                  <a:lnTo>
                    <a:pt x="5551424" y="295655"/>
                  </a:lnTo>
                  <a:lnTo>
                    <a:pt x="49276" y="295655"/>
                  </a:lnTo>
                  <a:lnTo>
                    <a:pt x="30094" y="291783"/>
                  </a:lnTo>
                  <a:lnTo>
                    <a:pt x="14431" y="281224"/>
                  </a:lnTo>
                  <a:lnTo>
                    <a:pt x="3872" y="265561"/>
                  </a:lnTo>
                  <a:lnTo>
                    <a:pt x="0" y="246379"/>
                  </a:lnTo>
                  <a:lnTo>
                    <a:pt x="0" y="492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29237" y="1908174"/>
            <a:ext cx="5591810" cy="4416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Predicates</a:t>
            </a:r>
            <a:endParaRPr sz="1600" dirty="0">
              <a:latin typeface="Calibri"/>
              <a:cs typeface="Calibri"/>
            </a:endParaRPr>
          </a:p>
          <a:p>
            <a:pPr marL="183515" marR="4549775" algn="just">
              <a:lnSpc>
                <a:spcPct val="1861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  Functions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endParaRPr sz="1600" dirty="0">
              <a:latin typeface="Calibri"/>
              <a:cs typeface="Calibri"/>
            </a:endParaRPr>
          </a:p>
          <a:p>
            <a:pPr marL="182245" marR="3980815" indent="2540">
              <a:lnSpc>
                <a:spcPct val="189500"/>
              </a:lnSpc>
              <a:spcBef>
                <a:spcPts val="11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Expressions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Control-of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Flow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Errors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Transactions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Comments 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Batch</a:t>
            </a:r>
            <a:r>
              <a:rPr sz="16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Separators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876" y="294386"/>
              <a:ext cx="4610925" cy="34925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25944" y="1741868"/>
            <a:ext cx="7873365" cy="1623695"/>
            <a:chOff x="825944" y="1741868"/>
            <a:chExt cx="7873365" cy="1623695"/>
          </a:xfrm>
        </p:grpSpPr>
        <p:sp>
          <p:nvSpPr>
            <p:cNvPr id="8" name="object 8"/>
            <p:cNvSpPr/>
            <p:nvPr/>
          </p:nvSpPr>
          <p:spPr>
            <a:xfrm>
              <a:off x="2227326" y="1805177"/>
              <a:ext cx="6459220" cy="411480"/>
            </a:xfrm>
            <a:custGeom>
              <a:avLst/>
              <a:gdLst/>
              <a:ahLst/>
              <a:cxnLst/>
              <a:rect l="l" t="t" r="r" b="b"/>
              <a:pathLst>
                <a:path w="6459220" h="411480">
                  <a:moveTo>
                    <a:pt x="6390132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6390132" y="411479"/>
                  </a:lnTo>
                  <a:lnTo>
                    <a:pt x="6416813" y="406086"/>
                  </a:lnTo>
                  <a:lnTo>
                    <a:pt x="6438614" y="391382"/>
                  </a:lnTo>
                  <a:lnTo>
                    <a:pt x="6453318" y="369581"/>
                  </a:lnTo>
                  <a:lnTo>
                    <a:pt x="6458712" y="342899"/>
                  </a:lnTo>
                  <a:lnTo>
                    <a:pt x="6458712" y="68579"/>
                  </a:lnTo>
                  <a:lnTo>
                    <a:pt x="6453318" y="41898"/>
                  </a:lnTo>
                  <a:lnTo>
                    <a:pt x="6438614" y="20097"/>
                  </a:lnTo>
                  <a:lnTo>
                    <a:pt x="6416813" y="5393"/>
                  </a:lnTo>
                  <a:lnTo>
                    <a:pt x="6390132" y="0"/>
                  </a:lnTo>
                  <a:close/>
                </a:path>
              </a:pathLst>
            </a:custGeom>
            <a:solidFill>
              <a:srgbClr val="D7D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27326" y="1805177"/>
              <a:ext cx="6459220" cy="411480"/>
            </a:xfrm>
            <a:custGeom>
              <a:avLst/>
              <a:gdLst/>
              <a:ahLst/>
              <a:cxnLst/>
              <a:rect l="l" t="t" r="r" b="b"/>
              <a:pathLst>
                <a:path w="6459220" h="411480">
                  <a:moveTo>
                    <a:pt x="6458712" y="68579"/>
                  </a:moveTo>
                  <a:lnTo>
                    <a:pt x="6458712" y="342899"/>
                  </a:lnTo>
                  <a:lnTo>
                    <a:pt x="6453318" y="369581"/>
                  </a:lnTo>
                  <a:lnTo>
                    <a:pt x="6438614" y="391382"/>
                  </a:lnTo>
                  <a:lnTo>
                    <a:pt x="6416813" y="406086"/>
                  </a:lnTo>
                  <a:lnTo>
                    <a:pt x="6390132" y="411479"/>
                  </a:lnTo>
                  <a:lnTo>
                    <a:pt x="0" y="411479"/>
                  </a:lnTo>
                  <a:lnTo>
                    <a:pt x="0" y="0"/>
                  </a:lnTo>
                  <a:lnTo>
                    <a:pt x="6390132" y="0"/>
                  </a:lnTo>
                  <a:lnTo>
                    <a:pt x="6416813" y="5393"/>
                  </a:lnTo>
                  <a:lnTo>
                    <a:pt x="6438614" y="20097"/>
                  </a:lnTo>
                  <a:lnTo>
                    <a:pt x="6453318" y="41898"/>
                  </a:lnTo>
                  <a:lnTo>
                    <a:pt x="6458712" y="68579"/>
                  </a:lnTo>
                  <a:close/>
                </a:path>
              </a:pathLst>
            </a:custGeom>
            <a:ln w="25907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962" y="1754885"/>
              <a:ext cx="1388745" cy="513715"/>
            </a:xfrm>
            <a:custGeom>
              <a:avLst/>
              <a:gdLst/>
              <a:ahLst/>
              <a:cxnLst/>
              <a:rect l="l" t="t" r="r" b="b"/>
              <a:pathLst>
                <a:path w="1388745" h="513714">
                  <a:moveTo>
                    <a:pt x="1302766" y="0"/>
                  </a:moveTo>
                  <a:lnTo>
                    <a:pt x="85598" y="0"/>
                  </a:lnTo>
                  <a:lnTo>
                    <a:pt x="52281" y="6731"/>
                  </a:lnTo>
                  <a:lnTo>
                    <a:pt x="25072" y="25082"/>
                  </a:lnTo>
                  <a:lnTo>
                    <a:pt x="6727" y="52292"/>
                  </a:lnTo>
                  <a:lnTo>
                    <a:pt x="0" y="85598"/>
                  </a:lnTo>
                  <a:lnTo>
                    <a:pt x="0" y="427990"/>
                  </a:lnTo>
                  <a:lnTo>
                    <a:pt x="6727" y="461295"/>
                  </a:lnTo>
                  <a:lnTo>
                    <a:pt x="25072" y="488505"/>
                  </a:lnTo>
                  <a:lnTo>
                    <a:pt x="52281" y="506857"/>
                  </a:lnTo>
                  <a:lnTo>
                    <a:pt x="85598" y="513588"/>
                  </a:lnTo>
                  <a:lnTo>
                    <a:pt x="1302766" y="513588"/>
                  </a:lnTo>
                  <a:lnTo>
                    <a:pt x="1336071" y="506857"/>
                  </a:lnTo>
                  <a:lnTo>
                    <a:pt x="1363281" y="488505"/>
                  </a:lnTo>
                  <a:lnTo>
                    <a:pt x="1381633" y="461295"/>
                  </a:lnTo>
                  <a:lnTo>
                    <a:pt x="1388364" y="427990"/>
                  </a:lnTo>
                  <a:lnTo>
                    <a:pt x="1388364" y="85598"/>
                  </a:lnTo>
                  <a:lnTo>
                    <a:pt x="1381633" y="52292"/>
                  </a:lnTo>
                  <a:lnTo>
                    <a:pt x="1363281" y="25082"/>
                  </a:lnTo>
                  <a:lnTo>
                    <a:pt x="1336071" y="6731"/>
                  </a:lnTo>
                  <a:lnTo>
                    <a:pt x="130276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962" y="1754885"/>
              <a:ext cx="1388745" cy="513715"/>
            </a:xfrm>
            <a:custGeom>
              <a:avLst/>
              <a:gdLst/>
              <a:ahLst/>
              <a:cxnLst/>
              <a:rect l="l" t="t" r="r" b="b"/>
              <a:pathLst>
                <a:path w="1388745" h="513714">
                  <a:moveTo>
                    <a:pt x="0" y="85598"/>
                  </a:moveTo>
                  <a:lnTo>
                    <a:pt x="6727" y="52292"/>
                  </a:lnTo>
                  <a:lnTo>
                    <a:pt x="25072" y="25082"/>
                  </a:lnTo>
                  <a:lnTo>
                    <a:pt x="52281" y="6731"/>
                  </a:lnTo>
                  <a:lnTo>
                    <a:pt x="85598" y="0"/>
                  </a:lnTo>
                  <a:lnTo>
                    <a:pt x="1302766" y="0"/>
                  </a:lnTo>
                  <a:lnTo>
                    <a:pt x="1336071" y="6731"/>
                  </a:lnTo>
                  <a:lnTo>
                    <a:pt x="1363281" y="25082"/>
                  </a:lnTo>
                  <a:lnTo>
                    <a:pt x="1381633" y="52292"/>
                  </a:lnTo>
                  <a:lnTo>
                    <a:pt x="1388364" y="85598"/>
                  </a:lnTo>
                  <a:lnTo>
                    <a:pt x="1388364" y="427990"/>
                  </a:lnTo>
                  <a:lnTo>
                    <a:pt x="1381633" y="461295"/>
                  </a:lnTo>
                  <a:lnTo>
                    <a:pt x="1363281" y="488505"/>
                  </a:lnTo>
                  <a:lnTo>
                    <a:pt x="1336071" y="506857"/>
                  </a:lnTo>
                  <a:lnTo>
                    <a:pt x="1302766" y="513588"/>
                  </a:lnTo>
                  <a:lnTo>
                    <a:pt x="85598" y="513588"/>
                  </a:lnTo>
                  <a:lnTo>
                    <a:pt x="52281" y="506857"/>
                  </a:lnTo>
                  <a:lnTo>
                    <a:pt x="25072" y="488505"/>
                  </a:lnTo>
                  <a:lnTo>
                    <a:pt x="6727" y="461295"/>
                  </a:lnTo>
                  <a:lnTo>
                    <a:pt x="0" y="427990"/>
                  </a:lnTo>
                  <a:lnTo>
                    <a:pt x="0" y="8559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7326" y="2344673"/>
              <a:ext cx="6459220" cy="411480"/>
            </a:xfrm>
            <a:custGeom>
              <a:avLst/>
              <a:gdLst/>
              <a:ahLst/>
              <a:cxnLst/>
              <a:rect l="l" t="t" r="r" b="b"/>
              <a:pathLst>
                <a:path w="6459220" h="411480">
                  <a:moveTo>
                    <a:pt x="6390132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6390132" y="411479"/>
                  </a:lnTo>
                  <a:lnTo>
                    <a:pt x="6416813" y="406086"/>
                  </a:lnTo>
                  <a:lnTo>
                    <a:pt x="6438614" y="391382"/>
                  </a:lnTo>
                  <a:lnTo>
                    <a:pt x="6453318" y="369581"/>
                  </a:lnTo>
                  <a:lnTo>
                    <a:pt x="6458712" y="342899"/>
                  </a:lnTo>
                  <a:lnTo>
                    <a:pt x="6458712" y="68579"/>
                  </a:lnTo>
                  <a:lnTo>
                    <a:pt x="6453318" y="41898"/>
                  </a:lnTo>
                  <a:lnTo>
                    <a:pt x="6438614" y="20097"/>
                  </a:lnTo>
                  <a:lnTo>
                    <a:pt x="6416813" y="5393"/>
                  </a:lnTo>
                  <a:lnTo>
                    <a:pt x="6390132" y="0"/>
                  </a:lnTo>
                  <a:close/>
                </a:path>
              </a:pathLst>
            </a:custGeom>
            <a:solidFill>
              <a:srgbClr val="D2D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27326" y="2344673"/>
              <a:ext cx="6459220" cy="411480"/>
            </a:xfrm>
            <a:custGeom>
              <a:avLst/>
              <a:gdLst/>
              <a:ahLst/>
              <a:cxnLst/>
              <a:rect l="l" t="t" r="r" b="b"/>
              <a:pathLst>
                <a:path w="6459220" h="411480">
                  <a:moveTo>
                    <a:pt x="6458712" y="68579"/>
                  </a:moveTo>
                  <a:lnTo>
                    <a:pt x="6458712" y="342899"/>
                  </a:lnTo>
                  <a:lnTo>
                    <a:pt x="6453318" y="369581"/>
                  </a:lnTo>
                  <a:lnTo>
                    <a:pt x="6438614" y="391382"/>
                  </a:lnTo>
                  <a:lnTo>
                    <a:pt x="6416813" y="406086"/>
                  </a:lnTo>
                  <a:lnTo>
                    <a:pt x="6390132" y="411479"/>
                  </a:lnTo>
                  <a:lnTo>
                    <a:pt x="0" y="411479"/>
                  </a:lnTo>
                  <a:lnTo>
                    <a:pt x="0" y="0"/>
                  </a:lnTo>
                  <a:lnTo>
                    <a:pt x="6390132" y="0"/>
                  </a:lnTo>
                  <a:lnTo>
                    <a:pt x="6416813" y="5393"/>
                  </a:lnTo>
                  <a:lnTo>
                    <a:pt x="6438614" y="20097"/>
                  </a:lnTo>
                  <a:lnTo>
                    <a:pt x="6453318" y="41898"/>
                  </a:lnTo>
                  <a:lnTo>
                    <a:pt x="6458712" y="68579"/>
                  </a:lnTo>
                  <a:close/>
                </a:path>
              </a:pathLst>
            </a:custGeom>
            <a:ln w="25907">
              <a:solidFill>
                <a:srgbClr val="D2D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8962" y="2294381"/>
              <a:ext cx="1388745" cy="513715"/>
            </a:xfrm>
            <a:custGeom>
              <a:avLst/>
              <a:gdLst/>
              <a:ahLst/>
              <a:cxnLst/>
              <a:rect l="l" t="t" r="r" b="b"/>
              <a:pathLst>
                <a:path w="1388745" h="513714">
                  <a:moveTo>
                    <a:pt x="1302766" y="0"/>
                  </a:moveTo>
                  <a:lnTo>
                    <a:pt x="85598" y="0"/>
                  </a:lnTo>
                  <a:lnTo>
                    <a:pt x="52281" y="6731"/>
                  </a:lnTo>
                  <a:lnTo>
                    <a:pt x="25072" y="25082"/>
                  </a:lnTo>
                  <a:lnTo>
                    <a:pt x="6727" y="52292"/>
                  </a:lnTo>
                  <a:lnTo>
                    <a:pt x="0" y="85598"/>
                  </a:lnTo>
                  <a:lnTo>
                    <a:pt x="0" y="427990"/>
                  </a:lnTo>
                  <a:lnTo>
                    <a:pt x="6727" y="461295"/>
                  </a:lnTo>
                  <a:lnTo>
                    <a:pt x="25072" y="488505"/>
                  </a:lnTo>
                  <a:lnTo>
                    <a:pt x="52281" y="506857"/>
                  </a:lnTo>
                  <a:lnTo>
                    <a:pt x="85598" y="513588"/>
                  </a:lnTo>
                  <a:lnTo>
                    <a:pt x="1302766" y="513588"/>
                  </a:lnTo>
                  <a:lnTo>
                    <a:pt x="1336071" y="506857"/>
                  </a:lnTo>
                  <a:lnTo>
                    <a:pt x="1363281" y="488505"/>
                  </a:lnTo>
                  <a:lnTo>
                    <a:pt x="1381633" y="461295"/>
                  </a:lnTo>
                  <a:lnTo>
                    <a:pt x="1388364" y="427990"/>
                  </a:lnTo>
                  <a:lnTo>
                    <a:pt x="1388364" y="85598"/>
                  </a:lnTo>
                  <a:lnTo>
                    <a:pt x="1381633" y="52292"/>
                  </a:lnTo>
                  <a:lnTo>
                    <a:pt x="1363281" y="25082"/>
                  </a:lnTo>
                  <a:lnTo>
                    <a:pt x="1336071" y="6731"/>
                  </a:lnTo>
                  <a:lnTo>
                    <a:pt x="1302766" y="0"/>
                  </a:lnTo>
                  <a:close/>
                </a:path>
              </a:pathLst>
            </a:custGeom>
            <a:solidFill>
              <a:srgbClr val="5F5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962" y="2294381"/>
              <a:ext cx="1388745" cy="513715"/>
            </a:xfrm>
            <a:custGeom>
              <a:avLst/>
              <a:gdLst/>
              <a:ahLst/>
              <a:cxnLst/>
              <a:rect l="l" t="t" r="r" b="b"/>
              <a:pathLst>
                <a:path w="1388745" h="513714">
                  <a:moveTo>
                    <a:pt x="0" y="85598"/>
                  </a:moveTo>
                  <a:lnTo>
                    <a:pt x="6727" y="52292"/>
                  </a:lnTo>
                  <a:lnTo>
                    <a:pt x="25072" y="25082"/>
                  </a:lnTo>
                  <a:lnTo>
                    <a:pt x="52281" y="6731"/>
                  </a:lnTo>
                  <a:lnTo>
                    <a:pt x="85598" y="0"/>
                  </a:lnTo>
                  <a:lnTo>
                    <a:pt x="1302766" y="0"/>
                  </a:lnTo>
                  <a:lnTo>
                    <a:pt x="1336071" y="6731"/>
                  </a:lnTo>
                  <a:lnTo>
                    <a:pt x="1363281" y="25082"/>
                  </a:lnTo>
                  <a:lnTo>
                    <a:pt x="1381633" y="52292"/>
                  </a:lnTo>
                  <a:lnTo>
                    <a:pt x="1388364" y="85598"/>
                  </a:lnTo>
                  <a:lnTo>
                    <a:pt x="1388364" y="427990"/>
                  </a:lnTo>
                  <a:lnTo>
                    <a:pt x="1381633" y="461295"/>
                  </a:lnTo>
                  <a:lnTo>
                    <a:pt x="1363281" y="488505"/>
                  </a:lnTo>
                  <a:lnTo>
                    <a:pt x="1336071" y="506857"/>
                  </a:lnTo>
                  <a:lnTo>
                    <a:pt x="1302766" y="513588"/>
                  </a:lnTo>
                  <a:lnTo>
                    <a:pt x="85598" y="513588"/>
                  </a:lnTo>
                  <a:lnTo>
                    <a:pt x="52281" y="506857"/>
                  </a:lnTo>
                  <a:lnTo>
                    <a:pt x="25072" y="488505"/>
                  </a:lnTo>
                  <a:lnTo>
                    <a:pt x="6727" y="461295"/>
                  </a:lnTo>
                  <a:lnTo>
                    <a:pt x="0" y="427990"/>
                  </a:lnTo>
                  <a:lnTo>
                    <a:pt x="0" y="8559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27326" y="2884169"/>
              <a:ext cx="6459220" cy="411480"/>
            </a:xfrm>
            <a:custGeom>
              <a:avLst/>
              <a:gdLst/>
              <a:ahLst/>
              <a:cxnLst/>
              <a:rect l="l" t="t" r="r" b="b"/>
              <a:pathLst>
                <a:path w="6459220" h="411479">
                  <a:moveTo>
                    <a:pt x="6390132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6390132" y="411479"/>
                  </a:lnTo>
                  <a:lnTo>
                    <a:pt x="6416813" y="406086"/>
                  </a:lnTo>
                  <a:lnTo>
                    <a:pt x="6438614" y="391382"/>
                  </a:lnTo>
                  <a:lnTo>
                    <a:pt x="6453318" y="369581"/>
                  </a:lnTo>
                  <a:lnTo>
                    <a:pt x="6458712" y="342899"/>
                  </a:lnTo>
                  <a:lnTo>
                    <a:pt x="6458712" y="68579"/>
                  </a:lnTo>
                  <a:lnTo>
                    <a:pt x="6453318" y="41898"/>
                  </a:lnTo>
                  <a:lnTo>
                    <a:pt x="6438614" y="20097"/>
                  </a:lnTo>
                  <a:lnTo>
                    <a:pt x="6416813" y="5393"/>
                  </a:lnTo>
                  <a:lnTo>
                    <a:pt x="6390132" y="0"/>
                  </a:lnTo>
                  <a:close/>
                </a:path>
              </a:pathLst>
            </a:custGeom>
            <a:solidFill>
              <a:srgbClr val="D1D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27326" y="2884169"/>
              <a:ext cx="6459220" cy="411480"/>
            </a:xfrm>
            <a:custGeom>
              <a:avLst/>
              <a:gdLst/>
              <a:ahLst/>
              <a:cxnLst/>
              <a:rect l="l" t="t" r="r" b="b"/>
              <a:pathLst>
                <a:path w="6459220" h="411479">
                  <a:moveTo>
                    <a:pt x="6458712" y="68579"/>
                  </a:moveTo>
                  <a:lnTo>
                    <a:pt x="6458712" y="342899"/>
                  </a:lnTo>
                  <a:lnTo>
                    <a:pt x="6453318" y="369581"/>
                  </a:lnTo>
                  <a:lnTo>
                    <a:pt x="6438614" y="391382"/>
                  </a:lnTo>
                  <a:lnTo>
                    <a:pt x="6416813" y="406086"/>
                  </a:lnTo>
                  <a:lnTo>
                    <a:pt x="6390132" y="411479"/>
                  </a:lnTo>
                  <a:lnTo>
                    <a:pt x="0" y="411479"/>
                  </a:lnTo>
                  <a:lnTo>
                    <a:pt x="0" y="0"/>
                  </a:lnTo>
                  <a:lnTo>
                    <a:pt x="6390132" y="0"/>
                  </a:lnTo>
                  <a:lnTo>
                    <a:pt x="6416813" y="5393"/>
                  </a:lnTo>
                  <a:lnTo>
                    <a:pt x="6438614" y="20097"/>
                  </a:lnTo>
                  <a:lnTo>
                    <a:pt x="6453318" y="41898"/>
                  </a:lnTo>
                  <a:lnTo>
                    <a:pt x="6458712" y="68579"/>
                  </a:lnTo>
                  <a:close/>
                </a:path>
              </a:pathLst>
            </a:custGeom>
            <a:ln w="25907">
              <a:solidFill>
                <a:srgbClr val="D1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8962" y="2838450"/>
              <a:ext cx="1388745" cy="513715"/>
            </a:xfrm>
            <a:custGeom>
              <a:avLst/>
              <a:gdLst/>
              <a:ahLst/>
              <a:cxnLst/>
              <a:rect l="l" t="t" r="r" b="b"/>
              <a:pathLst>
                <a:path w="1388745" h="513714">
                  <a:moveTo>
                    <a:pt x="1302766" y="0"/>
                  </a:moveTo>
                  <a:lnTo>
                    <a:pt x="85598" y="0"/>
                  </a:lnTo>
                  <a:lnTo>
                    <a:pt x="52281" y="6731"/>
                  </a:lnTo>
                  <a:lnTo>
                    <a:pt x="25072" y="25082"/>
                  </a:lnTo>
                  <a:lnTo>
                    <a:pt x="6727" y="52292"/>
                  </a:lnTo>
                  <a:lnTo>
                    <a:pt x="0" y="85598"/>
                  </a:lnTo>
                  <a:lnTo>
                    <a:pt x="0" y="427990"/>
                  </a:lnTo>
                  <a:lnTo>
                    <a:pt x="6727" y="461295"/>
                  </a:lnTo>
                  <a:lnTo>
                    <a:pt x="25072" y="488505"/>
                  </a:lnTo>
                  <a:lnTo>
                    <a:pt x="52281" y="506857"/>
                  </a:lnTo>
                  <a:lnTo>
                    <a:pt x="85598" y="513588"/>
                  </a:lnTo>
                  <a:lnTo>
                    <a:pt x="1302766" y="513588"/>
                  </a:lnTo>
                  <a:lnTo>
                    <a:pt x="1336071" y="506857"/>
                  </a:lnTo>
                  <a:lnTo>
                    <a:pt x="1363281" y="488505"/>
                  </a:lnTo>
                  <a:lnTo>
                    <a:pt x="1381633" y="461295"/>
                  </a:lnTo>
                  <a:lnTo>
                    <a:pt x="1388364" y="427990"/>
                  </a:lnTo>
                  <a:lnTo>
                    <a:pt x="1388364" y="85598"/>
                  </a:lnTo>
                  <a:lnTo>
                    <a:pt x="1381633" y="52292"/>
                  </a:lnTo>
                  <a:lnTo>
                    <a:pt x="1363281" y="25082"/>
                  </a:lnTo>
                  <a:lnTo>
                    <a:pt x="1336071" y="6731"/>
                  </a:lnTo>
                  <a:lnTo>
                    <a:pt x="1302766" y="0"/>
                  </a:lnTo>
                  <a:close/>
                </a:path>
              </a:pathLst>
            </a:custGeom>
            <a:solidFill>
              <a:srgbClr val="527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8962" y="2838450"/>
              <a:ext cx="1388745" cy="513715"/>
            </a:xfrm>
            <a:custGeom>
              <a:avLst/>
              <a:gdLst/>
              <a:ahLst/>
              <a:cxnLst/>
              <a:rect l="l" t="t" r="r" b="b"/>
              <a:pathLst>
                <a:path w="1388745" h="513714">
                  <a:moveTo>
                    <a:pt x="0" y="85598"/>
                  </a:moveTo>
                  <a:lnTo>
                    <a:pt x="6727" y="52292"/>
                  </a:lnTo>
                  <a:lnTo>
                    <a:pt x="25072" y="25082"/>
                  </a:lnTo>
                  <a:lnTo>
                    <a:pt x="52281" y="6731"/>
                  </a:lnTo>
                  <a:lnTo>
                    <a:pt x="85598" y="0"/>
                  </a:lnTo>
                  <a:lnTo>
                    <a:pt x="1302766" y="0"/>
                  </a:lnTo>
                  <a:lnTo>
                    <a:pt x="1336071" y="6731"/>
                  </a:lnTo>
                  <a:lnTo>
                    <a:pt x="1363281" y="25082"/>
                  </a:lnTo>
                  <a:lnTo>
                    <a:pt x="1381633" y="52292"/>
                  </a:lnTo>
                  <a:lnTo>
                    <a:pt x="1388364" y="85598"/>
                  </a:lnTo>
                  <a:lnTo>
                    <a:pt x="1388364" y="427990"/>
                  </a:lnTo>
                  <a:lnTo>
                    <a:pt x="1381633" y="461295"/>
                  </a:lnTo>
                  <a:lnTo>
                    <a:pt x="1363281" y="488505"/>
                  </a:lnTo>
                  <a:lnTo>
                    <a:pt x="1336071" y="506857"/>
                  </a:lnTo>
                  <a:lnTo>
                    <a:pt x="1302766" y="513588"/>
                  </a:lnTo>
                  <a:lnTo>
                    <a:pt x="85598" y="513588"/>
                  </a:lnTo>
                  <a:lnTo>
                    <a:pt x="52281" y="506857"/>
                  </a:lnTo>
                  <a:lnTo>
                    <a:pt x="25072" y="488505"/>
                  </a:lnTo>
                  <a:lnTo>
                    <a:pt x="6727" y="461295"/>
                  </a:lnTo>
                  <a:lnTo>
                    <a:pt x="0" y="427990"/>
                  </a:lnTo>
                  <a:lnTo>
                    <a:pt x="0" y="8559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7340" y="183895"/>
            <a:ext cx="8025130" cy="300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ahoma"/>
              <a:cs typeface="Tahoma"/>
            </a:endParaRPr>
          </a:p>
          <a:p>
            <a:pPr marL="340995" marR="546735" indent="-340995" algn="r">
              <a:lnSpc>
                <a:spcPct val="100000"/>
              </a:lnSpc>
              <a:buFont typeface="Wingdings"/>
              <a:buChar char=""/>
              <a:tabLst>
                <a:tab pos="340995" algn="l"/>
                <a:tab pos="342265" algn="l"/>
              </a:tabLst>
            </a:pPr>
            <a:r>
              <a:rPr sz="1800" spc="-15" dirty="0">
                <a:latin typeface="Calibri"/>
                <a:cs typeface="Calibri"/>
              </a:rPr>
              <a:t>Predicates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used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whether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expression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TRUE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FALSE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R="577850" algn="r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UNKNOWN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Transact-SQL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libri"/>
              <a:cs typeface="Calibri"/>
            </a:endParaRPr>
          </a:p>
          <a:p>
            <a:pPr marL="1143000">
              <a:lnSpc>
                <a:spcPct val="100000"/>
              </a:lnSpc>
              <a:tabLst>
                <a:tab pos="2167255" algn="l"/>
              </a:tabLst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IN	</a:t>
            </a:r>
            <a:r>
              <a:rPr sz="1400" dirty="0">
                <a:latin typeface="Calibri"/>
                <a:cs typeface="Calibri"/>
              </a:rPr>
              <a:t>•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Determines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whether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specified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 </a:t>
            </a:r>
            <a:r>
              <a:rPr sz="1400" spc="-10" dirty="0">
                <a:latin typeface="Calibri"/>
                <a:cs typeface="Calibri"/>
              </a:rPr>
              <a:t>matches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subquery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dirty="0">
                <a:latin typeface="Calibri"/>
                <a:cs typeface="Calibri"/>
              </a:rPr>
              <a:t> a </a:t>
            </a:r>
            <a:r>
              <a:rPr sz="1400" spc="-5" dirty="0">
                <a:latin typeface="Calibri"/>
                <a:cs typeface="Calibri"/>
              </a:rPr>
              <a:t>list.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861060">
              <a:lnSpc>
                <a:spcPct val="100000"/>
              </a:lnSpc>
              <a:spcBef>
                <a:spcPts val="860"/>
              </a:spcBef>
              <a:tabLst>
                <a:tab pos="2167255" algn="l"/>
              </a:tabLst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BETWEEN	</a:t>
            </a:r>
            <a:r>
              <a:rPr sz="1400" dirty="0">
                <a:latin typeface="Calibri"/>
                <a:cs typeface="Calibri"/>
              </a:rPr>
              <a:t>•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ifies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071245">
              <a:lnSpc>
                <a:spcPct val="100000"/>
              </a:lnSpc>
              <a:spcBef>
                <a:spcPts val="894"/>
              </a:spcBef>
              <a:tabLst>
                <a:tab pos="2167255" algn="l"/>
              </a:tabLst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LIKE	</a:t>
            </a:r>
            <a:r>
              <a:rPr sz="2100" baseline="1984" dirty="0">
                <a:latin typeface="Calibri"/>
                <a:cs typeface="Calibri"/>
              </a:rPr>
              <a:t>•</a:t>
            </a:r>
            <a:r>
              <a:rPr sz="2100" spc="-179" baseline="1984" dirty="0">
                <a:latin typeface="Calibri"/>
                <a:cs typeface="Calibri"/>
              </a:rPr>
              <a:t> </a:t>
            </a:r>
            <a:r>
              <a:rPr sz="2100" baseline="1984" dirty="0">
                <a:latin typeface="Calibri"/>
                <a:cs typeface="Calibri"/>
              </a:rPr>
              <a:t>Used</a:t>
            </a:r>
            <a:r>
              <a:rPr sz="2100" spc="-22" baseline="1984" dirty="0">
                <a:latin typeface="Calibri"/>
                <a:cs typeface="Calibri"/>
              </a:rPr>
              <a:t> </a:t>
            </a:r>
            <a:r>
              <a:rPr sz="2100" spc="-15" baseline="1984" dirty="0">
                <a:latin typeface="Calibri"/>
                <a:cs typeface="Calibri"/>
              </a:rPr>
              <a:t>to</a:t>
            </a:r>
            <a:r>
              <a:rPr sz="2100" spc="-7" baseline="1984" dirty="0">
                <a:latin typeface="Calibri"/>
                <a:cs typeface="Calibri"/>
              </a:rPr>
              <a:t> </a:t>
            </a:r>
            <a:r>
              <a:rPr sz="2100" spc="-15" baseline="1984" dirty="0">
                <a:latin typeface="Calibri"/>
                <a:cs typeface="Calibri"/>
              </a:rPr>
              <a:t>match</a:t>
            </a:r>
            <a:r>
              <a:rPr sz="2100" baseline="1984" dirty="0">
                <a:latin typeface="Calibri"/>
                <a:cs typeface="Calibri"/>
              </a:rPr>
              <a:t> </a:t>
            </a:r>
            <a:r>
              <a:rPr sz="2100" spc="-15" baseline="1984" dirty="0">
                <a:latin typeface="Calibri"/>
                <a:cs typeface="Calibri"/>
              </a:rPr>
              <a:t>characters</a:t>
            </a:r>
            <a:r>
              <a:rPr sz="2100" spc="-22" baseline="1984" dirty="0">
                <a:latin typeface="Calibri"/>
                <a:cs typeface="Calibri"/>
              </a:rPr>
              <a:t> </a:t>
            </a:r>
            <a:r>
              <a:rPr sz="2100" spc="-7" baseline="1984" dirty="0">
                <a:latin typeface="Calibri"/>
                <a:cs typeface="Calibri"/>
              </a:rPr>
              <a:t>against</a:t>
            </a:r>
            <a:r>
              <a:rPr sz="2100" spc="-15" baseline="1984" dirty="0">
                <a:latin typeface="Calibri"/>
                <a:cs typeface="Calibri"/>
              </a:rPr>
              <a:t> </a:t>
            </a:r>
            <a:r>
              <a:rPr sz="2100" baseline="1984" dirty="0">
                <a:latin typeface="Calibri"/>
                <a:cs typeface="Calibri"/>
              </a:rPr>
              <a:t>a</a:t>
            </a:r>
            <a:r>
              <a:rPr sz="2100" spc="-7" baseline="1984" dirty="0">
                <a:latin typeface="Calibri"/>
                <a:cs typeface="Calibri"/>
              </a:rPr>
              <a:t> specified</a:t>
            </a:r>
            <a:r>
              <a:rPr sz="2100" spc="-22" baseline="1984" dirty="0">
                <a:latin typeface="Calibri"/>
                <a:cs typeface="Calibri"/>
              </a:rPr>
              <a:t> </a:t>
            </a:r>
            <a:r>
              <a:rPr sz="2100" spc="-15" baseline="1984" dirty="0">
                <a:latin typeface="Calibri"/>
                <a:cs typeface="Calibri"/>
              </a:rPr>
              <a:t>pattern.</a:t>
            </a:r>
            <a:endParaRPr sz="2100" baseline="1984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83828" y="3410648"/>
            <a:ext cx="6517005" cy="437515"/>
            <a:chOff x="2183828" y="3410648"/>
            <a:chExt cx="6517005" cy="437515"/>
          </a:xfrm>
        </p:grpSpPr>
        <p:sp>
          <p:nvSpPr>
            <p:cNvPr id="22" name="object 22"/>
            <p:cNvSpPr/>
            <p:nvPr/>
          </p:nvSpPr>
          <p:spPr>
            <a:xfrm>
              <a:off x="2196846" y="3423665"/>
              <a:ext cx="6490970" cy="411480"/>
            </a:xfrm>
            <a:custGeom>
              <a:avLst/>
              <a:gdLst/>
              <a:ahLst/>
              <a:cxnLst/>
              <a:rect l="l" t="t" r="r" b="b"/>
              <a:pathLst>
                <a:path w="6490970" h="411479">
                  <a:moveTo>
                    <a:pt x="6422136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6422136" y="411479"/>
                  </a:lnTo>
                  <a:lnTo>
                    <a:pt x="6448817" y="406086"/>
                  </a:lnTo>
                  <a:lnTo>
                    <a:pt x="6470618" y="391382"/>
                  </a:lnTo>
                  <a:lnTo>
                    <a:pt x="6485322" y="369581"/>
                  </a:lnTo>
                  <a:lnTo>
                    <a:pt x="6490716" y="342899"/>
                  </a:lnTo>
                  <a:lnTo>
                    <a:pt x="6490716" y="68579"/>
                  </a:lnTo>
                  <a:lnTo>
                    <a:pt x="6485322" y="41898"/>
                  </a:lnTo>
                  <a:lnTo>
                    <a:pt x="6470618" y="20097"/>
                  </a:lnTo>
                  <a:lnTo>
                    <a:pt x="6448817" y="5393"/>
                  </a:lnTo>
                  <a:lnTo>
                    <a:pt x="6422136" y="0"/>
                  </a:lnTo>
                  <a:close/>
                </a:path>
              </a:pathLst>
            </a:custGeom>
            <a:solidFill>
              <a:srgbClr val="D0E2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96846" y="3423665"/>
              <a:ext cx="6490970" cy="411480"/>
            </a:xfrm>
            <a:custGeom>
              <a:avLst/>
              <a:gdLst/>
              <a:ahLst/>
              <a:cxnLst/>
              <a:rect l="l" t="t" r="r" b="b"/>
              <a:pathLst>
                <a:path w="6490970" h="411479">
                  <a:moveTo>
                    <a:pt x="6490716" y="68579"/>
                  </a:moveTo>
                  <a:lnTo>
                    <a:pt x="6490716" y="342899"/>
                  </a:lnTo>
                  <a:lnTo>
                    <a:pt x="6485322" y="369581"/>
                  </a:lnTo>
                  <a:lnTo>
                    <a:pt x="6470618" y="391382"/>
                  </a:lnTo>
                  <a:lnTo>
                    <a:pt x="6448817" y="406086"/>
                  </a:lnTo>
                  <a:lnTo>
                    <a:pt x="6422136" y="411479"/>
                  </a:lnTo>
                  <a:lnTo>
                    <a:pt x="0" y="411479"/>
                  </a:lnTo>
                  <a:lnTo>
                    <a:pt x="0" y="0"/>
                  </a:lnTo>
                  <a:lnTo>
                    <a:pt x="6422136" y="0"/>
                  </a:lnTo>
                  <a:lnTo>
                    <a:pt x="6448817" y="5393"/>
                  </a:lnTo>
                  <a:lnTo>
                    <a:pt x="6470618" y="20097"/>
                  </a:lnTo>
                  <a:lnTo>
                    <a:pt x="6485322" y="41898"/>
                  </a:lnTo>
                  <a:lnTo>
                    <a:pt x="6490716" y="68579"/>
                  </a:lnTo>
                  <a:close/>
                </a:path>
              </a:pathLst>
            </a:custGeom>
            <a:ln w="25908">
              <a:solidFill>
                <a:srgbClr val="D0E2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30907" y="3390645"/>
            <a:ext cx="586168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Char char="•"/>
              <a:tabLst>
                <a:tab pos="127000" algn="l"/>
              </a:tabLst>
            </a:pPr>
            <a:r>
              <a:rPr sz="1400" spc="-10" dirty="0">
                <a:latin typeface="Calibri"/>
                <a:cs typeface="Calibri"/>
              </a:rPr>
              <a:t>Searches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precise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dirty="0">
                <a:latin typeface="Calibri"/>
                <a:cs typeface="Calibri"/>
              </a:rPr>
              <a:t> less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precise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matches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single </a:t>
            </a:r>
            <a:r>
              <a:rPr sz="1400" spc="-10" dirty="0">
                <a:latin typeface="Calibri"/>
                <a:cs typeface="Calibri"/>
              </a:rPr>
              <a:t>words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phrases,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words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certain</a:t>
            </a:r>
            <a:r>
              <a:rPr sz="1400" spc="-10" dirty="0">
                <a:latin typeface="Calibri"/>
                <a:cs typeface="Calibri"/>
              </a:rPr>
              <a:t> distance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another,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 weighted</a:t>
            </a:r>
            <a:r>
              <a:rPr sz="1400" spc="-10" dirty="0">
                <a:latin typeface="Calibri"/>
                <a:cs typeface="Calibri"/>
              </a:rPr>
              <a:t> matches.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26008" y="3358896"/>
            <a:ext cx="1384300" cy="539750"/>
            <a:chOff x="826008" y="3358896"/>
            <a:chExt cx="1384300" cy="539750"/>
          </a:xfrm>
        </p:grpSpPr>
        <p:sp>
          <p:nvSpPr>
            <p:cNvPr id="26" name="object 26"/>
            <p:cNvSpPr/>
            <p:nvPr/>
          </p:nvSpPr>
          <p:spPr>
            <a:xfrm>
              <a:off x="838962" y="3371850"/>
              <a:ext cx="1358265" cy="513715"/>
            </a:xfrm>
            <a:custGeom>
              <a:avLst/>
              <a:gdLst/>
              <a:ahLst/>
              <a:cxnLst/>
              <a:rect l="l" t="t" r="r" b="b"/>
              <a:pathLst>
                <a:path w="1358264" h="513714">
                  <a:moveTo>
                    <a:pt x="1272286" y="0"/>
                  </a:moveTo>
                  <a:lnTo>
                    <a:pt x="85598" y="0"/>
                  </a:lnTo>
                  <a:lnTo>
                    <a:pt x="52281" y="6731"/>
                  </a:lnTo>
                  <a:lnTo>
                    <a:pt x="25072" y="25082"/>
                  </a:lnTo>
                  <a:lnTo>
                    <a:pt x="6727" y="52292"/>
                  </a:lnTo>
                  <a:lnTo>
                    <a:pt x="0" y="85598"/>
                  </a:lnTo>
                  <a:lnTo>
                    <a:pt x="0" y="427990"/>
                  </a:lnTo>
                  <a:lnTo>
                    <a:pt x="6727" y="461295"/>
                  </a:lnTo>
                  <a:lnTo>
                    <a:pt x="25072" y="488505"/>
                  </a:lnTo>
                  <a:lnTo>
                    <a:pt x="52281" y="506857"/>
                  </a:lnTo>
                  <a:lnTo>
                    <a:pt x="85598" y="513588"/>
                  </a:lnTo>
                  <a:lnTo>
                    <a:pt x="1272286" y="513588"/>
                  </a:lnTo>
                  <a:lnTo>
                    <a:pt x="1305591" y="506857"/>
                  </a:lnTo>
                  <a:lnTo>
                    <a:pt x="1332801" y="488505"/>
                  </a:lnTo>
                  <a:lnTo>
                    <a:pt x="1351153" y="461295"/>
                  </a:lnTo>
                  <a:lnTo>
                    <a:pt x="1357884" y="427990"/>
                  </a:lnTo>
                  <a:lnTo>
                    <a:pt x="1357884" y="85598"/>
                  </a:lnTo>
                  <a:lnTo>
                    <a:pt x="1351153" y="52292"/>
                  </a:lnTo>
                  <a:lnTo>
                    <a:pt x="1332801" y="25082"/>
                  </a:lnTo>
                  <a:lnTo>
                    <a:pt x="1305591" y="6731"/>
                  </a:lnTo>
                  <a:lnTo>
                    <a:pt x="127228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8962" y="3371850"/>
              <a:ext cx="1358265" cy="513715"/>
            </a:xfrm>
            <a:custGeom>
              <a:avLst/>
              <a:gdLst/>
              <a:ahLst/>
              <a:cxnLst/>
              <a:rect l="l" t="t" r="r" b="b"/>
              <a:pathLst>
                <a:path w="1358264" h="513714">
                  <a:moveTo>
                    <a:pt x="0" y="85598"/>
                  </a:moveTo>
                  <a:lnTo>
                    <a:pt x="6727" y="52292"/>
                  </a:lnTo>
                  <a:lnTo>
                    <a:pt x="25072" y="25082"/>
                  </a:lnTo>
                  <a:lnTo>
                    <a:pt x="52281" y="6731"/>
                  </a:lnTo>
                  <a:lnTo>
                    <a:pt x="85598" y="0"/>
                  </a:lnTo>
                  <a:lnTo>
                    <a:pt x="1272286" y="0"/>
                  </a:lnTo>
                  <a:lnTo>
                    <a:pt x="1305591" y="6731"/>
                  </a:lnTo>
                  <a:lnTo>
                    <a:pt x="1332801" y="25082"/>
                  </a:lnTo>
                  <a:lnTo>
                    <a:pt x="1351153" y="52292"/>
                  </a:lnTo>
                  <a:lnTo>
                    <a:pt x="1357884" y="85598"/>
                  </a:lnTo>
                  <a:lnTo>
                    <a:pt x="1357884" y="427990"/>
                  </a:lnTo>
                  <a:lnTo>
                    <a:pt x="1351153" y="461295"/>
                  </a:lnTo>
                  <a:lnTo>
                    <a:pt x="1332801" y="488505"/>
                  </a:lnTo>
                  <a:lnTo>
                    <a:pt x="1305591" y="506857"/>
                  </a:lnTo>
                  <a:lnTo>
                    <a:pt x="1272286" y="513588"/>
                  </a:lnTo>
                  <a:lnTo>
                    <a:pt x="85598" y="513588"/>
                  </a:lnTo>
                  <a:lnTo>
                    <a:pt x="52281" y="506857"/>
                  </a:lnTo>
                  <a:lnTo>
                    <a:pt x="25072" y="488505"/>
                  </a:lnTo>
                  <a:lnTo>
                    <a:pt x="6727" y="461295"/>
                  </a:lnTo>
                  <a:lnTo>
                    <a:pt x="0" y="427990"/>
                  </a:lnTo>
                  <a:lnTo>
                    <a:pt x="0" y="8559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23899" y="3487877"/>
            <a:ext cx="7880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459740" y="4056964"/>
            <a:ext cx="5578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predicates: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831850" y="4413250"/>
          <a:ext cx="7696200" cy="2110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1425"/>
                <a:gridCol w="6454775"/>
              </a:tblGrid>
              <a:tr h="406400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Predicate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</a:tr>
              <a:tr h="4367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7439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SELECT UserID,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FirstName, LastName,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Salary FROM Employee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WHERE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Salary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IN(5000,20000);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3657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BETWEEN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Select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UserID,</a:t>
                      </a:r>
                      <a:r>
                        <a:rPr sz="12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FirstName, LastName,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Salary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Employee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WHERE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Salary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BETWEEN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ts val="136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5000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20000;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4508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LIKE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Select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UserID,</a:t>
                      </a:r>
                      <a:r>
                        <a:rPr sz="12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FirstName,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LastName,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Salary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Employee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WHERE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FirstName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LIKE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'%h%‘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4508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spc="-15" dirty="0">
                          <a:latin typeface="Arial MT"/>
                          <a:cs typeface="Arial MT"/>
                        </a:rPr>
                        <a:t>CONTAINS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7439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SELECT UserID,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FirstName, LastName,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Salary FROM Employee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WHERE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Salary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CONTAINS(5000);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876" y="294386"/>
            <a:ext cx="4610925" cy="3492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82696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used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perform</a:t>
            </a:r>
            <a:r>
              <a:rPr sz="1800" spc="-5" dirty="0">
                <a:latin typeface="Calibri"/>
                <a:cs typeface="Calibri"/>
              </a:rPr>
              <a:t> arithmetic,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comparison,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concatenation,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seven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categories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describes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supported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 </a:t>
            </a:r>
            <a:r>
              <a:rPr sz="1800" dirty="0">
                <a:latin typeface="Calibri"/>
                <a:cs typeface="Calibri"/>
              </a:rPr>
              <a:t>2012.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31850" y="2279650"/>
          <a:ext cx="7619999" cy="2503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5144770"/>
                <a:gridCol w="1256029"/>
              </a:tblGrid>
              <a:tr h="406400"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3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</a:tr>
              <a:tr h="4367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Comparison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Compares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value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against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another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value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expression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=,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&lt;,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&gt;,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&gt;=,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&lt;=,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!=,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!&gt;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3082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Logical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Tests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truth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condition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AND,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OR,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NOT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4508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Arithmetic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84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Performs arithmetic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operations like addition, subtraction, multiplication,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division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+, -,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*,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/,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4507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Concatenation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Combines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two strings into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string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+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Assignment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Assigns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value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variable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=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59740" y="4866258"/>
            <a:ext cx="658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precedence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predicates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2000" y="5334000"/>
            <a:ext cx="3915155" cy="11049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24400" y="5334000"/>
            <a:ext cx="4343400" cy="1124712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876" y="294386"/>
              <a:ext cx="4610925" cy="3492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783463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according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precedence: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1542288"/>
            <a:ext cx="7696200" cy="76073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DECLARE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@Number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SET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@Number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(4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10" dirty="0">
                <a:latin typeface="Courier New"/>
                <a:cs typeface="Courier New"/>
              </a:rPr>
              <a:t> (5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-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3))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@Number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3078226"/>
            <a:ext cx="5161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Here,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steps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arrive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 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2144" y="3570668"/>
            <a:ext cx="439420" cy="617855"/>
            <a:chOff x="902144" y="3570668"/>
            <a:chExt cx="439420" cy="617855"/>
          </a:xfrm>
        </p:grpSpPr>
        <p:sp>
          <p:nvSpPr>
            <p:cNvPr id="11" name="object 11"/>
            <p:cNvSpPr/>
            <p:nvPr/>
          </p:nvSpPr>
          <p:spPr>
            <a:xfrm>
              <a:off x="915162" y="3583685"/>
              <a:ext cx="413384" cy="591820"/>
            </a:xfrm>
            <a:custGeom>
              <a:avLst/>
              <a:gdLst/>
              <a:ahLst/>
              <a:cxnLst/>
              <a:rect l="l" t="t" r="r" b="b"/>
              <a:pathLst>
                <a:path w="413384" h="591820">
                  <a:moveTo>
                    <a:pt x="413003" y="0"/>
                  </a:moveTo>
                  <a:lnTo>
                    <a:pt x="206501" y="206502"/>
                  </a:lnTo>
                  <a:lnTo>
                    <a:pt x="0" y="0"/>
                  </a:lnTo>
                  <a:lnTo>
                    <a:pt x="0" y="384810"/>
                  </a:lnTo>
                  <a:lnTo>
                    <a:pt x="206501" y="591312"/>
                  </a:lnTo>
                  <a:lnTo>
                    <a:pt x="413003" y="384810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5162" y="3583685"/>
              <a:ext cx="413384" cy="591820"/>
            </a:xfrm>
            <a:custGeom>
              <a:avLst/>
              <a:gdLst/>
              <a:ahLst/>
              <a:cxnLst/>
              <a:rect l="l" t="t" r="r" b="b"/>
              <a:pathLst>
                <a:path w="413384" h="591820">
                  <a:moveTo>
                    <a:pt x="413003" y="0"/>
                  </a:moveTo>
                  <a:lnTo>
                    <a:pt x="413003" y="384810"/>
                  </a:lnTo>
                  <a:lnTo>
                    <a:pt x="206501" y="591312"/>
                  </a:lnTo>
                  <a:lnTo>
                    <a:pt x="0" y="384810"/>
                  </a:lnTo>
                  <a:lnTo>
                    <a:pt x="0" y="0"/>
                  </a:lnTo>
                  <a:lnTo>
                    <a:pt x="206501" y="206502"/>
                  </a:lnTo>
                  <a:lnTo>
                    <a:pt x="413003" y="0"/>
                  </a:lnTo>
                  <a:close/>
                </a:path>
              </a:pathLst>
            </a:custGeom>
            <a:ln w="25907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50442" y="37034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8166" y="3583685"/>
            <a:ext cx="6521450" cy="384175"/>
          </a:xfrm>
          <a:custGeom>
            <a:avLst/>
            <a:gdLst/>
            <a:ahLst/>
            <a:cxnLst/>
            <a:rect l="l" t="t" r="r" b="b"/>
            <a:pathLst>
              <a:path w="6521450" h="384175">
                <a:moveTo>
                  <a:pt x="6521196" y="64007"/>
                </a:moveTo>
                <a:lnTo>
                  <a:pt x="6521196" y="320039"/>
                </a:lnTo>
                <a:lnTo>
                  <a:pt x="6516159" y="344935"/>
                </a:lnTo>
                <a:lnTo>
                  <a:pt x="6502431" y="365283"/>
                </a:lnTo>
                <a:lnTo>
                  <a:pt x="6482083" y="379011"/>
                </a:lnTo>
                <a:lnTo>
                  <a:pt x="6457188" y="384047"/>
                </a:lnTo>
                <a:lnTo>
                  <a:pt x="0" y="384047"/>
                </a:lnTo>
                <a:lnTo>
                  <a:pt x="0" y="0"/>
                </a:lnTo>
                <a:lnTo>
                  <a:pt x="6457188" y="0"/>
                </a:lnTo>
                <a:lnTo>
                  <a:pt x="6482083" y="5036"/>
                </a:lnTo>
                <a:lnTo>
                  <a:pt x="6502431" y="18764"/>
                </a:lnTo>
                <a:lnTo>
                  <a:pt x="6516159" y="39112"/>
                </a:lnTo>
                <a:lnTo>
                  <a:pt x="6521196" y="64007"/>
                </a:lnTo>
                <a:close/>
              </a:path>
            </a:pathLst>
          </a:custGeom>
          <a:ln w="25907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1119" y="3618738"/>
            <a:ext cx="6444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273050" algn="l"/>
              </a:tabLst>
            </a:pPr>
            <a:r>
              <a:rPr sz="1600" spc="-5" dirty="0">
                <a:latin typeface="Calibri"/>
                <a:cs typeface="Calibri"/>
              </a:rPr>
              <a:t>2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 *</a:t>
            </a:r>
            <a:r>
              <a:rPr sz="1600" spc="-10" dirty="0">
                <a:latin typeface="Calibri"/>
                <a:cs typeface="Calibri"/>
              </a:rPr>
              <a:t> (4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-10" dirty="0">
                <a:latin typeface="Calibri"/>
                <a:cs typeface="Calibri"/>
              </a:rPr>
              <a:t> (5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–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3))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2144" y="4032440"/>
            <a:ext cx="439420" cy="615950"/>
            <a:chOff x="902144" y="4032440"/>
            <a:chExt cx="439420" cy="615950"/>
          </a:xfrm>
        </p:grpSpPr>
        <p:sp>
          <p:nvSpPr>
            <p:cNvPr id="17" name="object 17"/>
            <p:cNvSpPr/>
            <p:nvPr/>
          </p:nvSpPr>
          <p:spPr>
            <a:xfrm>
              <a:off x="915162" y="4045458"/>
              <a:ext cx="413384" cy="589915"/>
            </a:xfrm>
            <a:custGeom>
              <a:avLst/>
              <a:gdLst/>
              <a:ahLst/>
              <a:cxnLst/>
              <a:rect l="l" t="t" r="r" b="b"/>
              <a:pathLst>
                <a:path w="413384" h="589914">
                  <a:moveTo>
                    <a:pt x="413003" y="0"/>
                  </a:moveTo>
                  <a:lnTo>
                    <a:pt x="206501" y="206502"/>
                  </a:lnTo>
                  <a:lnTo>
                    <a:pt x="0" y="0"/>
                  </a:lnTo>
                  <a:lnTo>
                    <a:pt x="0" y="383286"/>
                  </a:lnTo>
                  <a:lnTo>
                    <a:pt x="206501" y="589788"/>
                  </a:lnTo>
                  <a:lnTo>
                    <a:pt x="413003" y="383286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5CB5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5162" y="4045458"/>
              <a:ext cx="413384" cy="589915"/>
            </a:xfrm>
            <a:custGeom>
              <a:avLst/>
              <a:gdLst/>
              <a:ahLst/>
              <a:cxnLst/>
              <a:rect l="l" t="t" r="r" b="b"/>
              <a:pathLst>
                <a:path w="413384" h="589914">
                  <a:moveTo>
                    <a:pt x="413003" y="0"/>
                  </a:moveTo>
                  <a:lnTo>
                    <a:pt x="413003" y="383286"/>
                  </a:lnTo>
                  <a:lnTo>
                    <a:pt x="206501" y="589788"/>
                  </a:lnTo>
                  <a:lnTo>
                    <a:pt x="0" y="383286"/>
                  </a:lnTo>
                  <a:lnTo>
                    <a:pt x="0" y="0"/>
                  </a:lnTo>
                  <a:lnTo>
                    <a:pt x="206501" y="206502"/>
                  </a:lnTo>
                  <a:lnTo>
                    <a:pt x="413003" y="0"/>
                  </a:lnTo>
                  <a:close/>
                </a:path>
              </a:pathLst>
            </a:custGeom>
            <a:ln w="25908">
              <a:solidFill>
                <a:srgbClr val="5CB5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50442" y="416402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28166" y="4045458"/>
            <a:ext cx="6521450" cy="384175"/>
          </a:xfrm>
          <a:custGeom>
            <a:avLst/>
            <a:gdLst/>
            <a:ahLst/>
            <a:cxnLst/>
            <a:rect l="l" t="t" r="r" b="b"/>
            <a:pathLst>
              <a:path w="6521450" h="384175">
                <a:moveTo>
                  <a:pt x="6521196" y="64007"/>
                </a:moveTo>
                <a:lnTo>
                  <a:pt x="6521196" y="320039"/>
                </a:lnTo>
                <a:lnTo>
                  <a:pt x="6516159" y="344935"/>
                </a:lnTo>
                <a:lnTo>
                  <a:pt x="6502431" y="365283"/>
                </a:lnTo>
                <a:lnTo>
                  <a:pt x="6482083" y="379011"/>
                </a:lnTo>
                <a:lnTo>
                  <a:pt x="6457188" y="384047"/>
                </a:lnTo>
                <a:lnTo>
                  <a:pt x="0" y="384047"/>
                </a:lnTo>
                <a:lnTo>
                  <a:pt x="0" y="0"/>
                </a:lnTo>
                <a:lnTo>
                  <a:pt x="6457188" y="0"/>
                </a:lnTo>
                <a:lnTo>
                  <a:pt x="6482083" y="5036"/>
                </a:lnTo>
                <a:lnTo>
                  <a:pt x="6502431" y="18764"/>
                </a:lnTo>
                <a:lnTo>
                  <a:pt x="6516159" y="39112"/>
                </a:lnTo>
                <a:lnTo>
                  <a:pt x="6521196" y="64007"/>
                </a:lnTo>
                <a:close/>
              </a:path>
            </a:pathLst>
          </a:custGeom>
          <a:ln w="25907">
            <a:solidFill>
              <a:srgbClr val="5CB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41119" y="4079494"/>
            <a:ext cx="6444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273050" algn="l"/>
              </a:tabLst>
            </a:pPr>
            <a:r>
              <a:rPr sz="1600" spc="-5" dirty="0">
                <a:latin typeface="Calibri"/>
                <a:cs typeface="Calibri"/>
              </a:rPr>
              <a:t>2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(4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02144" y="4492688"/>
            <a:ext cx="439420" cy="617855"/>
            <a:chOff x="902144" y="4492688"/>
            <a:chExt cx="439420" cy="617855"/>
          </a:xfrm>
        </p:grpSpPr>
        <p:sp>
          <p:nvSpPr>
            <p:cNvPr id="23" name="object 23"/>
            <p:cNvSpPr/>
            <p:nvPr/>
          </p:nvSpPr>
          <p:spPr>
            <a:xfrm>
              <a:off x="915162" y="4505706"/>
              <a:ext cx="413384" cy="591820"/>
            </a:xfrm>
            <a:custGeom>
              <a:avLst/>
              <a:gdLst/>
              <a:ahLst/>
              <a:cxnLst/>
              <a:rect l="l" t="t" r="r" b="b"/>
              <a:pathLst>
                <a:path w="413384" h="591820">
                  <a:moveTo>
                    <a:pt x="413003" y="0"/>
                  </a:moveTo>
                  <a:lnTo>
                    <a:pt x="206501" y="206502"/>
                  </a:lnTo>
                  <a:lnTo>
                    <a:pt x="0" y="0"/>
                  </a:lnTo>
                  <a:lnTo>
                    <a:pt x="0" y="384810"/>
                  </a:lnTo>
                  <a:lnTo>
                    <a:pt x="206501" y="591312"/>
                  </a:lnTo>
                  <a:lnTo>
                    <a:pt x="413003" y="384810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5EA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5162" y="4505706"/>
              <a:ext cx="413384" cy="591820"/>
            </a:xfrm>
            <a:custGeom>
              <a:avLst/>
              <a:gdLst/>
              <a:ahLst/>
              <a:cxnLst/>
              <a:rect l="l" t="t" r="r" b="b"/>
              <a:pathLst>
                <a:path w="413384" h="591820">
                  <a:moveTo>
                    <a:pt x="413003" y="0"/>
                  </a:moveTo>
                  <a:lnTo>
                    <a:pt x="413003" y="384810"/>
                  </a:lnTo>
                  <a:lnTo>
                    <a:pt x="206501" y="591312"/>
                  </a:lnTo>
                  <a:lnTo>
                    <a:pt x="0" y="384810"/>
                  </a:lnTo>
                  <a:lnTo>
                    <a:pt x="0" y="0"/>
                  </a:lnTo>
                  <a:lnTo>
                    <a:pt x="206501" y="206502"/>
                  </a:lnTo>
                  <a:lnTo>
                    <a:pt x="413003" y="0"/>
                  </a:lnTo>
                  <a:close/>
                </a:path>
              </a:pathLst>
            </a:custGeom>
            <a:ln w="25907">
              <a:solidFill>
                <a:srgbClr val="5EA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50442" y="46254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28166" y="4505705"/>
            <a:ext cx="6521450" cy="384175"/>
          </a:xfrm>
          <a:custGeom>
            <a:avLst/>
            <a:gdLst/>
            <a:ahLst/>
            <a:cxnLst/>
            <a:rect l="l" t="t" r="r" b="b"/>
            <a:pathLst>
              <a:path w="6521450" h="384175">
                <a:moveTo>
                  <a:pt x="6521196" y="64008"/>
                </a:moveTo>
                <a:lnTo>
                  <a:pt x="6521196" y="320040"/>
                </a:lnTo>
                <a:lnTo>
                  <a:pt x="6516159" y="344935"/>
                </a:lnTo>
                <a:lnTo>
                  <a:pt x="6502431" y="365283"/>
                </a:lnTo>
                <a:lnTo>
                  <a:pt x="6482083" y="379011"/>
                </a:lnTo>
                <a:lnTo>
                  <a:pt x="6457188" y="384048"/>
                </a:lnTo>
                <a:lnTo>
                  <a:pt x="0" y="384048"/>
                </a:lnTo>
                <a:lnTo>
                  <a:pt x="0" y="0"/>
                </a:lnTo>
                <a:lnTo>
                  <a:pt x="6457188" y="0"/>
                </a:lnTo>
                <a:lnTo>
                  <a:pt x="6482083" y="5036"/>
                </a:lnTo>
                <a:lnTo>
                  <a:pt x="6502431" y="18764"/>
                </a:lnTo>
                <a:lnTo>
                  <a:pt x="6516159" y="39112"/>
                </a:lnTo>
                <a:lnTo>
                  <a:pt x="6521196" y="64008"/>
                </a:lnTo>
                <a:close/>
              </a:path>
            </a:pathLst>
          </a:custGeom>
          <a:ln w="25907">
            <a:solidFill>
              <a:srgbClr val="5EAE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41119" y="4540758"/>
            <a:ext cx="6444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273050" algn="l"/>
              </a:tabLst>
            </a:pPr>
            <a:r>
              <a:rPr sz="1600" spc="-5" dirty="0">
                <a:latin typeface="Calibri"/>
                <a:cs typeface="Calibri"/>
              </a:rPr>
              <a:t>2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02144" y="4954460"/>
            <a:ext cx="439420" cy="615950"/>
            <a:chOff x="902144" y="4954460"/>
            <a:chExt cx="439420" cy="615950"/>
          </a:xfrm>
        </p:grpSpPr>
        <p:sp>
          <p:nvSpPr>
            <p:cNvPr id="29" name="object 29"/>
            <p:cNvSpPr/>
            <p:nvPr/>
          </p:nvSpPr>
          <p:spPr>
            <a:xfrm>
              <a:off x="915162" y="4967477"/>
              <a:ext cx="413384" cy="589915"/>
            </a:xfrm>
            <a:custGeom>
              <a:avLst/>
              <a:gdLst/>
              <a:ahLst/>
              <a:cxnLst/>
              <a:rect l="l" t="t" r="r" b="b"/>
              <a:pathLst>
                <a:path w="413384" h="589914">
                  <a:moveTo>
                    <a:pt x="413003" y="0"/>
                  </a:moveTo>
                  <a:lnTo>
                    <a:pt x="206501" y="206502"/>
                  </a:lnTo>
                  <a:lnTo>
                    <a:pt x="0" y="0"/>
                  </a:lnTo>
                  <a:lnTo>
                    <a:pt x="0" y="383286"/>
                  </a:lnTo>
                  <a:lnTo>
                    <a:pt x="206501" y="589788"/>
                  </a:lnTo>
                  <a:lnTo>
                    <a:pt x="413003" y="383286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6079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5162" y="4967477"/>
              <a:ext cx="413384" cy="589915"/>
            </a:xfrm>
            <a:custGeom>
              <a:avLst/>
              <a:gdLst/>
              <a:ahLst/>
              <a:cxnLst/>
              <a:rect l="l" t="t" r="r" b="b"/>
              <a:pathLst>
                <a:path w="413384" h="589914">
                  <a:moveTo>
                    <a:pt x="413003" y="0"/>
                  </a:moveTo>
                  <a:lnTo>
                    <a:pt x="413003" y="383286"/>
                  </a:lnTo>
                  <a:lnTo>
                    <a:pt x="206501" y="589788"/>
                  </a:lnTo>
                  <a:lnTo>
                    <a:pt x="0" y="383286"/>
                  </a:lnTo>
                  <a:lnTo>
                    <a:pt x="0" y="0"/>
                  </a:lnTo>
                  <a:lnTo>
                    <a:pt x="206501" y="206502"/>
                  </a:lnTo>
                  <a:lnTo>
                    <a:pt x="413003" y="0"/>
                  </a:lnTo>
                  <a:close/>
                </a:path>
              </a:pathLst>
            </a:custGeom>
            <a:ln w="25908">
              <a:solidFill>
                <a:srgbClr val="6079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52271" y="510971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28166" y="4967478"/>
            <a:ext cx="6521450" cy="384175"/>
          </a:xfrm>
          <a:custGeom>
            <a:avLst/>
            <a:gdLst/>
            <a:ahLst/>
            <a:cxnLst/>
            <a:rect l="l" t="t" r="r" b="b"/>
            <a:pathLst>
              <a:path w="6521450" h="384175">
                <a:moveTo>
                  <a:pt x="6521196" y="64008"/>
                </a:moveTo>
                <a:lnTo>
                  <a:pt x="6521196" y="320040"/>
                </a:lnTo>
                <a:lnTo>
                  <a:pt x="6516159" y="344935"/>
                </a:lnTo>
                <a:lnTo>
                  <a:pt x="6502431" y="365283"/>
                </a:lnTo>
                <a:lnTo>
                  <a:pt x="6482083" y="379011"/>
                </a:lnTo>
                <a:lnTo>
                  <a:pt x="6457188" y="384048"/>
                </a:lnTo>
                <a:lnTo>
                  <a:pt x="0" y="384048"/>
                </a:lnTo>
                <a:lnTo>
                  <a:pt x="0" y="0"/>
                </a:lnTo>
                <a:lnTo>
                  <a:pt x="6457188" y="0"/>
                </a:lnTo>
                <a:lnTo>
                  <a:pt x="6482083" y="5036"/>
                </a:lnTo>
                <a:lnTo>
                  <a:pt x="6502431" y="18764"/>
                </a:lnTo>
                <a:lnTo>
                  <a:pt x="6516159" y="39112"/>
                </a:lnTo>
                <a:lnTo>
                  <a:pt x="6521196" y="64008"/>
                </a:lnTo>
                <a:close/>
              </a:path>
            </a:pathLst>
          </a:custGeom>
          <a:ln w="25907">
            <a:solidFill>
              <a:srgbClr val="6079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41119" y="5001514"/>
            <a:ext cx="6444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273050" algn="l"/>
              </a:tabLst>
            </a:pPr>
            <a:r>
              <a:rPr sz="1600" spc="-5" dirty="0">
                <a:latin typeface="Calibri"/>
                <a:cs typeface="Calibri"/>
              </a:rPr>
              <a:t>2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02144" y="5416232"/>
            <a:ext cx="439420" cy="617855"/>
            <a:chOff x="902144" y="5416232"/>
            <a:chExt cx="439420" cy="617855"/>
          </a:xfrm>
        </p:grpSpPr>
        <p:sp>
          <p:nvSpPr>
            <p:cNvPr id="35" name="object 35"/>
            <p:cNvSpPr/>
            <p:nvPr/>
          </p:nvSpPr>
          <p:spPr>
            <a:xfrm>
              <a:off x="915162" y="5429250"/>
              <a:ext cx="413384" cy="591820"/>
            </a:xfrm>
            <a:custGeom>
              <a:avLst/>
              <a:gdLst/>
              <a:ahLst/>
              <a:cxnLst/>
              <a:rect l="l" t="t" r="r" b="b"/>
              <a:pathLst>
                <a:path w="413384" h="591820">
                  <a:moveTo>
                    <a:pt x="413003" y="0"/>
                  </a:moveTo>
                  <a:lnTo>
                    <a:pt x="206501" y="206502"/>
                  </a:lnTo>
                  <a:lnTo>
                    <a:pt x="0" y="0"/>
                  </a:lnTo>
                  <a:lnTo>
                    <a:pt x="0" y="384810"/>
                  </a:lnTo>
                  <a:lnTo>
                    <a:pt x="206501" y="591312"/>
                  </a:lnTo>
                  <a:lnTo>
                    <a:pt x="413003" y="384810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5162" y="5429250"/>
              <a:ext cx="413384" cy="591820"/>
            </a:xfrm>
            <a:custGeom>
              <a:avLst/>
              <a:gdLst/>
              <a:ahLst/>
              <a:cxnLst/>
              <a:rect l="l" t="t" r="r" b="b"/>
              <a:pathLst>
                <a:path w="413384" h="591820">
                  <a:moveTo>
                    <a:pt x="413003" y="0"/>
                  </a:moveTo>
                  <a:lnTo>
                    <a:pt x="413003" y="384810"/>
                  </a:lnTo>
                  <a:lnTo>
                    <a:pt x="206501" y="591312"/>
                  </a:lnTo>
                  <a:lnTo>
                    <a:pt x="0" y="384810"/>
                  </a:lnTo>
                  <a:lnTo>
                    <a:pt x="0" y="0"/>
                  </a:lnTo>
                  <a:lnTo>
                    <a:pt x="206501" y="206502"/>
                  </a:lnTo>
                  <a:lnTo>
                    <a:pt x="413003" y="0"/>
                  </a:lnTo>
                  <a:close/>
                </a:path>
              </a:pathLst>
            </a:custGeom>
            <a:ln w="25907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56843" y="556818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28166" y="5427726"/>
            <a:ext cx="6521450" cy="384175"/>
          </a:xfrm>
          <a:custGeom>
            <a:avLst/>
            <a:gdLst/>
            <a:ahLst/>
            <a:cxnLst/>
            <a:rect l="l" t="t" r="r" b="b"/>
            <a:pathLst>
              <a:path w="6521450" h="384175">
                <a:moveTo>
                  <a:pt x="6521196" y="64008"/>
                </a:moveTo>
                <a:lnTo>
                  <a:pt x="6521196" y="320040"/>
                </a:lnTo>
                <a:lnTo>
                  <a:pt x="6516159" y="344957"/>
                </a:lnTo>
                <a:lnTo>
                  <a:pt x="6502431" y="365302"/>
                </a:lnTo>
                <a:lnTo>
                  <a:pt x="6482083" y="379018"/>
                </a:lnTo>
                <a:lnTo>
                  <a:pt x="6457188" y="384048"/>
                </a:lnTo>
                <a:lnTo>
                  <a:pt x="0" y="384048"/>
                </a:lnTo>
                <a:lnTo>
                  <a:pt x="0" y="0"/>
                </a:lnTo>
                <a:lnTo>
                  <a:pt x="6457188" y="0"/>
                </a:lnTo>
                <a:lnTo>
                  <a:pt x="6482083" y="5036"/>
                </a:lnTo>
                <a:lnTo>
                  <a:pt x="6502431" y="18764"/>
                </a:lnTo>
                <a:lnTo>
                  <a:pt x="6516159" y="39112"/>
                </a:lnTo>
                <a:lnTo>
                  <a:pt x="6521196" y="64008"/>
                </a:lnTo>
                <a:close/>
              </a:path>
            </a:pathLst>
          </a:custGeom>
          <a:ln w="25907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341119" y="5462422"/>
            <a:ext cx="6444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273050" algn="l"/>
              </a:tabLst>
            </a:pPr>
            <a:r>
              <a:rPr sz="1600" spc="-10" dirty="0"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459740" y="6126886"/>
            <a:ext cx="3288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Hence,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-5" dirty="0">
                <a:latin typeface="Calibri"/>
                <a:cs typeface="Calibri"/>
              </a:rPr>
              <a:t> 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 </a:t>
            </a:r>
            <a:r>
              <a:rPr sz="1800" dirty="0">
                <a:latin typeface="Calibri"/>
                <a:cs typeface="Calibri"/>
              </a:rPr>
              <a:t>14.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177" y="301752"/>
            <a:ext cx="2147315" cy="25704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81227" y="1781555"/>
            <a:ext cx="7934325" cy="1243965"/>
            <a:chOff x="681227" y="1781555"/>
            <a:chExt cx="7934325" cy="1243965"/>
          </a:xfrm>
        </p:grpSpPr>
        <p:sp>
          <p:nvSpPr>
            <p:cNvPr id="9" name="object 9"/>
            <p:cNvSpPr/>
            <p:nvPr/>
          </p:nvSpPr>
          <p:spPr>
            <a:xfrm>
              <a:off x="685799" y="1947671"/>
              <a:ext cx="7924800" cy="1073150"/>
            </a:xfrm>
            <a:custGeom>
              <a:avLst/>
              <a:gdLst/>
              <a:ahLst/>
              <a:cxnLst/>
              <a:rect l="l" t="t" r="r" b="b"/>
              <a:pathLst>
                <a:path w="7924800" h="1073150">
                  <a:moveTo>
                    <a:pt x="0" y="1072896"/>
                  </a:moveTo>
                  <a:lnTo>
                    <a:pt x="7924800" y="1072896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072896"/>
                  </a:lnTo>
                  <a:close/>
                </a:path>
                <a:path w="7924800" h="1073150">
                  <a:moveTo>
                    <a:pt x="0" y="1072896"/>
                  </a:moveTo>
                  <a:lnTo>
                    <a:pt x="7924800" y="1072896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072896"/>
                  </a:lnTo>
                  <a:close/>
                </a:path>
              </a:pathLst>
            </a:custGeom>
            <a:ln w="914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468" y="1781555"/>
              <a:ext cx="5554980" cy="332232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81227" y="3076955"/>
            <a:ext cx="7934325" cy="1226820"/>
            <a:chOff x="681227" y="3076955"/>
            <a:chExt cx="7934325" cy="1226820"/>
          </a:xfrm>
        </p:grpSpPr>
        <p:sp>
          <p:nvSpPr>
            <p:cNvPr id="12" name="object 12"/>
            <p:cNvSpPr/>
            <p:nvPr/>
          </p:nvSpPr>
          <p:spPr>
            <a:xfrm>
              <a:off x="685799" y="3243071"/>
              <a:ext cx="7924800" cy="1056640"/>
            </a:xfrm>
            <a:custGeom>
              <a:avLst/>
              <a:gdLst/>
              <a:ahLst/>
              <a:cxnLst/>
              <a:rect l="l" t="t" r="r" b="b"/>
              <a:pathLst>
                <a:path w="7924800" h="1056639">
                  <a:moveTo>
                    <a:pt x="0" y="1056132"/>
                  </a:moveTo>
                  <a:lnTo>
                    <a:pt x="7924800" y="1056132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056132"/>
                  </a:lnTo>
                  <a:close/>
                </a:path>
                <a:path w="7924800" h="1056639">
                  <a:moveTo>
                    <a:pt x="0" y="1056132"/>
                  </a:moveTo>
                  <a:lnTo>
                    <a:pt x="7924800" y="1056132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056132"/>
                  </a:lnTo>
                  <a:close/>
                </a:path>
              </a:pathLst>
            </a:custGeom>
            <a:ln w="9144">
              <a:solidFill>
                <a:srgbClr val="5F5B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7468" y="3076955"/>
              <a:ext cx="5554980" cy="332232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81227" y="4355591"/>
            <a:ext cx="7934325" cy="1452880"/>
            <a:chOff x="681227" y="4355591"/>
            <a:chExt cx="7934325" cy="1452880"/>
          </a:xfrm>
        </p:grpSpPr>
        <p:sp>
          <p:nvSpPr>
            <p:cNvPr id="15" name="object 15"/>
            <p:cNvSpPr/>
            <p:nvPr/>
          </p:nvSpPr>
          <p:spPr>
            <a:xfrm>
              <a:off x="685799" y="4521707"/>
              <a:ext cx="7924800" cy="1282065"/>
            </a:xfrm>
            <a:custGeom>
              <a:avLst/>
              <a:gdLst/>
              <a:ahLst/>
              <a:cxnLst/>
              <a:rect l="l" t="t" r="r" b="b"/>
              <a:pathLst>
                <a:path w="7924800" h="1282064">
                  <a:moveTo>
                    <a:pt x="0" y="1281684"/>
                  </a:moveTo>
                  <a:lnTo>
                    <a:pt x="7924800" y="1281684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281684"/>
                  </a:lnTo>
                  <a:close/>
                </a:path>
                <a:path w="7924800" h="1282064">
                  <a:moveTo>
                    <a:pt x="0" y="1281684"/>
                  </a:moveTo>
                  <a:lnTo>
                    <a:pt x="7924800" y="1281684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281684"/>
                  </a:lnTo>
                  <a:close/>
                </a:path>
              </a:pathLst>
            </a:custGeom>
            <a:ln w="9144">
              <a:solidFill>
                <a:srgbClr val="527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7468" y="4355591"/>
              <a:ext cx="5554980" cy="332231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81227" y="5859779"/>
            <a:ext cx="7934325" cy="742315"/>
            <a:chOff x="681227" y="5859779"/>
            <a:chExt cx="7934325" cy="742315"/>
          </a:xfrm>
        </p:grpSpPr>
        <p:sp>
          <p:nvSpPr>
            <p:cNvPr id="18" name="object 18"/>
            <p:cNvSpPr/>
            <p:nvPr/>
          </p:nvSpPr>
          <p:spPr>
            <a:xfrm>
              <a:off x="685799" y="6025895"/>
              <a:ext cx="7924800" cy="571500"/>
            </a:xfrm>
            <a:custGeom>
              <a:avLst/>
              <a:gdLst/>
              <a:ahLst/>
              <a:cxnLst/>
              <a:rect l="l" t="t" r="r" b="b"/>
              <a:pathLst>
                <a:path w="7924800" h="571500">
                  <a:moveTo>
                    <a:pt x="0" y="571499"/>
                  </a:moveTo>
                  <a:lnTo>
                    <a:pt x="7924800" y="571499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571499"/>
                  </a:lnTo>
                  <a:close/>
                </a:path>
                <a:path w="7924800" h="571500">
                  <a:moveTo>
                    <a:pt x="0" y="571499"/>
                  </a:moveTo>
                  <a:lnTo>
                    <a:pt x="7924800" y="571499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571499"/>
                  </a:lnTo>
                  <a:close/>
                </a:path>
              </a:pathLst>
            </a:custGeom>
            <a:ln w="9144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7468" y="5859779"/>
              <a:ext cx="5554980" cy="33223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59740" y="1008634"/>
            <a:ext cx="7528559" cy="546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Transact-SQL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statements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</a:t>
            </a:r>
            <a:r>
              <a:rPr sz="1800" spc="-5" dirty="0">
                <a:latin typeface="Calibri"/>
                <a:cs typeface="Calibri"/>
              </a:rPr>
              <a:t> some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Four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functions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1450">
              <a:latin typeface="Calibri"/>
              <a:cs typeface="Calibri"/>
            </a:endParaRPr>
          </a:p>
          <a:p>
            <a:pPr marL="847725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Rowset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1600">
              <a:latin typeface="Calibri"/>
              <a:cs typeface="Calibri"/>
            </a:endParaRPr>
          </a:p>
          <a:p>
            <a:pPr marL="1013460" lvl="1" indent="-172720">
              <a:lnSpc>
                <a:spcPct val="100000"/>
              </a:lnSpc>
              <a:spcBef>
                <a:spcPts val="765"/>
              </a:spcBef>
              <a:buChar char="•"/>
              <a:tabLst>
                <a:tab pos="1014094" algn="l"/>
              </a:tabLst>
            </a:pP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used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15" dirty="0">
                <a:latin typeface="Calibri"/>
                <a:cs typeface="Calibri"/>
              </a:rPr>
              <a:t> return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object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can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place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table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reference.</a:t>
            </a:r>
            <a:endParaRPr sz="1600">
              <a:latin typeface="Calibri"/>
              <a:cs typeface="Calibri"/>
            </a:endParaRPr>
          </a:p>
          <a:p>
            <a:pPr marL="1013460" lvl="1" indent="-172720">
              <a:lnSpc>
                <a:spcPts val="1860"/>
              </a:lnSpc>
              <a:spcBef>
                <a:spcPts val="155"/>
              </a:spcBef>
              <a:buChar char="•"/>
              <a:tabLst>
                <a:tab pos="1014094" algn="l"/>
              </a:tabLst>
            </a:pP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example,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OPENDATASOURCE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OPENQUERY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OPENROWSET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endParaRPr sz="1600">
              <a:latin typeface="Calibri"/>
              <a:cs typeface="Calibri"/>
            </a:endParaRPr>
          </a:p>
          <a:p>
            <a:pPr marL="1013460">
              <a:lnSpc>
                <a:spcPts val="1860"/>
              </a:lnSpc>
            </a:pPr>
            <a:r>
              <a:rPr sz="1600" spc="-5" dirty="0">
                <a:latin typeface="Courier New"/>
                <a:cs typeface="Courier New"/>
              </a:rPr>
              <a:t>OPENXML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alibri"/>
              <a:cs typeface="Calibri"/>
            </a:endParaRPr>
          </a:p>
          <a:p>
            <a:pPr marL="847725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Aggregate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1600">
              <a:latin typeface="Calibri"/>
              <a:cs typeface="Calibri"/>
            </a:endParaRPr>
          </a:p>
          <a:p>
            <a:pPr marL="1013460" marR="5080" lvl="1" indent="-172720">
              <a:lnSpc>
                <a:spcPts val="1750"/>
              </a:lnSpc>
              <a:spcBef>
                <a:spcPts val="965"/>
              </a:spcBef>
              <a:buChar char="•"/>
              <a:tabLst>
                <a:tab pos="1014094" algn="l"/>
              </a:tabLst>
            </a:pPr>
            <a:r>
              <a:rPr sz="1600" spc="-10" dirty="0">
                <a:latin typeface="Calibri"/>
                <a:cs typeface="Calibri"/>
              </a:rPr>
              <a:t>Provides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aggregate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functions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assist 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summarization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large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volumes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-10" dirty="0">
                <a:latin typeface="Calibri"/>
                <a:cs typeface="Calibri"/>
              </a:rPr>
              <a:t> data.</a:t>
            </a:r>
            <a:endParaRPr sz="1600">
              <a:latin typeface="Calibri"/>
              <a:cs typeface="Calibri"/>
            </a:endParaRPr>
          </a:p>
          <a:p>
            <a:pPr marL="1013460" lvl="1" indent="-172720">
              <a:lnSpc>
                <a:spcPct val="100000"/>
              </a:lnSpc>
              <a:spcBef>
                <a:spcPts val="130"/>
              </a:spcBef>
              <a:buChar char="•"/>
              <a:tabLst>
                <a:tab pos="1014094" algn="l"/>
              </a:tabLst>
            </a:pP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example,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SUM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MAX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AVG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COUNT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COUNTBIG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libri"/>
              <a:buChar char="•"/>
            </a:pPr>
            <a:endParaRPr sz="1300">
              <a:latin typeface="Calibri"/>
              <a:cs typeface="Calibri"/>
            </a:endParaRPr>
          </a:p>
          <a:p>
            <a:pPr marL="84772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Ranking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1600">
              <a:latin typeface="Calibri"/>
              <a:cs typeface="Calibri"/>
            </a:endParaRPr>
          </a:p>
          <a:p>
            <a:pPr marL="1013460" marR="107314" lvl="1" indent="-172720">
              <a:lnSpc>
                <a:spcPct val="91600"/>
              </a:lnSpc>
              <a:spcBef>
                <a:spcPts val="925"/>
              </a:spcBef>
              <a:buChar char="•"/>
              <a:tabLst>
                <a:tab pos="1014094" algn="l"/>
              </a:tabLst>
            </a:pPr>
            <a:r>
              <a:rPr sz="1600" spc="-5" dirty="0">
                <a:latin typeface="Calibri"/>
                <a:cs typeface="Calibri"/>
              </a:rPr>
              <a:t>Can implement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tasks,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like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creating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arrays,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generating</a:t>
            </a:r>
            <a:r>
              <a:rPr sz="1600" spc="-5" dirty="0">
                <a:latin typeface="Calibri"/>
                <a:cs typeface="Calibri"/>
              </a:rPr>
              <a:t> sequential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numbers,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finding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ranks,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so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 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 easier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faster </a:t>
            </a:r>
            <a:r>
              <a:rPr sz="1600" spc="-20" dirty="0">
                <a:latin typeface="Calibri"/>
                <a:cs typeface="Calibri"/>
              </a:rPr>
              <a:t>way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ranking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functions.</a:t>
            </a:r>
            <a:endParaRPr sz="1600">
              <a:latin typeface="Calibri"/>
              <a:cs typeface="Calibri"/>
            </a:endParaRPr>
          </a:p>
          <a:p>
            <a:pPr marL="1013460" lvl="1" indent="-172720">
              <a:lnSpc>
                <a:spcPct val="100000"/>
              </a:lnSpc>
              <a:spcBef>
                <a:spcPts val="155"/>
              </a:spcBef>
              <a:buChar char="•"/>
              <a:tabLst>
                <a:tab pos="1014094" algn="l"/>
              </a:tabLst>
            </a:pP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example,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RANK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DENSE_RANK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NTILE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ROW_NUMBER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•"/>
            </a:pPr>
            <a:endParaRPr sz="1350">
              <a:latin typeface="Calibri"/>
              <a:cs typeface="Calibri"/>
            </a:endParaRPr>
          </a:p>
          <a:p>
            <a:pPr marL="84772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Scalar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1600">
              <a:latin typeface="Calibri"/>
              <a:cs typeface="Calibri"/>
            </a:endParaRPr>
          </a:p>
          <a:p>
            <a:pPr marL="1013460" lvl="1" indent="-172720">
              <a:lnSpc>
                <a:spcPct val="100000"/>
              </a:lnSpc>
              <a:spcBef>
                <a:spcPts val="765"/>
              </a:spcBef>
              <a:buChar char="•"/>
              <a:tabLst>
                <a:tab pos="1014094" algn="l"/>
              </a:tabLst>
            </a:pPr>
            <a:r>
              <a:rPr sz="1600" spc="-5" dirty="0">
                <a:latin typeface="Calibri"/>
                <a:cs typeface="Calibri"/>
              </a:rPr>
              <a:t>Input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single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spc="-5" dirty="0">
                <a:latin typeface="Calibri"/>
                <a:cs typeface="Calibri"/>
              </a:rPr>
              <a:t> 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output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received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also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single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5402"/>
            <a:ext cx="1712188" cy="3517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990723"/>
            <a:ext cx="7438390" cy="29152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67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Explain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Transact-SQL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8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Transact-SQL </a:t>
            </a:r>
            <a:r>
              <a:rPr sz="2400" spc="-10" dirty="0"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Explain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various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supported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Transact-SQL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8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Explain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Transact-SQL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5" dirty="0">
                <a:latin typeface="Calibri"/>
                <a:cs typeface="Calibri"/>
              </a:rPr>
              <a:t>Explain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predicate </a:t>
            </a:r>
            <a:r>
              <a:rPr sz="2400" dirty="0">
                <a:latin typeface="Calibri"/>
                <a:cs typeface="Calibri"/>
              </a:rPr>
              <a:t>logic</a:t>
            </a:r>
            <a:endParaRPr sz="2400">
              <a:latin typeface="Calibri"/>
              <a:cs typeface="Calibri"/>
            </a:endParaRPr>
          </a:p>
          <a:p>
            <a:pPr marL="353695" marR="594360" indent="-341630">
              <a:lnSpc>
                <a:spcPct val="70000"/>
              </a:lnSpc>
              <a:spcBef>
                <a:spcPts val="144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Describe the </a:t>
            </a:r>
            <a:r>
              <a:rPr sz="2400" spc="-5" dirty="0">
                <a:latin typeface="Calibri"/>
                <a:cs typeface="Calibri"/>
              </a:rPr>
              <a:t>logical </a:t>
            </a:r>
            <a:r>
              <a:rPr sz="2400" spc="-10" dirty="0">
                <a:latin typeface="Calibri"/>
                <a:cs typeface="Calibri"/>
              </a:rPr>
              <a:t>order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operators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177" y="301752"/>
            <a:ext cx="2147315" cy="2570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649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scalar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31850" y="1528444"/>
          <a:ext cx="7620000" cy="4149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4114800"/>
                <a:gridCol w="2286000"/>
              </a:tblGrid>
              <a:tr h="406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3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3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3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1440" marR="34925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ers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  function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1440" marR="321945" algn="just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conversion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function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transform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value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a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2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Add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ition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ll</a:t>
                      </a:r>
                      <a:r>
                        <a:rPr sz="1200" spc="-1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to  obtain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variety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special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date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formats.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CONVERT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1440" marR="1733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Date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time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function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Date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 time functions are used to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manipulate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date and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time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values.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They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useful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to perform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calculations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based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time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dates.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80670" algn="just">
                        <a:lnSpc>
                          <a:spcPts val="144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ET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200" spc="-8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E,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200" spc="-8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IME, 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GETUTCDATE,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DATEADD,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DATEDIFF,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YEAR, MONTH,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DAY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1440" marR="211454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atic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  function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1440" marR="27622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Mathematical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functions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perform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algebraic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operations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numeric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values.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2710" marR="40322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RAND,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ROUND,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POWER, </a:t>
                      </a:r>
                      <a:r>
                        <a:rPr sz="1200" spc="-3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ABS,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CEILING,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FLOOR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450722">
                <a:tc>
                  <a:txBody>
                    <a:bodyPr/>
                    <a:lstStyle/>
                    <a:p>
                      <a:pPr marL="91440" marR="582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System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1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unction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689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Server provides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functions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returning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metadata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configuration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settings.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4464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HOST_ID, HOST_NAME,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ISNULL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9144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52069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String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function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1440" marR="346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String functions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 used for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string inputs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such as char </a:t>
                      </a:r>
                      <a:r>
                        <a:rPr sz="1200" spc="-3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varchar.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 output can be a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string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 a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numeric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value.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67970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SUBSTRING, 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LEFT, RIGHT,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LEN, 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DATALENGTH,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REPLACE,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REPLICATE,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UPPER,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LOWER,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RTRIM,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LTRIM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59740" y="5745886"/>
            <a:ext cx="8456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 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scalar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cursor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metadata</a:t>
            </a:r>
            <a:r>
              <a:rPr sz="1800" spc="-5" dirty="0">
                <a:latin typeface="Calibri"/>
                <a:cs typeface="Calibri"/>
              </a:rPr>
              <a:t> functions,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security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Server</a:t>
            </a:r>
            <a:r>
              <a:rPr sz="1800" dirty="0">
                <a:latin typeface="Calibri"/>
                <a:cs typeface="Calibri"/>
              </a:rPr>
              <a:t> 2012.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9916" y="294131"/>
            <a:ext cx="1546707" cy="2646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260094"/>
            <a:ext cx="765048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variable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hold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value.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Transact-SQL,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classified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local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3195827"/>
            <a:ext cx="8161020" cy="8473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2205227"/>
            <a:ext cx="8161020" cy="771525"/>
            <a:chOff x="376427" y="22052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22052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2211323"/>
              <a:ext cx="8020811" cy="7650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3318128"/>
            <a:ext cx="7379970" cy="5454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930"/>
              </a:lnSpc>
              <a:spcBef>
                <a:spcPts val="35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passed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statements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variables.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local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prefixed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'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@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'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sign.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427" y="4264152"/>
            <a:ext cx="8161020" cy="769620"/>
            <a:chOff x="376427" y="4264152"/>
            <a:chExt cx="8161020" cy="76962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4264152"/>
              <a:ext cx="8161020" cy="7696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4268724"/>
              <a:ext cx="8020811" cy="7650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5253228"/>
            <a:ext cx="8161020" cy="8473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4299" y="5498083"/>
            <a:ext cx="7595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alue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ables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mple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SELEC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800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054" y="301752"/>
            <a:ext cx="2480195" cy="34188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260094"/>
            <a:ext cx="771779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expression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combination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identifiers,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values,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obtain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6427" y="2205227"/>
            <a:ext cx="8161020" cy="771525"/>
            <a:chOff x="376427" y="2205227"/>
            <a:chExt cx="8161020" cy="77152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2205227"/>
              <a:ext cx="8161020" cy="7711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2211323"/>
              <a:ext cx="8020811" cy="765048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3195827"/>
            <a:ext cx="8161020" cy="84734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19176" y="3318128"/>
            <a:ext cx="7550784" cy="5454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930"/>
              </a:lnSpc>
              <a:spcBef>
                <a:spcPts val="35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expression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operates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add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integer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YEAR</a:t>
            </a:r>
            <a:r>
              <a:rPr sz="1800" spc="-6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datetime</a:t>
            </a:r>
            <a:r>
              <a:rPr sz="1800" spc="-7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609600" y="4419600"/>
            <a:ext cx="7696200" cy="1428115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91440" marR="2595245">
              <a:lnSpc>
                <a:spcPct val="70000"/>
              </a:lnSpc>
            </a:pPr>
            <a:r>
              <a:rPr sz="1400" spc="-5" dirty="0">
                <a:latin typeface="Courier New"/>
                <a:cs typeface="Courier New"/>
              </a:rPr>
              <a:t>SELECT SalesOrderID, CustomerID, </a:t>
            </a:r>
            <a:r>
              <a:rPr sz="1400" spc="-10" dirty="0">
                <a:latin typeface="Courier New"/>
                <a:cs typeface="Courier New"/>
              </a:rPr>
              <a:t>SalesPersonID,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TerritoryID,YEAR(OrderDate)</a:t>
            </a:r>
            <a:endParaRPr sz="1400">
              <a:latin typeface="Courier New"/>
              <a:cs typeface="Courier New"/>
            </a:endParaRPr>
          </a:p>
          <a:p>
            <a:pPr marL="91440" marR="259524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AS </a:t>
            </a:r>
            <a:r>
              <a:rPr sz="1400" spc="-10" dirty="0">
                <a:latin typeface="Courier New"/>
                <a:cs typeface="Courier New"/>
              </a:rPr>
              <a:t>CurrentYear, </a:t>
            </a:r>
            <a:r>
              <a:rPr sz="1400" spc="-5" dirty="0">
                <a:latin typeface="Courier New"/>
                <a:cs typeface="Courier New"/>
              </a:rPr>
              <a:t>YEAR(OrderDate) </a:t>
            </a:r>
            <a:r>
              <a:rPr sz="1400" dirty="0">
                <a:latin typeface="Courier New"/>
                <a:cs typeface="Courier New"/>
              </a:rPr>
              <a:t>+ 1 </a:t>
            </a:r>
            <a:r>
              <a:rPr sz="1400" spc="-5" dirty="0">
                <a:latin typeface="Courier New"/>
                <a:cs typeface="Courier New"/>
              </a:rPr>
              <a:t>AS NextYear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FROM</a:t>
            </a:r>
            <a:r>
              <a:rPr sz="1400" spc="-10" dirty="0">
                <a:latin typeface="Courier New"/>
                <a:cs typeface="Courier New"/>
              </a:rPr>
              <a:t> Sales.SalesOrderHeader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054" y="301752"/>
            <a:ext cx="2480195" cy="3418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522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expression: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2000" y="1600200"/>
            <a:ext cx="7432548" cy="32766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131"/>
            <a:ext cx="6726148" cy="3208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82149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17970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Although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Transact-SQL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primarily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control-of-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statements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errors.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Control-of-flow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Transact-SQL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statements,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blocks,</a:t>
            </a:r>
            <a:r>
              <a:rPr sz="1800" spc="-5" dirty="0">
                <a:latin typeface="Calibri"/>
                <a:cs typeface="Calibri"/>
              </a:rPr>
              <a:t> user-defined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procedures.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4330" marR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commonly</a:t>
            </a:r>
            <a:r>
              <a:rPr sz="1800" dirty="0">
                <a:latin typeface="Calibri"/>
                <a:cs typeface="Calibri"/>
              </a:rPr>
              <a:t> 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control-of-flow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statements</a:t>
            </a:r>
            <a:r>
              <a:rPr sz="1800" spc="-5" dirty="0">
                <a:latin typeface="Calibri"/>
                <a:cs typeface="Calibri"/>
              </a:rPr>
              <a:t> 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Transact-SQL: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84250" y="3575050"/>
          <a:ext cx="7010400" cy="2764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2785"/>
                <a:gridCol w="5047615"/>
              </a:tblGrid>
              <a:tr h="609600">
                <a:tc>
                  <a:txBody>
                    <a:bodyPr/>
                    <a:lstStyle/>
                    <a:p>
                      <a:pPr marL="572135" marR="346075" indent="-224154">
                        <a:lnSpc>
                          <a:spcPct val="103099"/>
                        </a:lnSpc>
                        <a:spcBef>
                          <a:spcPts val="950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Contro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-of-Fl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  </a:t>
                      </a:r>
                      <a:r>
                        <a:rPr sz="13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Statement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</a:tr>
              <a:tr h="4367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spc="-45" dirty="0">
                          <a:latin typeface="Arial MT"/>
                          <a:cs typeface="Arial MT"/>
                        </a:rPr>
                        <a:t>IF.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.ELSE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Provides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branching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control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based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logical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test.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WHILE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4615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Repeats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statement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 a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block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 statements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long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 the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condition is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true.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BEGIN.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.END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scope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block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Transact-SQL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statements.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4507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spc="-50" dirty="0">
                          <a:latin typeface="Arial MT"/>
                          <a:cs typeface="Arial MT"/>
                        </a:rPr>
                        <a:t>TRY.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CATCH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structure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exception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handling.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4508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BEGIN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TRANSACTION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Marks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a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block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statements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part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 an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explicit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transaction.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306831"/>
            <a:ext cx="2304770" cy="2519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827468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13271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Comments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descriptive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remarks,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ignored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compiler.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Comments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batch,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procedure.</a:t>
            </a:r>
            <a:endParaRPr sz="1800">
              <a:latin typeface="Calibri"/>
              <a:cs typeface="Calibri"/>
            </a:endParaRPr>
          </a:p>
          <a:p>
            <a:pPr marL="354330" marR="37846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Comments</a:t>
            </a:r>
            <a:r>
              <a:rPr sz="1800" spc="-10" dirty="0">
                <a:latin typeface="Calibri"/>
                <a:cs typeface="Calibri"/>
              </a:rPr>
              <a:t> explain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purpose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revision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history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Microsoft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types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commenting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styles: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7952" y="3121151"/>
            <a:ext cx="2330450" cy="466725"/>
            <a:chOff x="377952" y="3121151"/>
            <a:chExt cx="2330450" cy="46672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952" y="3121151"/>
              <a:ext cx="2292096" cy="4632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152" y="3125723"/>
              <a:ext cx="2253996" cy="46177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59740" y="3676269"/>
            <a:ext cx="77323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complete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part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marked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comment,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hyphens (-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-)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placed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beginning.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remainder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line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becomes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comment.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style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comment: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838200" y="4953000"/>
            <a:ext cx="7696200" cy="153670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80"/>
              </a:spcBef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--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HumanResources.Employee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table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contains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the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details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of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an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employee.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--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This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statement retrieves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all the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rows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of</a:t>
            </a:r>
            <a:r>
              <a:rPr sz="1400" spc="-5" dirty="0">
                <a:latin typeface="Courier New"/>
                <a:cs typeface="Courier New"/>
              </a:rPr>
              <a:t> the table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--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HumanResources.Employee.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FROM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HumanResources.Employee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306831"/>
            <a:ext cx="2304770" cy="25196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77952" y="1062227"/>
            <a:ext cx="5873750" cy="467995"/>
            <a:chOff x="377952" y="1062227"/>
            <a:chExt cx="5873750" cy="4679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952" y="1062227"/>
              <a:ext cx="4806696" cy="4663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152" y="1068323"/>
              <a:ext cx="5797296" cy="461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9740" y="1617929"/>
            <a:ext cx="816102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characters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lines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themselves,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code.</a:t>
            </a:r>
            <a:endParaRPr sz="1800">
              <a:latin typeface="Calibri"/>
              <a:cs typeface="Calibri"/>
            </a:endParaRPr>
          </a:p>
          <a:p>
            <a:pPr marL="354330" marR="589915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Everything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line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beginning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open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pair (/*)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close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comment</a:t>
            </a:r>
            <a:r>
              <a:rPr sz="1800" spc="-5" dirty="0">
                <a:latin typeface="Calibri"/>
                <a:cs typeface="Calibri"/>
              </a:rPr>
              <a:t> pair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(*/)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considered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comment.</a:t>
            </a:r>
            <a:endParaRPr sz="1800">
              <a:latin typeface="Calibri"/>
              <a:cs typeface="Calibri"/>
            </a:endParaRPr>
          </a:p>
          <a:p>
            <a:pPr marL="354330" marR="65405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multiple-line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comment,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open-comment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character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pair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(/*)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begin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comment,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close-comment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character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pair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(*/)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comment.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style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comment: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38200" y="3797808"/>
            <a:ext cx="7696200" cy="153670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85"/>
              </a:spcBef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 marR="25463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/*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HumanResources.Employee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table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contains</a:t>
            </a:r>
            <a:r>
              <a:rPr sz="1400" spc="-5" dirty="0">
                <a:latin typeface="Courier New"/>
                <a:cs typeface="Courier New"/>
              </a:rPr>
              <a:t> the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details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of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an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employee.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This statement retrieves all the rows </a:t>
            </a:r>
            <a:r>
              <a:rPr sz="1400" spc="-10" dirty="0">
                <a:latin typeface="Courier New"/>
                <a:cs typeface="Courier New"/>
              </a:rPr>
              <a:t>of </a:t>
            </a:r>
            <a:r>
              <a:rPr sz="1400" spc="-5" dirty="0">
                <a:latin typeface="Courier New"/>
                <a:cs typeface="Courier New"/>
              </a:rPr>
              <a:t>the table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HumanResources.Employee.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FROM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HumanResources.Employee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492" y="295402"/>
            <a:ext cx="2692323" cy="3482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6187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069594"/>
            <a:ext cx="739711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batch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collection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one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Transact-SQL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statements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time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SQL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execution.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2357627"/>
            <a:ext cx="8161020" cy="6187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1726692"/>
            <a:ext cx="8161020" cy="563880"/>
            <a:chOff x="376427" y="1726692"/>
            <a:chExt cx="8161020" cy="56388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1726692"/>
              <a:ext cx="8161020" cy="5608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1732788"/>
              <a:ext cx="8020811" cy="55778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2488819"/>
            <a:ext cx="653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statements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time.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427" y="3022092"/>
            <a:ext cx="8161020" cy="563880"/>
            <a:chOff x="376427" y="3022092"/>
            <a:chExt cx="8161020" cy="56388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3022092"/>
              <a:ext cx="8161020" cy="5608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3028188"/>
              <a:ext cx="8020811" cy="55778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3653028"/>
            <a:ext cx="8161020" cy="6187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59740" y="3661029"/>
            <a:ext cx="7440930" cy="9893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6675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batch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separator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handled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 Server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SSMS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commands.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specify GO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batch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separator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SSMS.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example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batch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762000" y="4800600"/>
            <a:ext cx="7696200" cy="890269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80"/>
              </a:spcBef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AdventureWorks2012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FROM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HumanResources.Employee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9740" y="5810503"/>
            <a:ext cx="8136255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Here,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two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grouped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time.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09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</a:t>
            </a: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675" dirty="0">
                <a:latin typeface="Courier New"/>
                <a:cs typeface="Courier New"/>
              </a:rPr>
              <a:t> 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als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h.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295402"/>
            <a:ext cx="1745716" cy="3512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6187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193038"/>
            <a:ext cx="7000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theory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mathematical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foundation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relational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2586227"/>
            <a:ext cx="8161020" cy="6187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1824227"/>
            <a:ext cx="8161020" cy="563880"/>
            <a:chOff x="376427" y="1824227"/>
            <a:chExt cx="8161020" cy="56388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1824227"/>
              <a:ext cx="8161020" cy="5623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1830323"/>
              <a:ext cx="8020811" cy="55778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59740" y="2592451"/>
            <a:ext cx="7925434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ts val="206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employees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Employee</a:t>
            </a:r>
            <a:r>
              <a:rPr sz="1800" spc="-7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considered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endParaRPr sz="1800">
              <a:latin typeface="Calibri"/>
              <a:cs typeface="Calibri"/>
            </a:endParaRPr>
          </a:p>
          <a:p>
            <a:pPr marL="71755">
              <a:lnSpc>
                <a:spcPts val="206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alibri"/>
              <a:cs typeface="Calibri"/>
            </a:endParaRPr>
          </a:p>
          <a:p>
            <a:pPr marL="354330" marR="64516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theory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corresponding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queries.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84250" y="4112767"/>
          <a:ext cx="7010400" cy="205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/>
                <a:gridCol w="4038600"/>
              </a:tblGrid>
              <a:tr h="406400">
                <a:tc>
                  <a:txBody>
                    <a:bodyPr/>
                    <a:lstStyle/>
                    <a:p>
                      <a:pPr marL="52006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Theory</a:t>
                      </a:r>
                      <a:r>
                        <a:rPr sz="13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r>
                        <a:rPr sz="13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3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SQL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</a:t>
                      </a:r>
                      <a:r>
                        <a:rPr sz="13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Queries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</a:tr>
              <a:tr h="4367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Act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whole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set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once.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Query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whole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table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once.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3083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declarative,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set-based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processing.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attributes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to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retrieve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specific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data.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4507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Elements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set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must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unique.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Define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unique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keys in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table.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4508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sorting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instructions.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results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querying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retrieved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any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order.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876" y="294386"/>
            <a:ext cx="2454338" cy="35369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26008" y="3378708"/>
            <a:ext cx="8027034" cy="3226435"/>
            <a:chOff x="826008" y="3378708"/>
            <a:chExt cx="8027034" cy="3226435"/>
          </a:xfrm>
        </p:grpSpPr>
        <p:sp>
          <p:nvSpPr>
            <p:cNvPr id="9" name="object 9"/>
            <p:cNvSpPr/>
            <p:nvPr/>
          </p:nvSpPr>
          <p:spPr>
            <a:xfrm>
              <a:off x="838962" y="3568446"/>
              <a:ext cx="8001000" cy="302260"/>
            </a:xfrm>
            <a:custGeom>
              <a:avLst/>
              <a:gdLst/>
              <a:ahLst/>
              <a:cxnLst/>
              <a:rect l="l" t="t" r="r" b="b"/>
              <a:pathLst>
                <a:path w="8001000" h="302260">
                  <a:moveTo>
                    <a:pt x="0" y="301751"/>
                  </a:moveTo>
                  <a:lnTo>
                    <a:pt x="8001000" y="3017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9774" y="3391662"/>
              <a:ext cx="5600700" cy="353695"/>
            </a:xfrm>
            <a:custGeom>
              <a:avLst/>
              <a:gdLst/>
              <a:ahLst/>
              <a:cxnLst/>
              <a:rect l="l" t="t" r="r" b="b"/>
              <a:pathLst>
                <a:path w="5600700" h="353695">
                  <a:moveTo>
                    <a:pt x="5541772" y="0"/>
                  </a:moveTo>
                  <a:lnTo>
                    <a:pt x="58927" y="0"/>
                  </a:lnTo>
                  <a:lnTo>
                    <a:pt x="35988" y="4635"/>
                  </a:lnTo>
                  <a:lnTo>
                    <a:pt x="17257" y="17271"/>
                  </a:lnTo>
                  <a:lnTo>
                    <a:pt x="4630" y="36004"/>
                  </a:lnTo>
                  <a:lnTo>
                    <a:pt x="0" y="58927"/>
                  </a:lnTo>
                  <a:lnTo>
                    <a:pt x="0" y="294639"/>
                  </a:lnTo>
                  <a:lnTo>
                    <a:pt x="4630" y="317563"/>
                  </a:lnTo>
                  <a:lnTo>
                    <a:pt x="17257" y="336295"/>
                  </a:lnTo>
                  <a:lnTo>
                    <a:pt x="35988" y="348932"/>
                  </a:lnTo>
                  <a:lnTo>
                    <a:pt x="58927" y="353567"/>
                  </a:lnTo>
                  <a:lnTo>
                    <a:pt x="5541772" y="353567"/>
                  </a:lnTo>
                  <a:lnTo>
                    <a:pt x="5564695" y="348932"/>
                  </a:lnTo>
                  <a:lnTo>
                    <a:pt x="5583428" y="336295"/>
                  </a:lnTo>
                  <a:lnTo>
                    <a:pt x="5596064" y="317563"/>
                  </a:lnTo>
                  <a:lnTo>
                    <a:pt x="5600700" y="294639"/>
                  </a:lnTo>
                  <a:lnTo>
                    <a:pt x="5600700" y="58927"/>
                  </a:lnTo>
                  <a:lnTo>
                    <a:pt x="5596064" y="36004"/>
                  </a:lnTo>
                  <a:lnTo>
                    <a:pt x="5583428" y="17271"/>
                  </a:lnTo>
                  <a:lnTo>
                    <a:pt x="5564695" y="4635"/>
                  </a:lnTo>
                  <a:lnTo>
                    <a:pt x="554177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9774" y="3391662"/>
              <a:ext cx="5600700" cy="353695"/>
            </a:xfrm>
            <a:custGeom>
              <a:avLst/>
              <a:gdLst/>
              <a:ahLst/>
              <a:cxnLst/>
              <a:rect l="l" t="t" r="r" b="b"/>
              <a:pathLst>
                <a:path w="5600700" h="353695">
                  <a:moveTo>
                    <a:pt x="0" y="58927"/>
                  </a:moveTo>
                  <a:lnTo>
                    <a:pt x="4630" y="36004"/>
                  </a:lnTo>
                  <a:lnTo>
                    <a:pt x="17257" y="17271"/>
                  </a:lnTo>
                  <a:lnTo>
                    <a:pt x="35988" y="4635"/>
                  </a:lnTo>
                  <a:lnTo>
                    <a:pt x="58927" y="0"/>
                  </a:lnTo>
                  <a:lnTo>
                    <a:pt x="5541772" y="0"/>
                  </a:lnTo>
                  <a:lnTo>
                    <a:pt x="5564695" y="4635"/>
                  </a:lnTo>
                  <a:lnTo>
                    <a:pt x="5583428" y="17271"/>
                  </a:lnTo>
                  <a:lnTo>
                    <a:pt x="5596064" y="36004"/>
                  </a:lnTo>
                  <a:lnTo>
                    <a:pt x="5600700" y="58927"/>
                  </a:lnTo>
                  <a:lnTo>
                    <a:pt x="5600700" y="294639"/>
                  </a:lnTo>
                  <a:lnTo>
                    <a:pt x="5596064" y="317563"/>
                  </a:lnTo>
                  <a:lnTo>
                    <a:pt x="5583428" y="336295"/>
                  </a:lnTo>
                  <a:lnTo>
                    <a:pt x="5564695" y="348932"/>
                  </a:lnTo>
                  <a:lnTo>
                    <a:pt x="5541772" y="353567"/>
                  </a:lnTo>
                  <a:lnTo>
                    <a:pt x="58927" y="353567"/>
                  </a:lnTo>
                  <a:lnTo>
                    <a:pt x="35988" y="348932"/>
                  </a:lnTo>
                  <a:lnTo>
                    <a:pt x="17257" y="336295"/>
                  </a:lnTo>
                  <a:lnTo>
                    <a:pt x="4630" y="317563"/>
                  </a:lnTo>
                  <a:lnTo>
                    <a:pt x="0" y="294639"/>
                  </a:lnTo>
                  <a:lnTo>
                    <a:pt x="0" y="5892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962" y="4112514"/>
              <a:ext cx="8001000" cy="303530"/>
            </a:xfrm>
            <a:custGeom>
              <a:avLst/>
              <a:gdLst/>
              <a:ahLst/>
              <a:cxnLst/>
              <a:rect l="l" t="t" r="r" b="b"/>
              <a:pathLst>
                <a:path w="8001000" h="303529">
                  <a:moveTo>
                    <a:pt x="0" y="303275"/>
                  </a:moveTo>
                  <a:lnTo>
                    <a:pt x="8001000" y="303275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8">
              <a:solidFill>
                <a:srgbClr val="6D5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9774" y="3935730"/>
              <a:ext cx="5600700" cy="353695"/>
            </a:xfrm>
            <a:custGeom>
              <a:avLst/>
              <a:gdLst/>
              <a:ahLst/>
              <a:cxnLst/>
              <a:rect l="l" t="t" r="r" b="b"/>
              <a:pathLst>
                <a:path w="5600700" h="353695">
                  <a:moveTo>
                    <a:pt x="5541772" y="0"/>
                  </a:moveTo>
                  <a:lnTo>
                    <a:pt x="58927" y="0"/>
                  </a:lnTo>
                  <a:lnTo>
                    <a:pt x="35988" y="4635"/>
                  </a:lnTo>
                  <a:lnTo>
                    <a:pt x="17257" y="17272"/>
                  </a:lnTo>
                  <a:lnTo>
                    <a:pt x="4630" y="36004"/>
                  </a:lnTo>
                  <a:lnTo>
                    <a:pt x="0" y="58928"/>
                  </a:lnTo>
                  <a:lnTo>
                    <a:pt x="0" y="294640"/>
                  </a:lnTo>
                  <a:lnTo>
                    <a:pt x="4630" y="317563"/>
                  </a:lnTo>
                  <a:lnTo>
                    <a:pt x="17257" y="336296"/>
                  </a:lnTo>
                  <a:lnTo>
                    <a:pt x="35988" y="348932"/>
                  </a:lnTo>
                  <a:lnTo>
                    <a:pt x="58927" y="353568"/>
                  </a:lnTo>
                  <a:lnTo>
                    <a:pt x="5541772" y="353568"/>
                  </a:lnTo>
                  <a:lnTo>
                    <a:pt x="5564695" y="348932"/>
                  </a:lnTo>
                  <a:lnTo>
                    <a:pt x="5583428" y="336296"/>
                  </a:lnTo>
                  <a:lnTo>
                    <a:pt x="5596064" y="317563"/>
                  </a:lnTo>
                  <a:lnTo>
                    <a:pt x="5600700" y="294640"/>
                  </a:lnTo>
                  <a:lnTo>
                    <a:pt x="5600700" y="58928"/>
                  </a:lnTo>
                  <a:lnTo>
                    <a:pt x="5596064" y="36004"/>
                  </a:lnTo>
                  <a:lnTo>
                    <a:pt x="5583428" y="17272"/>
                  </a:lnTo>
                  <a:lnTo>
                    <a:pt x="5564695" y="4635"/>
                  </a:lnTo>
                  <a:lnTo>
                    <a:pt x="5541772" y="0"/>
                  </a:lnTo>
                  <a:close/>
                </a:path>
              </a:pathLst>
            </a:custGeom>
            <a:solidFill>
              <a:srgbClr val="6D5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9774" y="3935730"/>
              <a:ext cx="5600700" cy="353695"/>
            </a:xfrm>
            <a:custGeom>
              <a:avLst/>
              <a:gdLst/>
              <a:ahLst/>
              <a:cxnLst/>
              <a:rect l="l" t="t" r="r" b="b"/>
              <a:pathLst>
                <a:path w="5600700" h="353695">
                  <a:moveTo>
                    <a:pt x="0" y="58928"/>
                  </a:moveTo>
                  <a:lnTo>
                    <a:pt x="4630" y="36004"/>
                  </a:lnTo>
                  <a:lnTo>
                    <a:pt x="17257" y="17272"/>
                  </a:lnTo>
                  <a:lnTo>
                    <a:pt x="35988" y="4635"/>
                  </a:lnTo>
                  <a:lnTo>
                    <a:pt x="58927" y="0"/>
                  </a:lnTo>
                  <a:lnTo>
                    <a:pt x="5541772" y="0"/>
                  </a:lnTo>
                  <a:lnTo>
                    <a:pt x="5564695" y="4635"/>
                  </a:lnTo>
                  <a:lnTo>
                    <a:pt x="5583428" y="17272"/>
                  </a:lnTo>
                  <a:lnTo>
                    <a:pt x="5596064" y="36004"/>
                  </a:lnTo>
                  <a:lnTo>
                    <a:pt x="5600700" y="58928"/>
                  </a:lnTo>
                  <a:lnTo>
                    <a:pt x="5600700" y="294640"/>
                  </a:lnTo>
                  <a:lnTo>
                    <a:pt x="5596064" y="317563"/>
                  </a:lnTo>
                  <a:lnTo>
                    <a:pt x="5583428" y="336296"/>
                  </a:lnTo>
                  <a:lnTo>
                    <a:pt x="5564695" y="348932"/>
                  </a:lnTo>
                  <a:lnTo>
                    <a:pt x="5541772" y="353568"/>
                  </a:lnTo>
                  <a:lnTo>
                    <a:pt x="58927" y="353568"/>
                  </a:lnTo>
                  <a:lnTo>
                    <a:pt x="35988" y="348932"/>
                  </a:lnTo>
                  <a:lnTo>
                    <a:pt x="17257" y="336296"/>
                  </a:lnTo>
                  <a:lnTo>
                    <a:pt x="4630" y="317563"/>
                  </a:lnTo>
                  <a:lnTo>
                    <a:pt x="0" y="294640"/>
                  </a:lnTo>
                  <a:lnTo>
                    <a:pt x="0" y="5892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962" y="4656582"/>
              <a:ext cx="8001000" cy="303530"/>
            </a:xfrm>
            <a:custGeom>
              <a:avLst/>
              <a:gdLst/>
              <a:ahLst/>
              <a:cxnLst/>
              <a:rect l="l" t="t" r="r" b="b"/>
              <a:pathLst>
                <a:path w="8001000" h="303529">
                  <a:moveTo>
                    <a:pt x="0" y="303276"/>
                  </a:moveTo>
                  <a:lnTo>
                    <a:pt x="8001000" y="303276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03276"/>
                  </a:lnTo>
                  <a:close/>
                </a:path>
              </a:pathLst>
            </a:custGeom>
            <a:ln w="25908">
              <a:solidFill>
                <a:srgbClr val="5A5E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9774" y="4479798"/>
              <a:ext cx="5600700" cy="355600"/>
            </a:xfrm>
            <a:custGeom>
              <a:avLst/>
              <a:gdLst/>
              <a:ahLst/>
              <a:cxnLst/>
              <a:rect l="l" t="t" r="r" b="b"/>
              <a:pathLst>
                <a:path w="5600700" h="355600">
                  <a:moveTo>
                    <a:pt x="5541518" y="0"/>
                  </a:moveTo>
                  <a:lnTo>
                    <a:pt x="59182" y="0"/>
                  </a:lnTo>
                  <a:lnTo>
                    <a:pt x="36143" y="4657"/>
                  </a:lnTo>
                  <a:lnTo>
                    <a:pt x="17332" y="17351"/>
                  </a:lnTo>
                  <a:lnTo>
                    <a:pt x="4650" y="36165"/>
                  </a:lnTo>
                  <a:lnTo>
                    <a:pt x="0" y="59181"/>
                  </a:lnTo>
                  <a:lnTo>
                    <a:pt x="0" y="295909"/>
                  </a:lnTo>
                  <a:lnTo>
                    <a:pt x="4650" y="318926"/>
                  </a:lnTo>
                  <a:lnTo>
                    <a:pt x="17332" y="337740"/>
                  </a:lnTo>
                  <a:lnTo>
                    <a:pt x="36143" y="350434"/>
                  </a:lnTo>
                  <a:lnTo>
                    <a:pt x="59182" y="355091"/>
                  </a:lnTo>
                  <a:lnTo>
                    <a:pt x="5541518" y="355091"/>
                  </a:lnTo>
                  <a:lnTo>
                    <a:pt x="5564534" y="350434"/>
                  </a:lnTo>
                  <a:lnTo>
                    <a:pt x="5583348" y="337740"/>
                  </a:lnTo>
                  <a:lnTo>
                    <a:pt x="5596042" y="318926"/>
                  </a:lnTo>
                  <a:lnTo>
                    <a:pt x="5600700" y="295909"/>
                  </a:lnTo>
                  <a:lnTo>
                    <a:pt x="5600700" y="59181"/>
                  </a:lnTo>
                  <a:lnTo>
                    <a:pt x="5596042" y="36165"/>
                  </a:lnTo>
                  <a:lnTo>
                    <a:pt x="5583348" y="17351"/>
                  </a:lnTo>
                  <a:lnTo>
                    <a:pt x="5564534" y="4657"/>
                  </a:lnTo>
                  <a:lnTo>
                    <a:pt x="5541518" y="0"/>
                  </a:lnTo>
                  <a:close/>
                </a:path>
              </a:pathLst>
            </a:custGeom>
            <a:solidFill>
              <a:srgbClr val="5A5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9774" y="4479798"/>
              <a:ext cx="5600700" cy="355600"/>
            </a:xfrm>
            <a:custGeom>
              <a:avLst/>
              <a:gdLst/>
              <a:ahLst/>
              <a:cxnLst/>
              <a:rect l="l" t="t" r="r" b="b"/>
              <a:pathLst>
                <a:path w="5600700" h="355600">
                  <a:moveTo>
                    <a:pt x="0" y="59181"/>
                  </a:moveTo>
                  <a:lnTo>
                    <a:pt x="4650" y="36165"/>
                  </a:lnTo>
                  <a:lnTo>
                    <a:pt x="17332" y="17351"/>
                  </a:lnTo>
                  <a:lnTo>
                    <a:pt x="36143" y="4657"/>
                  </a:lnTo>
                  <a:lnTo>
                    <a:pt x="59182" y="0"/>
                  </a:lnTo>
                  <a:lnTo>
                    <a:pt x="5541518" y="0"/>
                  </a:lnTo>
                  <a:lnTo>
                    <a:pt x="5564534" y="4657"/>
                  </a:lnTo>
                  <a:lnTo>
                    <a:pt x="5583348" y="17351"/>
                  </a:lnTo>
                  <a:lnTo>
                    <a:pt x="5596042" y="36165"/>
                  </a:lnTo>
                  <a:lnTo>
                    <a:pt x="5600700" y="59181"/>
                  </a:lnTo>
                  <a:lnTo>
                    <a:pt x="5600700" y="295909"/>
                  </a:lnTo>
                  <a:lnTo>
                    <a:pt x="5596042" y="318926"/>
                  </a:lnTo>
                  <a:lnTo>
                    <a:pt x="5583348" y="337740"/>
                  </a:lnTo>
                  <a:lnTo>
                    <a:pt x="5564534" y="350434"/>
                  </a:lnTo>
                  <a:lnTo>
                    <a:pt x="5541518" y="355091"/>
                  </a:lnTo>
                  <a:lnTo>
                    <a:pt x="59182" y="355091"/>
                  </a:lnTo>
                  <a:lnTo>
                    <a:pt x="36143" y="350434"/>
                  </a:lnTo>
                  <a:lnTo>
                    <a:pt x="17332" y="337740"/>
                  </a:lnTo>
                  <a:lnTo>
                    <a:pt x="4650" y="318926"/>
                  </a:lnTo>
                  <a:lnTo>
                    <a:pt x="0" y="295909"/>
                  </a:lnTo>
                  <a:lnTo>
                    <a:pt x="0" y="5918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8962" y="5200650"/>
              <a:ext cx="8001000" cy="303530"/>
            </a:xfrm>
            <a:custGeom>
              <a:avLst/>
              <a:gdLst/>
              <a:ahLst/>
              <a:cxnLst/>
              <a:rect l="l" t="t" r="r" b="b"/>
              <a:pathLst>
                <a:path w="8001000" h="303529">
                  <a:moveTo>
                    <a:pt x="0" y="303275"/>
                  </a:moveTo>
                  <a:lnTo>
                    <a:pt x="8001000" y="303275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8">
              <a:solidFill>
                <a:srgbClr val="5471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9774" y="5023866"/>
              <a:ext cx="5942330" cy="355600"/>
            </a:xfrm>
            <a:custGeom>
              <a:avLst/>
              <a:gdLst/>
              <a:ahLst/>
              <a:cxnLst/>
              <a:rect l="l" t="t" r="r" b="b"/>
              <a:pathLst>
                <a:path w="5942330" h="355600">
                  <a:moveTo>
                    <a:pt x="5882894" y="0"/>
                  </a:moveTo>
                  <a:lnTo>
                    <a:pt x="59182" y="0"/>
                  </a:lnTo>
                  <a:lnTo>
                    <a:pt x="36143" y="4657"/>
                  </a:lnTo>
                  <a:lnTo>
                    <a:pt x="17332" y="17351"/>
                  </a:lnTo>
                  <a:lnTo>
                    <a:pt x="4650" y="36165"/>
                  </a:lnTo>
                  <a:lnTo>
                    <a:pt x="0" y="59181"/>
                  </a:lnTo>
                  <a:lnTo>
                    <a:pt x="0" y="295909"/>
                  </a:lnTo>
                  <a:lnTo>
                    <a:pt x="4650" y="318926"/>
                  </a:lnTo>
                  <a:lnTo>
                    <a:pt x="17332" y="337740"/>
                  </a:lnTo>
                  <a:lnTo>
                    <a:pt x="36143" y="350434"/>
                  </a:lnTo>
                  <a:lnTo>
                    <a:pt x="59182" y="355091"/>
                  </a:lnTo>
                  <a:lnTo>
                    <a:pt x="5882894" y="355091"/>
                  </a:lnTo>
                  <a:lnTo>
                    <a:pt x="5905910" y="350434"/>
                  </a:lnTo>
                  <a:lnTo>
                    <a:pt x="5924724" y="337740"/>
                  </a:lnTo>
                  <a:lnTo>
                    <a:pt x="5937418" y="318926"/>
                  </a:lnTo>
                  <a:lnTo>
                    <a:pt x="5942076" y="295909"/>
                  </a:lnTo>
                  <a:lnTo>
                    <a:pt x="5942076" y="59181"/>
                  </a:lnTo>
                  <a:lnTo>
                    <a:pt x="5937418" y="36165"/>
                  </a:lnTo>
                  <a:lnTo>
                    <a:pt x="5924724" y="17351"/>
                  </a:lnTo>
                  <a:lnTo>
                    <a:pt x="5905910" y="4657"/>
                  </a:lnTo>
                  <a:lnTo>
                    <a:pt x="5882894" y="0"/>
                  </a:lnTo>
                  <a:close/>
                </a:path>
              </a:pathLst>
            </a:custGeom>
            <a:solidFill>
              <a:srgbClr val="547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9774" y="5023866"/>
              <a:ext cx="5942330" cy="355600"/>
            </a:xfrm>
            <a:custGeom>
              <a:avLst/>
              <a:gdLst/>
              <a:ahLst/>
              <a:cxnLst/>
              <a:rect l="l" t="t" r="r" b="b"/>
              <a:pathLst>
                <a:path w="5942330" h="355600">
                  <a:moveTo>
                    <a:pt x="0" y="59181"/>
                  </a:moveTo>
                  <a:lnTo>
                    <a:pt x="4650" y="36165"/>
                  </a:lnTo>
                  <a:lnTo>
                    <a:pt x="17332" y="17351"/>
                  </a:lnTo>
                  <a:lnTo>
                    <a:pt x="36143" y="4657"/>
                  </a:lnTo>
                  <a:lnTo>
                    <a:pt x="59182" y="0"/>
                  </a:lnTo>
                  <a:lnTo>
                    <a:pt x="5882894" y="0"/>
                  </a:lnTo>
                  <a:lnTo>
                    <a:pt x="5905910" y="4657"/>
                  </a:lnTo>
                  <a:lnTo>
                    <a:pt x="5924724" y="17351"/>
                  </a:lnTo>
                  <a:lnTo>
                    <a:pt x="5937418" y="36165"/>
                  </a:lnTo>
                  <a:lnTo>
                    <a:pt x="5942076" y="59181"/>
                  </a:lnTo>
                  <a:lnTo>
                    <a:pt x="5942076" y="295909"/>
                  </a:lnTo>
                  <a:lnTo>
                    <a:pt x="5937418" y="318926"/>
                  </a:lnTo>
                  <a:lnTo>
                    <a:pt x="5924724" y="337740"/>
                  </a:lnTo>
                  <a:lnTo>
                    <a:pt x="5905910" y="350434"/>
                  </a:lnTo>
                  <a:lnTo>
                    <a:pt x="5882894" y="355091"/>
                  </a:lnTo>
                  <a:lnTo>
                    <a:pt x="59182" y="355091"/>
                  </a:lnTo>
                  <a:lnTo>
                    <a:pt x="36143" y="350434"/>
                  </a:lnTo>
                  <a:lnTo>
                    <a:pt x="17332" y="337740"/>
                  </a:lnTo>
                  <a:lnTo>
                    <a:pt x="4650" y="318926"/>
                  </a:lnTo>
                  <a:lnTo>
                    <a:pt x="0" y="295909"/>
                  </a:lnTo>
                  <a:lnTo>
                    <a:pt x="0" y="5918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8962" y="5746242"/>
              <a:ext cx="8001000" cy="302260"/>
            </a:xfrm>
            <a:custGeom>
              <a:avLst/>
              <a:gdLst/>
              <a:ahLst/>
              <a:cxnLst/>
              <a:rect l="l" t="t" r="r" b="b"/>
              <a:pathLst>
                <a:path w="8001000" h="302260">
                  <a:moveTo>
                    <a:pt x="0" y="301752"/>
                  </a:moveTo>
                  <a:lnTo>
                    <a:pt x="8001000" y="301752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25908">
              <a:solidFill>
                <a:srgbClr val="508B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9774" y="5567934"/>
              <a:ext cx="5600700" cy="355600"/>
            </a:xfrm>
            <a:custGeom>
              <a:avLst/>
              <a:gdLst/>
              <a:ahLst/>
              <a:cxnLst/>
              <a:rect l="l" t="t" r="r" b="b"/>
              <a:pathLst>
                <a:path w="5600700" h="355600">
                  <a:moveTo>
                    <a:pt x="5541518" y="0"/>
                  </a:moveTo>
                  <a:lnTo>
                    <a:pt x="59182" y="0"/>
                  </a:lnTo>
                  <a:lnTo>
                    <a:pt x="36143" y="4650"/>
                  </a:lnTo>
                  <a:lnTo>
                    <a:pt x="17332" y="17332"/>
                  </a:lnTo>
                  <a:lnTo>
                    <a:pt x="4650" y="36143"/>
                  </a:lnTo>
                  <a:lnTo>
                    <a:pt x="0" y="59181"/>
                  </a:lnTo>
                  <a:lnTo>
                    <a:pt x="0" y="295909"/>
                  </a:lnTo>
                  <a:lnTo>
                    <a:pt x="4650" y="318942"/>
                  </a:lnTo>
                  <a:lnTo>
                    <a:pt x="17332" y="337754"/>
                  </a:lnTo>
                  <a:lnTo>
                    <a:pt x="36143" y="350440"/>
                  </a:lnTo>
                  <a:lnTo>
                    <a:pt x="59182" y="355091"/>
                  </a:lnTo>
                  <a:lnTo>
                    <a:pt x="5541518" y="355091"/>
                  </a:lnTo>
                  <a:lnTo>
                    <a:pt x="5564534" y="350440"/>
                  </a:lnTo>
                  <a:lnTo>
                    <a:pt x="5583348" y="337754"/>
                  </a:lnTo>
                  <a:lnTo>
                    <a:pt x="5596042" y="318942"/>
                  </a:lnTo>
                  <a:lnTo>
                    <a:pt x="5600700" y="295909"/>
                  </a:lnTo>
                  <a:lnTo>
                    <a:pt x="5600700" y="59181"/>
                  </a:lnTo>
                  <a:lnTo>
                    <a:pt x="5596042" y="36143"/>
                  </a:lnTo>
                  <a:lnTo>
                    <a:pt x="5583348" y="17332"/>
                  </a:lnTo>
                  <a:lnTo>
                    <a:pt x="5564534" y="4650"/>
                  </a:lnTo>
                  <a:lnTo>
                    <a:pt x="5541518" y="0"/>
                  </a:lnTo>
                  <a:close/>
                </a:path>
              </a:pathLst>
            </a:custGeom>
            <a:solidFill>
              <a:srgbClr val="508B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39774" y="5567934"/>
              <a:ext cx="5600700" cy="355600"/>
            </a:xfrm>
            <a:custGeom>
              <a:avLst/>
              <a:gdLst/>
              <a:ahLst/>
              <a:cxnLst/>
              <a:rect l="l" t="t" r="r" b="b"/>
              <a:pathLst>
                <a:path w="5600700" h="355600">
                  <a:moveTo>
                    <a:pt x="0" y="59181"/>
                  </a:moveTo>
                  <a:lnTo>
                    <a:pt x="4650" y="36143"/>
                  </a:lnTo>
                  <a:lnTo>
                    <a:pt x="17332" y="17332"/>
                  </a:lnTo>
                  <a:lnTo>
                    <a:pt x="36143" y="4650"/>
                  </a:lnTo>
                  <a:lnTo>
                    <a:pt x="59182" y="0"/>
                  </a:lnTo>
                  <a:lnTo>
                    <a:pt x="5541518" y="0"/>
                  </a:lnTo>
                  <a:lnTo>
                    <a:pt x="5564534" y="4650"/>
                  </a:lnTo>
                  <a:lnTo>
                    <a:pt x="5583348" y="17332"/>
                  </a:lnTo>
                  <a:lnTo>
                    <a:pt x="5596042" y="36143"/>
                  </a:lnTo>
                  <a:lnTo>
                    <a:pt x="5600700" y="59181"/>
                  </a:lnTo>
                  <a:lnTo>
                    <a:pt x="5600700" y="295909"/>
                  </a:lnTo>
                  <a:lnTo>
                    <a:pt x="5596042" y="318942"/>
                  </a:lnTo>
                  <a:lnTo>
                    <a:pt x="5583348" y="337754"/>
                  </a:lnTo>
                  <a:lnTo>
                    <a:pt x="5564534" y="350440"/>
                  </a:lnTo>
                  <a:lnTo>
                    <a:pt x="5541518" y="355091"/>
                  </a:lnTo>
                  <a:lnTo>
                    <a:pt x="59182" y="355091"/>
                  </a:lnTo>
                  <a:lnTo>
                    <a:pt x="36143" y="350440"/>
                  </a:lnTo>
                  <a:lnTo>
                    <a:pt x="17332" y="337754"/>
                  </a:lnTo>
                  <a:lnTo>
                    <a:pt x="4650" y="318942"/>
                  </a:lnTo>
                  <a:lnTo>
                    <a:pt x="0" y="295909"/>
                  </a:lnTo>
                  <a:lnTo>
                    <a:pt x="0" y="5918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8962" y="6290310"/>
              <a:ext cx="8001000" cy="302260"/>
            </a:xfrm>
            <a:custGeom>
              <a:avLst/>
              <a:gdLst/>
              <a:ahLst/>
              <a:cxnLst/>
              <a:rect l="l" t="t" r="r" b="b"/>
              <a:pathLst>
                <a:path w="8001000" h="302259">
                  <a:moveTo>
                    <a:pt x="0" y="301751"/>
                  </a:moveTo>
                  <a:lnTo>
                    <a:pt x="8001000" y="3017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9774" y="6113526"/>
              <a:ext cx="5600700" cy="353695"/>
            </a:xfrm>
            <a:custGeom>
              <a:avLst/>
              <a:gdLst/>
              <a:ahLst/>
              <a:cxnLst/>
              <a:rect l="l" t="t" r="r" b="b"/>
              <a:pathLst>
                <a:path w="5600700" h="353695">
                  <a:moveTo>
                    <a:pt x="5541772" y="0"/>
                  </a:moveTo>
                  <a:lnTo>
                    <a:pt x="58927" y="0"/>
                  </a:lnTo>
                  <a:lnTo>
                    <a:pt x="35988" y="4630"/>
                  </a:lnTo>
                  <a:lnTo>
                    <a:pt x="17257" y="17257"/>
                  </a:lnTo>
                  <a:lnTo>
                    <a:pt x="4630" y="35988"/>
                  </a:lnTo>
                  <a:lnTo>
                    <a:pt x="0" y="58928"/>
                  </a:lnTo>
                  <a:lnTo>
                    <a:pt x="0" y="294640"/>
                  </a:lnTo>
                  <a:lnTo>
                    <a:pt x="4630" y="317579"/>
                  </a:lnTo>
                  <a:lnTo>
                    <a:pt x="17257" y="336310"/>
                  </a:lnTo>
                  <a:lnTo>
                    <a:pt x="35988" y="348937"/>
                  </a:lnTo>
                  <a:lnTo>
                    <a:pt x="58927" y="353568"/>
                  </a:lnTo>
                  <a:lnTo>
                    <a:pt x="5541772" y="353568"/>
                  </a:lnTo>
                  <a:lnTo>
                    <a:pt x="5564695" y="348937"/>
                  </a:lnTo>
                  <a:lnTo>
                    <a:pt x="5583428" y="336310"/>
                  </a:lnTo>
                  <a:lnTo>
                    <a:pt x="5596064" y="317579"/>
                  </a:lnTo>
                  <a:lnTo>
                    <a:pt x="5600700" y="294640"/>
                  </a:lnTo>
                  <a:lnTo>
                    <a:pt x="5600700" y="58928"/>
                  </a:lnTo>
                  <a:lnTo>
                    <a:pt x="5596064" y="35988"/>
                  </a:lnTo>
                  <a:lnTo>
                    <a:pt x="5583428" y="17257"/>
                  </a:lnTo>
                  <a:lnTo>
                    <a:pt x="5564695" y="4630"/>
                  </a:lnTo>
                  <a:lnTo>
                    <a:pt x="554177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9774" y="6113526"/>
              <a:ext cx="5600700" cy="353695"/>
            </a:xfrm>
            <a:custGeom>
              <a:avLst/>
              <a:gdLst/>
              <a:ahLst/>
              <a:cxnLst/>
              <a:rect l="l" t="t" r="r" b="b"/>
              <a:pathLst>
                <a:path w="5600700" h="353695">
                  <a:moveTo>
                    <a:pt x="0" y="58928"/>
                  </a:moveTo>
                  <a:lnTo>
                    <a:pt x="4630" y="35988"/>
                  </a:lnTo>
                  <a:lnTo>
                    <a:pt x="17257" y="17257"/>
                  </a:lnTo>
                  <a:lnTo>
                    <a:pt x="35988" y="4630"/>
                  </a:lnTo>
                  <a:lnTo>
                    <a:pt x="58927" y="0"/>
                  </a:lnTo>
                  <a:lnTo>
                    <a:pt x="5541772" y="0"/>
                  </a:lnTo>
                  <a:lnTo>
                    <a:pt x="5564695" y="4630"/>
                  </a:lnTo>
                  <a:lnTo>
                    <a:pt x="5583428" y="17257"/>
                  </a:lnTo>
                  <a:lnTo>
                    <a:pt x="5596064" y="35988"/>
                  </a:lnTo>
                  <a:lnTo>
                    <a:pt x="5600700" y="58928"/>
                  </a:lnTo>
                  <a:lnTo>
                    <a:pt x="5600700" y="294640"/>
                  </a:lnTo>
                  <a:lnTo>
                    <a:pt x="5596064" y="317579"/>
                  </a:lnTo>
                  <a:lnTo>
                    <a:pt x="5583428" y="336310"/>
                  </a:lnTo>
                  <a:lnTo>
                    <a:pt x="5564695" y="348937"/>
                  </a:lnTo>
                  <a:lnTo>
                    <a:pt x="5541772" y="353568"/>
                  </a:lnTo>
                  <a:lnTo>
                    <a:pt x="58927" y="353568"/>
                  </a:lnTo>
                  <a:lnTo>
                    <a:pt x="35988" y="348937"/>
                  </a:lnTo>
                  <a:lnTo>
                    <a:pt x="17257" y="336310"/>
                  </a:lnTo>
                  <a:lnTo>
                    <a:pt x="4630" y="317579"/>
                  </a:lnTo>
                  <a:lnTo>
                    <a:pt x="0" y="294640"/>
                  </a:lnTo>
                  <a:lnTo>
                    <a:pt x="0" y="5892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9740" y="1008634"/>
            <a:ext cx="8173084" cy="539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5" dirty="0">
                <a:latin typeface="Calibri"/>
                <a:cs typeface="Calibri"/>
              </a:rPr>
              <a:t>Predicate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mathematical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framework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result.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always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either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false.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650">
              <a:latin typeface="Calibri"/>
              <a:cs typeface="Calibri"/>
            </a:endParaRPr>
          </a:p>
          <a:p>
            <a:pPr marL="354330" marR="337185" indent="-342265">
              <a:lnSpc>
                <a:spcPct val="103299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15" dirty="0">
                <a:latin typeface="Calibri"/>
                <a:cs typeface="Calibri"/>
              </a:rPr>
              <a:t>Transact-SQL,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expressions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WHERE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CASE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expressions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predicate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4330" marR="88138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5" dirty="0">
                <a:latin typeface="Calibri"/>
                <a:cs typeface="Calibri"/>
              </a:rPr>
              <a:t>Predicate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situations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Transact-SQL.</a:t>
            </a:r>
            <a:r>
              <a:rPr sz="1800" spc="-5" dirty="0">
                <a:latin typeface="Calibri"/>
                <a:cs typeface="Calibri"/>
              </a:rPr>
              <a:t> Some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predicate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Transact-SQL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alibri"/>
              <a:cs typeface="Calibri"/>
            </a:endParaRPr>
          </a:p>
          <a:p>
            <a:pPr marL="1007744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Enforcing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integrity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CHECK</a:t>
            </a:r>
            <a:r>
              <a:rPr sz="1600" b="1" spc="-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constraint</a:t>
            </a:r>
            <a:endParaRPr sz="1600">
              <a:latin typeface="Calibri"/>
              <a:cs typeface="Calibri"/>
            </a:endParaRPr>
          </a:p>
          <a:p>
            <a:pPr marL="1007744" marR="3846195">
              <a:lnSpc>
                <a:spcPts val="4290"/>
              </a:lnSpc>
              <a:spcBef>
                <a:spcPts val="53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Control-of-flow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using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IF</a:t>
            </a:r>
            <a:r>
              <a:rPr sz="1600" b="1" spc="-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statement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oining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ables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usi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1600" b="1" spc="-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1007744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Filtering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6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r>
              <a:rPr sz="1600" b="1" spc="-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HAVING</a:t>
            </a:r>
            <a:r>
              <a:rPr sz="1600" b="1" spc="-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endParaRPr sz="1600">
              <a:latin typeface="Calibri"/>
              <a:cs typeface="Calibri"/>
            </a:endParaRPr>
          </a:p>
          <a:p>
            <a:pPr marL="1007744" marR="3141345">
              <a:lnSpc>
                <a:spcPct val="2232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vidin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itio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gi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CASE</a:t>
            </a:r>
            <a:r>
              <a:rPr sz="1600" b="1" spc="-5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essi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Defining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subqueries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294386"/>
            <a:ext cx="2036533" cy="2644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161034"/>
            <a:ext cx="8023859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universal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language used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world.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marR="519430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dirty="0">
                <a:latin typeface="Calibri"/>
                <a:cs typeface="Calibri"/>
              </a:rPr>
              <a:t> modern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RDBMS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dialect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their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language.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marR="5080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destroy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tables,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things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15" dirty="0">
                <a:latin typeface="Calibri"/>
                <a:cs typeface="Calibri"/>
              </a:rPr>
              <a:t>Transact-SQL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Microsoft's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implementation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Usually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referred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T-SQL,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language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standardized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way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communicate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53695" marR="502284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Transact-SQL</a:t>
            </a:r>
            <a:r>
              <a:rPr sz="1800" spc="-5" dirty="0">
                <a:latin typeface="Calibri"/>
                <a:cs typeface="Calibri"/>
              </a:rPr>
              <a:t> language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an </a:t>
            </a:r>
            <a:r>
              <a:rPr sz="1800" spc="-5" dirty="0">
                <a:latin typeface="Calibri"/>
                <a:cs typeface="Calibri"/>
              </a:rPr>
              <a:t>enhancement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American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National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Institute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(ANSI)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language.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marR="44386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provides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10" dirty="0">
                <a:latin typeface="Calibri"/>
                <a:cs typeface="Calibri"/>
              </a:rPr>
              <a:t>comprehensive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language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inserting,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deleting,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updating,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accessing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9136" y="80772"/>
            <a:ext cx="6236970" cy="691515"/>
            <a:chOff x="1169136" y="80772"/>
            <a:chExt cx="6236970" cy="6915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136" y="80772"/>
              <a:ext cx="6236360" cy="3539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426" y="520191"/>
              <a:ext cx="2172309" cy="251967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1352" y="4040123"/>
            <a:ext cx="1072896" cy="38861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9740" y="1008634"/>
            <a:ext cx="8227695" cy="333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Along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syntax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entire</a:t>
            </a:r>
            <a:r>
              <a:rPr sz="1800" dirty="0">
                <a:latin typeface="Calibri"/>
                <a:cs typeface="Calibri"/>
              </a:rPr>
              <a:t> query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4330" marR="70612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logical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breaks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according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predefined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sequence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650">
              <a:latin typeface="Calibri"/>
              <a:cs typeface="Calibri"/>
            </a:endParaRPr>
          </a:p>
          <a:p>
            <a:pPr marL="354330" marR="142875" indent="-342265">
              <a:lnSpc>
                <a:spcPct val="1034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56451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914400" y="4639055"/>
            <a:ext cx="7620000" cy="153670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5"/>
              </a:lnSpc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&lt;select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list&gt;</a:t>
            </a:r>
            <a:endParaRPr sz="1400">
              <a:latin typeface="Courier New"/>
              <a:cs typeface="Courier New"/>
            </a:endParaRPr>
          </a:p>
          <a:p>
            <a:pPr marL="91440" marR="485775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FROM</a:t>
            </a:r>
            <a:r>
              <a:rPr sz="1400" spc="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&lt;table</a:t>
            </a:r>
            <a:r>
              <a:rPr sz="1400" spc="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source&gt;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WHERE </a:t>
            </a:r>
            <a:r>
              <a:rPr sz="1400" spc="-10" dirty="0">
                <a:latin typeface="Courier New"/>
                <a:cs typeface="Courier New"/>
              </a:rPr>
              <a:t>&lt;search </a:t>
            </a:r>
            <a:r>
              <a:rPr sz="1400" spc="-5" dirty="0">
                <a:latin typeface="Courier New"/>
                <a:cs typeface="Courier New"/>
              </a:rPr>
              <a:t>condition&gt;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GROUP </a:t>
            </a:r>
            <a:r>
              <a:rPr sz="1400" spc="-10" dirty="0">
                <a:latin typeface="Courier New"/>
                <a:cs typeface="Courier New"/>
              </a:rPr>
              <a:t>BY &lt;group </a:t>
            </a:r>
            <a:r>
              <a:rPr sz="1400" spc="-5" dirty="0">
                <a:latin typeface="Courier New"/>
                <a:cs typeface="Courier New"/>
              </a:rPr>
              <a:t>by list&gt;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HAVING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&lt;search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condition&gt;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ORDER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BY &lt;order </a:t>
            </a:r>
            <a:r>
              <a:rPr sz="1400" spc="-5" dirty="0">
                <a:latin typeface="Courier New"/>
                <a:cs typeface="Courier New"/>
              </a:rPr>
              <a:t>by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list&gt;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9136" y="80772"/>
            <a:ext cx="6236970" cy="691515"/>
            <a:chOff x="1169136" y="80772"/>
            <a:chExt cx="6236970" cy="6915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136" y="80772"/>
              <a:ext cx="6236360" cy="3539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426" y="520191"/>
              <a:ext cx="2172309" cy="25196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9740" y="999490"/>
            <a:ext cx="640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explains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84250" y="1517650"/>
          <a:ext cx="7010400" cy="2666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/>
                <a:gridCol w="4038600"/>
              </a:tblGrid>
              <a:tr h="4074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3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Element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</a:tr>
              <a:tr h="3563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SELECT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&lt;select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list&gt;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columns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to be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returned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3089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&lt;table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source&gt;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table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queried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3784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WHERE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&lt;search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condition&gt;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Filters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rows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predicates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3820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GROUP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&lt;group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by list&gt;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Arranges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rows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groups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3818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15" dirty="0">
                          <a:latin typeface="Arial MT"/>
                          <a:cs typeface="Arial MT"/>
                        </a:rPr>
                        <a:t>HAVING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&lt;search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condition&gt;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Filters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groups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predicates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4518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ORDER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&lt;order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list&gt;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Sorts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output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59740" y="4277105"/>
            <a:ext cx="523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ip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dirty="0">
                <a:latin typeface="Calibri"/>
                <a:cs typeface="Calibri"/>
              </a:rPr>
              <a:t>s 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4724400"/>
            <a:ext cx="7620000" cy="153670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SalesPersonID,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YEAR(OrderDate)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OrderYear</a:t>
            </a:r>
            <a:endParaRPr sz="1400">
              <a:latin typeface="Courier New"/>
              <a:cs typeface="Courier New"/>
            </a:endParaRPr>
          </a:p>
          <a:p>
            <a:pPr marL="91440" marR="464629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FROM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Sales.SalesOrderHeader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WHERE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CustomerID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30084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GROUP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BY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SalesPersonID,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YEAR(OrderDate)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HAVING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COUNT(*)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ORDER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BY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SalesPersonID,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OrderYear;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9136" y="80772"/>
            <a:ext cx="6236970" cy="691515"/>
            <a:chOff x="1169136" y="80772"/>
            <a:chExt cx="6236970" cy="6915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136" y="80772"/>
              <a:ext cx="6236360" cy="3539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426" y="520191"/>
              <a:ext cx="2172309" cy="25196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25944" y="1744916"/>
            <a:ext cx="589915" cy="831215"/>
            <a:chOff x="825944" y="1744916"/>
            <a:chExt cx="589915" cy="831215"/>
          </a:xfrm>
        </p:grpSpPr>
        <p:sp>
          <p:nvSpPr>
            <p:cNvPr id="11" name="object 11"/>
            <p:cNvSpPr/>
            <p:nvPr/>
          </p:nvSpPr>
          <p:spPr>
            <a:xfrm>
              <a:off x="838962" y="1757934"/>
              <a:ext cx="563880" cy="805180"/>
            </a:xfrm>
            <a:custGeom>
              <a:avLst/>
              <a:gdLst/>
              <a:ahLst/>
              <a:cxnLst/>
              <a:rect l="l" t="t" r="r" b="b"/>
              <a:pathLst>
                <a:path w="563880" h="805180">
                  <a:moveTo>
                    <a:pt x="563879" y="0"/>
                  </a:moveTo>
                  <a:lnTo>
                    <a:pt x="281939" y="281940"/>
                  </a:lnTo>
                  <a:lnTo>
                    <a:pt x="0" y="0"/>
                  </a:lnTo>
                  <a:lnTo>
                    <a:pt x="0" y="522731"/>
                  </a:lnTo>
                  <a:lnTo>
                    <a:pt x="281939" y="804672"/>
                  </a:lnTo>
                  <a:lnTo>
                    <a:pt x="563879" y="522731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962" y="1757934"/>
              <a:ext cx="563880" cy="805180"/>
            </a:xfrm>
            <a:custGeom>
              <a:avLst/>
              <a:gdLst/>
              <a:ahLst/>
              <a:cxnLst/>
              <a:rect l="l" t="t" r="r" b="b"/>
              <a:pathLst>
                <a:path w="563880" h="805180">
                  <a:moveTo>
                    <a:pt x="563879" y="0"/>
                  </a:moveTo>
                  <a:lnTo>
                    <a:pt x="563879" y="522731"/>
                  </a:lnTo>
                  <a:lnTo>
                    <a:pt x="281939" y="804672"/>
                  </a:lnTo>
                  <a:lnTo>
                    <a:pt x="0" y="522731"/>
                  </a:lnTo>
                  <a:lnTo>
                    <a:pt x="0" y="0"/>
                  </a:lnTo>
                  <a:lnTo>
                    <a:pt x="281939" y="281940"/>
                  </a:lnTo>
                  <a:lnTo>
                    <a:pt x="563879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48918" y="198343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02841" y="1757933"/>
            <a:ext cx="6598920" cy="524510"/>
          </a:xfrm>
          <a:custGeom>
            <a:avLst/>
            <a:gdLst/>
            <a:ahLst/>
            <a:cxnLst/>
            <a:rect l="l" t="t" r="r" b="b"/>
            <a:pathLst>
              <a:path w="6598920" h="524510">
                <a:moveTo>
                  <a:pt x="6598920" y="87375"/>
                </a:moveTo>
                <a:lnTo>
                  <a:pt x="6598920" y="436879"/>
                </a:lnTo>
                <a:lnTo>
                  <a:pt x="6592054" y="470892"/>
                </a:lnTo>
                <a:lnTo>
                  <a:pt x="6573329" y="498665"/>
                </a:lnTo>
                <a:lnTo>
                  <a:pt x="6545556" y="517390"/>
                </a:lnTo>
                <a:lnTo>
                  <a:pt x="6511544" y="524255"/>
                </a:lnTo>
                <a:lnTo>
                  <a:pt x="0" y="524255"/>
                </a:lnTo>
                <a:lnTo>
                  <a:pt x="0" y="0"/>
                </a:lnTo>
                <a:lnTo>
                  <a:pt x="6511544" y="0"/>
                </a:lnTo>
                <a:lnTo>
                  <a:pt x="6545556" y="6865"/>
                </a:lnTo>
                <a:lnTo>
                  <a:pt x="6573329" y="25590"/>
                </a:lnTo>
                <a:lnTo>
                  <a:pt x="6592054" y="53363"/>
                </a:lnTo>
                <a:lnTo>
                  <a:pt x="6598920" y="87375"/>
                </a:lnTo>
                <a:close/>
              </a:path>
            </a:pathLst>
          </a:custGeom>
          <a:ln w="25907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03044" y="1750313"/>
            <a:ext cx="6177915" cy="4946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4785" marR="5080" indent="-172720">
              <a:lnSpc>
                <a:spcPts val="1780"/>
              </a:lnSpc>
              <a:spcBef>
                <a:spcPts val="270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First,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FROM</a:t>
            </a:r>
            <a:r>
              <a:rPr sz="1600" spc="-5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clause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evaluated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define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source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table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queried.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5944" y="2450528"/>
            <a:ext cx="589915" cy="831215"/>
            <a:chOff x="825944" y="2450528"/>
            <a:chExt cx="589915" cy="831215"/>
          </a:xfrm>
        </p:grpSpPr>
        <p:sp>
          <p:nvSpPr>
            <p:cNvPr id="17" name="object 17"/>
            <p:cNvSpPr/>
            <p:nvPr/>
          </p:nvSpPr>
          <p:spPr>
            <a:xfrm>
              <a:off x="838962" y="2463546"/>
              <a:ext cx="563880" cy="805180"/>
            </a:xfrm>
            <a:custGeom>
              <a:avLst/>
              <a:gdLst/>
              <a:ahLst/>
              <a:cxnLst/>
              <a:rect l="l" t="t" r="r" b="b"/>
              <a:pathLst>
                <a:path w="563880" h="805179">
                  <a:moveTo>
                    <a:pt x="563879" y="0"/>
                  </a:moveTo>
                  <a:lnTo>
                    <a:pt x="281939" y="281940"/>
                  </a:lnTo>
                  <a:lnTo>
                    <a:pt x="0" y="0"/>
                  </a:lnTo>
                  <a:lnTo>
                    <a:pt x="0" y="522731"/>
                  </a:lnTo>
                  <a:lnTo>
                    <a:pt x="281939" y="804672"/>
                  </a:lnTo>
                  <a:lnTo>
                    <a:pt x="563879" y="522731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5FB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8962" y="2463546"/>
              <a:ext cx="563880" cy="805180"/>
            </a:xfrm>
            <a:custGeom>
              <a:avLst/>
              <a:gdLst/>
              <a:ahLst/>
              <a:cxnLst/>
              <a:rect l="l" t="t" r="r" b="b"/>
              <a:pathLst>
                <a:path w="563880" h="805179">
                  <a:moveTo>
                    <a:pt x="563879" y="0"/>
                  </a:moveTo>
                  <a:lnTo>
                    <a:pt x="563879" y="522731"/>
                  </a:lnTo>
                  <a:lnTo>
                    <a:pt x="281939" y="804672"/>
                  </a:lnTo>
                  <a:lnTo>
                    <a:pt x="0" y="522731"/>
                  </a:lnTo>
                  <a:lnTo>
                    <a:pt x="0" y="0"/>
                  </a:lnTo>
                  <a:lnTo>
                    <a:pt x="281939" y="281940"/>
                  </a:lnTo>
                  <a:lnTo>
                    <a:pt x="563879" y="0"/>
                  </a:lnTo>
                  <a:close/>
                </a:path>
              </a:pathLst>
            </a:custGeom>
            <a:ln w="25908">
              <a:solidFill>
                <a:srgbClr val="5FB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48918" y="268998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02841" y="2463545"/>
            <a:ext cx="6598920" cy="524510"/>
          </a:xfrm>
          <a:custGeom>
            <a:avLst/>
            <a:gdLst/>
            <a:ahLst/>
            <a:cxnLst/>
            <a:rect l="l" t="t" r="r" b="b"/>
            <a:pathLst>
              <a:path w="6598920" h="524510">
                <a:moveTo>
                  <a:pt x="6598920" y="87375"/>
                </a:moveTo>
                <a:lnTo>
                  <a:pt x="6598920" y="436879"/>
                </a:lnTo>
                <a:lnTo>
                  <a:pt x="6592054" y="470892"/>
                </a:lnTo>
                <a:lnTo>
                  <a:pt x="6573329" y="498665"/>
                </a:lnTo>
                <a:lnTo>
                  <a:pt x="6545556" y="517390"/>
                </a:lnTo>
                <a:lnTo>
                  <a:pt x="6511544" y="524255"/>
                </a:lnTo>
                <a:lnTo>
                  <a:pt x="0" y="524255"/>
                </a:lnTo>
                <a:lnTo>
                  <a:pt x="0" y="0"/>
                </a:lnTo>
                <a:lnTo>
                  <a:pt x="6511544" y="0"/>
                </a:lnTo>
                <a:lnTo>
                  <a:pt x="6545556" y="6865"/>
                </a:lnTo>
                <a:lnTo>
                  <a:pt x="6573329" y="25590"/>
                </a:lnTo>
                <a:lnTo>
                  <a:pt x="6592054" y="53363"/>
                </a:lnTo>
                <a:lnTo>
                  <a:pt x="6598920" y="87375"/>
                </a:lnTo>
                <a:close/>
              </a:path>
            </a:pathLst>
          </a:custGeom>
          <a:ln w="25907">
            <a:solidFill>
              <a:srgbClr val="5FB6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03044" y="2410824"/>
            <a:ext cx="6252845" cy="5588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Next,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WHERE</a:t>
            </a:r>
            <a:r>
              <a:rPr sz="1600" spc="-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clause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evaluated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filter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rows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source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table.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80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This filtering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defined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predicate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mentioned 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WHERE</a:t>
            </a:r>
            <a:r>
              <a:rPr sz="1600" spc="-5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clause.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25944" y="3156140"/>
            <a:ext cx="589915" cy="832485"/>
            <a:chOff x="825944" y="3156140"/>
            <a:chExt cx="589915" cy="832485"/>
          </a:xfrm>
        </p:grpSpPr>
        <p:sp>
          <p:nvSpPr>
            <p:cNvPr id="23" name="object 23"/>
            <p:cNvSpPr/>
            <p:nvPr/>
          </p:nvSpPr>
          <p:spPr>
            <a:xfrm>
              <a:off x="838962" y="3169157"/>
              <a:ext cx="563880" cy="806450"/>
            </a:xfrm>
            <a:custGeom>
              <a:avLst/>
              <a:gdLst/>
              <a:ahLst/>
              <a:cxnLst/>
              <a:rect l="l" t="t" r="r" b="b"/>
              <a:pathLst>
                <a:path w="563880" h="806450">
                  <a:moveTo>
                    <a:pt x="563879" y="0"/>
                  </a:moveTo>
                  <a:lnTo>
                    <a:pt x="281939" y="28194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281939" y="806196"/>
                  </a:lnTo>
                  <a:lnTo>
                    <a:pt x="563879" y="524256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5DB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8962" y="3169157"/>
              <a:ext cx="563880" cy="806450"/>
            </a:xfrm>
            <a:custGeom>
              <a:avLst/>
              <a:gdLst/>
              <a:ahLst/>
              <a:cxnLst/>
              <a:rect l="l" t="t" r="r" b="b"/>
              <a:pathLst>
                <a:path w="563880" h="806450">
                  <a:moveTo>
                    <a:pt x="563879" y="0"/>
                  </a:moveTo>
                  <a:lnTo>
                    <a:pt x="563879" y="524256"/>
                  </a:lnTo>
                  <a:lnTo>
                    <a:pt x="281939" y="806196"/>
                  </a:lnTo>
                  <a:lnTo>
                    <a:pt x="0" y="524256"/>
                  </a:lnTo>
                  <a:lnTo>
                    <a:pt x="0" y="0"/>
                  </a:lnTo>
                  <a:lnTo>
                    <a:pt x="281939" y="281940"/>
                  </a:lnTo>
                  <a:lnTo>
                    <a:pt x="563879" y="0"/>
                  </a:lnTo>
                  <a:close/>
                </a:path>
              </a:pathLst>
            </a:custGeom>
            <a:ln w="25908">
              <a:solidFill>
                <a:srgbClr val="5DB0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48918" y="339585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2841" y="3169157"/>
            <a:ext cx="6598920" cy="524510"/>
          </a:xfrm>
          <a:custGeom>
            <a:avLst/>
            <a:gdLst/>
            <a:ahLst/>
            <a:cxnLst/>
            <a:rect l="l" t="t" r="r" b="b"/>
            <a:pathLst>
              <a:path w="6598920" h="524510">
                <a:moveTo>
                  <a:pt x="6598920" y="87375"/>
                </a:moveTo>
                <a:lnTo>
                  <a:pt x="6598920" y="436879"/>
                </a:lnTo>
                <a:lnTo>
                  <a:pt x="6592054" y="470892"/>
                </a:lnTo>
                <a:lnTo>
                  <a:pt x="6573329" y="498665"/>
                </a:lnTo>
                <a:lnTo>
                  <a:pt x="6545556" y="517390"/>
                </a:lnTo>
                <a:lnTo>
                  <a:pt x="6511544" y="524255"/>
                </a:lnTo>
                <a:lnTo>
                  <a:pt x="0" y="524255"/>
                </a:lnTo>
                <a:lnTo>
                  <a:pt x="0" y="0"/>
                </a:lnTo>
                <a:lnTo>
                  <a:pt x="6511544" y="0"/>
                </a:lnTo>
                <a:lnTo>
                  <a:pt x="6545556" y="6865"/>
                </a:lnTo>
                <a:lnTo>
                  <a:pt x="6573329" y="25590"/>
                </a:lnTo>
                <a:lnTo>
                  <a:pt x="6592054" y="53363"/>
                </a:lnTo>
                <a:lnTo>
                  <a:pt x="6598920" y="87375"/>
                </a:lnTo>
                <a:close/>
              </a:path>
            </a:pathLst>
          </a:custGeom>
          <a:ln w="25907">
            <a:solidFill>
              <a:srgbClr val="5DB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503044" y="3115690"/>
            <a:ext cx="6167755" cy="5600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8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After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GROUP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BY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clause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evaluated.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8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This clause </a:t>
            </a:r>
            <a:r>
              <a:rPr sz="1600" spc="-10" dirty="0">
                <a:latin typeface="Calibri"/>
                <a:cs typeface="Calibri"/>
              </a:rPr>
              <a:t>arranges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filtered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received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WHERE</a:t>
            </a:r>
            <a:r>
              <a:rPr sz="1600" spc="-5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clause.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25944" y="3861752"/>
            <a:ext cx="589915" cy="832485"/>
            <a:chOff x="825944" y="3861752"/>
            <a:chExt cx="589915" cy="832485"/>
          </a:xfrm>
        </p:grpSpPr>
        <p:sp>
          <p:nvSpPr>
            <p:cNvPr id="29" name="object 29"/>
            <p:cNvSpPr/>
            <p:nvPr/>
          </p:nvSpPr>
          <p:spPr>
            <a:xfrm>
              <a:off x="838962" y="3874770"/>
              <a:ext cx="563880" cy="806450"/>
            </a:xfrm>
            <a:custGeom>
              <a:avLst/>
              <a:gdLst/>
              <a:ahLst/>
              <a:cxnLst/>
              <a:rect l="l" t="t" r="r" b="b"/>
              <a:pathLst>
                <a:path w="563880" h="806450">
                  <a:moveTo>
                    <a:pt x="563879" y="0"/>
                  </a:moveTo>
                  <a:lnTo>
                    <a:pt x="281939" y="281939"/>
                  </a:lnTo>
                  <a:lnTo>
                    <a:pt x="0" y="0"/>
                  </a:lnTo>
                  <a:lnTo>
                    <a:pt x="0" y="524255"/>
                  </a:lnTo>
                  <a:lnTo>
                    <a:pt x="281939" y="806195"/>
                  </a:lnTo>
                  <a:lnTo>
                    <a:pt x="563879" y="524255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5F9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8962" y="3874770"/>
              <a:ext cx="563880" cy="806450"/>
            </a:xfrm>
            <a:custGeom>
              <a:avLst/>
              <a:gdLst/>
              <a:ahLst/>
              <a:cxnLst/>
              <a:rect l="l" t="t" r="r" b="b"/>
              <a:pathLst>
                <a:path w="563880" h="806450">
                  <a:moveTo>
                    <a:pt x="563879" y="0"/>
                  </a:moveTo>
                  <a:lnTo>
                    <a:pt x="563879" y="524255"/>
                  </a:lnTo>
                  <a:lnTo>
                    <a:pt x="281939" y="806195"/>
                  </a:lnTo>
                  <a:lnTo>
                    <a:pt x="0" y="524255"/>
                  </a:lnTo>
                  <a:lnTo>
                    <a:pt x="0" y="0"/>
                  </a:lnTo>
                  <a:lnTo>
                    <a:pt x="281939" y="281939"/>
                  </a:lnTo>
                  <a:lnTo>
                    <a:pt x="563879" y="0"/>
                  </a:lnTo>
                  <a:close/>
                </a:path>
              </a:pathLst>
            </a:custGeom>
            <a:ln w="25908">
              <a:solidFill>
                <a:srgbClr val="5F9D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50747" y="4125214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02841" y="3874770"/>
            <a:ext cx="6598920" cy="524510"/>
          </a:xfrm>
          <a:custGeom>
            <a:avLst/>
            <a:gdLst/>
            <a:ahLst/>
            <a:cxnLst/>
            <a:rect l="l" t="t" r="r" b="b"/>
            <a:pathLst>
              <a:path w="6598920" h="524510">
                <a:moveTo>
                  <a:pt x="6598920" y="87375"/>
                </a:moveTo>
                <a:lnTo>
                  <a:pt x="6598920" y="436879"/>
                </a:lnTo>
                <a:lnTo>
                  <a:pt x="6592054" y="470892"/>
                </a:lnTo>
                <a:lnTo>
                  <a:pt x="6573329" y="498665"/>
                </a:lnTo>
                <a:lnTo>
                  <a:pt x="6545556" y="517390"/>
                </a:lnTo>
                <a:lnTo>
                  <a:pt x="6511544" y="524255"/>
                </a:lnTo>
                <a:lnTo>
                  <a:pt x="0" y="524255"/>
                </a:lnTo>
                <a:lnTo>
                  <a:pt x="0" y="0"/>
                </a:lnTo>
                <a:lnTo>
                  <a:pt x="6511544" y="0"/>
                </a:lnTo>
                <a:lnTo>
                  <a:pt x="6545556" y="6865"/>
                </a:lnTo>
                <a:lnTo>
                  <a:pt x="6573329" y="25590"/>
                </a:lnTo>
                <a:lnTo>
                  <a:pt x="6592054" y="53363"/>
                </a:lnTo>
                <a:lnTo>
                  <a:pt x="6598920" y="87375"/>
                </a:lnTo>
                <a:close/>
              </a:path>
            </a:pathLst>
          </a:custGeom>
          <a:ln w="25907">
            <a:solidFill>
              <a:srgbClr val="5F9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03044" y="3868039"/>
            <a:ext cx="5818505" cy="4946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4785" marR="5080" indent="-172720">
              <a:lnSpc>
                <a:spcPts val="1780"/>
              </a:lnSpc>
              <a:spcBef>
                <a:spcPts val="270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Next,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HAVING</a:t>
            </a:r>
            <a:r>
              <a:rPr sz="1600" spc="-5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clause 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evaluated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based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predicate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provided.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25944" y="4568888"/>
            <a:ext cx="589915" cy="831215"/>
            <a:chOff x="825944" y="4568888"/>
            <a:chExt cx="589915" cy="831215"/>
          </a:xfrm>
        </p:grpSpPr>
        <p:sp>
          <p:nvSpPr>
            <p:cNvPr id="35" name="object 35"/>
            <p:cNvSpPr/>
            <p:nvPr/>
          </p:nvSpPr>
          <p:spPr>
            <a:xfrm>
              <a:off x="838962" y="4581906"/>
              <a:ext cx="563880" cy="805180"/>
            </a:xfrm>
            <a:custGeom>
              <a:avLst/>
              <a:gdLst/>
              <a:ahLst/>
              <a:cxnLst/>
              <a:rect l="l" t="t" r="r" b="b"/>
              <a:pathLst>
                <a:path w="563880" h="805179">
                  <a:moveTo>
                    <a:pt x="563879" y="0"/>
                  </a:moveTo>
                  <a:lnTo>
                    <a:pt x="281939" y="281940"/>
                  </a:lnTo>
                  <a:lnTo>
                    <a:pt x="0" y="0"/>
                  </a:lnTo>
                  <a:lnTo>
                    <a:pt x="0" y="522732"/>
                  </a:lnTo>
                  <a:lnTo>
                    <a:pt x="281939" y="804672"/>
                  </a:lnTo>
                  <a:lnTo>
                    <a:pt x="563879" y="522732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616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8962" y="4581906"/>
              <a:ext cx="563880" cy="805180"/>
            </a:xfrm>
            <a:custGeom>
              <a:avLst/>
              <a:gdLst/>
              <a:ahLst/>
              <a:cxnLst/>
              <a:rect l="l" t="t" r="r" b="b"/>
              <a:pathLst>
                <a:path w="563880" h="805179">
                  <a:moveTo>
                    <a:pt x="563879" y="0"/>
                  </a:moveTo>
                  <a:lnTo>
                    <a:pt x="563879" y="522732"/>
                  </a:lnTo>
                  <a:lnTo>
                    <a:pt x="281939" y="804672"/>
                  </a:lnTo>
                  <a:lnTo>
                    <a:pt x="0" y="522732"/>
                  </a:lnTo>
                  <a:lnTo>
                    <a:pt x="0" y="0"/>
                  </a:lnTo>
                  <a:lnTo>
                    <a:pt x="281939" y="281940"/>
                  </a:lnTo>
                  <a:lnTo>
                    <a:pt x="563879" y="0"/>
                  </a:lnTo>
                  <a:close/>
                </a:path>
              </a:pathLst>
            </a:custGeom>
            <a:ln w="25908">
              <a:solidFill>
                <a:srgbClr val="616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55319" y="482625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02841" y="4581905"/>
            <a:ext cx="6598920" cy="523240"/>
          </a:xfrm>
          <a:custGeom>
            <a:avLst/>
            <a:gdLst/>
            <a:ahLst/>
            <a:cxnLst/>
            <a:rect l="l" t="t" r="r" b="b"/>
            <a:pathLst>
              <a:path w="6598920" h="523239">
                <a:moveTo>
                  <a:pt x="6598920" y="87122"/>
                </a:moveTo>
                <a:lnTo>
                  <a:pt x="6598920" y="435610"/>
                </a:lnTo>
                <a:lnTo>
                  <a:pt x="6592075" y="469528"/>
                </a:lnTo>
                <a:lnTo>
                  <a:pt x="6573408" y="497220"/>
                </a:lnTo>
                <a:lnTo>
                  <a:pt x="6545716" y="515887"/>
                </a:lnTo>
                <a:lnTo>
                  <a:pt x="6511798" y="522732"/>
                </a:lnTo>
                <a:lnTo>
                  <a:pt x="0" y="522732"/>
                </a:lnTo>
                <a:lnTo>
                  <a:pt x="0" y="0"/>
                </a:lnTo>
                <a:lnTo>
                  <a:pt x="6511798" y="0"/>
                </a:lnTo>
                <a:lnTo>
                  <a:pt x="6545716" y="6844"/>
                </a:lnTo>
                <a:lnTo>
                  <a:pt x="6573408" y="25511"/>
                </a:lnTo>
                <a:lnTo>
                  <a:pt x="6592075" y="53203"/>
                </a:lnTo>
                <a:lnTo>
                  <a:pt x="6598920" y="87122"/>
                </a:lnTo>
                <a:close/>
              </a:path>
            </a:pathLst>
          </a:custGeom>
          <a:ln w="25908">
            <a:solidFill>
              <a:srgbClr val="616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03044" y="4573904"/>
            <a:ext cx="6163945" cy="4946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4785" marR="5080" indent="-172720">
              <a:lnSpc>
                <a:spcPts val="1780"/>
              </a:lnSpc>
              <a:spcBef>
                <a:spcPts val="270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Next,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SELECT</a:t>
            </a:r>
            <a:r>
              <a:rPr sz="1600" spc="-5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clause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executed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determine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columns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appear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the query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results.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25944" y="5274500"/>
            <a:ext cx="589915" cy="831215"/>
            <a:chOff x="825944" y="5274500"/>
            <a:chExt cx="589915" cy="831215"/>
          </a:xfrm>
        </p:grpSpPr>
        <p:sp>
          <p:nvSpPr>
            <p:cNvPr id="41" name="object 41"/>
            <p:cNvSpPr/>
            <p:nvPr/>
          </p:nvSpPr>
          <p:spPr>
            <a:xfrm>
              <a:off x="838962" y="5287518"/>
              <a:ext cx="563880" cy="805180"/>
            </a:xfrm>
            <a:custGeom>
              <a:avLst/>
              <a:gdLst/>
              <a:ahLst/>
              <a:cxnLst/>
              <a:rect l="l" t="t" r="r" b="b"/>
              <a:pathLst>
                <a:path w="563880" h="805179">
                  <a:moveTo>
                    <a:pt x="563879" y="0"/>
                  </a:moveTo>
                  <a:lnTo>
                    <a:pt x="281939" y="281939"/>
                  </a:lnTo>
                  <a:lnTo>
                    <a:pt x="0" y="0"/>
                  </a:lnTo>
                  <a:lnTo>
                    <a:pt x="0" y="522731"/>
                  </a:lnTo>
                  <a:lnTo>
                    <a:pt x="281939" y="804671"/>
                  </a:lnTo>
                  <a:lnTo>
                    <a:pt x="563879" y="522731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8962" y="5287518"/>
              <a:ext cx="563880" cy="805180"/>
            </a:xfrm>
            <a:custGeom>
              <a:avLst/>
              <a:gdLst/>
              <a:ahLst/>
              <a:cxnLst/>
              <a:rect l="l" t="t" r="r" b="b"/>
              <a:pathLst>
                <a:path w="563880" h="805179">
                  <a:moveTo>
                    <a:pt x="563879" y="0"/>
                  </a:moveTo>
                  <a:lnTo>
                    <a:pt x="563879" y="522731"/>
                  </a:lnTo>
                  <a:lnTo>
                    <a:pt x="281939" y="804671"/>
                  </a:lnTo>
                  <a:lnTo>
                    <a:pt x="0" y="522731"/>
                  </a:lnTo>
                  <a:lnTo>
                    <a:pt x="0" y="0"/>
                  </a:lnTo>
                  <a:lnTo>
                    <a:pt x="281939" y="281939"/>
                  </a:lnTo>
                  <a:lnTo>
                    <a:pt x="563879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55319" y="553252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02841" y="5287517"/>
            <a:ext cx="6598920" cy="523240"/>
          </a:xfrm>
          <a:custGeom>
            <a:avLst/>
            <a:gdLst/>
            <a:ahLst/>
            <a:cxnLst/>
            <a:rect l="l" t="t" r="r" b="b"/>
            <a:pathLst>
              <a:path w="6598920" h="523239">
                <a:moveTo>
                  <a:pt x="6598920" y="87121"/>
                </a:moveTo>
                <a:lnTo>
                  <a:pt x="6598920" y="435609"/>
                </a:lnTo>
                <a:lnTo>
                  <a:pt x="6592075" y="469518"/>
                </a:lnTo>
                <a:lnTo>
                  <a:pt x="6573408" y="497211"/>
                </a:lnTo>
                <a:lnTo>
                  <a:pt x="6545716" y="515884"/>
                </a:lnTo>
                <a:lnTo>
                  <a:pt x="6511798" y="522731"/>
                </a:lnTo>
                <a:lnTo>
                  <a:pt x="0" y="522731"/>
                </a:lnTo>
                <a:lnTo>
                  <a:pt x="0" y="0"/>
                </a:lnTo>
                <a:lnTo>
                  <a:pt x="6511798" y="0"/>
                </a:lnTo>
                <a:lnTo>
                  <a:pt x="6545716" y="6844"/>
                </a:lnTo>
                <a:lnTo>
                  <a:pt x="6573408" y="25511"/>
                </a:lnTo>
                <a:lnTo>
                  <a:pt x="6592075" y="53203"/>
                </a:lnTo>
                <a:lnTo>
                  <a:pt x="6598920" y="87121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503044" y="5391708"/>
            <a:ext cx="5915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20" dirty="0">
                <a:latin typeface="Calibri"/>
                <a:cs typeface="Calibri"/>
              </a:rPr>
              <a:t>Finally,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ORDER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BY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15" dirty="0">
                <a:latin typeface="Calibri"/>
                <a:cs typeface="Calibri"/>
              </a:rPr>
              <a:t>statement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evaluated 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display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output.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459740" y="999490"/>
            <a:ext cx="700532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Server 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  <a:spcBef>
                <a:spcPts val="70"/>
              </a:spcBef>
            </a:pP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9136" y="80772"/>
            <a:ext cx="6236970" cy="691515"/>
            <a:chOff x="1169136" y="80772"/>
            <a:chExt cx="6236970" cy="6915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136" y="80772"/>
              <a:ext cx="6236360" cy="3539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426" y="520191"/>
              <a:ext cx="2172309" cy="25196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9740" y="999490"/>
            <a:ext cx="7778750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330" marR="5080" indent="-342265">
              <a:lnSpc>
                <a:spcPct val="103299"/>
              </a:lnSpc>
              <a:spcBef>
                <a:spcPts val="2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5944" y="1744916"/>
            <a:ext cx="589915" cy="831215"/>
            <a:chOff x="825944" y="1744916"/>
            <a:chExt cx="589915" cy="831215"/>
          </a:xfrm>
        </p:grpSpPr>
        <p:sp>
          <p:nvSpPr>
            <p:cNvPr id="12" name="object 12"/>
            <p:cNvSpPr/>
            <p:nvPr/>
          </p:nvSpPr>
          <p:spPr>
            <a:xfrm>
              <a:off x="838962" y="1757934"/>
              <a:ext cx="563880" cy="805180"/>
            </a:xfrm>
            <a:custGeom>
              <a:avLst/>
              <a:gdLst/>
              <a:ahLst/>
              <a:cxnLst/>
              <a:rect l="l" t="t" r="r" b="b"/>
              <a:pathLst>
                <a:path w="563880" h="805180">
                  <a:moveTo>
                    <a:pt x="563879" y="0"/>
                  </a:moveTo>
                  <a:lnTo>
                    <a:pt x="281939" y="281940"/>
                  </a:lnTo>
                  <a:lnTo>
                    <a:pt x="0" y="0"/>
                  </a:lnTo>
                  <a:lnTo>
                    <a:pt x="0" y="522731"/>
                  </a:lnTo>
                  <a:lnTo>
                    <a:pt x="281939" y="804672"/>
                  </a:lnTo>
                  <a:lnTo>
                    <a:pt x="563879" y="522731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962" y="1757934"/>
              <a:ext cx="563880" cy="805180"/>
            </a:xfrm>
            <a:custGeom>
              <a:avLst/>
              <a:gdLst/>
              <a:ahLst/>
              <a:cxnLst/>
              <a:rect l="l" t="t" r="r" b="b"/>
              <a:pathLst>
                <a:path w="563880" h="805180">
                  <a:moveTo>
                    <a:pt x="563879" y="0"/>
                  </a:moveTo>
                  <a:lnTo>
                    <a:pt x="563879" y="522731"/>
                  </a:lnTo>
                  <a:lnTo>
                    <a:pt x="281939" y="804672"/>
                  </a:lnTo>
                  <a:lnTo>
                    <a:pt x="0" y="522731"/>
                  </a:lnTo>
                  <a:lnTo>
                    <a:pt x="0" y="0"/>
                  </a:lnTo>
                  <a:lnTo>
                    <a:pt x="281939" y="281940"/>
                  </a:lnTo>
                  <a:lnTo>
                    <a:pt x="563879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48918" y="198343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02841" y="1757933"/>
            <a:ext cx="6598920" cy="524510"/>
          </a:xfrm>
          <a:custGeom>
            <a:avLst/>
            <a:gdLst/>
            <a:ahLst/>
            <a:cxnLst/>
            <a:rect l="l" t="t" r="r" b="b"/>
            <a:pathLst>
              <a:path w="6598920" h="524510">
                <a:moveTo>
                  <a:pt x="6598920" y="87375"/>
                </a:moveTo>
                <a:lnTo>
                  <a:pt x="6598920" y="436879"/>
                </a:lnTo>
                <a:lnTo>
                  <a:pt x="6592054" y="470892"/>
                </a:lnTo>
                <a:lnTo>
                  <a:pt x="6573329" y="498665"/>
                </a:lnTo>
                <a:lnTo>
                  <a:pt x="6545556" y="517390"/>
                </a:lnTo>
                <a:lnTo>
                  <a:pt x="6511544" y="524255"/>
                </a:lnTo>
                <a:lnTo>
                  <a:pt x="0" y="524255"/>
                </a:lnTo>
                <a:lnTo>
                  <a:pt x="0" y="0"/>
                </a:lnTo>
                <a:lnTo>
                  <a:pt x="6511544" y="0"/>
                </a:lnTo>
                <a:lnTo>
                  <a:pt x="6545556" y="6865"/>
                </a:lnTo>
                <a:lnTo>
                  <a:pt x="6573329" y="25590"/>
                </a:lnTo>
                <a:lnTo>
                  <a:pt x="6592054" y="53363"/>
                </a:lnTo>
                <a:lnTo>
                  <a:pt x="6598920" y="87375"/>
                </a:lnTo>
                <a:close/>
              </a:path>
            </a:pathLst>
          </a:custGeom>
          <a:ln w="25907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03044" y="1852929"/>
            <a:ext cx="6297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ourier New"/>
                <a:cs typeface="Courier New"/>
              </a:rPr>
              <a:t>SELECT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SalesPersonID,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YEAR(OrderDate)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AS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OrderYear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25944" y="2450528"/>
            <a:ext cx="589915" cy="831215"/>
            <a:chOff x="825944" y="2450528"/>
            <a:chExt cx="589915" cy="831215"/>
          </a:xfrm>
        </p:grpSpPr>
        <p:sp>
          <p:nvSpPr>
            <p:cNvPr id="18" name="object 18"/>
            <p:cNvSpPr/>
            <p:nvPr/>
          </p:nvSpPr>
          <p:spPr>
            <a:xfrm>
              <a:off x="838962" y="2463546"/>
              <a:ext cx="563880" cy="805180"/>
            </a:xfrm>
            <a:custGeom>
              <a:avLst/>
              <a:gdLst/>
              <a:ahLst/>
              <a:cxnLst/>
              <a:rect l="l" t="t" r="r" b="b"/>
              <a:pathLst>
                <a:path w="563880" h="805179">
                  <a:moveTo>
                    <a:pt x="563879" y="0"/>
                  </a:moveTo>
                  <a:lnTo>
                    <a:pt x="281939" y="281940"/>
                  </a:lnTo>
                  <a:lnTo>
                    <a:pt x="0" y="0"/>
                  </a:lnTo>
                  <a:lnTo>
                    <a:pt x="0" y="522731"/>
                  </a:lnTo>
                  <a:lnTo>
                    <a:pt x="281939" y="804672"/>
                  </a:lnTo>
                  <a:lnTo>
                    <a:pt x="563879" y="522731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5FB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8962" y="2463546"/>
              <a:ext cx="563880" cy="805180"/>
            </a:xfrm>
            <a:custGeom>
              <a:avLst/>
              <a:gdLst/>
              <a:ahLst/>
              <a:cxnLst/>
              <a:rect l="l" t="t" r="r" b="b"/>
              <a:pathLst>
                <a:path w="563880" h="805179">
                  <a:moveTo>
                    <a:pt x="563879" y="0"/>
                  </a:moveTo>
                  <a:lnTo>
                    <a:pt x="563879" y="522731"/>
                  </a:lnTo>
                  <a:lnTo>
                    <a:pt x="281939" y="804672"/>
                  </a:lnTo>
                  <a:lnTo>
                    <a:pt x="0" y="522731"/>
                  </a:lnTo>
                  <a:lnTo>
                    <a:pt x="0" y="0"/>
                  </a:lnTo>
                  <a:lnTo>
                    <a:pt x="281939" y="281940"/>
                  </a:lnTo>
                  <a:lnTo>
                    <a:pt x="563879" y="0"/>
                  </a:lnTo>
                  <a:close/>
                </a:path>
              </a:pathLst>
            </a:custGeom>
            <a:ln w="25908">
              <a:solidFill>
                <a:srgbClr val="5FB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48918" y="268998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02841" y="2463545"/>
            <a:ext cx="6598920" cy="524510"/>
          </a:xfrm>
          <a:custGeom>
            <a:avLst/>
            <a:gdLst/>
            <a:ahLst/>
            <a:cxnLst/>
            <a:rect l="l" t="t" r="r" b="b"/>
            <a:pathLst>
              <a:path w="6598920" h="524510">
                <a:moveTo>
                  <a:pt x="6598920" y="87375"/>
                </a:moveTo>
                <a:lnTo>
                  <a:pt x="6598920" y="436879"/>
                </a:lnTo>
                <a:lnTo>
                  <a:pt x="6592054" y="470892"/>
                </a:lnTo>
                <a:lnTo>
                  <a:pt x="6573329" y="498665"/>
                </a:lnTo>
                <a:lnTo>
                  <a:pt x="6545556" y="517390"/>
                </a:lnTo>
                <a:lnTo>
                  <a:pt x="6511544" y="524255"/>
                </a:lnTo>
                <a:lnTo>
                  <a:pt x="0" y="524255"/>
                </a:lnTo>
                <a:lnTo>
                  <a:pt x="0" y="0"/>
                </a:lnTo>
                <a:lnTo>
                  <a:pt x="6511544" y="0"/>
                </a:lnTo>
                <a:lnTo>
                  <a:pt x="6545556" y="6865"/>
                </a:lnTo>
                <a:lnTo>
                  <a:pt x="6573329" y="25590"/>
                </a:lnTo>
                <a:lnTo>
                  <a:pt x="6592054" y="53363"/>
                </a:lnTo>
                <a:lnTo>
                  <a:pt x="6598920" y="87375"/>
                </a:lnTo>
                <a:close/>
              </a:path>
            </a:pathLst>
          </a:custGeom>
          <a:ln w="25907">
            <a:solidFill>
              <a:srgbClr val="5FB6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03044" y="2558923"/>
            <a:ext cx="2758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ourier New"/>
                <a:cs typeface="Courier New"/>
              </a:rPr>
              <a:t>FROM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SalesOrderHeader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5944" y="3156140"/>
            <a:ext cx="589915" cy="832485"/>
            <a:chOff x="825944" y="3156140"/>
            <a:chExt cx="589915" cy="832485"/>
          </a:xfrm>
        </p:grpSpPr>
        <p:sp>
          <p:nvSpPr>
            <p:cNvPr id="24" name="object 24"/>
            <p:cNvSpPr/>
            <p:nvPr/>
          </p:nvSpPr>
          <p:spPr>
            <a:xfrm>
              <a:off x="838962" y="3169157"/>
              <a:ext cx="563880" cy="806450"/>
            </a:xfrm>
            <a:custGeom>
              <a:avLst/>
              <a:gdLst/>
              <a:ahLst/>
              <a:cxnLst/>
              <a:rect l="l" t="t" r="r" b="b"/>
              <a:pathLst>
                <a:path w="563880" h="806450">
                  <a:moveTo>
                    <a:pt x="563879" y="0"/>
                  </a:moveTo>
                  <a:lnTo>
                    <a:pt x="281939" y="28194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281939" y="806196"/>
                  </a:lnTo>
                  <a:lnTo>
                    <a:pt x="563879" y="524256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5DB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8962" y="3169157"/>
              <a:ext cx="563880" cy="806450"/>
            </a:xfrm>
            <a:custGeom>
              <a:avLst/>
              <a:gdLst/>
              <a:ahLst/>
              <a:cxnLst/>
              <a:rect l="l" t="t" r="r" b="b"/>
              <a:pathLst>
                <a:path w="563880" h="806450">
                  <a:moveTo>
                    <a:pt x="563879" y="0"/>
                  </a:moveTo>
                  <a:lnTo>
                    <a:pt x="563879" y="524256"/>
                  </a:lnTo>
                  <a:lnTo>
                    <a:pt x="281939" y="806196"/>
                  </a:lnTo>
                  <a:lnTo>
                    <a:pt x="0" y="524256"/>
                  </a:lnTo>
                  <a:lnTo>
                    <a:pt x="0" y="0"/>
                  </a:lnTo>
                  <a:lnTo>
                    <a:pt x="281939" y="281940"/>
                  </a:lnTo>
                  <a:lnTo>
                    <a:pt x="563879" y="0"/>
                  </a:lnTo>
                  <a:close/>
                </a:path>
              </a:pathLst>
            </a:custGeom>
            <a:ln w="25908">
              <a:solidFill>
                <a:srgbClr val="5DB0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48918" y="339585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02841" y="3169157"/>
            <a:ext cx="6598920" cy="524510"/>
          </a:xfrm>
          <a:custGeom>
            <a:avLst/>
            <a:gdLst/>
            <a:ahLst/>
            <a:cxnLst/>
            <a:rect l="l" t="t" r="r" b="b"/>
            <a:pathLst>
              <a:path w="6598920" h="524510">
                <a:moveTo>
                  <a:pt x="6598920" y="87375"/>
                </a:moveTo>
                <a:lnTo>
                  <a:pt x="6598920" y="436879"/>
                </a:lnTo>
                <a:lnTo>
                  <a:pt x="6592054" y="470892"/>
                </a:lnTo>
                <a:lnTo>
                  <a:pt x="6573329" y="498665"/>
                </a:lnTo>
                <a:lnTo>
                  <a:pt x="6545556" y="517390"/>
                </a:lnTo>
                <a:lnTo>
                  <a:pt x="6511544" y="524255"/>
                </a:lnTo>
                <a:lnTo>
                  <a:pt x="0" y="524255"/>
                </a:lnTo>
                <a:lnTo>
                  <a:pt x="0" y="0"/>
                </a:lnTo>
                <a:lnTo>
                  <a:pt x="6511544" y="0"/>
                </a:lnTo>
                <a:lnTo>
                  <a:pt x="6545556" y="6865"/>
                </a:lnTo>
                <a:lnTo>
                  <a:pt x="6573329" y="25590"/>
                </a:lnTo>
                <a:lnTo>
                  <a:pt x="6592054" y="53363"/>
                </a:lnTo>
                <a:lnTo>
                  <a:pt x="6598920" y="87375"/>
                </a:lnTo>
                <a:close/>
              </a:path>
            </a:pathLst>
          </a:custGeom>
          <a:ln w="25907">
            <a:solidFill>
              <a:srgbClr val="5DB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03044" y="3264789"/>
            <a:ext cx="3124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ourier New"/>
                <a:cs typeface="Courier New"/>
              </a:rPr>
              <a:t>WHERE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CustomerID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30084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5944" y="3861752"/>
            <a:ext cx="589915" cy="832485"/>
            <a:chOff x="825944" y="3861752"/>
            <a:chExt cx="589915" cy="832485"/>
          </a:xfrm>
        </p:grpSpPr>
        <p:sp>
          <p:nvSpPr>
            <p:cNvPr id="30" name="object 30"/>
            <p:cNvSpPr/>
            <p:nvPr/>
          </p:nvSpPr>
          <p:spPr>
            <a:xfrm>
              <a:off x="838962" y="3874770"/>
              <a:ext cx="563880" cy="806450"/>
            </a:xfrm>
            <a:custGeom>
              <a:avLst/>
              <a:gdLst/>
              <a:ahLst/>
              <a:cxnLst/>
              <a:rect l="l" t="t" r="r" b="b"/>
              <a:pathLst>
                <a:path w="563880" h="806450">
                  <a:moveTo>
                    <a:pt x="563879" y="0"/>
                  </a:moveTo>
                  <a:lnTo>
                    <a:pt x="281939" y="281939"/>
                  </a:lnTo>
                  <a:lnTo>
                    <a:pt x="0" y="0"/>
                  </a:lnTo>
                  <a:lnTo>
                    <a:pt x="0" y="524255"/>
                  </a:lnTo>
                  <a:lnTo>
                    <a:pt x="281939" y="806195"/>
                  </a:lnTo>
                  <a:lnTo>
                    <a:pt x="563879" y="524255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5F9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8962" y="3874770"/>
              <a:ext cx="563880" cy="806450"/>
            </a:xfrm>
            <a:custGeom>
              <a:avLst/>
              <a:gdLst/>
              <a:ahLst/>
              <a:cxnLst/>
              <a:rect l="l" t="t" r="r" b="b"/>
              <a:pathLst>
                <a:path w="563880" h="806450">
                  <a:moveTo>
                    <a:pt x="563879" y="0"/>
                  </a:moveTo>
                  <a:lnTo>
                    <a:pt x="563879" y="524255"/>
                  </a:lnTo>
                  <a:lnTo>
                    <a:pt x="281939" y="806195"/>
                  </a:lnTo>
                  <a:lnTo>
                    <a:pt x="0" y="524255"/>
                  </a:lnTo>
                  <a:lnTo>
                    <a:pt x="0" y="0"/>
                  </a:lnTo>
                  <a:lnTo>
                    <a:pt x="281939" y="281939"/>
                  </a:lnTo>
                  <a:lnTo>
                    <a:pt x="563879" y="0"/>
                  </a:lnTo>
                  <a:close/>
                </a:path>
              </a:pathLst>
            </a:custGeom>
            <a:ln w="25908">
              <a:solidFill>
                <a:srgbClr val="5F9D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50747" y="4125214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02841" y="3874770"/>
            <a:ext cx="6598920" cy="524510"/>
          </a:xfrm>
          <a:custGeom>
            <a:avLst/>
            <a:gdLst/>
            <a:ahLst/>
            <a:cxnLst/>
            <a:rect l="l" t="t" r="r" b="b"/>
            <a:pathLst>
              <a:path w="6598920" h="524510">
                <a:moveTo>
                  <a:pt x="6598920" y="87375"/>
                </a:moveTo>
                <a:lnTo>
                  <a:pt x="6598920" y="436879"/>
                </a:lnTo>
                <a:lnTo>
                  <a:pt x="6592054" y="470892"/>
                </a:lnTo>
                <a:lnTo>
                  <a:pt x="6573329" y="498665"/>
                </a:lnTo>
                <a:lnTo>
                  <a:pt x="6545556" y="517390"/>
                </a:lnTo>
                <a:lnTo>
                  <a:pt x="6511544" y="524255"/>
                </a:lnTo>
                <a:lnTo>
                  <a:pt x="0" y="524255"/>
                </a:lnTo>
                <a:lnTo>
                  <a:pt x="0" y="0"/>
                </a:lnTo>
                <a:lnTo>
                  <a:pt x="6511544" y="0"/>
                </a:lnTo>
                <a:lnTo>
                  <a:pt x="6545556" y="6865"/>
                </a:lnTo>
                <a:lnTo>
                  <a:pt x="6573329" y="25590"/>
                </a:lnTo>
                <a:lnTo>
                  <a:pt x="6592054" y="53363"/>
                </a:lnTo>
                <a:lnTo>
                  <a:pt x="6598920" y="87375"/>
                </a:lnTo>
                <a:close/>
              </a:path>
            </a:pathLst>
          </a:custGeom>
          <a:ln w="25907">
            <a:solidFill>
              <a:srgbClr val="5F9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03044" y="3970782"/>
            <a:ext cx="4953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ourier New"/>
                <a:cs typeface="Courier New"/>
              </a:rPr>
              <a:t>GROUP BY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SalesPersonID, YEAR(OrderDate)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25944" y="4568888"/>
            <a:ext cx="589915" cy="831215"/>
            <a:chOff x="825944" y="4568888"/>
            <a:chExt cx="589915" cy="831215"/>
          </a:xfrm>
        </p:grpSpPr>
        <p:sp>
          <p:nvSpPr>
            <p:cNvPr id="36" name="object 36"/>
            <p:cNvSpPr/>
            <p:nvPr/>
          </p:nvSpPr>
          <p:spPr>
            <a:xfrm>
              <a:off x="838962" y="4581906"/>
              <a:ext cx="563880" cy="805180"/>
            </a:xfrm>
            <a:custGeom>
              <a:avLst/>
              <a:gdLst/>
              <a:ahLst/>
              <a:cxnLst/>
              <a:rect l="l" t="t" r="r" b="b"/>
              <a:pathLst>
                <a:path w="563880" h="805179">
                  <a:moveTo>
                    <a:pt x="563879" y="0"/>
                  </a:moveTo>
                  <a:lnTo>
                    <a:pt x="281939" y="281940"/>
                  </a:lnTo>
                  <a:lnTo>
                    <a:pt x="0" y="0"/>
                  </a:lnTo>
                  <a:lnTo>
                    <a:pt x="0" y="522732"/>
                  </a:lnTo>
                  <a:lnTo>
                    <a:pt x="281939" y="804672"/>
                  </a:lnTo>
                  <a:lnTo>
                    <a:pt x="563879" y="522732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616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8962" y="4581906"/>
              <a:ext cx="563880" cy="805180"/>
            </a:xfrm>
            <a:custGeom>
              <a:avLst/>
              <a:gdLst/>
              <a:ahLst/>
              <a:cxnLst/>
              <a:rect l="l" t="t" r="r" b="b"/>
              <a:pathLst>
                <a:path w="563880" h="805179">
                  <a:moveTo>
                    <a:pt x="563879" y="0"/>
                  </a:moveTo>
                  <a:lnTo>
                    <a:pt x="563879" y="522732"/>
                  </a:lnTo>
                  <a:lnTo>
                    <a:pt x="281939" y="804672"/>
                  </a:lnTo>
                  <a:lnTo>
                    <a:pt x="0" y="522732"/>
                  </a:lnTo>
                  <a:lnTo>
                    <a:pt x="0" y="0"/>
                  </a:lnTo>
                  <a:lnTo>
                    <a:pt x="281939" y="281940"/>
                  </a:lnTo>
                  <a:lnTo>
                    <a:pt x="563879" y="0"/>
                  </a:lnTo>
                  <a:close/>
                </a:path>
              </a:pathLst>
            </a:custGeom>
            <a:ln w="25908">
              <a:solidFill>
                <a:srgbClr val="616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61719" y="4843398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02841" y="4581905"/>
            <a:ext cx="6598920" cy="523240"/>
          </a:xfrm>
          <a:custGeom>
            <a:avLst/>
            <a:gdLst/>
            <a:ahLst/>
            <a:cxnLst/>
            <a:rect l="l" t="t" r="r" b="b"/>
            <a:pathLst>
              <a:path w="6598920" h="523239">
                <a:moveTo>
                  <a:pt x="6598920" y="87122"/>
                </a:moveTo>
                <a:lnTo>
                  <a:pt x="6598920" y="435610"/>
                </a:lnTo>
                <a:lnTo>
                  <a:pt x="6592075" y="469528"/>
                </a:lnTo>
                <a:lnTo>
                  <a:pt x="6573408" y="497220"/>
                </a:lnTo>
                <a:lnTo>
                  <a:pt x="6545716" y="515887"/>
                </a:lnTo>
                <a:lnTo>
                  <a:pt x="6511798" y="522732"/>
                </a:lnTo>
                <a:lnTo>
                  <a:pt x="0" y="522732"/>
                </a:lnTo>
                <a:lnTo>
                  <a:pt x="0" y="0"/>
                </a:lnTo>
                <a:lnTo>
                  <a:pt x="6511798" y="0"/>
                </a:lnTo>
                <a:lnTo>
                  <a:pt x="6545716" y="6844"/>
                </a:lnTo>
                <a:lnTo>
                  <a:pt x="6573408" y="25511"/>
                </a:lnTo>
                <a:lnTo>
                  <a:pt x="6592075" y="53203"/>
                </a:lnTo>
                <a:lnTo>
                  <a:pt x="6598920" y="87122"/>
                </a:lnTo>
                <a:close/>
              </a:path>
            </a:pathLst>
          </a:custGeom>
          <a:ln w="25908">
            <a:solidFill>
              <a:srgbClr val="616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03044" y="4676647"/>
            <a:ext cx="2513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ourier New"/>
                <a:cs typeface="Courier New"/>
              </a:rPr>
              <a:t>HAVING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COUNT(*)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&gt;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25944" y="5274500"/>
            <a:ext cx="589915" cy="831215"/>
            <a:chOff x="825944" y="5274500"/>
            <a:chExt cx="589915" cy="831215"/>
          </a:xfrm>
        </p:grpSpPr>
        <p:sp>
          <p:nvSpPr>
            <p:cNvPr id="42" name="object 42"/>
            <p:cNvSpPr/>
            <p:nvPr/>
          </p:nvSpPr>
          <p:spPr>
            <a:xfrm>
              <a:off x="838962" y="5287518"/>
              <a:ext cx="563880" cy="805180"/>
            </a:xfrm>
            <a:custGeom>
              <a:avLst/>
              <a:gdLst/>
              <a:ahLst/>
              <a:cxnLst/>
              <a:rect l="l" t="t" r="r" b="b"/>
              <a:pathLst>
                <a:path w="563880" h="805179">
                  <a:moveTo>
                    <a:pt x="563879" y="0"/>
                  </a:moveTo>
                  <a:lnTo>
                    <a:pt x="281939" y="281939"/>
                  </a:lnTo>
                  <a:lnTo>
                    <a:pt x="0" y="0"/>
                  </a:lnTo>
                  <a:lnTo>
                    <a:pt x="0" y="522731"/>
                  </a:lnTo>
                  <a:lnTo>
                    <a:pt x="281939" y="804671"/>
                  </a:lnTo>
                  <a:lnTo>
                    <a:pt x="563879" y="522731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38962" y="5287518"/>
              <a:ext cx="563880" cy="805180"/>
            </a:xfrm>
            <a:custGeom>
              <a:avLst/>
              <a:gdLst/>
              <a:ahLst/>
              <a:cxnLst/>
              <a:rect l="l" t="t" r="r" b="b"/>
              <a:pathLst>
                <a:path w="563880" h="805179">
                  <a:moveTo>
                    <a:pt x="563879" y="0"/>
                  </a:moveTo>
                  <a:lnTo>
                    <a:pt x="563879" y="522731"/>
                  </a:lnTo>
                  <a:lnTo>
                    <a:pt x="281939" y="804671"/>
                  </a:lnTo>
                  <a:lnTo>
                    <a:pt x="0" y="522731"/>
                  </a:lnTo>
                  <a:lnTo>
                    <a:pt x="0" y="0"/>
                  </a:lnTo>
                  <a:lnTo>
                    <a:pt x="281939" y="281939"/>
                  </a:lnTo>
                  <a:lnTo>
                    <a:pt x="563879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055319" y="553252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402841" y="5287517"/>
            <a:ext cx="6598920" cy="523240"/>
          </a:xfrm>
          <a:custGeom>
            <a:avLst/>
            <a:gdLst/>
            <a:ahLst/>
            <a:cxnLst/>
            <a:rect l="l" t="t" r="r" b="b"/>
            <a:pathLst>
              <a:path w="6598920" h="523239">
                <a:moveTo>
                  <a:pt x="6598920" y="87121"/>
                </a:moveTo>
                <a:lnTo>
                  <a:pt x="6598920" y="435609"/>
                </a:lnTo>
                <a:lnTo>
                  <a:pt x="6592075" y="469518"/>
                </a:lnTo>
                <a:lnTo>
                  <a:pt x="6573408" y="497211"/>
                </a:lnTo>
                <a:lnTo>
                  <a:pt x="6545716" y="515884"/>
                </a:lnTo>
                <a:lnTo>
                  <a:pt x="6511798" y="522731"/>
                </a:lnTo>
                <a:lnTo>
                  <a:pt x="0" y="522731"/>
                </a:lnTo>
                <a:lnTo>
                  <a:pt x="0" y="0"/>
                </a:lnTo>
                <a:lnTo>
                  <a:pt x="6511798" y="0"/>
                </a:lnTo>
                <a:lnTo>
                  <a:pt x="6545716" y="6844"/>
                </a:lnTo>
                <a:lnTo>
                  <a:pt x="6573408" y="25511"/>
                </a:lnTo>
                <a:lnTo>
                  <a:pt x="6592075" y="53203"/>
                </a:lnTo>
                <a:lnTo>
                  <a:pt x="6598920" y="87121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503044" y="5382259"/>
            <a:ext cx="4344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ourier New"/>
                <a:cs typeface="Courier New"/>
              </a:rPr>
              <a:t>ORDER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BY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SalesPersonID,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OrderYear;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9136" y="80772"/>
            <a:ext cx="6236970" cy="691515"/>
            <a:chOff x="1169136" y="80772"/>
            <a:chExt cx="6236970" cy="6915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136" y="80772"/>
              <a:ext cx="6236360" cy="3539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426" y="520191"/>
              <a:ext cx="2172309" cy="25196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9740" y="999490"/>
            <a:ext cx="596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figu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dirty="0">
                <a:latin typeface="Calibri"/>
                <a:cs typeface="Calibri"/>
              </a:rPr>
              <a:t>s the 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ul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6400" y="1676400"/>
            <a:ext cx="6192011" cy="27432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6426" y="306831"/>
              <a:ext cx="1555216" cy="33985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8276590" cy="635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Tahoma"/>
              <a:cs typeface="Tahoma"/>
            </a:endParaRPr>
          </a:p>
          <a:p>
            <a:pPr marL="429895" marR="20955" indent="-341630">
              <a:lnSpc>
                <a:spcPct val="70000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spc="-15" dirty="0">
                <a:latin typeface="Calibri"/>
                <a:cs typeface="Calibri"/>
              </a:rPr>
              <a:t>Transact-SQL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powerful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 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offers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types, </a:t>
            </a:r>
            <a:r>
              <a:rPr sz="1800" spc="-10" dirty="0">
                <a:latin typeface="Calibri"/>
                <a:cs typeface="Calibri"/>
              </a:rPr>
              <a:t>temporary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extended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procedures.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●"/>
            </a:pPr>
            <a:endParaRPr sz="1800" dirty="0">
              <a:latin typeface="Calibri"/>
              <a:cs typeface="Calibri"/>
            </a:endParaRPr>
          </a:p>
          <a:p>
            <a:pPr marL="429895" marR="5080" indent="-341630">
              <a:lnSpc>
                <a:spcPct val="70000"/>
              </a:lnSpc>
              <a:spcBef>
                <a:spcPts val="1480"/>
              </a:spcBef>
              <a:buChar char="●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supports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Transact-SQL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namely,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DDL,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DML,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DCL.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Char char="●"/>
            </a:pPr>
            <a:endParaRPr sz="2450" dirty="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type is 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an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●"/>
            </a:pPr>
            <a:endParaRPr sz="1800" dirty="0">
              <a:latin typeface="Calibri"/>
              <a:cs typeface="Calibri"/>
            </a:endParaRPr>
          </a:p>
          <a:p>
            <a:pPr marL="429895" marR="477520" indent="-341630">
              <a:lnSpc>
                <a:spcPct val="70000"/>
              </a:lnSpc>
              <a:spcBef>
                <a:spcPts val="1475"/>
              </a:spcBef>
              <a:buChar char="●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Transact-SQL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 includes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predicates,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variables, </a:t>
            </a:r>
            <a:r>
              <a:rPr sz="1800" spc="-10" dirty="0">
                <a:latin typeface="Calibri"/>
                <a:cs typeface="Calibri"/>
              </a:rPr>
              <a:t>expressions,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control-of-flow,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errors,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transactions,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comments,</a:t>
            </a:r>
            <a:r>
              <a:rPr sz="1800" dirty="0">
                <a:latin typeface="Calibri"/>
                <a:cs typeface="Calibri"/>
              </a:rPr>
              <a:t> 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batch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separators.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●"/>
            </a:pPr>
            <a:endParaRPr sz="1800" dirty="0">
              <a:latin typeface="Calibri"/>
              <a:cs typeface="Calibri"/>
            </a:endParaRPr>
          </a:p>
          <a:p>
            <a:pPr marL="429895" marR="298450" indent="-341630">
              <a:lnSpc>
                <a:spcPct val="70000"/>
              </a:lnSpc>
              <a:spcBef>
                <a:spcPts val="1480"/>
              </a:spcBef>
              <a:buChar char="●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Sets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Predicate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two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mathematical fundamentals 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used 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●"/>
            </a:pPr>
            <a:endParaRPr sz="2450" dirty="0">
              <a:latin typeface="Calibri"/>
              <a:cs typeface="Calibri"/>
            </a:endParaRPr>
          </a:p>
          <a:p>
            <a:pPr marL="429895" indent="-341630">
              <a:lnSpc>
                <a:spcPts val="1835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Set theory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mathematical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</a:p>
          <a:p>
            <a:pPr marL="429895">
              <a:lnSpc>
                <a:spcPts val="1835"/>
              </a:lnSpc>
            </a:pPr>
            <a:r>
              <a:rPr sz="1800" spc="-5" dirty="0">
                <a:latin typeface="Calibri"/>
                <a:cs typeface="Calibri"/>
              </a:rPr>
              <a:t>set 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distinct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considered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whole.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429895" marR="23495" indent="-341630">
              <a:lnSpc>
                <a:spcPct val="69400"/>
              </a:lnSpc>
              <a:spcBef>
                <a:spcPts val="1490"/>
              </a:spcBef>
              <a:buChar char="●"/>
              <a:tabLst>
                <a:tab pos="429895" algn="l"/>
                <a:tab pos="430530" algn="l"/>
              </a:tabLst>
            </a:pPr>
            <a:r>
              <a:rPr sz="1800" spc="-15" dirty="0">
                <a:latin typeface="Calibri"/>
                <a:cs typeface="Calibri"/>
              </a:rPr>
              <a:t>Predicate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mathematical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framework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result.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306831"/>
            <a:ext cx="2785351" cy="3119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260094"/>
            <a:ext cx="7801609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Transact-SQL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powerful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language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offering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types,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temporary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objects,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extended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procedures.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3195827"/>
            <a:ext cx="8161020" cy="8473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2205227"/>
            <a:ext cx="8161020" cy="771525"/>
            <a:chOff x="376427" y="22052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22052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2211323"/>
              <a:ext cx="8020811" cy="7650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3318128"/>
            <a:ext cx="740854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Transact-SQL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2012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improved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performance,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functionality,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enhanced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features.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427" y="4264152"/>
            <a:ext cx="8161020" cy="769620"/>
            <a:chOff x="376427" y="4264152"/>
            <a:chExt cx="8161020" cy="76962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4264152"/>
              <a:ext cx="8161020" cy="7696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4268724"/>
              <a:ext cx="8020811" cy="765048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306831"/>
            <a:ext cx="2785351" cy="3119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135126"/>
            <a:ext cx="7744459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just">
              <a:lnSpc>
                <a:spcPts val="1939"/>
              </a:lnSpc>
              <a:spcBef>
                <a:spcPts val="34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Following code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snippet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shows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Transact-SQL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statement,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 which is used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retrieve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records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employees with '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Design Engineer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'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the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JobTitle </a:t>
            </a:r>
            <a:r>
              <a:rPr sz="1800" spc="-10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Employee</a:t>
            </a:r>
            <a:r>
              <a:rPr sz="1800" spc="-7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3027934"/>
            <a:ext cx="596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figu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dirty="0">
                <a:latin typeface="Calibri"/>
                <a:cs typeface="Calibri"/>
              </a:rPr>
              <a:t>s the 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ul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24200" y="3505200"/>
            <a:ext cx="2971800" cy="17693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59740" y="5428894"/>
            <a:ext cx="78105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5" dirty="0">
                <a:latin typeface="Calibri"/>
                <a:cs typeface="Calibri"/>
              </a:rPr>
              <a:t>Transact-SQL</a:t>
            </a:r>
            <a:r>
              <a:rPr sz="1800" spc="-5" dirty="0">
                <a:latin typeface="Calibri"/>
                <a:cs typeface="Calibri"/>
              </a:rPr>
              <a:t> includes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syntax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influence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statements.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 include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types, </a:t>
            </a:r>
            <a:r>
              <a:rPr sz="1800" spc="-10" dirty="0">
                <a:latin typeface="Calibri"/>
                <a:cs typeface="Calibri"/>
              </a:rPr>
              <a:t>predicates,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expressions,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control-of-flow,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comments,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batch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separators.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457200" y="2119883"/>
            <a:ext cx="8001000" cy="77597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0"/>
              </a:lnSpc>
            </a:pPr>
            <a:r>
              <a:rPr sz="1400" spc="-5" dirty="0">
                <a:latin typeface="Courier New"/>
                <a:cs typeface="Courier New"/>
              </a:rPr>
              <a:t>SELECT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LoginID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FROM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Employee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WHERE</a:t>
            </a:r>
            <a:r>
              <a:rPr sz="1400" spc="-10" dirty="0">
                <a:latin typeface="Courier New"/>
                <a:cs typeface="Courier New"/>
              </a:rPr>
              <a:t> JobTitle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'Design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Engineer'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3243"/>
            <a:ext cx="5351043" cy="3548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136650"/>
            <a:ext cx="757174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DDL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define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database,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including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layouts,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definitions,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columns,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locations,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storage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strategy.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3043427"/>
            <a:ext cx="8161020" cy="8473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2129027"/>
            <a:ext cx="8161020" cy="771525"/>
            <a:chOff x="376427" y="21290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21290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2135123"/>
              <a:ext cx="8020811" cy="7650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3164204"/>
            <a:ext cx="779018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t, the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ual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ALTE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DRO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800" spc="-6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(suc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ALTER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DROP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427" y="4035552"/>
            <a:ext cx="8161020" cy="617220"/>
            <a:chOff x="376427" y="4035552"/>
            <a:chExt cx="8161020" cy="61722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427" y="4035552"/>
              <a:ext cx="8161020" cy="6172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151" y="4040124"/>
              <a:ext cx="8020811" cy="612648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511808" y="4864608"/>
            <a:ext cx="1626235" cy="788035"/>
            <a:chOff x="1511808" y="4864608"/>
            <a:chExt cx="1626235" cy="788035"/>
          </a:xfrm>
        </p:grpSpPr>
        <p:sp>
          <p:nvSpPr>
            <p:cNvPr id="19" name="object 19"/>
            <p:cNvSpPr/>
            <p:nvPr/>
          </p:nvSpPr>
          <p:spPr>
            <a:xfrm>
              <a:off x="1524762" y="4877562"/>
              <a:ext cx="1600200" cy="95250"/>
            </a:xfrm>
            <a:custGeom>
              <a:avLst/>
              <a:gdLst/>
              <a:ahLst/>
              <a:cxnLst/>
              <a:rect l="l" t="t" r="r" b="b"/>
              <a:pathLst>
                <a:path w="1600200" h="95250">
                  <a:moveTo>
                    <a:pt x="1600200" y="0"/>
                  </a:moveTo>
                  <a:lnTo>
                    <a:pt x="0" y="0"/>
                  </a:lnTo>
                  <a:lnTo>
                    <a:pt x="95250" y="95250"/>
                  </a:lnTo>
                  <a:lnTo>
                    <a:pt x="1504950" y="9525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AA5E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24762" y="5544312"/>
              <a:ext cx="1600200" cy="95250"/>
            </a:xfrm>
            <a:custGeom>
              <a:avLst/>
              <a:gdLst/>
              <a:ahLst/>
              <a:cxnLst/>
              <a:rect l="l" t="t" r="r" b="b"/>
              <a:pathLst>
                <a:path w="1600200" h="95250">
                  <a:moveTo>
                    <a:pt x="1504950" y="0"/>
                  </a:moveTo>
                  <a:lnTo>
                    <a:pt x="95250" y="0"/>
                  </a:lnTo>
                  <a:lnTo>
                    <a:pt x="0" y="95250"/>
                  </a:lnTo>
                  <a:lnTo>
                    <a:pt x="1600200" y="95250"/>
                  </a:lnTo>
                  <a:lnTo>
                    <a:pt x="1504950" y="0"/>
                  </a:lnTo>
                  <a:close/>
                </a:path>
              </a:pathLst>
            </a:custGeom>
            <a:solidFill>
              <a:srgbClr val="782C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24762" y="4877562"/>
              <a:ext cx="95250" cy="762000"/>
            </a:xfrm>
            <a:custGeom>
              <a:avLst/>
              <a:gdLst/>
              <a:ahLst/>
              <a:cxnLst/>
              <a:rect l="l" t="t" r="r" b="b"/>
              <a:pathLst>
                <a:path w="95250" h="762000">
                  <a:moveTo>
                    <a:pt x="0" y="0"/>
                  </a:moveTo>
                  <a:lnTo>
                    <a:pt x="0" y="762000"/>
                  </a:lnTo>
                  <a:lnTo>
                    <a:pt x="95250" y="666750"/>
                  </a:lnTo>
                  <a:lnTo>
                    <a:pt x="952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8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9711" y="4877562"/>
              <a:ext cx="95250" cy="762000"/>
            </a:xfrm>
            <a:custGeom>
              <a:avLst/>
              <a:gdLst/>
              <a:ahLst/>
              <a:cxnLst/>
              <a:rect l="l" t="t" r="r" b="b"/>
              <a:pathLst>
                <a:path w="95250" h="762000">
                  <a:moveTo>
                    <a:pt x="95250" y="0"/>
                  </a:moveTo>
                  <a:lnTo>
                    <a:pt x="0" y="95250"/>
                  </a:lnTo>
                  <a:lnTo>
                    <a:pt x="0" y="666750"/>
                  </a:lnTo>
                  <a:lnTo>
                    <a:pt x="95250" y="76200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582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24762" y="4877562"/>
              <a:ext cx="1600200" cy="762000"/>
            </a:xfrm>
            <a:custGeom>
              <a:avLst/>
              <a:gdLst/>
              <a:ahLst/>
              <a:cxnLst/>
              <a:rect l="l" t="t" r="r" b="b"/>
              <a:pathLst>
                <a:path w="1600200" h="762000">
                  <a:moveTo>
                    <a:pt x="0" y="0"/>
                  </a:moveTo>
                  <a:lnTo>
                    <a:pt x="1600200" y="0"/>
                  </a:lnTo>
                  <a:lnTo>
                    <a:pt x="16002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  <a:path w="1600200" h="762000">
                  <a:moveTo>
                    <a:pt x="0" y="0"/>
                  </a:moveTo>
                  <a:lnTo>
                    <a:pt x="95250" y="95250"/>
                  </a:lnTo>
                </a:path>
                <a:path w="1600200" h="762000">
                  <a:moveTo>
                    <a:pt x="0" y="762000"/>
                  </a:moveTo>
                  <a:lnTo>
                    <a:pt x="95250" y="666750"/>
                  </a:lnTo>
                </a:path>
                <a:path w="1600200" h="762000">
                  <a:moveTo>
                    <a:pt x="1600200" y="0"/>
                  </a:moveTo>
                  <a:lnTo>
                    <a:pt x="1504950" y="95250"/>
                  </a:lnTo>
                </a:path>
                <a:path w="1600200" h="762000">
                  <a:moveTo>
                    <a:pt x="1600200" y="762000"/>
                  </a:moveTo>
                  <a:lnTo>
                    <a:pt x="1504950" y="666750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620011" y="4972811"/>
            <a:ext cx="1409700" cy="571500"/>
          </a:xfrm>
          <a:prstGeom prst="rect">
            <a:avLst/>
          </a:prstGeom>
          <a:solidFill>
            <a:srgbClr val="943735"/>
          </a:solidFill>
          <a:ln w="25908">
            <a:solidFill>
              <a:srgbClr val="385D89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ts val="1430"/>
              </a:lnSpc>
              <a:spcBef>
                <a:spcPts val="530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endParaRPr sz="1400">
              <a:latin typeface="Courier New"/>
              <a:cs typeface="Courier New"/>
            </a:endParaRPr>
          </a:p>
          <a:p>
            <a:pPr marL="1270" algn="ctr">
              <a:lnSpc>
                <a:spcPts val="1430"/>
              </a:lnSpc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object_name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16808" y="4864608"/>
            <a:ext cx="1626235" cy="788035"/>
            <a:chOff x="3416808" y="4864608"/>
            <a:chExt cx="1626235" cy="788035"/>
          </a:xfrm>
        </p:grpSpPr>
        <p:sp>
          <p:nvSpPr>
            <p:cNvPr id="26" name="object 26"/>
            <p:cNvSpPr/>
            <p:nvPr/>
          </p:nvSpPr>
          <p:spPr>
            <a:xfrm>
              <a:off x="3429762" y="4877562"/>
              <a:ext cx="1600200" cy="95250"/>
            </a:xfrm>
            <a:custGeom>
              <a:avLst/>
              <a:gdLst/>
              <a:ahLst/>
              <a:cxnLst/>
              <a:rect l="l" t="t" r="r" b="b"/>
              <a:pathLst>
                <a:path w="1600200" h="95250">
                  <a:moveTo>
                    <a:pt x="1600200" y="0"/>
                  </a:moveTo>
                  <a:lnTo>
                    <a:pt x="0" y="0"/>
                  </a:lnTo>
                  <a:lnTo>
                    <a:pt x="95250" y="95250"/>
                  </a:lnTo>
                  <a:lnTo>
                    <a:pt x="1504950" y="9525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589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9762" y="5544312"/>
              <a:ext cx="1600200" cy="95250"/>
            </a:xfrm>
            <a:custGeom>
              <a:avLst/>
              <a:gdLst/>
              <a:ahLst/>
              <a:cxnLst/>
              <a:rect l="l" t="t" r="r" b="b"/>
              <a:pathLst>
                <a:path w="1600200" h="95250">
                  <a:moveTo>
                    <a:pt x="1504950" y="0"/>
                  </a:moveTo>
                  <a:lnTo>
                    <a:pt x="95250" y="0"/>
                  </a:lnTo>
                  <a:lnTo>
                    <a:pt x="0" y="95250"/>
                  </a:lnTo>
                  <a:lnTo>
                    <a:pt x="1600200" y="95250"/>
                  </a:lnTo>
                  <a:lnTo>
                    <a:pt x="1504950" y="0"/>
                  </a:lnTo>
                  <a:close/>
                </a:path>
              </a:pathLst>
            </a:custGeom>
            <a:solidFill>
              <a:srgbClr val="276B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29762" y="4877562"/>
              <a:ext cx="95250" cy="762000"/>
            </a:xfrm>
            <a:custGeom>
              <a:avLst/>
              <a:gdLst/>
              <a:ahLst/>
              <a:cxnLst/>
              <a:rect l="l" t="t" r="r" b="b"/>
              <a:pathLst>
                <a:path w="95250" h="762000">
                  <a:moveTo>
                    <a:pt x="0" y="0"/>
                  </a:moveTo>
                  <a:lnTo>
                    <a:pt x="0" y="762000"/>
                  </a:lnTo>
                  <a:lnTo>
                    <a:pt x="95250" y="666750"/>
                  </a:lnTo>
                  <a:lnTo>
                    <a:pt x="952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B6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34712" y="4877562"/>
              <a:ext cx="95250" cy="762000"/>
            </a:xfrm>
            <a:custGeom>
              <a:avLst/>
              <a:gdLst/>
              <a:ahLst/>
              <a:cxnLst/>
              <a:rect l="l" t="t" r="r" b="b"/>
              <a:pathLst>
                <a:path w="95250" h="762000">
                  <a:moveTo>
                    <a:pt x="95250" y="0"/>
                  </a:moveTo>
                  <a:lnTo>
                    <a:pt x="0" y="95250"/>
                  </a:lnTo>
                  <a:lnTo>
                    <a:pt x="0" y="666750"/>
                  </a:lnTo>
                  <a:lnTo>
                    <a:pt x="95250" y="76200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1D5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29762" y="4877562"/>
              <a:ext cx="1600200" cy="762000"/>
            </a:xfrm>
            <a:custGeom>
              <a:avLst/>
              <a:gdLst/>
              <a:ahLst/>
              <a:cxnLst/>
              <a:rect l="l" t="t" r="r" b="b"/>
              <a:pathLst>
                <a:path w="1600200" h="762000">
                  <a:moveTo>
                    <a:pt x="0" y="0"/>
                  </a:moveTo>
                  <a:lnTo>
                    <a:pt x="1600200" y="0"/>
                  </a:lnTo>
                  <a:lnTo>
                    <a:pt x="16002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  <a:path w="1600200" h="762000">
                  <a:moveTo>
                    <a:pt x="0" y="0"/>
                  </a:moveTo>
                  <a:lnTo>
                    <a:pt x="95250" y="95250"/>
                  </a:lnTo>
                </a:path>
                <a:path w="1600200" h="762000">
                  <a:moveTo>
                    <a:pt x="0" y="762000"/>
                  </a:moveTo>
                  <a:lnTo>
                    <a:pt x="95250" y="666750"/>
                  </a:lnTo>
                </a:path>
                <a:path w="1600200" h="762000">
                  <a:moveTo>
                    <a:pt x="1600200" y="0"/>
                  </a:moveTo>
                  <a:lnTo>
                    <a:pt x="1504950" y="95250"/>
                  </a:lnTo>
                </a:path>
                <a:path w="1600200" h="762000">
                  <a:moveTo>
                    <a:pt x="1600200" y="762000"/>
                  </a:moveTo>
                  <a:lnTo>
                    <a:pt x="1504950" y="666750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525011" y="4972811"/>
            <a:ext cx="1409700" cy="571500"/>
          </a:xfrm>
          <a:prstGeom prst="rect">
            <a:avLst/>
          </a:prstGeom>
          <a:solidFill>
            <a:srgbClr val="30859C"/>
          </a:solidFill>
          <a:ln w="25907">
            <a:solidFill>
              <a:srgbClr val="385D89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ts val="1430"/>
              </a:lnSpc>
              <a:spcBef>
                <a:spcPts val="530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ALTER</a:t>
            </a:r>
            <a:endParaRPr sz="1400">
              <a:latin typeface="Courier New"/>
              <a:cs typeface="Courier New"/>
            </a:endParaRPr>
          </a:p>
          <a:p>
            <a:pPr marL="1905" algn="ctr">
              <a:lnSpc>
                <a:spcPts val="1430"/>
              </a:lnSpc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object_name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321808" y="4864608"/>
            <a:ext cx="1626235" cy="788035"/>
            <a:chOff x="5321808" y="4864608"/>
            <a:chExt cx="1626235" cy="788035"/>
          </a:xfrm>
        </p:grpSpPr>
        <p:sp>
          <p:nvSpPr>
            <p:cNvPr id="33" name="object 33"/>
            <p:cNvSpPr/>
            <p:nvPr/>
          </p:nvSpPr>
          <p:spPr>
            <a:xfrm>
              <a:off x="5334762" y="4877562"/>
              <a:ext cx="1600200" cy="95250"/>
            </a:xfrm>
            <a:custGeom>
              <a:avLst/>
              <a:gdLst/>
              <a:ahLst/>
              <a:cxnLst/>
              <a:rect l="l" t="t" r="r" b="b"/>
              <a:pathLst>
                <a:path w="1600200" h="95250">
                  <a:moveTo>
                    <a:pt x="1600200" y="0"/>
                  </a:moveTo>
                  <a:lnTo>
                    <a:pt x="0" y="0"/>
                  </a:lnTo>
                  <a:lnTo>
                    <a:pt x="95250" y="95250"/>
                  </a:lnTo>
                  <a:lnTo>
                    <a:pt x="1504950" y="9525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AC6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34762" y="5544312"/>
              <a:ext cx="1600200" cy="95250"/>
            </a:xfrm>
            <a:custGeom>
              <a:avLst/>
              <a:gdLst/>
              <a:ahLst/>
              <a:cxnLst/>
              <a:rect l="l" t="t" r="r" b="b"/>
              <a:pathLst>
                <a:path w="1600200" h="95250">
                  <a:moveTo>
                    <a:pt x="1504950" y="0"/>
                  </a:moveTo>
                  <a:lnTo>
                    <a:pt x="95250" y="0"/>
                  </a:lnTo>
                  <a:lnTo>
                    <a:pt x="0" y="95250"/>
                  </a:lnTo>
                  <a:lnTo>
                    <a:pt x="1600200" y="95250"/>
                  </a:lnTo>
                  <a:lnTo>
                    <a:pt x="1504950" y="0"/>
                  </a:lnTo>
                  <a:close/>
                </a:path>
              </a:pathLst>
            </a:custGeom>
            <a:solidFill>
              <a:srgbClr val="79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34762" y="4877562"/>
              <a:ext cx="95250" cy="762000"/>
            </a:xfrm>
            <a:custGeom>
              <a:avLst/>
              <a:gdLst/>
              <a:ahLst/>
              <a:cxnLst/>
              <a:rect l="l" t="t" r="r" b="b"/>
              <a:pathLst>
                <a:path w="95250" h="762000">
                  <a:moveTo>
                    <a:pt x="0" y="0"/>
                  </a:moveTo>
                  <a:lnTo>
                    <a:pt x="0" y="762000"/>
                  </a:lnTo>
                  <a:lnTo>
                    <a:pt x="95250" y="666750"/>
                  </a:lnTo>
                  <a:lnTo>
                    <a:pt x="952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39712" y="4877562"/>
              <a:ext cx="95250" cy="762000"/>
            </a:xfrm>
            <a:custGeom>
              <a:avLst/>
              <a:gdLst/>
              <a:ahLst/>
              <a:cxnLst/>
              <a:rect l="l" t="t" r="r" b="b"/>
              <a:pathLst>
                <a:path w="95250" h="762000">
                  <a:moveTo>
                    <a:pt x="95250" y="0"/>
                  </a:moveTo>
                  <a:lnTo>
                    <a:pt x="0" y="95250"/>
                  </a:lnTo>
                  <a:lnTo>
                    <a:pt x="0" y="666750"/>
                  </a:lnTo>
                  <a:lnTo>
                    <a:pt x="95250" y="76200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5B2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34762" y="4877562"/>
              <a:ext cx="1600200" cy="762000"/>
            </a:xfrm>
            <a:custGeom>
              <a:avLst/>
              <a:gdLst/>
              <a:ahLst/>
              <a:cxnLst/>
              <a:rect l="l" t="t" r="r" b="b"/>
              <a:pathLst>
                <a:path w="1600200" h="762000">
                  <a:moveTo>
                    <a:pt x="0" y="0"/>
                  </a:moveTo>
                  <a:lnTo>
                    <a:pt x="1600200" y="0"/>
                  </a:lnTo>
                  <a:lnTo>
                    <a:pt x="16002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  <a:path w="1600200" h="762000">
                  <a:moveTo>
                    <a:pt x="0" y="0"/>
                  </a:moveTo>
                  <a:lnTo>
                    <a:pt x="95250" y="95250"/>
                  </a:lnTo>
                </a:path>
                <a:path w="1600200" h="762000">
                  <a:moveTo>
                    <a:pt x="0" y="762000"/>
                  </a:moveTo>
                  <a:lnTo>
                    <a:pt x="95250" y="666750"/>
                  </a:lnTo>
                </a:path>
                <a:path w="1600200" h="762000">
                  <a:moveTo>
                    <a:pt x="1600200" y="0"/>
                  </a:moveTo>
                  <a:lnTo>
                    <a:pt x="1504950" y="95250"/>
                  </a:lnTo>
                </a:path>
                <a:path w="1600200" h="762000">
                  <a:moveTo>
                    <a:pt x="1600200" y="762000"/>
                  </a:moveTo>
                  <a:lnTo>
                    <a:pt x="1504950" y="666750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430011" y="4972811"/>
            <a:ext cx="1409700" cy="571500"/>
          </a:xfrm>
          <a:prstGeom prst="rect">
            <a:avLst/>
          </a:prstGeom>
          <a:solidFill>
            <a:srgbClr val="974706"/>
          </a:solidFill>
          <a:ln w="25907">
            <a:solidFill>
              <a:srgbClr val="385D89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ts val="1430"/>
              </a:lnSpc>
              <a:spcBef>
                <a:spcPts val="530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DROP</a:t>
            </a:r>
            <a:endParaRPr sz="1400">
              <a:latin typeface="Courier New"/>
              <a:cs typeface="Courier New"/>
            </a:endParaRPr>
          </a:p>
          <a:p>
            <a:pPr marL="2540" algn="ctr">
              <a:lnSpc>
                <a:spcPts val="1430"/>
              </a:lnSpc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object_name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6427" y="5786628"/>
            <a:ext cx="8161020" cy="771144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514299" y="5869940"/>
            <a:ext cx="7682865" cy="5486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960"/>
              </a:lnSpc>
              <a:spcBef>
                <a:spcPts val="3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DDL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statements,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object_name</a:t>
            </a:r>
            <a:r>
              <a:rPr sz="1800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table,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view,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trigger,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procedure,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3243"/>
            <a:ext cx="5943879" cy="3548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383538"/>
            <a:ext cx="783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DML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insert,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update,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delete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defined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DDL.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3043427"/>
            <a:ext cx="8161020" cy="7711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2129027"/>
            <a:ext cx="8161020" cy="771525"/>
            <a:chOff x="376427" y="21290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21290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2135123"/>
              <a:ext cx="8020811" cy="7650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3251072"/>
            <a:ext cx="4177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DML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statements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follows: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7408" y="4102608"/>
            <a:ext cx="1626235" cy="864235"/>
            <a:chOff x="597408" y="4102608"/>
            <a:chExt cx="1626235" cy="864235"/>
          </a:xfrm>
        </p:grpSpPr>
        <p:sp>
          <p:nvSpPr>
            <p:cNvPr id="16" name="object 16"/>
            <p:cNvSpPr/>
            <p:nvPr/>
          </p:nvSpPr>
          <p:spPr>
            <a:xfrm>
              <a:off x="610362" y="4115562"/>
              <a:ext cx="1600200" cy="104775"/>
            </a:xfrm>
            <a:custGeom>
              <a:avLst/>
              <a:gdLst/>
              <a:ahLst/>
              <a:cxnLst/>
              <a:rect l="l" t="t" r="r" b="b"/>
              <a:pathLst>
                <a:path w="1600200" h="104775">
                  <a:moveTo>
                    <a:pt x="1600200" y="0"/>
                  </a:moveTo>
                  <a:lnTo>
                    <a:pt x="0" y="0"/>
                  </a:lnTo>
                  <a:lnTo>
                    <a:pt x="104775" y="104775"/>
                  </a:lnTo>
                  <a:lnTo>
                    <a:pt x="1495425" y="104775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AA5E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362" y="4848987"/>
              <a:ext cx="1600200" cy="104775"/>
            </a:xfrm>
            <a:custGeom>
              <a:avLst/>
              <a:gdLst/>
              <a:ahLst/>
              <a:cxnLst/>
              <a:rect l="l" t="t" r="r" b="b"/>
              <a:pathLst>
                <a:path w="1600200" h="104775">
                  <a:moveTo>
                    <a:pt x="1495425" y="0"/>
                  </a:moveTo>
                  <a:lnTo>
                    <a:pt x="104775" y="0"/>
                  </a:lnTo>
                  <a:lnTo>
                    <a:pt x="0" y="104775"/>
                  </a:lnTo>
                  <a:lnTo>
                    <a:pt x="1600200" y="104775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782C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0362" y="4115562"/>
              <a:ext cx="104775" cy="838200"/>
            </a:xfrm>
            <a:custGeom>
              <a:avLst/>
              <a:gdLst/>
              <a:ahLst/>
              <a:cxnLst/>
              <a:rect l="l" t="t" r="r" b="b"/>
              <a:pathLst>
                <a:path w="104775" h="838200">
                  <a:moveTo>
                    <a:pt x="0" y="0"/>
                  </a:moveTo>
                  <a:lnTo>
                    <a:pt x="0" y="838200"/>
                  </a:lnTo>
                  <a:lnTo>
                    <a:pt x="104775" y="733425"/>
                  </a:lnTo>
                  <a:lnTo>
                    <a:pt x="104775" y="10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8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05786" y="4115562"/>
              <a:ext cx="104775" cy="838200"/>
            </a:xfrm>
            <a:custGeom>
              <a:avLst/>
              <a:gdLst/>
              <a:ahLst/>
              <a:cxnLst/>
              <a:rect l="l" t="t" r="r" b="b"/>
              <a:pathLst>
                <a:path w="104775" h="838200">
                  <a:moveTo>
                    <a:pt x="104775" y="0"/>
                  </a:moveTo>
                  <a:lnTo>
                    <a:pt x="0" y="104775"/>
                  </a:lnTo>
                  <a:lnTo>
                    <a:pt x="0" y="733425"/>
                  </a:lnTo>
                  <a:lnTo>
                    <a:pt x="104775" y="8382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582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0362" y="4115562"/>
              <a:ext cx="1600200" cy="838200"/>
            </a:xfrm>
            <a:custGeom>
              <a:avLst/>
              <a:gdLst/>
              <a:ahLst/>
              <a:cxnLst/>
              <a:rect l="l" t="t" r="r" b="b"/>
              <a:pathLst>
                <a:path w="1600200" h="838200">
                  <a:moveTo>
                    <a:pt x="0" y="0"/>
                  </a:moveTo>
                  <a:lnTo>
                    <a:pt x="1600200" y="0"/>
                  </a:lnTo>
                  <a:lnTo>
                    <a:pt x="1600200" y="838200"/>
                  </a:lnTo>
                  <a:lnTo>
                    <a:pt x="0" y="838200"/>
                  </a:lnTo>
                  <a:lnTo>
                    <a:pt x="0" y="0"/>
                  </a:lnTo>
                  <a:close/>
                </a:path>
                <a:path w="1600200" h="838200">
                  <a:moveTo>
                    <a:pt x="0" y="0"/>
                  </a:moveTo>
                  <a:lnTo>
                    <a:pt x="104775" y="104775"/>
                  </a:lnTo>
                </a:path>
                <a:path w="1600200" h="838200">
                  <a:moveTo>
                    <a:pt x="0" y="838200"/>
                  </a:moveTo>
                  <a:lnTo>
                    <a:pt x="104775" y="733425"/>
                  </a:lnTo>
                </a:path>
                <a:path w="1600200" h="838200">
                  <a:moveTo>
                    <a:pt x="1600200" y="0"/>
                  </a:moveTo>
                  <a:lnTo>
                    <a:pt x="1495425" y="104775"/>
                  </a:lnTo>
                </a:path>
                <a:path w="1600200" h="838200">
                  <a:moveTo>
                    <a:pt x="1600200" y="838200"/>
                  </a:moveTo>
                  <a:lnTo>
                    <a:pt x="1495425" y="733425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5137" y="4220336"/>
            <a:ext cx="1390650" cy="628650"/>
          </a:xfrm>
          <a:prstGeom prst="rect">
            <a:avLst/>
          </a:prstGeom>
          <a:solidFill>
            <a:srgbClr val="943735"/>
          </a:solidFill>
          <a:ln w="25908">
            <a:solidFill>
              <a:srgbClr val="385D89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374650">
              <a:lnSpc>
                <a:spcPts val="1445"/>
              </a:lnSpc>
              <a:spcBef>
                <a:spcPts val="755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endParaRPr sz="1400">
              <a:latin typeface="Courier New"/>
              <a:cs typeface="Courier New"/>
            </a:endParaRPr>
          </a:p>
          <a:p>
            <a:pPr marL="314960">
              <a:lnSpc>
                <a:spcPts val="1445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02407" y="4102608"/>
            <a:ext cx="1626235" cy="864235"/>
            <a:chOff x="2502407" y="4102608"/>
            <a:chExt cx="1626235" cy="864235"/>
          </a:xfrm>
        </p:grpSpPr>
        <p:sp>
          <p:nvSpPr>
            <p:cNvPr id="23" name="object 23"/>
            <p:cNvSpPr/>
            <p:nvPr/>
          </p:nvSpPr>
          <p:spPr>
            <a:xfrm>
              <a:off x="2515361" y="4115562"/>
              <a:ext cx="1600200" cy="104775"/>
            </a:xfrm>
            <a:custGeom>
              <a:avLst/>
              <a:gdLst/>
              <a:ahLst/>
              <a:cxnLst/>
              <a:rect l="l" t="t" r="r" b="b"/>
              <a:pathLst>
                <a:path w="1600200" h="104775">
                  <a:moveTo>
                    <a:pt x="1600200" y="0"/>
                  </a:moveTo>
                  <a:lnTo>
                    <a:pt x="0" y="0"/>
                  </a:lnTo>
                  <a:lnTo>
                    <a:pt x="104775" y="104775"/>
                  </a:lnTo>
                  <a:lnTo>
                    <a:pt x="1495425" y="104775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589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15361" y="4848987"/>
              <a:ext cx="1600200" cy="104775"/>
            </a:xfrm>
            <a:custGeom>
              <a:avLst/>
              <a:gdLst/>
              <a:ahLst/>
              <a:cxnLst/>
              <a:rect l="l" t="t" r="r" b="b"/>
              <a:pathLst>
                <a:path w="1600200" h="104775">
                  <a:moveTo>
                    <a:pt x="1495425" y="0"/>
                  </a:moveTo>
                  <a:lnTo>
                    <a:pt x="104775" y="0"/>
                  </a:lnTo>
                  <a:lnTo>
                    <a:pt x="0" y="104775"/>
                  </a:lnTo>
                  <a:lnTo>
                    <a:pt x="1600200" y="104775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276B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15361" y="4115562"/>
              <a:ext cx="104775" cy="838200"/>
            </a:xfrm>
            <a:custGeom>
              <a:avLst/>
              <a:gdLst/>
              <a:ahLst/>
              <a:cxnLst/>
              <a:rect l="l" t="t" r="r" b="b"/>
              <a:pathLst>
                <a:path w="104775" h="838200">
                  <a:moveTo>
                    <a:pt x="0" y="0"/>
                  </a:moveTo>
                  <a:lnTo>
                    <a:pt x="0" y="838200"/>
                  </a:lnTo>
                  <a:lnTo>
                    <a:pt x="104775" y="733425"/>
                  </a:lnTo>
                  <a:lnTo>
                    <a:pt x="104775" y="10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B6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10786" y="4115562"/>
              <a:ext cx="104775" cy="838200"/>
            </a:xfrm>
            <a:custGeom>
              <a:avLst/>
              <a:gdLst/>
              <a:ahLst/>
              <a:cxnLst/>
              <a:rect l="l" t="t" r="r" b="b"/>
              <a:pathLst>
                <a:path w="104775" h="838200">
                  <a:moveTo>
                    <a:pt x="104775" y="0"/>
                  </a:moveTo>
                  <a:lnTo>
                    <a:pt x="0" y="104775"/>
                  </a:lnTo>
                  <a:lnTo>
                    <a:pt x="0" y="733425"/>
                  </a:lnTo>
                  <a:lnTo>
                    <a:pt x="104775" y="8382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1D5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15361" y="4115562"/>
              <a:ext cx="1600200" cy="838200"/>
            </a:xfrm>
            <a:custGeom>
              <a:avLst/>
              <a:gdLst/>
              <a:ahLst/>
              <a:cxnLst/>
              <a:rect l="l" t="t" r="r" b="b"/>
              <a:pathLst>
                <a:path w="1600200" h="838200">
                  <a:moveTo>
                    <a:pt x="0" y="0"/>
                  </a:moveTo>
                  <a:lnTo>
                    <a:pt x="1600200" y="0"/>
                  </a:lnTo>
                  <a:lnTo>
                    <a:pt x="1600200" y="838200"/>
                  </a:lnTo>
                  <a:lnTo>
                    <a:pt x="0" y="838200"/>
                  </a:lnTo>
                  <a:lnTo>
                    <a:pt x="0" y="0"/>
                  </a:lnTo>
                  <a:close/>
                </a:path>
                <a:path w="1600200" h="838200">
                  <a:moveTo>
                    <a:pt x="0" y="0"/>
                  </a:moveTo>
                  <a:lnTo>
                    <a:pt x="104775" y="104775"/>
                  </a:lnTo>
                </a:path>
                <a:path w="1600200" h="838200">
                  <a:moveTo>
                    <a:pt x="0" y="838200"/>
                  </a:moveTo>
                  <a:lnTo>
                    <a:pt x="104775" y="733425"/>
                  </a:lnTo>
                </a:path>
                <a:path w="1600200" h="838200">
                  <a:moveTo>
                    <a:pt x="1600200" y="0"/>
                  </a:moveTo>
                  <a:lnTo>
                    <a:pt x="1495425" y="104775"/>
                  </a:lnTo>
                </a:path>
                <a:path w="1600200" h="838200">
                  <a:moveTo>
                    <a:pt x="1600200" y="838200"/>
                  </a:moveTo>
                  <a:lnTo>
                    <a:pt x="1495425" y="733425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20136" y="4220336"/>
            <a:ext cx="1390650" cy="628650"/>
          </a:xfrm>
          <a:prstGeom prst="rect">
            <a:avLst/>
          </a:prstGeom>
          <a:solidFill>
            <a:srgbClr val="30859C"/>
          </a:solidFill>
          <a:ln w="25907">
            <a:solidFill>
              <a:srgbClr val="385D89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375285">
              <a:lnSpc>
                <a:spcPts val="1445"/>
              </a:lnSpc>
              <a:spcBef>
                <a:spcPts val="755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INSERT</a:t>
            </a:r>
            <a:endParaRPr sz="1400">
              <a:latin typeface="Courier New"/>
              <a:cs typeface="Courier New"/>
            </a:endParaRPr>
          </a:p>
          <a:p>
            <a:pPr marL="315595">
              <a:lnSpc>
                <a:spcPts val="1445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636008" y="4102608"/>
            <a:ext cx="1626235" cy="864235"/>
            <a:chOff x="4636008" y="4102608"/>
            <a:chExt cx="1626235" cy="864235"/>
          </a:xfrm>
        </p:grpSpPr>
        <p:sp>
          <p:nvSpPr>
            <p:cNvPr id="30" name="object 30"/>
            <p:cNvSpPr/>
            <p:nvPr/>
          </p:nvSpPr>
          <p:spPr>
            <a:xfrm>
              <a:off x="4648962" y="4115562"/>
              <a:ext cx="1600200" cy="104775"/>
            </a:xfrm>
            <a:custGeom>
              <a:avLst/>
              <a:gdLst/>
              <a:ahLst/>
              <a:cxnLst/>
              <a:rect l="l" t="t" r="r" b="b"/>
              <a:pathLst>
                <a:path w="1600200" h="104775">
                  <a:moveTo>
                    <a:pt x="1600200" y="0"/>
                  </a:moveTo>
                  <a:lnTo>
                    <a:pt x="0" y="0"/>
                  </a:lnTo>
                  <a:lnTo>
                    <a:pt x="104775" y="104775"/>
                  </a:lnTo>
                  <a:lnTo>
                    <a:pt x="1495425" y="104775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AC6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48962" y="4848987"/>
              <a:ext cx="1600200" cy="104775"/>
            </a:xfrm>
            <a:custGeom>
              <a:avLst/>
              <a:gdLst/>
              <a:ahLst/>
              <a:cxnLst/>
              <a:rect l="l" t="t" r="r" b="b"/>
              <a:pathLst>
                <a:path w="1600200" h="104775">
                  <a:moveTo>
                    <a:pt x="1495425" y="0"/>
                  </a:moveTo>
                  <a:lnTo>
                    <a:pt x="104775" y="0"/>
                  </a:lnTo>
                  <a:lnTo>
                    <a:pt x="0" y="104775"/>
                  </a:lnTo>
                  <a:lnTo>
                    <a:pt x="1600200" y="104775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79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48962" y="4115562"/>
              <a:ext cx="104775" cy="838200"/>
            </a:xfrm>
            <a:custGeom>
              <a:avLst/>
              <a:gdLst/>
              <a:ahLst/>
              <a:cxnLst/>
              <a:rect l="l" t="t" r="r" b="b"/>
              <a:pathLst>
                <a:path w="104775" h="838200">
                  <a:moveTo>
                    <a:pt x="0" y="0"/>
                  </a:moveTo>
                  <a:lnTo>
                    <a:pt x="0" y="838200"/>
                  </a:lnTo>
                  <a:lnTo>
                    <a:pt x="104775" y="733425"/>
                  </a:lnTo>
                  <a:lnTo>
                    <a:pt x="104775" y="10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44387" y="4115562"/>
              <a:ext cx="104775" cy="838200"/>
            </a:xfrm>
            <a:custGeom>
              <a:avLst/>
              <a:gdLst/>
              <a:ahLst/>
              <a:cxnLst/>
              <a:rect l="l" t="t" r="r" b="b"/>
              <a:pathLst>
                <a:path w="104775" h="838200">
                  <a:moveTo>
                    <a:pt x="104775" y="0"/>
                  </a:moveTo>
                  <a:lnTo>
                    <a:pt x="0" y="104775"/>
                  </a:lnTo>
                  <a:lnTo>
                    <a:pt x="0" y="733425"/>
                  </a:lnTo>
                  <a:lnTo>
                    <a:pt x="104775" y="8382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5B2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48962" y="4115562"/>
              <a:ext cx="1600200" cy="838200"/>
            </a:xfrm>
            <a:custGeom>
              <a:avLst/>
              <a:gdLst/>
              <a:ahLst/>
              <a:cxnLst/>
              <a:rect l="l" t="t" r="r" b="b"/>
              <a:pathLst>
                <a:path w="1600200" h="838200">
                  <a:moveTo>
                    <a:pt x="0" y="0"/>
                  </a:moveTo>
                  <a:lnTo>
                    <a:pt x="1600200" y="0"/>
                  </a:lnTo>
                  <a:lnTo>
                    <a:pt x="1600200" y="838200"/>
                  </a:lnTo>
                  <a:lnTo>
                    <a:pt x="0" y="838200"/>
                  </a:lnTo>
                  <a:lnTo>
                    <a:pt x="0" y="0"/>
                  </a:lnTo>
                  <a:close/>
                </a:path>
                <a:path w="1600200" h="838200">
                  <a:moveTo>
                    <a:pt x="0" y="0"/>
                  </a:moveTo>
                  <a:lnTo>
                    <a:pt x="104775" y="104775"/>
                  </a:lnTo>
                </a:path>
                <a:path w="1600200" h="838200">
                  <a:moveTo>
                    <a:pt x="0" y="838200"/>
                  </a:moveTo>
                  <a:lnTo>
                    <a:pt x="104775" y="733425"/>
                  </a:lnTo>
                </a:path>
                <a:path w="1600200" h="838200">
                  <a:moveTo>
                    <a:pt x="1600200" y="0"/>
                  </a:moveTo>
                  <a:lnTo>
                    <a:pt x="1495425" y="104775"/>
                  </a:lnTo>
                </a:path>
                <a:path w="1600200" h="838200">
                  <a:moveTo>
                    <a:pt x="1600200" y="838200"/>
                  </a:moveTo>
                  <a:lnTo>
                    <a:pt x="1495425" y="733425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753736" y="4220336"/>
            <a:ext cx="1390650" cy="628650"/>
          </a:xfrm>
          <a:prstGeom prst="rect">
            <a:avLst/>
          </a:prstGeom>
          <a:solidFill>
            <a:srgbClr val="974706"/>
          </a:solidFill>
          <a:ln w="25907">
            <a:solidFill>
              <a:srgbClr val="385D89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375285">
              <a:lnSpc>
                <a:spcPts val="1445"/>
              </a:lnSpc>
              <a:spcBef>
                <a:spcPts val="755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endParaRPr sz="1400">
              <a:latin typeface="Courier New"/>
              <a:cs typeface="Courier New"/>
            </a:endParaRPr>
          </a:p>
          <a:p>
            <a:pPr marL="316230">
              <a:lnSpc>
                <a:spcPts val="1445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541007" y="4102608"/>
            <a:ext cx="1626235" cy="864235"/>
            <a:chOff x="6541007" y="4102608"/>
            <a:chExt cx="1626235" cy="864235"/>
          </a:xfrm>
        </p:grpSpPr>
        <p:sp>
          <p:nvSpPr>
            <p:cNvPr id="37" name="object 37"/>
            <p:cNvSpPr/>
            <p:nvPr/>
          </p:nvSpPr>
          <p:spPr>
            <a:xfrm>
              <a:off x="6553961" y="4115562"/>
              <a:ext cx="1600200" cy="104775"/>
            </a:xfrm>
            <a:custGeom>
              <a:avLst/>
              <a:gdLst/>
              <a:ahLst/>
              <a:cxnLst/>
              <a:rect l="l" t="t" r="r" b="b"/>
              <a:pathLst>
                <a:path w="1600200" h="104775">
                  <a:moveTo>
                    <a:pt x="1600200" y="0"/>
                  </a:moveTo>
                  <a:lnTo>
                    <a:pt x="0" y="0"/>
                  </a:lnTo>
                  <a:lnTo>
                    <a:pt x="104775" y="104775"/>
                  </a:lnTo>
                  <a:lnTo>
                    <a:pt x="1495425" y="104775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718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53961" y="4848987"/>
              <a:ext cx="1600200" cy="104775"/>
            </a:xfrm>
            <a:custGeom>
              <a:avLst/>
              <a:gdLst/>
              <a:ahLst/>
              <a:cxnLst/>
              <a:rect l="l" t="t" r="r" b="b"/>
              <a:pathLst>
                <a:path w="1600200" h="104775">
                  <a:moveTo>
                    <a:pt x="1495425" y="0"/>
                  </a:moveTo>
                  <a:lnTo>
                    <a:pt x="104775" y="0"/>
                  </a:lnTo>
                  <a:lnTo>
                    <a:pt x="0" y="104775"/>
                  </a:lnTo>
                  <a:lnTo>
                    <a:pt x="1600200" y="104775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404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53961" y="4115562"/>
              <a:ext cx="104775" cy="838200"/>
            </a:xfrm>
            <a:custGeom>
              <a:avLst/>
              <a:gdLst/>
              <a:ahLst/>
              <a:cxnLst/>
              <a:rect l="l" t="t" r="r" b="b"/>
              <a:pathLst>
                <a:path w="104775" h="838200">
                  <a:moveTo>
                    <a:pt x="0" y="0"/>
                  </a:moveTo>
                  <a:lnTo>
                    <a:pt x="0" y="838200"/>
                  </a:lnTo>
                  <a:lnTo>
                    <a:pt x="104775" y="733425"/>
                  </a:lnTo>
                  <a:lnTo>
                    <a:pt x="104775" y="10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A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49386" y="4115562"/>
              <a:ext cx="104775" cy="838200"/>
            </a:xfrm>
            <a:custGeom>
              <a:avLst/>
              <a:gdLst/>
              <a:ahLst/>
              <a:cxnLst/>
              <a:rect l="l" t="t" r="r" b="b"/>
              <a:pathLst>
                <a:path w="104775" h="838200">
                  <a:moveTo>
                    <a:pt x="104775" y="0"/>
                  </a:moveTo>
                  <a:lnTo>
                    <a:pt x="0" y="104775"/>
                  </a:lnTo>
                  <a:lnTo>
                    <a:pt x="0" y="733425"/>
                  </a:lnTo>
                  <a:lnTo>
                    <a:pt x="104775" y="8382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2E3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53961" y="4115562"/>
              <a:ext cx="1600200" cy="838200"/>
            </a:xfrm>
            <a:custGeom>
              <a:avLst/>
              <a:gdLst/>
              <a:ahLst/>
              <a:cxnLst/>
              <a:rect l="l" t="t" r="r" b="b"/>
              <a:pathLst>
                <a:path w="1600200" h="838200">
                  <a:moveTo>
                    <a:pt x="0" y="0"/>
                  </a:moveTo>
                  <a:lnTo>
                    <a:pt x="1600200" y="0"/>
                  </a:lnTo>
                  <a:lnTo>
                    <a:pt x="1600200" y="838200"/>
                  </a:lnTo>
                  <a:lnTo>
                    <a:pt x="0" y="838200"/>
                  </a:lnTo>
                  <a:lnTo>
                    <a:pt x="0" y="0"/>
                  </a:lnTo>
                  <a:close/>
                </a:path>
                <a:path w="1600200" h="838200">
                  <a:moveTo>
                    <a:pt x="0" y="0"/>
                  </a:moveTo>
                  <a:lnTo>
                    <a:pt x="104775" y="104775"/>
                  </a:lnTo>
                </a:path>
                <a:path w="1600200" h="838200">
                  <a:moveTo>
                    <a:pt x="0" y="838200"/>
                  </a:moveTo>
                  <a:lnTo>
                    <a:pt x="104775" y="733425"/>
                  </a:lnTo>
                </a:path>
                <a:path w="1600200" h="838200">
                  <a:moveTo>
                    <a:pt x="1600200" y="0"/>
                  </a:moveTo>
                  <a:lnTo>
                    <a:pt x="1495425" y="104775"/>
                  </a:lnTo>
                </a:path>
                <a:path w="1600200" h="838200">
                  <a:moveTo>
                    <a:pt x="1600200" y="838200"/>
                  </a:moveTo>
                  <a:lnTo>
                    <a:pt x="1495425" y="733425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58736" y="4220336"/>
            <a:ext cx="1390650" cy="628650"/>
          </a:xfrm>
          <a:prstGeom prst="rect">
            <a:avLst/>
          </a:prstGeom>
          <a:solidFill>
            <a:srgbClr val="4F6128"/>
          </a:solidFill>
          <a:ln w="25907">
            <a:solidFill>
              <a:srgbClr val="385D89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375920">
              <a:lnSpc>
                <a:spcPts val="1445"/>
              </a:lnSpc>
              <a:spcBef>
                <a:spcPts val="755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DELETE</a:t>
            </a:r>
            <a:endParaRPr sz="1400">
              <a:latin typeface="Courier New"/>
              <a:cs typeface="Courier New"/>
            </a:endParaRPr>
          </a:p>
          <a:p>
            <a:pPr marL="316230">
              <a:lnSpc>
                <a:spcPts val="1445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3243"/>
            <a:ext cx="4837455" cy="3548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260094"/>
            <a:ext cx="782510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part 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database,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proper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taken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user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3043427"/>
            <a:ext cx="8161020" cy="8473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2129027"/>
            <a:ext cx="8161020" cy="771525"/>
            <a:chOff x="376427" y="21290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21290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2135123"/>
              <a:ext cx="8020811" cy="7650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3287648"/>
            <a:ext cx="7532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ermissions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 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GRAN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REVOKE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DEN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800" spc="-6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427" y="4035552"/>
            <a:ext cx="8161020" cy="617220"/>
            <a:chOff x="376427" y="4035552"/>
            <a:chExt cx="8161020" cy="61722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427" y="4035552"/>
              <a:ext cx="8161020" cy="6172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151" y="4040124"/>
              <a:ext cx="8020811" cy="612648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740407" y="4940808"/>
            <a:ext cx="1626235" cy="864235"/>
            <a:chOff x="1740407" y="4940808"/>
            <a:chExt cx="1626235" cy="864235"/>
          </a:xfrm>
        </p:grpSpPr>
        <p:sp>
          <p:nvSpPr>
            <p:cNvPr id="19" name="object 19"/>
            <p:cNvSpPr/>
            <p:nvPr/>
          </p:nvSpPr>
          <p:spPr>
            <a:xfrm>
              <a:off x="1753361" y="4953762"/>
              <a:ext cx="1600200" cy="104775"/>
            </a:xfrm>
            <a:custGeom>
              <a:avLst/>
              <a:gdLst/>
              <a:ahLst/>
              <a:cxnLst/>
              <a:rect l="l" t="t" r="r" b="b"/>
              <a:pathLst>
                <a:path w="1600200" h="104775">
                  <a:moveTo>
                    <a:pt x="1600200" y="0"/>
                  </a:moveTo>
                  <a:lnTo>
                    <a:pt x="0" y="0"/>
                  </a:lnTo>
                  <a:lnTo>
                    <a:pt x="104775" y="104775"/>
                  </a:lnTo>
                  <a:lnTo>
                    <a:pt x="1495425" y="104775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AA5E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3361" y="5687187"/>
              <a:ext cx="1600200" cy="104775"/>
            </a:xfrm>
            <a:custGeom>
              <a:avLst/>
              <a:gdLst/>
              <a:ahLst/>
              <a:cxnLst/>
              <a:rect l="l" t="t" r="r" b="b"/>
              <a:pathLst>
                <a:path w="1600200" h="104775">
                  <a:moveTo>
                    <a:pt x="1495425" y="0"/>
                  </a:moveTo>
                  <a:lnTo>
                    <a:pt x="104775" y="0"/>
                  </a:lnTo>
                  <a:lnTo>
                    <a:pt x="0" y="104775"/>
                  </a:lnTo>
                  <a:lnTo>
                    <a:pt x="1600200" y="104775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782C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53361" y="4953762"/>
              <a:ext cx="104775" cy="838200"/>
            </a:xfrm>
            <a:custGeom>
              <a:avLst/>
              <a:gdLst/>
              <a:ahLst/>
              <a:cxnLst/>
              <a:rect l="l" t="t" r="r" b="b"/>
              <a:pathLst>
                <a:path w="104775" h="838200">
                  <a:moveTo>
                    <a:pt x="0" y="0"/>
                  </a:moveTo>
                  <a:lnTo>
                    <a:pt x="0" y="838200"/>
                  </a:lnTo>
                  <a:lnTo>
                    <a:pt x="104775" y="733425"/>
                  </a:lnTo>
                  <a:lnTo>
                    <a:pt x="104775" y="10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8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48786" y="4953762"/>
              <a:ext cx="104775" cy="838200"/>
            </a:xfrm>
            <a:custGeom>
              <a:avLst/>
              <a:gdLst/>
              <a:ahLst/>
              <a:cxnLst/>
              <a:rect l="l" t="t" r="r" b="b"/>
              <a:pathLst>
                <a:path w="104775" h="838200">
                  <a:moveTo>
                    <a:pt x="104775" y="0"/>
                  </a:moveTo>
                  <a:lnTo>
                    <a:pt x="0" y="104775"/>
                  </a:lnTo>
                  <a:lnTo>
                    <a:pt x="0" y="733425"/>
                  </a:lnTo>
                  <a:lnTo>
                    <a:pt x="104775" y="8382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582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3361" y="4953762"/>
              <a:ext cx="1600200" cy="838200"/>
            </a:xfrm>
            <a:custGeom>
              <a:avLst/>
              <a:gdLst/>
              <a:ahLst/>
              <a:cxnLst/>
              <a:rect l="l" t="t" r="r" b="b"/>
              <a:pathLst>
                <a:path w="1600200" h="838200">
                  <a:moveTo>
                    <a:pt x="0" y="0"/>
                  </a:moveTo>
                  <a:lnTo>
                    <a:pt x="1600200" y="0"/>
                  </a:lnTo>
                  <a:lnTo>
                    <a:pt x="1600200" y="838200"/>
                  </a:lnTo>
                  <a:lnTo>
                    <a:pt x="0" y="838200"/>
                  </a:lnTo>
                  <a:lnTo>
                    <a:pt x="0" y="0"/>
                  </a:lnTo>
                  <a:close/>
                </a:path>
                <a:path w="1600200" h="838200">
                  <a:moveTo>
                    <a:pt x="0" y="0"/>
                  </a:moveTo>
                  <a:lnTo>
                    <a:pt x="104775" y="104775"/>
                  </a:lnTo>
                </a:path>
                <a:path w="1600200" h="838200">
                  <a:moveTo>
                    <a:pt x="0" y="838200"/>
                  </a:moveTo>
                  <a:lnTo>
                    <a:pt x="104775" y="733425"/>
                  </a:lnTo>
                </a:path>
                <a:path w="1600200" h="838200">
                  <a:moveTo>
                    <a:pt x="1600200" y="0"/>
                  </a:moveTo>
                  <a:lnTo>
                    <a:pt x="1495425" y="104775"/>
                  </a:lnTo>
                </a:path>
                <a:path w="1600200" h="838200">
                  <a:moveTo>
                    <a:pt x="1600200" y="838200"/>
                  </a:moveTo>
                  <a:lnTo>
                    <a:pt x="1495425" y="733425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58136" y="5058536"/>
            <a:ext cx="1390650" cy="628650"/>
          </a:xfrm>
          <a:prstGeom prst="rect">
            <a:avLst/>
          </a:prstGeom>
          <a:solidFill>
            <a:srgbClr val="943735"/>
          </a:solidFill>
          <a:ln w="25907">
            <a:solidFill>
              <a:srgbClr val="385D89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algn="ctr">
              <a:lnSpc>
                <a:spcPts val="1445"/>
              </a:lnSpc>
              <a:spcBef>
                <a:spcPts val="755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GRANT</a:t>
            </a:r>
            <a:endParaRPr sz="1400">
              <a:latin typeface="Courier New"/>
              <a:cs typeface="Courier New"/>
            </a:endParaRPr>
          </a:p>
          <a:p>
            <a:pPr algn="ctr">
              <a:lnSpc>
                <a:spcPts val="1445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45408" y="4940808"/>
            <a:ext cx="1626235" cy="864235"/>
            <a:chOff x="3645408" y="4940808"/>
            <a:chExt cx="1626235" cy="864235"/>
          </a:xfrm>
        </p:grpSpPr>
        <p:sp>
          <p:nvSpPr>
            <p:cNvPr id="26" name="object 26"/>
            <p:cNvSpPr/>
            <p:nvPr/>
          </p:nvSpPr>
          <p:spPr>
            <a:xfrm>
              <a:off x="3658362" y="4953762"/>
              <a:ext cx="1600200" cy="104775"/>
            </a:xfrm>
            <a:custGeom>
              <a:avLst/>
              <a:gdLst/>
              <a:ahLst/>
              <a:cxnLst/>
              <a:rect l="l" t="t" r="r" b="b"/>
              <a:pathLst>
                <a:path w="1600200" h="104775">
                  <a:moveTo>
                    <a:pt x="1600200" y="0"/>
                  </a:moveTo>
                  <a:lnTo>
                    <a:pt x="0" y="0"/>
                  </a:lnTo>
                  <a:lnTo>
                    <a:pt x="104775" y="104775"/>
                  </a:lnTo>
                  <a:lnTo>
                    <a:pt x="1495425" y="104775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589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58362" y="5687187"/>
              <a:ext cx="1600200" cy="104775"/>
            </a:xfrm>
            <a:custGeom>
              <a:avLst/>
              <a:gdLst/>
              <a:ahLst/>
              <a:cxnLst/>
              <a:rect l="l" t="t" r="r" b="b"/>
              <a:pathLst>
                <a:path w="1600200" h="104775">
                  <a:moveTo>
                    <a:pt x="1495425" y="0"/>
                  </a:moveTo>
                  <a:lnTo>
                    <a:pt x="104775" y="0"/>
                  </a:lnTo>
                  <a:lnTo>
                    <a:pt x="0" y="104775"/>
                  </a:lnTo>
                  <a:lnTo>
                    <a:pt x="1600200" y="104775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276B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58362" y="4953762"/>
              <a:ext cx="104775" cy="838200"/>
            </a:xfrm>
            <a:custGeom>
              <a:avLst/>
              <a:gdLst/>
              <a:ahLst/>
              <a:cxnLst/>
              <a:rect l="l" t="t" r="r" b="b"/>
              <a:pathLst>
                <a:path w="104775" h="838200">
                  <a:moveTo>
                    <a:pt x="0" y="0"/>
                  </a:moveTo>
                  <a:lnTo>
                    <a:pt x="0" y="838200"/>
                  </a:lnTo>
                  <a:lnTo>
                    <a:pt x="104775" y="733425"/>
                  </a:lnTo>
                  <a:lnTo>
                    <a:pt x="104775" y="10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B6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53787" y="4953762"/>
              <a:ext cx="104775" cy="838200"/>
            </a:xfrm>
            <a:custGeom>
              <a:avLst/>
              <a:gdLst/>
              <a:ahLst/>
              <a:cxnLst/>
              <a:rect l="l" t="t" r="r" b="b"/>
              <a:pathLst>
                <a:path w="104775" h="838200">
                  <a:moveTo>
                    <a:pt x="104775" y="0"/>
                  </a:moveTo>
                  <a:lnTo>
                    <a:pt x="0" y="104775"/>
                  </a:lnTo>
                  <a:lnTo>
                    <a:pt x="0" y="733425"/>
                  </a:lnTo>
                  <a:lnTo>
                    <a:pt x="104775" y="8382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1D5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58362" y="4953762"/>
              <a:ext cx="1600200" cy="838200"/>
            </a:xfrm>
            <a:custGeom>
              <a:avLst/>
              <a:gdLst/>
              <a:ahLst/>
              <a:cxnLst/>
              <a:rect l="l" t="t" r="r" b="b"/>
              <a:pathLst>
                <a:path w="1600200" h="838200">
                  <a:moveTo>
                    <a:pt x="0" y="0"/>
                  </a:moveTo>
                  <a:lnTo>
                    <a:pt x="1600200" y="0"/>
                  </a:lnTo>
                  <a:lnTo>
                    <a:pt x="1600200" y="838200"/>
                  </a:lnTo>
                  <a:lnTo>
                    <a:pt x="0" y="838200"/>
                  </a:lnTo>
                  <a:lnTo>
                    <a:pt x="0" y="0"/>
                  </a:lnTo>
                  <a:close/>
                </a:path>
                <a:path w="1600200" h="838200">
                  <a:moveTo>
                    <a:pt x="0" y="0"/>
                  </a:moveTo>
                  <a:lnTo>
                    <a:pt x="104775" y="104775"/>
                  </a:lnTo>
                </a:path>
                <a:path w="1600200" h="838200">
                  <a:moveTo>
                    <a:pt x="0" y="838200"/>
                  </a:moveTo>
                  <a:lnTo>
                    <a:pt x="104775" y="733425"/>
                  </a:lnTo>
                </a:path>
                <a:path w="1600200" h="838200">
                  <a:moveTo>
                    <a:pt x="1600200" y="0"/>
                  </a:moveTo>
                  <a:lnTo>
                    <a:pt x="1495425" y="104775"/>
                  </a:lnTo>
                </a:path>
                <a:path w="1600200" h="838200">
                  <a:moveTo>
                    <a:pt x="1600200" y="838200"/>
                  </a:moveTo>
                  <a:lnTo>
                    <a:pt x="1495425" y="733425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63136" y="5058536"/>
            <a:ext cx="1390650" cy="628650"/>
          </a:xfrm>
          <a:prstGeom prst="rect">
            <a:avLst/>
          </a:prstGeom>
          <a:solidFill>
            <a:srgbClr val="30859C"/>
          </a:solidFill>
          <a:ln w="25907">
            <a:solidFill>
              <a:srgbClr val="385D89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375285">
              <a:lnSpc>
                <a:spcPts val="1445"/>
              </a:lnSpc>
              <a:spcBef>
                <a:spcPts val="755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REVOKE</a:t>
            </a:r>
            <a:endParaRPr sz="1400">
              <a:latin typeface="Courier New"/>
              <a:cs typeface="Courier New"/>
            </a:endParaRPr>
          </a:p>
          <a:p>
            <a:pPr marL="315595">
              <a:lnSpc>
                <a:spcPts val="1445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550408" y="4940808"/>
            <a:ext cx="1626235" cy="864235"/>
            <a:chOff x="5550408" y="4940808"/>
            <a:chExt cx="1626235" cy="864235"/>
          </a:xfrm>
        </p:grpSpPr>
        <p:sp>
          <p:nvSpPr>
            <p:cNvPr id="33" name="object 33"/>
            <p:cNvSpPr/>
            <p:nvPr/>
          </p:nvSpPr>
          <p:spPr>
            <a:xfrm>
              <a:off x="5563362" y="4953762"/>
              <a:ext cx="1600200" cy="104775"/>
            </a:xfrm>
            <a:custGeom>
              <a:avLst/>
              <a:gdLst/>
              <a:ahLst/>
              <a:cxnLst/>
              <a:rect l="l" t="t" r="r" b="b"/>
              <a:pathLst>
                <a:path w="1600200" h="104775">
                  <a:moveTo>
                    <a:pt x="1600200" y="0"/>
                  </a:moveTo>
                  <a:lnTo>
                    <a:pt x="0" y="0"/>
                  </a:lnTo>
                  <a:lnTo>
                    <a:pt x="104775" y="104775"/>
                  </a:lnTo>
                  <a:lnTo>
                    <a:pt x="1495425" y="104775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AC6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63362" y="5687187"/>
              <a:ext cx="1600200" cy="104775"/>
            </a:xfrm>
            <a:custGeom>
              <a:avLst/>
              <a:gdLst/>
              <a:ahLst/>
              <a:cxnLst/>
              <a:rect l="l" t="t" r="r" b="b"/>
              <a:pathLst>
                <a:path w="1600200" h="104775">
                  <a:moveTo>
                    <a:pt x="1495425" y="0"/>
                  </a:moveTo>
                  <a:lnTo>
                    <a:pt x="104775" y="0"/>
                  </a:lnTo>
                  <a:lnTo>
                    <a:pt x="0" y="104775"/>
                  </a:lnTo>
                  <a:lnTo>
                    <a:pt x="1600200" y="104775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79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63362" y="4953762"/>
              <a:ext cx="104775" cy="838200"/>
            </a:xfrm>
            <a:custGeom>
              <a:avLst/>
              <a:gdLst/>
              <a:ahLst/>
              <a:cxnLst/>
              <a:rect l="l" t="t" r="r" b="b"/>
              <a:pathLst>
                <a:path w="104775" h="838200">
                  <a:moveTo>
                    <a:pt x="0" y="0"/>
                  </a:moveTo>
                  <a:lnTo>
                    <a:pt x="0" y="838200"/>
                  </a:lnTo>
                  <a:lnTo>
                    <a:pt x="104775" y="733425"/>
                  </a:lnTo>
                  <a:lnTo>
                    <a:pt x="104775" y="10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58787" y="4953762"/>
              <a:ext cx="104775" cy="838200"/>
            </a:xfrm>
            <a:custGeom>
              <a:avLst/>
              <a:gdLst/>
              <a:ahLst/>
              <a:cxnLst/>
              <a:rect l="l" t="t" r="r" b="b"/>
              <a:pathLst>
                <a:path w="104775" h="838200">
                  <a:moveTo>
                    <a:pt x="104775" y="0"/>
                  </a:moveTo>
                  <a:lnTo>
                    <a:pt x="0" y="104775"/>
                  </a:lnTo>
                  <a:lnTo>
                    <a:pt x="0" y="733425"/>
                  </a:lnTo>
                  <a:lnTo>
                    <a:pt x="104775" y="8382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5B2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63362" y="4953762"/>
              <a:ext cx="1600200" cy="838200"/>
            </a:xfrm>
            <a:custGeom>
              <a:avLst/>
              <a:gdLst/>
              <a:ahLst/>
              <a:cxnLst/>
              <a:rect l="l" t="t" r="r" b="b"/>
              <a:pathLst>
                <a:path w="1600200" h="838200">
                  <a:moveTo>
                    <a:pt x="0" y="0"/>
                  </a:moveTo>
                  <a:lnTo>
                    <a:pt x="1600200" y="0"/>
                  </a:lnTo>
                  <a:lnTo>
                    <a:pt x="1600200" y="838200"/>
                  </a:lnTo>
                  <a:lnTo>
                    <a:pt x="0" y="838200"/>
                  </a:lnTo>
                  <a:lnTo>
                    <a:pt x="0" y="0"/>
                  </a:lnTo>
                  <a:close/>
                </a:path>
                <a:path w="1600200" h="838200">
                  <a:moveTo>
                    <a:pt x="0" y="0"/>
                  </a:moveTo>
                  <a:lnTo>
                    <a:pt x="104775" y="104775"/>
                  </a:lnTo>
                </a:path>
                <a:path w="1600200" h="838200">
                  <a:moveTo>
                    <a:pt x="0" y="838200"/>
                  </a:moveTo>
                  <a:lnTo>
                    <a:pt x="104775" y="733425"/>
                  </a:lnTo>
                </a:path>
                <a:path w="1600200" h="838200">
                  <a:moveTo>
                    <a:pt x="1600200" y="0"/>
                  </a:moveTo>
                  <a:lnTo>
                    <a:pt x="1495425" y="104775"/>
                  </a:lnTo>
                </a:path>
                <a:path w="1600200" h="838200">
                  <a:moveTo>
                    <a:pt x="1600200" y="838200"/>
                  </a:moveTo>
                  <a:lnTo>
                    <a:pt x="1495425" y="733425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668136" y="5058536"/>
            <a:ext cx="1390650" cy="628650"/>
          </a:xfrm>
          <a:prstGeom prst="rect">
            <a:avLst/>
          </a:prstGeom>
          <a:solidFill>
            <a:srgbClr val="974706"/>
          </a:solidFill>
          <a:ln w="25907">
            <a:solidFill>
              <a:srgbClr val="385D89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1270" algn="ctr">
              <a:lnSpc>
                <a:spcPts val="1445"/>
              </a:lnSpc>
              <a:spcBef>
                <a:spcPts val="755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DENY</a:t>
            </a:r>
            <a:endParaRPr sz="1400">
              <a:latin typeface="Courier New"/>
              <a:cs typeface="Courier New"/>
            </a:endParaRPr>
          </a:p>
          <a:p>
            <a:pPr algn="ctr">
              <a:lnSpc>
                <a:spcPts val="1445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306831"/>
            <a:ext cx="2390038" cy="33985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008634"/>
            <a:ext cx="85566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defining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object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ts val="2125"/>
              </a:lnSpc>
            </a:pP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procedures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ts val="2125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15" dirty="0">
                <a:latin typeface="Calibri"/>
                <a:cs typeface="Calibri"/>
              </a:rPr>
              <a:t>Transact-SQL</a:t>
            </a:r>
            <a:r>
              <a:rPr sz="1800" spc="-5" dirty="0">
                <a:latin typeface="Calibri"/>
                <a:cs typeface="Calibri"/>
              </a:rPr>
              <a:t> includes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types,</a:t>
            </a:r>
            <a:r>
              <a:rPr sz="1800" spc="-5" dirty="0">
                <a:latin typeface="Calibri"/>
                <a:cs typeface="Calibri"/>
              </a:rPr>
              <a:t> such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varchar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text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int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7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compatible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types.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following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15" dirty="0">
                <a:latin typeface="Calibri"/>
                <a:cs typeface="Calibri"/>
              </a:rPr>
              <a:t> 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5008" y="3054095"/>
            <a:ext cx="8027034" cy="2961640"/>
            <a:chOff x="445008" y="3054095"/>
            <a:chExt cx="8027034" cy="2961640"/>
          </a:xfrm>
        </p:grpSpPr>
        <p:sp>
          <p:nvSpPr>
            <p:cNvPr id="10" name="object 10"/>
            <p:cNvSpPr/>
            <p:nvPr/>
          </p:nvSpPr>
          <p:spPr>
            <a:xfrm>
              <a:off x="457962" y="3257549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8086" y="3067049"/>
              <a:ext cx="5600700" cy="382905"/>
            </a:xfrm>
            <a:custGeom>
              <a:avLst/>
              <a:gdLst/>
              <a:ahLst/>
              <a:cxnLst/>
              <a:rect l="l" t="t" r="r" b="b"/>
              <a:pathLst>
                <a:path w="5600700" h="382904">
                  <a:moveTo>
                    <a:pt x="5536946" y="0"/>
                  </a:moveTo>
                  <a:lnTo>
                    <a:pt x="63753" y="0"/>
                  </a:lnTo>
                  <a:lnTo>
                    <a:pt x="38940" y="5014"/>
                  </a:lnTo>
                  <a:lnTo>
                    <a:pt x="18675" y="18684"/>
                  </a:lnTo>
                  <a:lnTo>
                    <a:pt x="5010" y="38951"/>
                  </a:lnTo>
                  <a:lnTo>
                    <a:pt x="0" y="63753"/>
                  </a:lnTo>
                  <a:lnTo>
                    <a:pt x="0" y="318769"/>
                  </a:lnTo>
                  <a:lnTo>
                    <a:pt x="5010" y="343572"/>
                  </a:lnTo>
                  <a:lnTo>
                    <a:pt x="18675" y="363839"/>
                  </a:lnTo>
                  <a:lnTo>
                    <a:pt x="38940" y="377509"/>
                  </a:lnTo>
                  <a:lnTo>
                    <a:pt x="63753" y="382523"/>
                  </a:lnTo>
                  <a:lnTo>
                    <a:pt x="5536946" y="382523"/>
                  </a:lnTo>
                  <a:lnTo>
                    <a:pt x="5561748" y="377509"/>
                  </a:lnTo>
                  <a:lnTo>
                    <a:pt x="5582015" y="363839"/>
                  </a:lnTo>
                  <a:lnTo>
                    <a:pt x="5595685" y="343572"/>
                  </a:lnTo>
                  <a:lnTo>
                    <a:pt x="5600700" y="318769"/>
                  </a:lnTo>
                  <a:lnTo>
                    <a:pt x="5600700" y="63753"/>
                  </a:lnTo>
                  <a:lnTo>
                    <a:pt x="5595685" y="38951"/>
                  </a:lnTo>
                  <a:lnTo>
                    <a:pt x="5582015" y="18684"/>
                  </a:lnTo>
                  <a:lnTo>
                    <a:pt x="5561748" y="5014"/>
                  </a:lnTo>
                  <a:lnTo>
                    <a:pt x="553694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086" y="3067049"/>
              <a:ext cx="5600700" cy="382905"/>
            </a:xfrm>
            <a:custGeom>
              <a:avLst/>
              <a:gdLst/>
              <a:ahLst/>
              <a:cxnLst/>
              <a:rect l="l" t="t" r="r" b="b"/>
              <a:pathLst>
                <a:path w="5600700" h="382904">
                  <a:moveTo>
                    <a:pt x="0" y="63753"/>
                  </a:moveTo>
                  <a:lnTo>
                    <a:pt x="5010" y="38951"/>
                  </a:lnTo>
                  <a:lnTo>
                    <a:pt x="18675" y="18684"/>
                  </a:lnTo>
                  <a:lnTo>
                    <a:pt x="38940" y="5014"/>
                  </a:lnTo>
                  <a:lnTo>
                    <a:pt x="63753" y="0"/>
                  </a:lnTo>
                  <a:lnTo>
                    <a:pt x="5536946" y="0"/>
                  </a:lnTo>
                  <a:lnTo>
                    <a:pt x="5561748" y="5014"/>
                  </a:lnTo>
                  <a:lnTo>
                    <a:pt x="5582015" y="18684"/>
                  </a:lnTo>
                  <a:lnTo>
                    <a:pt x="5595685" y="38951"/>
                  </a:lnTo>
                  <a:lnTo>
                    <a:pt x="5600700" y="63753"/>
                  </a:lnTo>
                  <a:lnTo>
                    <a:pt x="5600700" y="318769"/>
                  </a:lnTo>
                  <a:lnTo>
                    <a:pt x="5595685" y="343572"/>
                  </a:lnTo>
                  <a:lnTo>
                    <a:pt x="5582015" y="363839"/>
                  </a:lnTo>
                  <a:lnTo>
                    <a:pt x="5561748" y="377509"/>
                  </a:lnTo>
                  <a:lnTo>
                    <a:pt x="5536946" y="382523"/>
                  </a:lnTo>
                  <a:lnTo>
                    <a:pt x="63753" y="382523"/>
                  </a:lnTo>
                  <a:lnTo>
                    <a:pt x="38940" y="377509"/>
                  </a:lnTo>
                  <a:lnTo>
                    <a:pt x="18675" y="363839"/>
                  </a:lnTo>
                  <a:lnTo>
                    <a:pt x="5010" y="343572"/>
                  </a:lnTo>
                  <a:lnTo>
                    <a:pt x="0" y="318769"/>
                  </a:lnTo>
                  <a:lnTo>
                    <a:pt x="0" y="637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847337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5CB5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8086" y="3655313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5536692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320039"/>
                  </a:lnTo>
                  <a:lnTo>
                    <a:pt x="5029" y="344935"/>
                  </a:lnTo>
                  <a:lnTo>
                    <a:pt x="18745" y="365283"/>
                  </a:lnTo>
                  <a:lnTo>
                    <a:pt x="39090" y="379011"/>
                  </a:lnTo>
                  <a:lnTo>
                    <a:pt x="64008" y="384047"/>
                  </a:lnTo>
                  <a:lnTo>
                    <a:pt x="5536692" y="384047"/>
                  </a:lnTo>
                  <a:lnTo>
                    <a:pt x="5561587" y="379011"/>
                  </a:lnTo>
                  <a:lnTo>
                    <a:pt x="5581935" y="365283"/>
                  </a:lnTo>
                  <a:lnTo>
                    <a:pt x="5595663" y="344935"/>
                  </a:lnTo>
                  <a:lnTo>
                    <a:pt x="5600700" y="320039"/>
                  </a:lnTo>
                  <a:lnTo>
                    <a:pt x="5600700" y="64007"/>
                  </a:lnTo>
                  <a:lnTo>
                    <a:pt x="5595663" y="39112"/>
                  </a:lnTo>
                  <a:lnTo>
                    <a:pt x="5581935" y="18764"/>
                  </a:lnTo>
                  <a:lnTo>
                    <a:pt x="5561587" y="5036"/>
                  </a:lnTo>
                  <a:lnTo>
                    <a:pt x="5536692" y="0"/>
                  </a:lnTo>
                  <a:close/>
                </a:path>
              </a:pathLst>
            </a:custGeom>
            <a:solidFill>
              <a:srgbClr val="5CB5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086" y="3655313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0" y="64007"/>
                  </a:moveTo>
                  <a:lnTo>
                    <a:pt x="5029" y="39112"/>
                  </a:lnTo>
                  <a:lnTo>
                    <a:pt x="18745" y="18764"/>
                  </a:lnTo>
                  <a:lnTo>
                    <a:pt x="39090" y="5036"/>
                  </a:lnTo>
                  <a:lnTo>
                    <a:pt x="64008" y="0"/>
                  </a:lnTo>
                  <a:lnTo>
                    <a:pt x="5536692" y="0"/>
                  </a:lnTo>
                  <a:lnTo>
                    <a:pt x="5561587" y="5036"/>
                  </a:lnTo>
                  <a:lnTo>
                    <a:pt x="5581935" y="18764"/>
                  </a:lnTo>
                  <a:lnTo>
                    <a:pt x="5595663" y="39112"/>
                  </a:lnTo>
                  <a:lnTo>
                    <a:pt x="5600700" y="64007"/>
                  </a:lnTo>
                  <a:lnTo>
                    <a:pt x="5600700" y="320039"/>
                  </a:lnTo>
                  <a:lnTo>
                    <a:pt x="5595663" y="344935"/>
                  </a:lnTo>
                  <a:lnTo>
                    <a:pt x="5581935" y="365283"/>
                  </a:lnTo>
                  <a:lnTo>
                    <a:pt x="5561587" y="379011"/>
                  </a:lnTo>
                  <a:lnTo>
                    <a:pt x="5536692" y="384047"/>
                  </a:lnTo>
                  <a:lnTo>
                    <a:pt x="64008" y="384047"/>
                  </a:lnTo>
                  <a:lnTo>
                    <a:pt x="39090" y="379011"/>
                  </a:lnTo>
                  <a:lnTo>
                    <a:pt x="18745" y="365283"/>
                  </a:lnTo>
                  <a:lnTo>
                    <a:pt x="5029" y="344935"/>
                  </a:lnTo>
                  <a:lnTo>
                    <a:pt x="0" y="320039"/>
                  </a:lnTo>
                  <a:lnTo>
                    <a:pt x="0" y="6400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4437125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5EA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8086" y="4245101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5536692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29" y="344935"/>
                  </a:lnTo>
                  <a:lnTo>
                    <a:pt x="18745" y="365283"/>
                  </a:lnTo>
                  <a:lnTo>
                    <a:pt x="39090" y="379011"/>
                  </a:lnTo>
                  <a:lnTo>
                    <a:pt x="64008" y="384048"/>
                  </a:lnTo>
                  <a:lnTo>
                    <a:pt x="5536692" y="384048"/>
                  </a:lnTo>
                  <a:lnTo>
                    <a:pt x="5561587" y="379011"/>
                  </a:lnTo>
                  <a:lnTo>
                    <a:pt x="5581935" y="365283"/>
                  </a:lnTo>
                  <a:lnTo>
                    <a:pt x="5595663" y="344935"/>
                  </a:lnTo>
                  <a:lnTo>
                    <a:pt x="5600700" y="320040"/>
                  </a:lnTo>
                  <a:lnTo>
                    <a:pt x="5600700" y="64008"/>
                  </a:lnTo>
                  <a:lnTo>
                    <a:pt x="5595663" y="39112"/>
                  </a:lnTo>
                  <a:lnTo>
                    <a:pt x="5581935" y="18764"/>
                  </a:lnTo>
                  <a:lnTo>
                    <a:pt x="5561587" y="5036"/>
                  </a:lnTo>
                  <a:lnTo>
                    <a:pt x="5536692" y="0"/>
                  </a:lnTo>
                  <a:close/>
                </a:path>
              </a:pathLst>
            </a:custGeom>
            <a:solidFill>
              <a:srgbClr val="5EA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8086" y="4245101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0" y="64008"/>
                  </a:moveTo>
                  <a:lnTo>
                    <a:pt x="5029" y="39112"/>
                  </a:lnTo>
                  <a:lnTo>
                    <a:pt x="18745" y="18764"/>
                  </a:lnTo>
                  <a:lnTo>
                    <a:pt x="39090" y="5036"/>
                  </a:lnTo>
                  <a:lnTo>
                    <a:pt x="64008" y="0"/>
                  </a:lnTo>
                  <a:lnTo>
                    <a:pt x="5536692" y="0"/>
                  </a:lnTo>
                  <a:lnTo>
                    <a:pt x="5561587" y="5036"/>
                  </a:lnTo>
                  <a:lnTo>
                    <a:pt x="5581935" y="18764"/>
                  </a:lnTo>
                  <a:lnTo>
                    <a:pt x="5595663" y="39112"/>
                  </a:lnTo>
                  <a:lnTo>
                    <a:pt x="5600700" y="64008"/>
                  </a:lnTo>
                  <a:lnTo>
                    <a:pt x="5600700" y="320040"/>
                  </a:lnTo>
                  <a:lnTo>
                    <a:pt x="5595663" y="344935"/>
                  </a:lnTo>
                  <a:lnTo>
                    <a:pt x="5581935" y="365283"/>
                  </a:lnTo>
                  <a:lnTo>
                    <a:pt x="5561587" y="379011"/>
                  </a:lnTo>
                  <a:lnTo>
                    <a:pt x="5536692" y="384048"/>
                  </a:lnTo>
                  <a:lnTo>
                    <a:pt x="64008" y="384048"/>
                  </a:lnTo>
                  <a:lnTo>
                    <a:pt x="39090" y="379011"/>
                  </a:lnTo>
                  <a:lnTo>
                    <a:pt x="18745" y="365283"/>
                  </a:lnTo>
                  <a:lnTo>
                    <a:pt x="5029" y="344935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5086350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59"/>
                  </a:moveTo>
                  <a:lnTo>
                    <a:pt x="8001000" y="327659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</a:pathLst>
            </a:custGeom>
            <a:ln w="25908">
              <a:solidFill>
                <a:srgbClr val="6079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6562" y="4834889"/>
              <a:ext cx="7597140" cy="441959"/>
            </a:xfrm>
            <a:custGeom>
              <a:avLst/>
              <a:gdLst/>
              <a:ahLst/>
              <a:cxnLst/>
              <a:rect l="l" t="t" r="r" b="b"/>
              <a:pathLst>
                <a:path w="7597140" h="441960">
                  <a:moveTo>
                    <a:pt x="7523480" y="0"/>
                  </a:moveTo>
                  <a:lnTo>
                    <a:pt x="73660" y="0"/>
                  </a:lnTo>
                  <a:lnTo>
                    <a:pt x="44989" y="5794"/>
                  </a:lnTo>
                  <a:lnTo>
                    <a:pt x="21575" y="21590"/>
                  </a:lnTo>
                  <a:lnTo>
                    <a:pt x="5789" y="45005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89" y="396954"/>
                  </a:lnTo>
                  <a:lnTo>
                    <a:pt x="21575" y="420370"/>
                  </a:lnTo>
                  <a:lnTo>
                    <a:pt x="44989" y="436165"/>
                  </a:lnTo>
                  <a:lnTo>
                    <a:pt x="73660" y="441960"/>
                  </a:lnTo>
                  <a:lnTo>
                    <a:pt x="7523480" y="441960"/>
                  </a:lnTo>
                  <a:lnTo>
                    <a:pt x="7552134" y="436165"/>
                  </a:lnTo>
                  <a:lnTo>
                    <a:pt x="7575550" y="420370"/>
                  </a:lnTo>
                  <a:lnTo>
                    <a:pt x="7591345" y="396954"/>
                  </a:lnTo>
                  <a:lnTo>
                    <a:pt x="7597140" y="368300"/>
                  </a:lnTo>
                  <a:lnTo>
                    <a:pt x="7597140" y="73660"/>
                  </a:lnTo>
                  <a:lnTo>
                    <a:pt x="7591345" y="45005"/>
                  </a:lnTo>
                  <a:lnTo>
                    <a:pt x="7575550" y="21590"/>
                  </a:lnTo>
                  <a:lnTo>
                    <a:pt x="7552134" y="5794"/>
                  </a:lnTo>
                  <a:lnTo>
                    <a:pt x="7523480" y="0"/>
                  </a:lnTo>
                  <a:close/>
                </a:path>
              </a:pathLst>
            </a:custGeom>
            <a:solidFill>
              <a:srgbClr val="6079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562" y="4834889"/>
              <a:ext cx="7597140" cy="441959"/>
            </a:xfrm>
            <a:custGeom>
              <a:avLst/>
              <a:gdLst/>
              <a:ahLst/>
              <a:cxnLst/>
              <a:rect l="l" t="t" r="r" b="b"/>
              <a:pathLst>
                <a:path w="7597140" h="441960">
                  <a:moveTo>
                    <a:pt x="0" y="73660"/>
                  </a:moveTo>
                  <a:lnTo>
                    <a:pt x="5789" y="45005"/>
                  </a:lnTo>
                  <a:lnTo>
                    <a:pt x="21575" y="21590"/>
                  </a:lnTo>
                  <a:lnTo>
                    <a:pt x="44989" y="5794"/>
                  </a:lnTo>
                  <a:lnTo>
                    <a:pt x="73660" y="0"/>
                  </a:lnTo>
                  <a:lnTo>
                    <a:pt x="7523480" y="0"/>
                  </a:lnTo>
                  <a:lnTo>
                    <a:pt x="7552134" y="5794"/>
                  </a:lnTo>
                  <a:lnTo>
                    <a:pt x="7575550" y="21590"/>
                  </a:lnTo>
                  <a:lnTo>
                    <a:pt x="7591345" y="45005"/>
                  </a:lnTo>
                  <a:lnTo>
                    <a:pt x="7597140" y="73660"/>
                  </a:lnTo>
                  <a:lnTo>
                    <a:pt x="7597140" y="368300"/>
                  </a:lnTo>
                  <a:lnTo>
                    <a:pt x="7591345" y="396954"/>
                  </a:lnTo>
                  <a:lnTo>
                    <a:pt x="7575550" y="420370"/>
                  </a:lnTo>
                  <a:lnTo>
                    <a:pt x="7552134" y="436165"/>
                  </a:lnTo>
                  <a:lnTo>
                    <a:pt x="7523480" y="441960"/>
                  </a:lnTo>
                  <a:lnTo>
                    <a:pt x="73660" y="441960"/>
                  </a:lnTo>
                  <a:lnTo>
                    <a:pt x="44989" y="436165"/>
                  </a:lnTo>
                  <a:lnTo>
                    <a:pt x="21575" y="420370"/>
                  </a:lnTo>
                  <a:lnTo>
                    <a:pt x="5789" y="396954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676138"/>
              <a:ext cx="8001000" cy="326390"/>
            </a:xfrm>
            <a:custGeom>
              <a:avLst/>
              <a:gdLst/>
              <a:ahLst/>
              <a:cxnLst/>
              <a:rect l="l" t="t" r="r" b="b"/>
              <a:pathLst>
                <a:path w="8001000" h="326389">
                  <a:moveTo>
                    <a:pt x="0" y="326136"/>
                  </a:moveTo>
                  <a:lnTo>
                    <a:pt x="8001000" y="326136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7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8086" y="5484113"/>
              <a:ext cx="7010400" cy="382905"/>
            </a:xfrm>
            <a:custGeom>
              <a:avLst/>
              <a:gdLst/>
              <a:ahLst/>
              <a:cxnLst/>
              <a:rect l="l" t="t" r="r" b="b"/>
              <a:pathLst>
                <a:path w="7010400" h="382904">
                  <a:moveTo>
                    <a:pt x="6946646" y="0"/>
                  </a:moveTo>
                  <a:lnTo>
                    <a:pt x="63753" y="0"/>
                  </a:lnTo>
                  <a:lnTo>
                    <a:pt x="38940" y="5014"/>
                  </a:lnTo>
                  <a:lnTo>
                    <a:pt x="18675" y="18684"/>
                  </a:lnTo>
                  <a:lnTo>
                    <a:pt x="5010" y="38951"/>
                  </a:lnTo>
                  <a:lnTo>
                    <a:pt x="0" y="63754"/>
                  </a:lnTo>
                  <a:lnTo>
                    <a:pt x="0" y="318770"/>
                  </a:lnTo>
                  <a:lnTo>
                    <a:pt x="5010" y="343583"/>
                  </a:lnTo>
                  <a:lnTo>
                    <a:pt x="18675" y="363848"/>
                  </a:lnTo>
                  <a:lnTo>
                    <a:pt x="38940" y="377513"/>
                  </a:lnTo>
                  <a:lnTo>
                    <a:pt x="63753" y="382524"/>
                  </a:lnTo>
                  <a:lnTo>
                    <a:pt x="6946646" y="382524"/>
                  </a:lnTo>
                  <a:lnTo>
                    <a:pt x="6971448" y="377513"/>
                  </a:lnTo>
                  <a:lnTo>
                    <a:pt x="6991715" y="363848"/>
                  </a:lnTo>
                  <a:lnTo>
                    <a:pt x="7005385" y="343583"/>
                  </a:lnTo>
                  <a:lnTo>
                    <a:pt x="7010400" y="318770"/>
                  </a:lnTo>
                  <a:lnTo>
                    <a:pt x="7010400" y="63754"/>
                  </a:lnTo>
                  <a:lnTo>
                    <a:pt x="7005385" y="38951"/>
                  </a:lnTo>
                  <a:lnTo>
                    <a:pt x="6991715" y="18684"/>
                  </a:lnTo>
                  <a:lnTo>
                    <a:pt x="6971448" y="5014"/>
                  </a:lnTo>
                  <a:lnTo>
                    <a:pt x="694664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8086" y="5484113"/>
              <a:ext cx="7010400" cy="382905"/>
            </a:xfrm>
            <a:custGeom>
              <a:avLst/>
              <a:gdLst/>
              <a:ahLst/>
              <a:cxnLst/>
              <a:rect l="l" t="t" r="r" b="b"/>
              <a:pathLst>
                <a:path w="7010400" h="382904">
                  <a:moveTo>
                    <a:pt x="0" y="63754"/>
                  </a:moveTo>
                  <a:lnTo>
                    <a:pt x="5010" y="38951"/>
                  </a:lnTo>
                  <a:lnTo>
                    <a:pt x="18675" y="18684"/>
                  </a:lnTo>
                  <a:lnTo>
                    <a:pt x="38940" y="5014"/>
                  </a:lnTo>
                  <a:lnTo>
                    <a:pt x="63753" y="0"/>
                  </a:lnTo>
                  <a:lnTo>
                    <a:pt x="6946646" y="0"/>
                  </a:lnTo>
                  <a:lnTo>
                    <a:pt x="6971448" y="5014"/>
                  </a:lnTo>
                  <a:lnTo>
                    <a:pt x="6991715" y="18684"/>
                  </a:lnTo>
                  <a:lnTo>
                    <a:pt x="7005385" y="38951"/>
                  </a:lnTo>
                  <a:lnTo>
                    <a:pt x="7010400" y="63754"/>
                  </a:lnTo>
                  <a:lnTo>
                    <a:pt x="7010400" y="318770"/>
                  </a:lnTo>
                  <a:lnTo>
                    <a:pt x="7005385" y="343583"/>
                  </a:lnTo>
                  <a:lnTo>
                    <a:pt x="6991715" y="363848"/>
                  </a:lnTo>
                  <a:lnTo>
                    <a:pt x="6971448" y="377513"/>
                  </a:lnTo>
                  <a:lnTo>
                    <a:pt x="6946646" y="382524"/>
                  </a:lnTo>
                  <a:lnTo>
                    <a:pt x="63753" y="382524"/>
                  </a:lnTo>
                  <a:lnTo>
                    <a:pt x="38940" y="377513"/>
                  </a:lnTo>
                  <a:lnTo>
                    <a:pt x="18675" y="363848"/>
                  </a:lnTo>
                  <a:lnTo>
                    <a:pt x="5010" y="343583"/>
                  </a:lnTo>
                  <a:lnTo>
                    <a:pt x="0" y="318770"/>
                  </a:lnTo>
                  <a:lnTo>
                    <a:pt x="0" y="6375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7340" y="3100577"/>
            <a:ext cx="7857490" cy="3512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present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tables and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views</a:t>
            </a:r>
            <a:endParaRPr sz="1600">
              <a:latin typeface="Calibri"/>
              <a:cs typeface="Calibri"/>
            </a:endParaRPr>
          </a:p>
          <a:p>
            <a:pPr marL="609600" marR="4503420">
              <a:lnSpc>
                <a:spcPct val="241900"/>
              </a:lnSpc>
            </a:pP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Parameters</a:t>
            </a:r>
            <a:r>
              <a:rPr sz="16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procedures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endParaRPr sz="1600">
              <a:latin typeface="Calibri"/>
              <a:cs typeface="Calibri"/>
            </a:endParaRPr>
          </a:p>
          <a:p>
            <a:pPr marL="609600" marR="375285" indent="1270">
              <a:lnSpc>
                <a:spcPct val="253900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Transact-SQL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sz="16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procedures</a:t>
            </a:r>
            <a:r>
              <a:rPr sz="16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belonging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integer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353695" marR="5080" indent="-34163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items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expressions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assigned</a:t>
            </a:r>
            <a:r>
              <a:rPr sz="1800" spc="-15" dirty="0">
                <a:latin typeface="Calibri"/>
                <a:cs typeface="Calibri"/>
              </a:rPr>
              <a:t> 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Transact-SQL/</a:t>
            </a:r>
            <a:r>
              <a:rPr spc="-60" dirty="0"/>
              <a:t> </a:t>
            </a:r>
            <a:r>
              <a:rPr spc="-5" dirty="0"/>
              <a:t>Session</a:t>
            </a:r>
            <a:r>
              <a:rPr spc="-10" dirty="0"/>
              <a:t> </a:t>
            </a:r>
            <a:r>
              <a:rPr dirty="0"/>
              <a:t>5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3512</Words>
  <Application>Microsoft Office PowerPoint</Application>
  <PresentationFormat>On-screen Show (4:3)</PresentationFormat>
  <Paragraphs>677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MT</vt:lpstr>
      <vt:lpstr>Calibri</vt:lpstr>
      <vt:lpstr>Courier New</vt:lpstr>
      <vt:lpstr>Palatino Linotype</vt:lpstr>
      <vt:lpstr>Tahoma</vt:lpstr>
      <vt:lpstr>Times New Roman</vt:lpstr>
      <vt:lpstr>Wingdings</vt:lpstr>
      <vt:lpstr>Office Theme</vt:lpstr>
      <vt:lpstr>Data Management Using  Microsoft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5 XP</dc:title>
  <dc:creator>Aptech Limited</dc:creator>
  <cp:lastModifiedBy>Microsoft account</cp:lastModifiedBy>
  <cp:revision>1</cp:revision>
  <dcterms:created xsi:type="dcterms:W3CDTF">2022-01-07T14:44:19Z</dcterms:created>
  <dcterms:modified xsi:type="dcterms:W3CDTF">2022-01-11T10:45:44Z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2022-01-07T00:00:00Z</vt:filetime>
  </property>
</Properties>
</file>