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31916" y="6624015"/>
            <a:ext cx="27927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jp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5967095" cy="128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6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Palatino Linotype"/>
              <a:cs typeface="Palatino Linotype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Creating</a:t>
            </a:r>
            <a:r>
              <a:rPr sz="28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80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Managing</a:t>
            </a:r>
            <a:r>
              <a:rPr sz="28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Databases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916" y="295402"/>
              <a:ext cx="5120487" cy="35267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7427" y="1749551"/>
            <a:ext cx="7934325" cy="1210310"/>
            <a:chOff x="757427" y="1749551"/>
            <a:chExt cx="7934325" cy="1210310"/>
          </a:xfrm>
        </p:grpSpPr>
        <p:sp>
          <p:nvSpPr>
            <p:cNvPr id="8" name="object 8"/>
            <p:cNvSpPr/>
            <p:nvPr/>
          </p:nvSpPr>
          <p:spPr>
            <a:xfrm>
              <a:off x="761999" y="2019299"/>
              <a:ext cx="7924800" cy="935990"/>
            </a:xfrm>
            <a:custGeom>
              <a:avLst/>
              <a:gdLst/>
              <a:ahLst/>
              <a:cxnLst/>
              <a:rect l="l" t="t" r="r" b="b"/>
              <a:pathLst>
                <a:path w="7924800" h="935989">
                  <a:moveTo>
                    <a:pt x="0" y="935736"/>
                  </a:moveTo>
                  <a:lnTo>
                    <a:pt x="7924800" y="93573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  <a:path w="7924800" h="935989">
                  <a:moveTo>
                    <a:pt x="0" y="935736"/>
                  </a:moveTo>
                  <a:lnTo>
                    <a:pt x="7924800" y="93573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668" y="1749551"/>
              <a:ext cx="5554980" cy="5394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57427" y="3048000"/>
            <a:ext cx="7934325" cy="1210310"/>
            <a:chOff x="757427" y="3048000"/>
            <a:chExt cx="7934325" cy="1210310"/>
          </a:xfrm>
        </p:grpSpPr>
        <p:sp>
          <p:nvSpPr>
            <p:cNvPr id="11" name="object 11"/>
            <p:cNvSpPr/>
            <p:nvPr/>
          </p:nvSpPr>
          <p:spPr>
            <a:xfrm>
              <a:off x="761999" y="3317747"/>
              <a:ext cx="7924800" cy="935990"/>
            </a:xfrm>
            <a:custGeom>
              <a:avLst/>
              <a:gdLst/>
              <a:ahLst/>
              <a:cxnLst/>
              <a:rect l="l" t="t" r="r" b="b"/>
              <a:pathLst>
                <a:path w="7924800" h="935989">
                  <a:moveTo>
                    <a:pt x="0" y="935735"/>
                  </a:moveTo>
                  <a:lnTo>
                    <a:pt x="7924800" y="935735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35735"/>
                  </a:lnTo>
                  <a:close/>
                </a:path>
                <a:path w="7924800" h="935989">
                  <a:moveTo>
                    <a:pt x="0" y="935735"/>
                  </a:moveTo>
                  <a:lnTo>
                    <a:pt x="7924800" y="935735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35735"/>
                  </a:lnTo>
                  <a:close/>
                </a:path>
              </a:pathLst>
            </a:custGeom>
            <a:ln w="9144">
              <a:solidFill>
                <a:srgbClr val="5CB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668" y="3048000"/>
              <a:ext cx="5554980" cy="5394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7340" y="183895"/>
            <a:ext cx="8049259" cy="395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429895" marR="5080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catalog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 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1086485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42060" marR="621030" lvl="1" indent="-172720">
              <a:lnSpc>
                <a:spcPts val="1750"/>
              </a:lnSpc>
              <a:buChar char="•"/>
              <a:tabLst>
                <a:tab pos="1242695" algn="l"/>
              </a:tabLst>
            </a:pPr>
            <a:r>
              <a:rPr sz="1600" spc="-10" dirty="0">
                <a:latin typeface="Calibri"/>
                <a:cs typeface="Calibri"/>
              </a:rPr>
              <a:t>Views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metadata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describing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108648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SQL-SMO</a:t>
            </a:r>
            <a:endParaRPr sz="2000">
              <a:latin typeface="Calibri"/>
              <a:cs typeface="Calibri"/>
            </a:endParaRPr>
          </a:p>
          <a:p>
            <a:pPr marL="1242060" lvl="1" indent="-172720">
              <a:lnSpc>
                <a:spcPts val="1839"/>
              </a:lnSpc>
              <a:spcBef>
                <a:spcPts val="1725"/>
              </a:spcBef>
              <a:buChar char="•"/>
              <a:tabLst>
                <a:tab pos="1242695" algn="l"/>
              </a:tabLst>
            </a:pPr>
            <a:r>
              <a:rPr sz="1600" spc="-10" dirty="0">
                <a:latin typeface="Calibri"/>
                <a:cs typeface="Calibri"/>
              </a:rPr>
              <a:t>New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managed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objects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managing</a:t>
            </a:r>
            <a:endParaRPr sz="1600">
              <a:latin typeface="Calibri"/>
              <a:cs typeface="Calibri"/>
            </a:endParaRPr>
          </a:p>
          <a:p>
            <a:pPr marL="1242060">
              <a:lnSpc>
                <a:spcPts val="1839"/>
              </a:lnSpc>
            </a:pPr>
            <a:r>
              <a:rPr sz="1600" spc="-10" dirty="0">
                <a:latin typeface="Calibri"/>
                <a:cs typeface="Calibri"/>
              </a:rPr>
              <a:t>Microsoft SQL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7427" y="4346447"/>
            <a:ext cx="7934325" cy="1012190"/>
            <a:chOff x="757427" y="4346447"/>
            <a:chExt cx="7934325" cy="1012190"/>
          </a:xfrm>
        </p:grpSpPr>
        <p:sp>
          <p:nvSpPr>
            <p:cNvPr id="15" name="object 15"/>
            <p:cNvSpPr/>
            <p:nvPr/>
          </p:nvSpPr>
          <p:spPr>
            <a:xfrm>
              <a:off x="761999" y="4631435"/>
              <a:ext cx="7924800" cy="722630"/>
            </a:xfrm>
            <a:custGeom>
              <a:avLst/>
              <a:gdLst/>
              <a:ahLst/>
              <a:cxnLst/>
              <a:rect l="l" t="t" r="r" b="b"/>
              <a:pathLst>
                <a:path w="7924800" h="722629">
                  <a:moveTo>
                    <a:pt x="0" y="722376"/>
                  </a:moveTo>
                  <a:lnTo>
                    <a:pt x="7924800" y="72237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  <a:path w="7924800" h="722629">
                  <a:moveTo>
                    <a:pt x="0" y="722376"/>
                  </a:moveTo>
                  <a:lnTo>
                    <a:pt x="7924800" y="72237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5F8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191" y="4346447"/>
              <a:ext cx="6925056" cy="53949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81505" y="4280992"/>
            <a:ext cx="6254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methods,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attributes,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or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4741" y="4444694"/>
            <a:ext cx="5701665" cy="78549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2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7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ActiveX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Objects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(ADO),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DB,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ODBC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427" y="5433059"/>
            <a:ext cx="7934325" cy="996950"/>
            <a:chOff x="757427" y="5433059"/>
            <a:chExt cx="7934325" cy="996950"/>
          </a:xfrm>
        </p:grpSpPr>
        <p:sp>
          <p:nvSpPr>
            <p:cNvPr id="20" name="object 20"/>
            <p:cNvSpPr/>
            <p:nvPr/>
          </p:nvSpPr>
          <p:spPr>
            <a:xfrm>
              <a:off x="761999" y="5702807"/>
              <a:ext cx="7924800" cy="722630"/>
            </a:xfrm>
            <a:custGeom>
              <a:avLst/>
              <a:gdLst/>
              <a:ahLst/>
              <a:cxnLst/>
              <a:rect l="l" t="t" r="r" b="b"/>
              <a:pathLst>
                <a:path w="7924800" h="722629">
                  <a:moveTo>
                    <a:pt x="0" y="722376"/>
                  </a:moveTo>
                  <a:lnTo>
                    <a:pt x="7924800" y="72237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  <a:path w="7924800" h="722629">
                  <a:moveTo>
                    <a:pt x="0" y="722376"/>
                  </a:moveTo>
                  <a:lnTo>
                    <a:pt x="7924800" y="722376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668" y="5433059"/>
              <a:ext cx="5554980" cy="5379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64741" y="5506618"/>
            <a:ext cx="5558155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Procedures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3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Transact-SQL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procedures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built-in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5402"/>
              <a:ext cx="3694658" cy="3526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217409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user-defined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008" y="1758695"/>
            <a:ext cx="8027034" cy="850900"/>
            <a:chOff x="445008" y="1758695"/>
            <a:chExt cx="8027034" cy="850900"/>
          </a:xfrm>
        </p:grpSpPr>
        <p:sp>
          <p:nvSpPr>
            <p:cNvPr id="9" name="object 9"/>
            <p:cNvSpPr/>
            <p:nvPr/>
          </p:nvSpPr>
          <p:spPr>
            <a:xfrm>
              <a:off x="457962" y="2067305"/>
              <a:ext cx="8001000" cy="528955"/>
            </a:xfrm>
            <a:custGeom>
              <a:avLst/>
              <a:gdLst/>
              <a:ahLst/>
              <a:cxnLst/>
              <a:rect l="l" t="t" r="r" b="b"/>
              <a:pathLst>
                <a:path w="8001000" h="528955">
                  <a:moveTo>
                    <a:pt x="0" y="528827"/>
                  </a:moveTo>
                  <a:lnTo>
                    <a:pt x="8001000" y="52882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774" y="1771649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4">
                  <a:moveTo>
                    <a:pt x="5497322" y="0"/>
                  </a:moveTo>
                  <a:lnTo>
                    <a:pt x="103378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8" y="620267"/>
                  </a:lnTo>
                  <a:lnTo>
                    <a:pt x="5497322" y="620267"/>
                  </a:lnTo>
                  <a:lnTo>
                    <a:pt x="5537584" y="612151"/>
                  </a:lnTo>
                  <a:lnTo>
                    <a:pt x="5570442" y="590010"/>
                  </a:lnTo>
                  <a:lnTo>
                    <a:pt x="5592583" y="557152"/>
                  </a:lnTo>
                  <a:lnTo>
                    <a:pt x="5600700" y="516889"/>
                  </a:lnTo>
                  <a:lnTo>
                    <a:pt x="5600700" y="103377"/>
                  </a:lnTo>
                  <a:lnTo>
                    <a:pt x="5592583" y="63115"/>
                  </a:lnTo>
                  <a:lnTo>
                    <a:pt x="5570442" y="30257"/>
                  </a:lnTo>
                  <a:lnTo>
                    <a:pt x="5537584" y="8116"/>
                  </a:lnTo>
                  <a:lnTo>
                    <a:pt x="549732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1771649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4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8" y="0"/>
                  </a:lnTo>
                  <a:lnTo>
                    <a:pt x="5497322" y="0"/>
                  </a:lnTo>
                  <a:lnTo>
                    <a:pt x="5537584" y="8116"/>
                  </a:lnTo>
                  <a:lnTo>
                    <a:pt x="5570442" y="30257"/>
                  </a:lnTo>
                  <a:lnTo>
                    <a:pt x="5592583" y="63115"/>
                  </a:lnTo>
                  <a:lnTo>
                    <a:pt x="5600700" y="103377"/>
                  </a:lnTo>
                  <a:lnTo>
                    <a:pt x="5600700" y="516889"/>
                  </a:lnTo>
                  <a:lnTo>
                    <a:pt x="5592583" y="557152"/>
                  </a:lnTo>
                  <a:lnTo>
                    <a:pt x="5570442" y="590010"/>
                  </a:lnTo>
                  <a:lnTo>
                    <a:pt x="5537584" y="612151"/>
                  </a:lnTo>
                  <a:lnTo>
                    <a:pt x="5497322" y="620267"/>
                  </a:lnTo>
                  <a:lnTo>
                    <a:pt x="103378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2711195"/>
            <a:ext cx="8027034" cy="850900"/>
            <a:chOff x="445008" y="2711195"/>
            <a:chExt cx="8027034" cy="850900"/>
          </a:xfrm>
        </p:grpSpPr>
        <p:sp>
          <p:nvSpPr>
            <p:cNvPr id="13" name="object 13"/>
            <p:cNvSpPr/>
            <p:nvPr/>
          </p:nvSpPr>
          <p:spPr>
            <a:xfrm>
              <a:off x="457962" y="3019805"/>
              <a:ext cx="8001000" cy="528955"/>
            </a:xfrm>
            <a:custGeom>
              <a:avLst/>
              <a:gdLst/>
              <a:ahLst/>
              <a:cxnLst/>
              <a:rect l="l" t="t" r="r" b="b"/>
              <a:pathLst>
                <a:path w="8001000" h="528954">
                  <a:moveTo>
                    <a:pt x="0" y="528827"/>
                  </a:moveTo>
                  <a:lnTo>
                    <a:pt x="8001000" y="52882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2724149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5">
                  <a:moveTo>
                    <a:pt x="5497322" y="0"/>
                  </a:moveTo>
                  <a:lnTo>
                    <a:pt x="103378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8" y="620267"/>
                  </a:lnTo>
                  <a:lnTo>
                    <a:pt x="5497322" y="620267"/>
                  </a:lnTo>
                  <a:lnTo>
                    <a:pt x="5537584" y="612151"/>
                  </a:lnTo>
                  <a:lnTo>
                    <a:pt x="5570442" y="590010"/>
                  </a:lnTo>
                  <a:lnTo>
                    <a:pt x="5592583" y="557152"/>
                  </a:lnTo>
                  <a:lnTo>
                    <a:pt x="5600700" y="516889"/>
                  </a:lnTo>
                  <a:lnTo>
                    <a:pt x="5600700" y="103377"/>
                  </a:lnTo>
                  <a:lnTo>
                    <a:pt x="5592583" y="63115"/>
                  </a:lnTo>
                  <a:lnTo>
                    <a:pt x="5570442" y="30257"/>
                  </a:lnTo>
                  <a:lnTo>
                    <a:pt x="5537584" y="8116"/>
                  </a:lnTo>
                  <a:lnTo>
                    <a:pt x="5497322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724149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5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8" y="0"/>
                  </a:lnTo>
                  <a:lnTo>
                    <a:pt x="5497322" y="0"/>
                  </a:lnTo>
                  <a:lnTo>
                    <a:pt x="5537584" y="8116"/>
                  </a:lnTo>
                  <a:lnTo>
                    <a:pt x="5570442" y="30257"/>
                  </a:lnTo>
                  <a:lnTo>
                    <a:pt x="5592583" y="63115"/>
                  </a:lnTo>
                  <a:lnTo>
                    <a:pt x="5600700" y="103377"/>
                  </a:lnTo>
                  <a:lnTo>
                    <a:pt x="5600700" y="516889"/>
                  </a:lnTo>
                  <a:lnTo>
                    <a:pt x="5592583" y="557152"/>
                  </a:lnTo>
                  <a:lnTo>
                    <a:pt x="5570442" y="590010"/>
                  </a:lnTo>
                  <a:lnTo>
                    <a:pt x="5537584" y="612151"/>
                  </a:lnTo>
                  <a:lnTo>
                    <a:pt x="5497322" y="620267"/>
                  </a:lnTo>
                  <a:lnTo>
                    <a:pt x="103378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3663696"/>
            <a:ext cx="8027034" cy="866140"/>
            <a:chOff x="445008" y="3663696"/>
            <a:chExt cx="8027034" cy="866140"/>
          </a:xfrm>
        </p:grpSpPr>
        <p:sp>
          <p:nvSpPr>
            <p:cNvPr id="17" name="object 17"/>
            <p:cNvSpPr/>
            <p:nvPr/>
          </p:nvSpPr>
          <p:spPr>
            <a:xfrm>
              <a:off x="457962" y="3987546"/>
              <a:ext cx="8001000" cy="528955"/>
            </a:xfrm>
            <a:custGeom>
              <a:avLst/>
              <a:gdLst/>
              <a:ahLst/>
              <a:cxnLst/>
              <a:rect l="l" t="t" r="r" b="b"/>
              <a:pathLst>
                <a:path w="8001000" h="528954">
                  <a:moveTo>
                    <a:pt x="0" y="528827"/>
                  </a:moveTo>
                  <a:lnTo>
                    <a:pt x="8001000" y="52882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3676650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5">
                  <a:moveTo>
                    <a:pt x="5497322" y="0"/>
                  </a:moveTo>
                  <a:lnTo>
                    <a:pt x="103378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8" y="620267"/>
                  </a:lnTo>
                  <a:lnTo>
                    <a:pt x="5497322" y="620267"/>
                  </a:lnTo>
                  <a:lnTo>
                    <a:pt x="5537584" y="612151"/>
                  </a:lnTo>
                  <a:lnTo>
                    <a:pt x="5570442" y="590010"/>
                  </a:lnTo>
                  <a:lnTo>
                    <a:pt x="5592583" y="557152"/>
                  </a:lnTo>
                  <a:lnTo>
                    <a:pt x="5600700" y="516889"/>
                  </a:lnTo>
                  <a:lnTo>
                    <a:pt x="5600700" y="103377"/>
                  </a:lnTo>
                  <a:lnTo>
                    <a:pt x="5592583" y="63115"/>
                  </a:lnTo>
                  <a:lnTo>
                    <a:pt x="5570442" y="30257"/>
                  </a:lnTo>
                  <a:lnTo>
                    <a:pt x="5537584" y="8116"/>
                  </a:lnTo>
                  <a:lnTo>
                    <a:pt x="5497322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3676650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5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8" y="0"/>
                  </a:lnTo>
                  <a:lnTo>
                    <a:pt x="5497322" y="0"/>
                  </a:lnTo>
                  <a:lnTo>
                    <a:pt x="5537584" y="8116"/>
                  </a:lnTo>
                  <a:lnTo>
                    <a:pt x="5570442" y="30257"/>
                  </a:lnTo>
                  <a:lnTo>
                    <a:pt x="5592583" y="63115"/>
                  </a:lnTo>
                  <a:lnTo>
                    <a:pt x="5600700" y="103377"/>
                  </a:lnTo>
                  <a:lnTo>
                    <a:pt x="5600700" y="516889"/>
                  </a:lnTo>
                  <a:lnTo>
                    <a:pt x="5592583" y="557152"/>
                  </a:lnTo>
                  <a:lnTo>
                    <a:pt x="5570442" y="590010"/>
                  </a:lnTo>
                  <a:lnTo>
                    <a:pt x="5537584" y="612151"/>
                  </a:lnTo>
                  <a:lnTo>
                    <a:pt x="5497322" y="620267"/>
                  </a:lnTo>
                  <a:lnTo>
                    <a:pt x="103378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5008" y="4616196"/>
            <a:ext cx="8027034" cy="866140"/>
            <a:chOff x="445008" y="4616196"/>
            <a:chExt cx="8027034" cy="866140"/>
          </a:xfrm>
        </p:grpSpPr>
        <p:sp>
          <p:nvSpPr>
            <p:cNvPr id="21" name="object 21"/>
            <p:cNvSpPr/>
            <p:nvPr/>
          </p:nvSpPr>
          <p:spPr>
            <a:xfrm>
              <a:off x="457962" y="4940046"/>
              <a:ext cx="8001000" cy="528955"/>
            </a:xfrm>
            <a:custGeom>
              <a:avLst/>
              <a:gdLst/>
              <a:ahLst/>
              <a:cxnLst/>
              <a:rect l="l" t="t" r="r" b="b"/>
              <a:pathLst>
                <a:path w="8001000" h="528954">
                  <a:moveTo>
                    <a:pt x="0" y="528827"/>
                  </a:moveTo>
                  <a:lnTo>
                    <a:pt x="8001000" y="52882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4629150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5">
                  <a:moveTo>
                    <a:pt x="5497322" y="0"/>
                  </a:moveTo>
                  <a:lnTo>
                    <a:pt x="103378" y="0"/>
                  </a:lnTo>
                  <a:lnTo>
                    <a:pt x="63136" y="8116"/>
                  </a:lnTo>
                  <a:lnTo>
                    <a:pt x="30276" y="30257"/>
                  </a:lnTo>
                  <a:lnTo>
                    <a:pt x="8123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23" y="557152"/>
                  </a:lnTo>
                  <a:lnTo>
                    <a:pt x="30276" y="590010"/>
                  </a:lnTo>
                  <a:lnTo>
                    <a:pt x="63136" y="612151"/>
                  </a:lnTo>
                  <a:lnTo>
                    <a:pt x="103378" y="620267"/>
                  </a:lnTo>
                  <a:lnTo>
                    <a:pt x="5497322" y="620267"/>
                  </a:lnTo>
                  <a:lnTo>
                    <a:pt x="5537584" y="612151"/>
                  </a:lnTo>
                  <a:lnTo>
                    <a:pt x="5570442" y="590010"/>
                  </a:lnTo>
                  <a:lnTo>
                    <a:pt x="5592583" y="557152"/>
                  </a:lnTo>
                  <a:lnTo>
                    <a:pt x="5600700" y="516889"/>
                  </a:lnTo>
                  <a:lnTo>
                    <a:pt x="5600700" y="103377"/>
                  </a:lnTo>
                  <a:lnTo>
                    <a:pt x="5592583" y="63115"/>
                  </a:lnTo>
                  <a:lnTo>
                    <a:pt x="5570442" y="30257"/>
                  </a:lnTo>
                  <a:lnTo>
                    <a:pt x="5537584" y="8116"/>
                  </a:lnTo>
                  <a:lnTo>
                    <a:pt x="54973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4629150"/>
              <a:ext cx="5600700" cy="620395"/>
            </a:xfrm>
            <a:custGeom>
              <a:avLst/>
              <a:gdLst/>
              <a:ahLst/>
              <a:cxnLst/>
              <a:rect l="l" t="t" r="r" b="b"/>
              <a:pathLst>
                <a:path w="5600700" h="620395">
                  <a:moveTo>
                    <a:pt x="0" y="103377"/>
                  </a:moveTo>
                  <a:lnTo>
                    <a:pt x="8123" y="63115"/>
                  </a:lnTo>
                  <a:lnTo>
                    <a:pt x="30276" y="30257"/>
                  </a:lnTo>
                  <a:lnTo>
                    <a:pt x="63136" y="8116"/>
                  </a:lnTo>
                  <a:lnTo>
                    <a:pt x="103378" y="0"/>
                  </a:lnTo>
                  <a:lnTo>
                    <a:pt x="5497322" y="0"/>
                  </a:lnTo>
                  <a:lnTo>
                    <a:pt x="5537584" y="8116"/>
                  </a:lnTo>
                  <a:lnTo>
                    <a:pt x="5570442" y="30257"/>
                  </a:lnTo>
                  <a:lnTo>
                    <a:pt x="5592583" y="63115"/>
                  </a:lnTo>
                  <a:lnTo>
                    <a:pt x="5600700" y="103377"/>
                  </a:lnTo>
                  <a:lnTo>
                    <a:pt x="5600700" y="516889"/>
                  </a:lnTo>
                  <a:lnTo>
                    <a:pt x="5592583" y="557152"/>
                  </a:lnTo>
                  <a:lnTo>
                    <a:pt x="5570442" y="590010"/>
                  </a:lnTo>
                  <a:lnTo>
                    <a:pt x="5537584" y="612151"/>
                  </a:lnTo>
                  <a:lnTo>
                    <a:pt x="5497322" y="620267"/>
                  </a:lnTo>
                  <a:lnTo>
                    <a:pt x="103378" y="620267"/>
                  </a:lnTo>
                  <a:lnTo>
                    <a:pt x="63136" y="612151"/>
                  </a:lnTo>
                  <a:lnTo>
                    <a:pt x="30276" y="590010"/>
                  </a:lnTo>
                  <a:lnTo>
                    <a:pt x="8123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86713" y="1905127"/>
            <a:ext cx="3331210" cy="315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12700" marR="142875">
              <a:lnSpc>
                <a:spcPts val="7500"/>
              </a:lnSpc>
              <a:spcBef>
                <a:spcPts val="11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Owner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creator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database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filegroups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store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5402"/>
              <a:ext cx="3694658" cy="35267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1493519"/>
            <a:ext cx="1074420" cy="3886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83895"/>
            <a:ext cx="582104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user-defined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259715">
              <a:lnSpc>
                <a:spcPct val="100000"/>
              </a:lnSpc>
              <a:spcBef>
                <a:spcPts val="152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92451"/>
            <a:ext cx="8001000" cy="232727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PRIMARY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&lt;filespec&gt;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 &lt;filegroup&gt;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LOG</a:t>
            </a:r>
            <a:r>
              <a:rPr sz="1400" spc="-10" dirty="0">
                <a:latin typeface="Courier New"/>
                <a:cs typeface="Courier New"/>
              </a:rPr>
              <a:t> ON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&lt;filespec&gt;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,...n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collation_name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 marR="7582534">
              <a:lnSpc>
                <a:spcPct val="120000"/>
              </a:lnSpc>
            </a:pPr>
            <a:r>
              <a:rPr sz="1400" dirty="0">
                <a:latin typeface="Courier New"/>
                <a:cs typeface="Courier New"/>
              </a:rPr>
              <a:t>]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520310"/>
            <a:ext cx="8022590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DATABASE_NAME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3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sections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files.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005"/>
              </a:lnSpc>
            </a:pPr>
            <a:r>
              <a:rPr sz="1800" spc="-5" dirty="0">
                <a:latin typeface="Courier New"/>
                <a:cs typeface="Courier New"/>
              </a:rPr>
              <a:t>PRIMARY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&lt;filespec&gt;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&lt;filespec&gt;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&lt;filegroup&gt;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15" dirty="0">
                <a:latin typeface="Calibri"/>
                <a:cs typeface="Calibri"/>
              </a:rPr>
              <a:t>controls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3694658" cy="3526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23290"/>
            <a:ext cx="8178800" cy="22237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0040" marR="5080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files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COLLATE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collation_name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collation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defines</a:t>
            </a:r>
            <a:r>
              <a:rPr sz="1800" dirty="0">
                <a:latin typeface="Calibri"/>
                <a:cs typeface="Calibri"/>
              </a:rPr>
              <a:t> rules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sorting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particular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locale.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Windows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3695" marR="53657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2000" y="3390900"/>
            <a:ext cx="7772400" cy="18364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10" dirty="0">
                <a:latin typeface="Courier New"/>
                <a:cs typeface="Courier New"/>
              </a:rPr>
              <a:t> DATABASE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[Customer_DB]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PRIMARY</a:t>
            </a:r>
            <a:endParaRPr sz="1400">
              <a:latin typeface="Courier New"/>
              <a:cs typeface="Courier New"/>
            </a:endParaRPr>
          </a:p>
          <a:p>
            <a:pPr marL="91440" marR="649605">
              <a:lnSpc>
                <a:spcPct val="70000"/>
              </a:lnSpc>
              <a:spcBef>
                <a:spcPts val="840"/>
              </a:spcBef>
            </a:pP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'Customer_DB', </a:t>
            </a:r>
            <a:r>
              <a:rPr sz="1400" spc="-10" dirty="0">
                <a:latin typeface="Courier New"/>
                <a:cs typeface="Courier New"/>
              </a:rPr>
              <a:t>FILENAME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'C:\Program Files\Microsoft SQL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Server\MSSQL11.MSSQLSERVER\MSSQL\DATA\Customer_DB.mdf')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LOG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91440" marR="224790">
              <a:lnSpc>
                <a:spcPct val="70000"/>
              </a:lnSpc>
              <a:spcBef>
                <a:spcPts val="840"/>
              </a:spcBef>
            </a:pP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'Customer_DB_log', </a:t>
            </a:r>
            <a:r>
              <a:rPr sz="1400" spc="-5" dirty="0">
                <a:latin typeface="Courier New"/>
                <a:cs typeface="Courier New"/>
              </a:rPr>
              <a:t>FILENAME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'C:\Program Files\Microsoft SQL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Server\MSSQL11.MSSQLSERVER\MSSQL\DATA\Customer_DB_log.ldf')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COLLATE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SQL_Latin1_General_CP1_CI_AS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5621223"/>
            <a:ext cx="757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message</a:t>
            </a:r>
            <a:r>
              <a:rPr sz="1800" spc="-5" dirty="0">
                <a:latin typeface="Calibri"/>
                <a:cs typeface="Calibri"/>
              </a:rPr>
              <a:t> 'Command(s)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successfully‘.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5402"/>
              <a:ext cx="3694658" cy="3526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101965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Customer_DB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listed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Explorer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0" y="1341119"/>
            <a:ext cx="4495800" cy="513588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450" y="294386"/>
            <a:ext cx="4052519" cy="353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1978151"/>
            <a:ext cx="1074420" cy="387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008634"/>
            <a:ext cx="7153275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As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user-defined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diminishes,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expanded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shrunk </a:t>
            </a:r>
            <a:r>
              <a:rPr sz="1800" spc="-5" dirty="0">
                <a:latin typeface="Calibri"/>
                <a:cs typeface="Calibri"/>
              </a:rPr>
              <a:t>automatically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manually.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83515">
              <a:lnSpc>
                <a:spcPct val="100000"/>
              </a:lnSpc>
              <a:spcBef>
                <a:spcPts val="116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577083"/>
            <a:ext cx="8001000" cy="232727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0"/>
              </a:lnSpc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&lt;add_or_modify_files&gt;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&lt;add_or_modify_filegroups&gt;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&lt;set_database_options&gt;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MODIFY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NAME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new_database_name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collation_name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5004561"/>
            <a:ext cx="7887334" cy="138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database_name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original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243840" marR="5080">
              <a:lnSpc>
                <a:spcPts val="223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MODIFY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new_database_name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renamed.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005"/>
              </a:lnSpc>
            </a:pPr>
            <a:r>
              <a:rPr sz="1800" dirty="0">
                <a:latin typeface="Courier New"/>
                <a:cs typeface="Courier New"/>
              </a:rPr>
              <a:t>COLLATE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collation_name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collation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450" y="294386"/>
            <a:ext cx="4052519" cy="35369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023315"/>
            <a:ext cx="8069580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&lt;add_or_modify_files&gt;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added,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modified.</a:t>
            </a:r>
            <a:endParaRPr sz="1800">
              <a:latin typeface="Calibri"/>
              <a:cs typeface="Calibri"/>
            </a:endParaRPr>
          </a:p>
          <a:p>
            <a:pPr marL="320040" marR="260350">
              <a:lnSpc>
                <a:spcPts val="2230"/>
              </a:lnSpc>
              <a:spcBef>
                <a:spcPts val="20"/>
              </a:spcBef>
            </a:pPr>
            <a:r>
              <a:rPr sz="1800" spc="-10" dirty="0">
                <a:latin typeface="Courier New"/>
                <a:cs typeface="Courier New"/>
              </a:rPr>
              <a:t>&lt;add_or_modify_filegroups&gt;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modified,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20040">
              <a:lnSpc>
                <a:spcPts val="2005"/>
              </a:lnSpc>
            </a:pPr>
            <a:r>
              <a:rPr sz="1800" spc="-10" dirty="0">
                <a:latin typeface="Courier New"/>
                <a:cs typeface="Courier New"/>
              </a:rPr>
              <a:t>&lt;set_database_options&gt;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database-level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influencing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affect</a:t>
            </a:r>
            <a:r>
              <a:rPr sz="1800" spc="-5" dirty="0">
                <a:latin typeface="Calibri"/>
                <a:cs typeface="Calibri"/>
              </a:rPr>
              <a:t> 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rename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Customer_DB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CUST_DB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62000" y="3796284"/>
            <a:ext cx="77724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10" dirty="0">
                <a:latin typeface="Courier New"/>
                <a:cs typeface="Courier New"/>
              </a:rPr>
              <a:t> DATABASE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Customer_DB MODIFY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450" y="294386"/>
              <a:ext cx="4052519" cy="3536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070215" cy="135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Customer_DB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CUST_DB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0" y="1676400"/>
            <a:ext cx="4114800" cy="464210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386"/>
              <a:ext cx="4557242" cy="349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027034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ownership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user-defined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Ownership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sp_changedbowner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change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ownership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database.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3121151"/>
            <a:ext cx="1074420" cy="387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4532" y="3123057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720084"/>
            <a:ext cx="80010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sp_changedbowner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@loginame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'login‘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4667250"/>
            <a:ext cx="41719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login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username.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386"/>
              <a:ext cx="4557242" cy="3492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725409" cy="394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sp_changedbowner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executed,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dbo</a:t>
            </a:r>
            <a:endParaRPr sz="1800">
              <a:latin typeface="Courier New"/>
              <a:cs typeface="Courier New"/>
            </a:endParaRPr>
          </a:p>
          <a:p>
            <a:pPr marL="429895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selected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dbo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permissions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activities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master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model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tempdb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databases cannot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changed.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ibri"/>
              <a:cs typeface="Calibri"/>
            </a:endParaRPr>
          </a:p>
          <a:p>
            <a:pPr marL="429895" marR="5080" indent="-341630" algn="just">
              <a:lnSpc>
                <a:spcPct val="101699"/>
              </a:lnSpc>
              <a:buFont typeface="Wingdings"/>
              <a:buChar char=""/>
              <a:tabLst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Following code </a:t>
            </a:r>
            <a:r>
              <a:rPr sz="1800" spc="-5" dirty="0">
                <a:latin typeface="Calibri"/>
                <a:cs typeface="Calibri"/>
              </a:rPr>
              <a:t>snippet,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5" dirty="0">
                <a:latin typeface="Calibri"/>
                <a:cs typeface="Calibri"/>
              </a:rPr>
              <a:t>executed, makes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login '</a:t>
            </a:r>
            <a:r>
              <a:rPr sz="1800" spc="-5" dirty="0">
                <a:latin typeface="Courier New"/>
                <a:cs typeface="Courier New"/>
              </a:rPr>
              <a:t>sa</a:t>
            </a:r>
            <a:r>
              <a:rPr sz="1800" spc="-5" dirty="0">
                <a:latin typeface="Calibri"/>
                <a:cs typeface="Calibri"/>
              </a:rPr>
              <a:t>'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owner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and maps </a:t>
            </a:r>
            <a:r>
              <a:rPr sz="1800" spc="-10" dirty="0">
                <a:latin typeface="Calibri"/>
                <a:cs typeface="Calibri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sa</a:t>
            </a:r>
            <a:r>
              <a:rPr sz="1800" spc="-10" dirty="0">
                <a:latin typeface="Calibri"/>
                <a:cs typeface="Calibri"/>
              </a:rPr>
              <a:t>' to existing </a:t>
            </a:r>
            <a:r>
              <a:rPr sz="1800" spc="-5" dirty="0">
                <a:latin typeface="Calibri"/>
                <a:cs typeface="Calibri"/>
              </a:rPr>
              <a:t>aliases that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assigned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old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owner,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'Command(s) </a:t>
            </a:r>
            <a:r>
              <a:rPr sz="1800" spc="-10" dirty="0">
                <a:latin typeface="Calibri"/>
                <a:cs typeface="Calibri"/>
              </a:rPr>
              <a:t>completed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successfully‘: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4558284"/>
            <a:ext cx="8001000" cy="101854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EXEC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sp_changedbowner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'sa’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7372984" cy="335470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user-defined</a:t>
            </a:r>
            <a:r>
              <a:rPr sz="2400" spc="-5" dirty="0">
                <a:latin typeface="Calibri"/>
                <a:cs typeface="Calibri"/>
              </a:rPr>
              <a:t> databases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ts val="245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5" dirty="0">
                <a:latin typeface="Calibri"/>
                <a:cs typeface="Calibri"/>
              </a:rPr>
              <a:t>AdventureWorks2012</a:t>
            </a:r>
            <a:r>
              <a:rPr sz="2400" spc="-5" dirty="0">
                <a:latin typeface="Calibri"/>
                <a:cs typeface="Calibri"/>
              </a:rPr>
              <a:t> sample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450"/>
              </a:lnSpc>
            </a:pP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filegroups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procedure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5" dirty="0">
                <a:latin typeface="Calibri"/>
                <a:cs typeface="Calibri"/>
              </a:rPr>
              <a:t> modifications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15" dirty="0">
                <a:latin typeface="Calibri"/>
                <a:cs typeface="Calibri"/>
              </a:rPr>
              <a:t> to drop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snapshots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295402"/>
              <a:ext cx="4713579" cy="3526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37882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Database-level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set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</a:t>
            </a:r>
            <a:r>
              <a:rPr sz="1800" dirty="0">
                <a:latin typeface="Calibri"/>
                <a:cs typeface="Calibri"/>
              </a:rPr>
              <a:t> so</a:t>
            </a:r>
            <a:r>
              <a:rPr sz="1800" spc="-5" dirty="0">
                <a:latin typeface="Calibri"/>
                <a:cs typeface="Calibri"/>
              </a:rPr>
              <a:t> 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affect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40995" marR="5080" indent="-340995" algn="r">
              <a:lnSpc>
                <a:spcPts val="2125"/>
              </a:lnSpc>
              <a:spcBef>
                <a:spcPts val="5"/>
              </a:spcBef>
              <a:buFont typeface="Wingdings"/>
              <a:buChar char=""/>
              <a:tabLst>
                <a:tab pos="3409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options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R="36830" algn="r">
              <a:lnSpc>
                <a:spcPts val="2125"/>
              </a:lnSpc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changed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SET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AL</a:t>
            </a:r>
            <a:r>
              <a:rPr sz="1800" spc="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</a:t>
            </a:r>
            <a:r>
              <a:rPr sz="1800" spc="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AB</a:t>
            </a:r>
            <a:r>
              <a:rPr sz="1800" spc="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4480" y="3738245"/>
          <a:ext cx="6363970" cy="2503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770"/>
                <a:gridCol w="4648200"/>
              </a:tblGrid>
              <a:tr h="406400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Option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367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Automatic</a:t>
                      </a:r>
                      <a:r>
                        <a:rPr sz="12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Controls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automatic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behavior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082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Cursor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Controls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cursor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behavior.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options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Controls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models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of database.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7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Miscellaneous</a:t>
                      </a:r>
                      <a:r>
                        <a:rPr sz="12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tro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 c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om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li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400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Controls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online/offline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connectivity.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295402"/>
              <a:ext cx="4713579" cy="3526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5800" y="1752600"/>
            <a:ext cx="8001000" cy="127762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CUST_DB;</a:t>
            </a:r>
            <a:endParaRPr sz="1400">
              <a:latin typeface="Courier New"/>
              <a:cs typeface="Courier New"/>
            </a:endParaRPr>
          </a:p>
          <a:p>
            <a:pPr marL="91440" marR="555942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ALTER </a:t>
            </a:r>
            <a:r>
              <a:rPr sz="1400" spc="-10" dirty="0">
                <a:latin typeface="Courier New"/>
                <a:cs typeface="Courier New"/>
              </a:rPr>
              <a:t>DATABASE </a:t>
            </a:r>
            <a:r>
              <a:rPr sz="1400" spc="-5" dirty="0">
                <a:latin typeface="Courier New"/>
                <a:cs typeface="Courier New"/>
              </a:rPr>
              <a:t>CUST_DB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AUTO_SHRINK 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7340" y="183895"/>
            <a:ext cx="838200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AUTO_SHRINK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CUST_DB</a:t>
            </a:r>
            <a:endParaRPr sz="1800">
              <a:latin typeface="Courier New"/>
              <a:cs typeface="Courier New"/>
            </a:endParaRPr>
          </a:p>
          <a:p>
            <a:pPr marL="4298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152647"/>
            <a:ext cx="786765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3695" marR="5080" indent="-341630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AUTO_SHRINK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shrinks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272" y="294386"/>
            <a:ext cx="5655945" cy="2644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799844"/>
            <a:ext cx="8027034" cy="615950"/>
            <a:chOff x="445008" y="1799844"/>
            <a:chExt cx="8027034" cy="615950"/>
          </a:xfrm>
        </p:grpSpPr>
        <p:sp>
          <p:nvSpPr>
            <p:cNvPr id="9" name="object 9"/>
            <p:cNvSpPr/>
            <p:nvPr/>
          </p:nvSpPr>
          <p:spPr>
            <a:xfrm>
              <a:off x="457962" y="2024634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906" y="1812798"/>
              <a:ext cx="7467600" cy="443865"/>
            </a:xfrm>
            <a:custGeom>
              <a:avLst/>
              <a:gdLst/>
              <a:ahLst/>
              <a:cxnLst/>
              <a:rect l="l" t="t" r="r" b="b"/>
              <a:pathLst>
                <a:path w="7467600" h="443864">
                  <a:moveTo>
                    <a:pt x="7393685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7393685" y="443483"/>
                  </a:lnTo>
                  <a:lnTo>
                    <a:pt x="7422433" y="437667"/>
                  </a:lnTo>
                  <a:lnTo>
                    <a:pt x="7445930" y="421814"/>
                  </a:lnTo>
                  <a:lnTo>
                    <a:pt x="7461783" y="398317"/>
                  </a:lnTo>
                  <a:lnTo>
                    <a:pt x="7467600" y="369569"/>
                  </a:lnTo>
                  <a:lnTo>
                    <a:pt x="7467600" y="73913"/>
                  </a:lnTo>
                  <a:lnTo>
                    <a:pt x="7461783" y="45166"/>
                  </a:lnTo>
                  <a:lnTo>
                    <a:pt x="7445930" y="21669"/>
                  </a:lnTo>
                  <a:lnTo>
                    <a:pt x="7422433" y="5816"/>
                  </a:lnTo>
                  <a:lnTo>
                    <a:pt x="739368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906" y="1812798"/>
              <a:ext cx="7467600" cy="443865"/>
            </a:xfrm>
            <a:custGeom>
              <a:avLst/>
              <a:gdLst/>
              <a:ahLst/>
              <a:cxnLst/>
              <a:rect l="l" t="t" r="r" b="b"/>
              <a:pathLst>
                <a:path w="74676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7393685" y="0"/>
                  </a:lnTo>
                  <a:lnTo>
                    <a:pt x="7422433" y="5816"/>
                  </a:lnTo>
                  <a:lnTo>
                    <a:pt x="7445930" y="21669"/>
                  </a:lnTo>
                  <a:lnTo>
                    <a:pt x="7461783" y="45166"/>
                  </a:lnTo>
                  <a:lnTo>
                    <a:pt x="7467600" y="73913"/>
                  </a:lnTo>
                  <a:lnTo>
                    <a:pt x="7467600" y="369569"/>
                  </a:lnTo>
                  <a:lnTo>
                    <a:pt x="7461783" y="398317"/>
                  </a:lnTo>
                  <a:lnTo>
                    <a:pt x="7445930" y="421814"/>
                  </a:lnTo>
                  <a:lnTo>
                    <a:pt x="7422433" y="437667"/>
                  </a:lnTo>
                  <a:lnTo>
                    <a:pt x="7393685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540" y="1073607"/>
            <a:ext cx="7138034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AdventureWorks2012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around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620395">
              <a:lnSpc>
                <a:spcPct val="100000"/>
              </a:lnSpc>
              <a:spcBef>
                <a:spcPts val="177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2479548"/>
            <a:ext cx="8027034" cy="615950"/>
            <a:chOff x="445008" y="2479548"/>
            <a:chExt cx="8027034" cy="615950"/>
          </a:xfrm>
        </p:grpSpPr>
        <p:sp>
          <p:nvSpPr>
            <p:cNvPr id="14" name="object 14"/>
            <p:cNvSpPr/>
            <p:nvPr/>
          </p:nvSpPr>
          <p:spPr>
            <a:xfrm>
              <a:off x="457962" y="2704338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705F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906" y="2492502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5526786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5526786" y="443483"/>
                  </a:lnTo>
                  <a:lnTo>
                    <a:pt x="5555533" y="437667"/>
                  </a:lnTo>
                  <a:lnTo>
                    <a:pt x="5579030" y="421814"/>
                  </a:lnTo>
                  <a:lnTo>
                    <a:pt x="5594883" y="398317"/>
                  </a:lnTo>
                  <a:lnTo>
                    <a:pt x="5600700" y="369569"/>
                  </a:lnTo>
                  <a:lnTo>
                    <a:pt x="5600700" y="73913"/>
                  </a:lnTo>
                  <a:lnTo>
                    <a:pt x="5594883" y="45166"/>
                  </a:lnTo>
                  <a:lnTo>
                    <a:pt x="5579030" y="21669"/>
                  </a:lnTo>
                  <a:lnTo>
                    <a:pt x="5555533" y="5816"/>
                  </a:lnTo>
                  <a:lnTo>
                    <a:pt x="5526786" y="0"/>
                  </a:lnTo>
                  <a:close/>
                </a:path>
              </a:pathLst>
            </a:custGeom>
            <a:solidFill>
              <a:srgbClr val="705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1906" y="2492502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526786" y="0"/>
                  </a:lnTo>
                  <a:lnTo>
                    <a:pt x="5555533" y="5816"/>
                  </a:lnTo>
                  <a:lnTo>
                    <a:pt x="5579030" y="21669"/>
                  </a:lnTo>
                  <a:lnTo>
                    <a:pt x="5594883" y="45166"/>
                  </a:lnTo>
                  <a:lnTo>
                    <a:pt x="5600700" y="73913"/>
                  </a:lnTo>
                  <a:lnTo>
                    <a:pt x="5600700" y="369569"/>
                  </a:lnTo>
                  <a:lnTo>
                    <a:pt x="5594883" y="398317"/>
                  </a:lnTo>
                  <a:lnTo>
                    <a:pt x="5579030" y="421814"/>
                  </a:lnTo>
                  <a:lnTo>
                    <a:pt x="5555533" y="437667"/>
                  </a:lnTo>
                  <a:lnTo>
                    <a:pt x="5526786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5008" y="3160776"/>
            <a:ext cx="8027034" cy="624840"/>
            <a:chOff x="445008" y="3160776"/>
            <a:chExt cx="8027034" cy="624840"/>
          </a:xfrm>
        </p:grpSpPr>
        <p:sp>
          <p:nvSpPr>
            <p:cNvPr id="18" name="object 18"/>
            <p:cNvSpPr/>
            <p:nvPr/>
          </p:nvSpPr>
          <p:spPr>
            <a:xfrm>
              <a:off x="457962" y="3394710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1906" y="3173730"/>
              <a:ext cx="5600700" cy="441959"/>
            </a:xfrm>
            <a:custGeom>
              <a:avLst/>
              <a:gdLst/>
              <a:ahLst/>
              <a:cxnLst/>
              <a:rect l="l" t="t" r="r" b="b"/>
              <a:pathLst>
                <a:path w="5600700" h="441960">
                  <a:moveTo>
                    <a:pt x="5527040" y="0"/>
                  </a:moveTo>
                  <a:lnTo>
                    <a:pt x="73660" y="0"/>
                  </a:lnTo>
                  <a:lnTo>
                    <a:pt x="44989" y="5794"/>
                  </a:lnTo>
                  <a:lnTo>
                    <a:pt x="21575" y="21590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70"/>
                  </a:lnTo>
                  <a:lnTo>
                    <a:pt x="44989" y="436165"/>
                  </a:lnTo>
                  <a:lnTo>
                    <a:pt x="73660" y="441960"/>
                  </a:lnTo>
                  <a:lnTo>
                    <a:pt x="5527040" y="441960"/>
                  </a:lnTo>
                  <a:lnTo>
                    <a:pt x="5555694" y="436165"/>
                  </a:lnTo>
                  <a:lnTo>
                    <a:pt x="5579109" y="420370"/>
                  </a:lnTo>
                  <a:lnTo>
                    <a:pt x="5594905" y="396954"/>
                  </a:lnTo>
                  <a:lnTo>
                    <a:pt x="5600700" y="368300"/>
                  </a:lnTo>
                  <a:lnTo>
                    <a:pt x="5600700" y="73660"/>
                  </a:lnTo>
                  <a:lnTo>
                    <a:pt x="5594905" y="45005"/>
                  </a:lnTo>
                  <a:lnTo>
                    <a:pt x="5579110" y="21590"/>
                  </a:lnTo>
                  <a:lnTo>
                    <a:pt x="5555694" y="5794"/>
                  </a:lnTo>
                  <a:lnTo>
                    <a:pt x="5527040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1906" y="3173730"/>
              <a:ext cx="5600700" cy="441959"/>
            </a:xfrm>
            <a:custGeom>
              <a:avLst/>
              <a:gdLst/>
              <a:ahLst/>
              <a:cxnLst/>
              <a:rect l="l" t="t" r="r" b="b"/>
              <a:pathLst>
                <a:path w="5600700" h="441960">
                  <a:moveTo>
                    <a:pt x="0" y="73660"/>
                  </a:moveTo>
                  <a:lnTo>
                    <a:pt x="5789" y="45005"/>
                  </a:lnTo>
                  <a:lnTo>
                    <a:pt x="21575" y="21590"/>
                  </a:lnTo>
                  <a:lnTo>
                    <a:pt x="44989" y="5794"/>
                  </a:lnTo>
                  <a:lnTo>
                    <a:pt x="73660" y="0"/>
                  </a:lnTo>
                  <a:lnTo>
                    <a:pt x="5527040" y="0"/>
                  </a:lnTo>
                  <a:lnTo>
                    <a:pt x="5555694" y="5794"/>
                  </a:lnTo>
                  <a:lnTo>
                    <a:pt x="5579110" y="21590"/>
                  </a:lnTo>
                  <a:lnTo>
                    <a:pt x="5594905" y="45005"/>
                  </a:lnTo>
                  <a:lnTo>
                    <a:pt x="5600700" y="73660"/>
                  </a:lnTo>
                  <a:lnTo>
                    <a:pt x="5600700" y="368300"/>
                  </a:lnTo>
                  <a:lnTo>
                    <a:pt x="5594905" y="396954"/>
                  </a:lnTo>
                  <a:lnTo>
                    <a:pt x="5579109" y="420370"/>
                  </a:lnTo>
                  <a:lnTo>
                    <a:pt x="5555694" y="436165"/>
                  </a:lnTo>
                  <a:lnTo>
                    <a:pt x="5527040" y="441960"/>
                  </a:lnTo>
                  <a:lnTo>
                    <a:pt x="73660" y="441960"/>
                  </a:lnTo>
                  <a:lnTo>
                    <a:pt x="44989" y="436165"/>
                  </a:lnTo>
                  <a:lnTo>
                    <a:pt x="21575" y="420370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5008" y="3840479"/>
            <a:ext cx="8027034" cy="626745"/>
            <a:chOff x="445008" y="3840479"/>
            <a:chExt cx="8027034" cy="626745"/>
          </a:xfrm>
        </p:grpSpPr>
        <p:sp>
          <p:nvSpPr>
            <p:cNvPr id="22" name="object 22"/>
            <p:cNvSpPr/>
            <p:nvPr/>
          </p:nvSpPr>
          <p:spPr>
            <a:xfrm>
              <a:off x="457962" y="4075937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566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1906" y="3853433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5526786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5526786" y="443483"/>
                  </a:lnTo>
                  <a:lnTo>
                    <a:pt x="5555533" y="437667"/>
                  </a:lnTo>
                  <a:lnTo>
                    <a:pt x="5579030" y="421814"/>
                  </a:lnTo>
                  <a:lnTo>
                    <a:pt x="5594883" y="398317"/>
                  </a:lnTo>
                  <a:lnTo>
                    <a:pt x="5600700" y="369569"/>
                  </a:lnTo>
                  <a:lnTo>
                    <a:pt x="5600700" y="73913"/>
                  </a:lnTo>
                  <a:lnTo>
                    <a:pt x="5594883" y="45166"/>
                  </a:lnTo>
                  <a:lnTo>
                    <a:pt x="5579030" y="21669"/>
                  </a:lnTo>
                  <a:lnTo>
                    <a:pt x="5555533" y="5816"/>
                  </a:lnTo>
                  <a:lnTo>
                    <a:pt x="5526786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1906" y="3853433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526786" y="0"/>
                  </a:lnTo>
                  <a:lnTo>
                    <a:pt x="5555533" y="5816"/>
                  </a:lnTo>
                  <a:lnTo>
                    <a:pt x="5579030" y="21669"/>
                  </a:lnTo>
                  <a:lnTo>
                    <a:pt x="5594883" y="45166"/>
                  </a:lnTo>
                  <a:lnTo>
                    <a:pt x="5600700" y="73913"/>
                  </a:lnTo>
                  <a:lnTo>
                    <a:pt x="5600700" y="369569"/>
                  </a:lnTo>
                  <a:lnTo>
                    <a:pt x="5594883" y="398317"/>
                  </a:lnTo>
                  <a:lnTo>
                    <a:pt x="5579030" y="421814"/>
                  </a:lnTo>
                  <a:lnTo>
                    <a:pt x="5555533" y="437667"/>
                  </a:lnTo>
                  <a:lnTo>
                    <a:pt x="5526786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45008" y="4521708"/>
            <a:ext cx="8027034" cy="624840"/>
            <a:chOff x="445008" y="4521708"/>
            <a:chExt cx="8027034" cy="624840"/>
          </a:xfrm>
        </p:grpSpPr>
        <p:sp>
          <p:nvSpPr>
            <p:cNvPr id="26" name="object 26"/>
            <p:cNvSpPr/>
            <p:nvPr/>
          </p:nvSpPr>
          <p:spPr>
            <a:xfrm>
              <a:off x="457962" y="4755642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1906" y="4534662"/>
              <a:ext cx="5600700" cy="441959"/>
            </a:xfrm>
            <a:custGeom>
              <a:avLst/>
              <a:gdLst/>
              <a:ahLst/>
              <a:cxnLst/>
              <a:rect l="l" t="t" r="r" b="b"/>
              <a:pathLst>
                <a:path w="5600700" h="441960">
                  <a:moveTo>
                    <a:pt x="5527040" y="0"/>
                  </a:moveTo>
                  <a:lnTo>
                    <a:pt x="73660" y="0"/>
                  </a:lnTo>
                  <a:lnTo>
                    <a:pt x="44989" y="5794"/>
                  </a:lnTo>
                  <a:lnTo>
                    <a:pt x="21575" y="21590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70"/>
                  </a:lnTo>
                  <a:lnTo>
                    <a:pt x="44989" y="436165"/>
                  </a:lnTo>
                  <a:lnTo>
                    <a:pt x="73660" y="441960"/>
                  </a:lnTo>
                  <a:lnTo>
                    <a:pt x="5527040" y="441960"/>
                  </a:lnTo>
                  <a:lnTo>
                    <a:pt x="5555694" y="436165"/>
                  </a:lnTo>
                  <a:lnTo>
                    <a:pt x="5579109" y="420370"/>
                  </a:lnTo>
                  <a:lnTo>
                    <a:pt x="5594905" y="396954"/>
                  </a:lnTo>
                  <a:lnTo>
                    <a:pt x="5600700" y="368300"/>
                  </a:lnTo>
                  <a:lnTo>
                    <a:pt x="5600700" y="73660"/>
                  </a:lnTo>
                  <a:lnTo>
                    <a:pt x="5594905" y="45005"/>
                  </a:lnTo>
                  <a:lnTo>
                    <a:pt x="5579110" y="21590"/>
                  </a:lnTo>
                  <a:lnTo>
                    <a:pt x="5555694" y="5794"/>
                  </a:lnTo>
                  <a:lnTo>
                    <a:pt x="5527040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906" y="4534662"/>
              <a:ext cx="5600700" cy="441959"/>
            </a:xfrm>
            <a:custGeom>
              <a:avLst/>
              <a:gdLst/>
              <a:ahLst/>
              <a:cxnLst/>
              <a:rect l="l" t="t" r="r" b="b"/>
              <a:pathLst>
                <a:path w="5600700" h="441960">
                  <a:moveTo>
                    <a:pt x="0" y="73660"/>
                  </a:moveTo>
                  <a:lnTo>
                    <a:pt x="5789" y="45005"/>
                  </a:lnTo>
                  <a:lnTo>
                    <a:pt x="21575" y="21590"/>
                  </a:lnTo>
                  <a:lnTo>
                    <a:pt x="44989" y="5794"/>
                  </a:lnTo>
                  <a:lnTo>
                    <a:pt x="73660" y="0"/>
                  </a:lnTo>
                  <a:lnTo>
                    <a:pt x="5527040" y="0"/>
                  </a:lnTo>
                  <a:lnTo>
                    <a:pt x="5555694" y="5794"/>
                  </a:lnTo>
                  <a:lnTo>
                    <a:pt x="5579110" y="21590"/>
                  </a:lnTo>
                  <a:lnTo>
                    <a:pt x="5594905" y="45005"/>
                  </a:lnTo>
                  <a:lnTo>
                    <a:pt x="5600700" y="73660"/>
                  </a:lnTo>
                  <a:lnTo>
                    <a:pt x="5600700" y="368300"/>
                  </a:lnTo>
                  <a:lnTo>
                    <a:pt x="5594905" y="396954"/>
                  </a:lnTo>
                  <a:lnTo>
                    <a:pt x="5579109" y="420370"/>
                  </a:lnTo>
                  <a:lnTo>
                    <a:pt x="5555694" y="436165"/>
                  </a:lnTo>
                  <a:lnTo>
                    <a:pt x="5527040" y="441960"/>
                  </a:lnTo>
                  <a:lnTo>
                    <a:pt x="73660" y="441960"/>
                  </a:lnTo>
                  <a:lnTo>
                    <a:pt x="44989" y="436165"/>
                  </a:lnTo>
                  <a:lnTo>
                    <a:pt x="21575" y="420370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45008" y="5201411"/>
            <a:ext cx="8027034" cy="626745"/>
            <a:chOff x="445008" y="5201411"/>
            <a:chExt cx="8027034" cy="626745"/>
          </a:xfrm>
        </p:grpSpPr>
        <p:sp>
          <p:nvSpPr>
            <p:cNvPr id="30" name="object 30"/>
            <p:cNvSpPr/>
            <p:nvPr/>
          </p:nvSpPr>
          <p:spPr>
            <a:xfrm>
              <a:off x="457962" y="5436869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F91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906" y="5214365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5526786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39"/>
                  </a:lnTo>
                  <a:lnTo>
                    <a:pt x="21650" y="421833"/>
                  </a:lnTo>
                  <a:lnTo>
                    <a:pt x="45144" y="437674"/>
                  </a:lnTo>
                  <a:lnTo>
                    <a:pt x="73914" y="443483"/>
                  </a:lnTo>
                  <a:lnTo>
                    <a:pt x="5526786" y="443483"/>
                  </a:lnTo>
                  <a:lnTo>
                    <a:pt x="5555533" y="437674"/>
                  </a:lnTo>
                  <a:lnTo>
                    <a:pt x="5579030" y="421833"/>
                  </a:lnTo>
                  <a:lnTo>
                    <a:pt x="5594883" y="398339"/>
                  </a:lnTo>
                  <a:lnTo>
                    <a:pt x="5600700" y="369569"/>
                  </a:lnTo>
                  <a:lnTo>
                    <a:pt x="5600700" y="73913"/>
                  </a:lnTo>
                  <a:lnTo>
                    <a:pt x="5594883" y="45166"/>
                  </a:lnTo>
                  <a:lnTo>
                    <a:pt x="5579030" y="21669"/>
                  </a:lnTo>
                  <a:lnTo>
                    <a:pt x="5555533" y="5816"/>
                  </a:lnTo>
                  <a:lnTo>
                    <a:pt x="5526786" y="0"/>
                  </a:lnTo>
                  <a:close/>
                </a:path>
              </a:pathLst>
            </a:custGeom>
            <a:solidFill>
              <a:srgbClr val="4F9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906" y="5214365"/>
              <a:ext cx="5600700" cy="443865"/>
            </a:xfrm>
            <a:custGeom>
              <a:avLst/>
              <a:gdLst/>
              <a:ahLst/>
              <a:cxnLst/>
              <a:rect l="l" t="t" r="r" b="b"/>
              <a:pathLst>
                <a:path w="560070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526786" y="0"/>
                  </a:lnTo>
                  <a:lnTo>
                    <a:pt x="5555533" y="5816"/>
                  </a:lnTo>
                  <a:lnTo>
                    <a:pt x="5579030" y="21669"/>
                  </a:lnTo>
                  <a:lnTo>
                    <a:pt x="5594883" y="45166"/>
                  </a:lnTo>
                  <a:lnTo>
                    <a:pt x="5600700" y="73913"/>
                  </a:lnTo>
                  <a:lnTo>
                    <a:pt x="5600700" y="369569"/>
                  </a:lnTo>
                  <a:lnTo>
                    <a:pt x="5594883" y="398339"/>
                  </a:lnTo>
                  <a:lnTo>
                    <a:pt x="5579030" y="421833"/>
                  </a:lnTo>
                  <a:lnTo>
                    <a:pt x="5555533" y="437674"/>
                  </a:lnTo>
                  <a:lnTo>
                    <a:pt x="5526786" y="443483"/>
                  </a:lnTo>
                  <a:lnTo>
                    <a:pt x="73914" y="443483"/>
                  </a:lnTo>
                  <a:lnTo>
                    <a:pt x="45144" y="437674"/>
                  </a:lnTo>
                  <a:lnTo>
                    <a:pt x="21650" y="421833"/>
                  </a:lnTo>
                  <a:lnTo>
                    <a:pt x="5809" y="398339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45008" y="5882640"/>
            <a:ext cx="8027034" cy="624840"/>
            <a:chOff x="445008" y="5882640"/>
            <a:chExt cx="8027034" cy="624840"/>
          </a:xfrm>
        </p:grpSpPr>
        <p:sp>
          <p:nvSpPr>
            <p:cNvPr id="34" name="object 34"/>
            <p:cNvSpPr/>
            <p:nvPr/>
          </p:nvSpPr>
          <p:spPr>
            <a:xfrm>
              <a:off x="457962" y="6116574"/>
              <a:ext cx="8001000" cy="378460"/>
            </a:xfrm>
            <a:custGeom>
              <a:avLst/>
              <a:gdLst/>
              <a:ahLst/>
              <a:cxnLst/>
              <a:rect l="l" t="t" r="r" b="b"/>
              <a:pathLst>
                <a:path w="8001000" h="378460">
                  <a:moveTo>
                    <a:pt x="0" y="377951"/>
                  </a:moveTo>
                  <a:lnTo>
                    <a:pt x="8001000" y="3779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2762" y="5895594"/>
              <a:ext cx="7604759" cy="441959"/>
            </a:xfrm>
            <a:custGeom>
              <a:avLst/>
              <a:gdLst/>
              <a:ahLst/>
              <a:cxnLst/>
              <a:rect l="l" t="t" r="r" b="b"/>
              <a:pathLst>
                <a:path w="7604759" h="441960">
                  <a:moveTo>
                    <a:pt x="7531100" y="0"/>
                  </a:moveTo>
                  <a:lnTo>
                    <a:pt x="73660" y="0"/>
                  </a:lnTo>
                  <a:lnTo>
                    <a:pt x="44989" y="5789"/>
                  </a:lnTo>
                  <a:lnTo>
                    <a:pt x="21575" y="21575"/>
                  </a:lnTo>
                  <a:lnTo>
                    <a:pt x="5789" y="44989"/>
                  </a:lnTo>
                  <a:lnTo>
                    <a:pt x="0" y="73659"/>
                  </a:lnTo>
                  <a:lnTo>
                    <a:pt x="0" y="368299"/>
                  </a:lnTo>
                  <a:lnTo>
                    <a:pt x="5789" y="396970"/>
                  </a:lnTo>
                  <a:lnTo>
                    <a:pt x="21575" y="420384"/>
                  </a:lnTo>
                  <a:lnTo>
                    <a:pt x="44989" y="436170"/>
                  </a:lnTo>
                  <a:lnTo>
                    <a:pt x="73660" y="441959"/>
                  </a:lnTo>
                  <a:lnTo>
                    <a:pt x="7531100" y="441959"/>
                  </a:lnTo>
                  <a:lnTo>
                    <a:pt x="7559754" y="436170"/>
                  </a:lnTo>
                  <a:lnTo>
                    <a:pt x="7583170" y="420384"/>
                  </a:lnTo>
                  <a:lnTo>
                    <a:pt x="7598965" y="396970"/>
                  </a:lnTo>
                  <a:lnTo>
                    <a:pt x="7604759" y="368299"/>
                  </a:lnTo>
                  <a:lnTo>
                    <a:pt x="7604759" y="73659"/>
                  </a:lnTo>
                  <a:lnTo>
                    <a:pt x="7598965" y="44989"/>
                  </a:lnTo>
                  <a:lnTo>
                    <a:pt x="7583170" y="21575"/>
                  </a:lnTo>
                  <a:lnTo>
                    <a:pt x="7559754" y="5789"/>
                  </a:lnTo>
                  <a:lnTo>
                    <a:pt x="75311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762" y="5895594"/>
              <a:ext cx="7604759" cy="441959"/>
            </a:xfrm>
            <a:custGeom>
              <a:avLst/>
              <a:gdLst/>
              <a:ahLst/>
              <a:cxnLst/>
              <a:rect l="l" t="t" r="r" b="b"/>
              <a:pathLst>
                <a:path w="7604759" h="441960">
                  <a:moveTo>
                    <a:pt x="0" y="73659"/>
                  </a:moveTo>
                  <a:lnTo>
                    <a:pt x="5789" y="44989"/>
                  </a:lnTo>
                  <a:lnTo>
                    <a:pt x="21575" y="21575"/>
                  </a:lnTo>
                  <a:lnTo>
                    <a:pt x="44989" y="5789"/>
                  </a:lnTo>
                  <a:lnTo>
                    <a:pt x="73660" y="0"/>
                  </a:lnTo>
                  <a:lnTo>
                    <a:pt x="7531100" y="0"/>
                  </a:lnTo>
                  <a:lnTo>
                    <a:pt x="7559754" y="5789"/>
                  </a:lnTo>
                  <a:lnTo>
                    <a:pt x="7583170" y="21575"/>
                  </a:lnTo>
                  <a:lnTo>
                    <a:pt x="7598965" y="44989"/>
                  </a:lnTo>
                  <a:lnTo>
                    <a:pt x="7604759" y="73659"/>
                  </a:lnTo>
                  <a:lnTo>
                    <a:pt x="7604759" y="368299"/>
                  </a:lnTo>
                  <a:lnTo>
                    <a:pt x="7598965" y="396970"/>
                  </a:lnTo>
                  <a:lnTo>
                    <a:pt x="7583170" y="420384"/>
                  </a:lnTo>
                  <a:lnTo>
                    <a:pt x="7559754" y="436170"/>
                  </a:lnTo>
                  <a:lnTo>
                    <a:pt x="7531100" y="441959"/>
                  </a:lnTo>
                  <a:lnTo>
                    <a:pt x="73660" y="441959"/>
                  </a:lnTo>
                  <a:lnTo>
                    <a:pt x="44989" y="436170"/>
                  </a:lnTo>
                  <a:lnTo>
                    <a:pt x="21575" y="420384"/>
                  </a:lnTo>
                  <a:lnTo>
                    <a:pt x="5789" y="396970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82776" y="2538221"/>
            <a:ext cx="6463665" cy="382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20955" marR="4486275">
              <a:lnSpc>
                <a:spcPts val="5360"/>
              </a:lnSpc>
              <a:spcBef>
                <a:spcPts val="70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Integration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Reporting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Replication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Facilities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  <a:spcBef>
                <a:spcPts val="14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integrated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samples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two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feature-based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samples: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HRResum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Storefron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272" y="294386"/>
              <a:ext cx="5655945" cy="2644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459041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sample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parts: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008" y="1793748"/>
            <a:ext cx="8027034" cy="1323340"/>
            <a:chOff x="445008" y="1793748"/>
            <a:chExt cx="8027034" cy="1323340"/>
          </a:xfrm>
        </p:grpSpPr>
        <p:sp>
          <p:nvSpPr>
            <p:cNvPr id="9" name="object 9"/>
            <p:cNvSpPr/>
            <p:nvPr/>
          </p:nvSpPr>
          <p:spPr>
            <a:xfrm>
              <a:off x="457962" y="2271522"/>
              <a:ext cx="8001000" cy="832485"/>
            </a:xfrm>
            <a:custGeom>
              <a:avLst/>
              <a:gdLst/>
              <a:ahLst/>
              <a:cxnLst/>
              <a:rect l="l" t="t" r="r" b="b"/>
              <a:pathLst>
                <a:path w="8001000" h="832485">
                  <a:moveTo>
                    <a:pt x="0" y="832103"/>
                  </a:moveTo>
                  <a:lnTo>
                    <a:pt x="8001000" y="83210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774" y="1806702"/>
              <a:ext cx="7466330" cy="974090"/>
            </a:xfrm>
            <a:custGeom>
              <a:avLst/>
              <a:gdLst/>
              <a:ahLst/>
              <a:cxnLst/>
              <a:rect l="l" t="t" r="r" b="b"/>
              <a:pathLst>
                <a:path w="7466330" h="974089">
                  <a:moveTo>
                    <a:pt x="7303770" y="0"/>
                  </a:moveTo>
                  <a:lnTo>
                    <a:pt x="162306" y="0"/>
                  </a:lnTo>
                  <a:lnTo>
                    <a:pt x="119159" y="5796"/>
                  </a:lnTo>
                  <a:lnTo>
                    <a:pt x="80388" y="22154"/>
                  </a:lnTo>
                  <a:lnTo>
                    <a:pt x="47539" y="47529"/>
                  </a:lnTo>
                  <a:lnTo>
                    <a:pt x="22160" y="80376"/>
                  </a:lnTo>
                  <a:lnTo>
                    <a:pt x="5797" y="119150"/>
                  </a:lnTo>
                  <a:lnTo>
                    <a:pt x="0" y="162305"/>
                  </a:lnTo>
                  <a:lnTo>
                    <a:pt x="0" y="811529"/>
                  </a:lnTo>
                  <a:lnTo>
                    <a:pt x="5797" y="854685"/>
                  </a:lnTo>
                  <a:lnTo>
                    <a:pt x="22160" y="893459"/>
                  </a:lnTo>
                  <a:lnTo>
                    <a:pt x="47539" y="926306"/>
                  </a:lnTo>
                  <a:lnTo>
                    <a:pt x="80388" y="951681"/>
                  </a:lnTo>
                  <a:lnTo>
                    <a:pt x="119159" y="968039"/>
                  </a:lnTo>
                  <a:lnTo>
                    <a:pt x="162306" y="973835"/>
                  </a:lnTo>
                  <a:lnTo>
                    <a:pt x="7303770" y="973835"/>
                  </a:lnTo>
                  <a:lnTo>
                    <a:pt x="7346925" y="968039"/>
                  </a:lnTo>
                  <a:lnTo>
                    <a:pt x="7385699" y="951681"/>
                  </a:lnTo>
                  <a:lnTo>
                    <a:pt x="7418546" y="926306"/>
                  </a:lnTo>
                  <a:lnTo>
                    <a:pt x="7443921" y="893459"/>
                  </a:lnTo>
                  <a:lnTo>
                    <a:pt x="7460279" y="854685"/>
                  </a:lnTo>
                  <a:lnTo>
                    <a:pt x="7466076" y="811529"/>
                  </a:lnTo>
                  <a:lnTo>
                    <a:pt x="7466076" y="162305"/>
                  </a:lnTo>
                  <a:lnTo>
                    <a:pt x="7460279" y="119150"/>
                  </a:lnTo>
                  <a:lnTo>
                    <a:pt x="7443921" y="80376"/>
                  </a:lnTo>
                  <a:lnTo>
                    <a:pt x="7418546" y="47529"/>
                  </a:lnTo>
                  <a:lnTo>
                    <a:pt x="7385699" y="22154"/>
                  </a:lnTo>
                  <a:lnTo>
                    <a:pt x="7346925" y="5796"/>
                  </a:lnTo>
                  <a:lnTo>
                    <a:pt x="730377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1806702"/>
              <a:ext cx="7466330" cy="974090"/>
            </a:xfrm>
            <a:custGeom>
              <a:avLst/>
              <a:gdLst/>
              <a:ahLst/>
              <a:cxnLst/>
              <a:rect l="l" t="t" r="r" b="b"/>
              <a:pathLst>
                <a:path w="7466330" h="974089">
                  <a:moveTo>
                    <a:pt x="0" y="162305"/>
                  </a:moveTo>
                  <a:lnTo>
                    <a:pt x="5797" y="119150"/>
                  </a:lnTo>
                  <a:lnTo>
                    <a:pt x="22160" y="80376"/>
                  </a:lnTo>
                  <a:lnTo>
                    <a:pt x="47539" y="47529"/>
                  </a:lnTo>
                  <a:lnTo>
                    <a:pt x="80388" y="22154"/>
                  </a:lnTo>
                  <a:lnTo>
                    <a:pt x="119159" y="5796"/>
                  </a:lnTo>
                  <a:lnTo>
                    <a:pt x="162306" y="0"/>
                  </a:lnTo>
                  <a:lnTo>
                    <a:pt x="7303770" y="0"/>
                  </a:lnTo>
                  <a:lnTo>
                    <a:pt x="7346925" y="5796"/>
                  </a:lnTo>
                  <a:lnTo>
                    <a:pt x="7385699" y="22154"/>
                  </a:lnTo>
                  <a:lnTo>
                    <a:pt x="7418546" y="47529"/>
                  </a:lnTo>
                  <a:lnTo>
                    <a:pt x="7443921" y="80376"/>
                  </a:lnTo>
                  <a:lnTo>
                    <a:pt x="7460279" y="119150"/>
                  </a:lnTo>
                  <a:lnTo>
                    <a:pt x="7466076" y="162305"/>
                  </a:lnTo>
                  <a:lnTo>
                    <a:pt x="7466076" y="811529"/>
                  </a:lnTo>
                  <a:lnTo>
                    <a:pt x="7460279" y="854685"/>
                  </a:lnTo>
                  <a:lnTo>
                    <a:pt x="7443921" y="893459"/>
                  </a:lnTo>
                  <a:lnTo>
                    <a:pt x="7418546" y="926306"/>
                  </a:lnTo>
                  <a:lnTo>
                    <a:pt x="7385699" y="951681"/>
                  </a:lnTo>
                  <a:lnTo>
                    <a:pt x="7346925" y="968039"/>
                  </a:lnTo>
                  <a:lnTo>
                    <a:pt x="7303770" y="973835"/>
                  </a:lnTo>
                  <a:lnTo>
                    <a:pt x="162306" y="973835"/>
                  </a:lnTo>
                  <a:lnTo>
                    <a:pt x="119159" y="968039"/>
                  </a:lnTo>
                  <a:lnTo>
                    <a:pt x="80388" y="951681"/>
                  </a:lnTo>
                  <a:lnTo>
                    <a:pt x="47539" y="926306"/>
                  </a:lnTo>
                  <a:lnTo>
                    <a:pt x="22160" y="893459"/>
                  </a:lnTo>
                  <a:lnTo>
                    <a:pt x="5797" y="854685"/>
                  </a:lnTo>
                  <a:lnTo>
                    <a:pt x="0" y="811529"/>
                  </a:lnTo>
                  <a:lnTo>
                    <a:pt x="0" y="1623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4087" y="2117597"/>
            <a:ext cx="434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AdventureWorks2012: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OLTP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3290315"/>
            <a:ext cx="8027034" cy="1323340"/>
            <a:chOff x="445008" y="3290315"/>
            <a:chExt cx="8027034" cy="1323340"/>
          </a:xfrm>
        </p:grpSpPr>
        <p:sp>
          <p:nvSpPr>
            <p:cNvPr id="14" name="object 14"/>
            <p:cNvSpPr/>
            <p:nvPr/>
          </p:nvSpPr>
          <p:spPr>
            <a:xfrm>
              <a:off x="457962" y="3768089"/>
              <a:ext cx="8001000" cy="832485"/>
            </a:xfrm>
            <a:custGeom>
              <a:avLst/>
              <a:gdLst/>
              <a:ahLst/>
              <a:cxnLst/>
              <a:rect l="l" t="t" r="r" b="b"/>
              <a:pathLst>
                <a:path w="8001000" h="832485">
                  <a:moveTo>
                    <a:pt x="0" y="832104"/>
                  </a:moveTo>
                  <a:lnTo>
                    <a:pt x="8001000" y="83210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25907">
              <a:solidFill>
                <a:srgbClr val="566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3303269"/>
              <a:ext cx="5600700" cy="975360"/>
            </a:xfrm>
            <a:custGeom>
              <a:avLst/>
              <a:gdLst/>
              <a:ahLst/>
              <a:cxnLst/>
              <a:rect l="l" t="t" r="r" b="b"/>
              <a:pathLst>
                <a:path w="5600700" h="975360">
                  <a:moveTo>
                    <a:pt x="5438140" y="0"/>
                  </a:moveTo>
                  <a:lnTo>
                    <a:pt x="162560" y="0"/>
                  </a:lnTo>
                  <a:lnTo>
                    <a:pt x="119346" y="5806"/>
                  </a:lnTo>
                  <a:lnTo>
                    <a:pt x="80514" y="22192"/>
                  </a:lnTo>
                  <a:lnTo>
                    <a:pt x="47613" y="47609"/>
                  </a:lnTo>
                  <a:lnTo>
                    <a:pt x="22194" y="80508"/>
                  </a:lnTo>
                  <a:lnTo>
                    <a:pt x="5807" y="119341"/>
                  </a:lnTo>
                  <a:lnTo>
                    <a:pt x="0" y="162560"/>
                  </a:lnTo>
                  <a:lnTo>
                    <a:pt x="0" y="812800"/>
                  </a:lnTo>
                  <a:lnTo>
                    <a:pt x="5807" y="856018"/>
                  </a:lnTo>
                  <a:lnTo>
                    <a:pt x="22194" y="894851"/>
                  </a:lnTo>
                  <a:lnTo>
                    <a:pt x="47613" y="927750"/>
                  </a:lnTo>
                  <a:lnTo>
                    <a:pt x="80514" y="953167"/>
                  </a:lnTo>
                  <a:lnTo>
                    <a:pt x="119346" y="969553"/>
                  </a:lnTo>
                  <a:lnTo>
                    <a:pt x="162560" y="975360"/>
                  </a:lnTo>
                  <a:lnTo>
                    <a:pt x="5438140" y="975360"/>
                  </a:lnTo>
                  <a:lnTo>
                    <a:pt x="5481358" y="969553"/>
                  </a:lnTo>
                  <a:lnTo>
                    <a:pt x="5520191" y="953167"/>
                  </a:lnTo>
                  <a:lnTo>
                    <a:pt x="5553090" y="927750"/>
                  </a:lnTo>
                  <a:lnTo>
                    <a:pt x="5578507" y="894851"/>
                  </a:lnTo>
                  <a:lnTo>
                    <a:pt x="5594893" y="856018"/>
                  </a:lnTo>
                  <a:lnTo>
                    <a:pt x="5600700" y="812800"/>
                  </a:lnTo>
                  <a:lnTo>
                    <a:pt x="5600700" y="162560"/>
                  </a:lnTo>
                  <a:lnTo>
                    <a:pt x="5594893" y="119341"/>
                  </a:lnTo>
                  <a:lnTo>
                    <a:pt x="5578507" y="80508"/>
                  </a:lnTo>
                  <a:lnTo>
                    <a:pt x="5553090" y="47609"/>
                  </a:lnTo>
                  <a:lnTo>
                    <a:pt x="5520191" y="22192"/>
                  </a:lnTo>
                  <a:lnTo>
                    <a:pt x="5481358" y="5806"/>
                  </a:lnTo>
                  <a:lnTo>
                    <a:pt x="5438140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3303269"/>
              <a:ext cx="5600700" cy="975360"/>
            </a:xfrm>
            <a:custGeom>
              <a:avLst/>
              <a:gdLst/>
              <a:ahLst/>
              <a:cxnLst/>
              <a:rect l="l" t="t" r="r" b="b"/>
              <a:pathLst>
                <a:path w="5600700" h="975360">
                  <a:moveTo>
                    <a:pt x="0" y="162560"/>
                  </a:moveTo>
                  <a:lnTo>
                    <a:pt x="5807" y="119341"/>
                  </a:lnTo>
                  <a:lnTo>
                    <a:pt x="22194" y="80508"/>
                  </a:lnTo>
                  <a:lnTo>
                    <a:pt x="47613" y="47609"/>
                  </a:lnTo>
                  <a:lnTo>
                    <a:pt x="80514" y="22192"/>
                  </a:lnTo>
                  <a:lnTo>
                    <a:pt x="119346" y="5806"/>
                  </a:lnTo>
                  <a:lnTo>
                    <a:pt x="162560" y="0"/>
                  </a:lnTo>
                  <a:lnTo>
                    <a:pt x="5438140" y="0"/>
                  </a:lnTo>
                  <a:lnTo>
                    <a:pt x="5481358" y="5806"/>
                  </a:lnTo>
                  <a:lnTo>
                    <a:pt x="5520191" y="22192"/>
                  </a:lnTo>
                  <a:lnTo>
                    <a:pt x="5553090" y="47609"/>
                  </a:lnTo>
                  <a:lnTo>
                    <a:pt x="5578507" y="80508"/>
                  </a:lnTo>
                  <a:lnTo>
                    <a:pt x="5594893" y="119341"/>
                  </a:lnTo>
                  <a:lnTo>
                    <a:pt x="5600700" y="162560"/>
                  </a:lnTo>
                  <a:lnTo>
                    <a:pt x="5600700" y="812800"/>
                  </a:lnTo>
                  <a:lnTo>
                    <a:pt x="5594893" y="856018"/>
                  </a:lnTo>
                  <a:lnTo>
                    <a:pt x="5578507" y="894851"/>
                  </a:lnTo>
                  <a:lnTo>
                    <a:pt x="5553090" y="927750"/>
                  </a:lnTo>
                  <a:lnTo>
                    <a:pt x="5520191" y="953167"/>
                  </a:lnTo>
                  <a:lnTo>
                    <a:pt x="5481358" y="969553"/>
                  </a:lnTo>
                  <a:lnTo>
                    <a:pt x="5438140" y="975360"/>
                  </a:lnTo>
                  <a:lnTo>
                    <a:pt x="162560" y="975360"/>
                  </a:lnTo>
                  <a:lnTo>
                    <a:pt x="119346" y="969553"/>
                  </a:lnTo>
                  <a:lnTo>
                    <a:pt x="80514" y="953167"/>
                  </a:lnTo>
                  <a:lnTo>
                    <a:pt x="47613" y="927750"/>
                  </a:lnTo>
                  <a:lnTo>
                    <a:pt x="22194" y="894851"/>
                  </a:lnTo>
                  <a:lnTo>
                    <a:pt x="5807" y="856018"/>
                  </a:lnTo>
                  <a:lnTo>
                    <a:pt x="0" y="812800"/>
                  </a:lnTo>
                  <a:lnTo>
                    <a:pt x="0" y="1625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04087" y="3614673"/>
            <a:ext cx="485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AdventureWorks2012DW: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warehouse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5008" y="4788408"/>
            <a:ext cx="8027034" cy="1344295"/>
            <a:chOff x="445008" y="4788408"/>
            <a:chExt cx="8027034" cy="1344295"/>
          </a:xfrm>
        </p:grpSpPr>
        <p:sp>
          <p:nvSpPr>
            <p:cNvPr id="19" name="object 19"/>
            <p:cNvSpPr/>
            <p:nvPr/>
          </p:nvSpPr>
          <p:spPr>
            <a:xfrm>
              <a:off x="457962" y="5287518"/>
              <a:ext cx="8001000" cy="832485"/>
            </a:xfrm>
            <a:custGeom>
              <a:avLst/>
              <a:gdLst/>
              <a:ahLst/>
              <a:cxnLst/>
              <a:rect l="l" t="t" r="r" b="b"/>
              <a:pathLst>
                <a:path w="8001000" h="832485">
                  <a:moveTo>
                    <a:pt x="0" y="832103"/>
                  </a:moveTo>
                  <a:lnTo>
                    <a:pt x="8001000" y="83210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4801362"/>
              <a:ext cx="7161530" cy="974090"/>
            </a:xfrm>
            <a:custGeom>
              <a:avLst/>
              <a:gdLst/>
              <a:ahLst/>
              <a:cxnLst/>
              <a:rect l="l" t="t" r="r" b="b"/>
              <a:pathLst>
                <a:path w="7161530" h="974089">
                  <a:moveTo>
                    <a:pt x="6998970" y="0"/>
                  </a:moveTo>
                  <a:lnTo>
                    <a:pt x="162306" y="0"/>
                  </a:lnTo>
                  <a:lnTo>
                    <a:pt x="119159" y="5796"/>
                  </a:lnTo>
                  <a:lnTo>
                    <a:pt x="80388" y="22154"/>
                  </a:lnTo>
                  <a:lnTo>
                    <a:pt x="47539" y="47529"/>
                  </a:lnTo>
                  <a:lnTo>
                    <a:pt x="22160" y="80376"/>
                  </a:lnTo>
                  <a:lnTo>
                    <a:pt x="5797" y="119150"/>
                  </a:lnTo>
                  <a:lnTo>
                    <a:pt x="0" y="162306"/>
                  </a:lnTo>
                  <a:lnTo>
                    <a:pt x="0" y="811517"/>
                  </a:lnTo>
                  <a:lnTo>
                    <a:pt x="5797" y="854669"/>
                  </a:lnTo>
                  <a:lnTo>
                    <a:pt x="22160" y="893444"/>
                  </a:lnTo>
                  <a:lnTo>
                    <a:pt x="47539" y="926295"/>
                  </a:lnTo>
                  <a:lnTo>
                    <a:pt x="80388" y="951675"/>
                  </a:lnTo>
                  <a:lnTo>
                    <a:pt x="119159" y="968038"/>
                  </a:lnTo>
                  <a:lnTo>
                    <a:pt x="162306" y="973836"/>
                  </a:lnTo>
                  <a:lnTo>
                    <a:pt x="6998970" y="973836"/>
                  </a:lnTo>
                  <a:lnTo>
                    <a:pt x="7042125" y="968038"/>
                  </a:lnTo>
                  <a:lnTo>
                    <a:pt x="7080899" y="951675"/>
                  </a:lnTo>
                  <a:lnTo>
                    <a:pt x="7113746" y="926295"/>
                  </a:lnTo>
                  <a:lnTo>
                    <a:pt x="7139121" y="893444"/>
                  </a:lnTo>
                  <a:lnTo>
                    <a:pt x="7155479" y="854669"/>
                  </a:lnTo>
                  <a:lnTo>
                    <a:pt x="7161276" y="811517"/>
                  </a:lnTo>
                  <a:lnTo>
                    <a:pt x="7161276" y="162306"/>
                  </a:lnTo>
                  <a:lnTo>
                    <a:pt x="7155479" y="119150"/>
                  </a:lnTo>
                  <a:lnTo>
                    <a:pt x="7139121" y="80376"/>
                  </a:lnTo>
                  <a:lnTo>
                    <a:pt x="7113746" y="47529"/>
                  </a:lnTo>
                  <a:lnTo>
                    <a:pt x="7080899" y="22154"/>
                  </a:lnTo>
                  <a:lnTo>
                    <a:pt x="7042125" y="5796"/>
                  </a:lnTo>
                  <a:lnTo>
                    <a:pt x="699897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774" y="4801362"/>
              <a:ext cx="7161530" cy="974090"/>
            </a:xfrm>
            <a:custGeom>
              <a:avLst/>
              <a:gdLst/>
              <a:ahLst/>
              <a:cxnLst/>
              <a:rect l="l" t="t" r="r" b="b"/>
              <a:pathLst>
                <a:path w="7161530" h="974089">
                  <a:moveTo>
                    <a:pt x="0" y="162306"/>
                  </a:moveTo>
                  <a:lnTo>
                    <a:pt x="5797" y="119150"/>
                  </a:lnTo>
                  <a:lnTo>
                    <a:pt x="22160" y="80376"/>
                  </a:lnTo>
                  <a:lnTo>
                    <a:pt x="47539" y="47529"/>
                  </a:lnTo>
                  <a:lnTo>
                    <a:pt x="80388" y="22154"/>
                  </a:lnTo>
                  <a:lnTo>
                    <a:pt x="119159" y="5796"/>
                  </a:lnTo>
                  <a:lnTo>
                    <a:pt x="162306" y="0"/>
                  </a:lnTo>
                  <a:lnTo>
                    <a:pt x="6998970" y="0"/>
                  </a:lnTo>
                  <a:lnTo>
                    <a:pt x="7042125" y="5796"/>
                  </a:lnTo>
                  <a:lnTo>
                    <a:pt x="7080899" y="22154"/>
                  </a:lnTo>
                  <a:lnTo>
                    <a:pt x="7113746" y="47529"/>
                  </a:lnTo>
                  <a:lnTo>
                    <a:pt x="7139121" y="80376"/>
                  </a:lnTo>
                  <a:lnTo>
                    <a:pt x="7155479" y="119150"/>
                  </a:lnTo>
                  <a:lnTo>
                    <a:pt x="7161276" y="162306"/>
                  </a:lnTo>
                  <a:lnTo>
                    <a:pt x="7161276" y="811517"/>
                  </a:lnTo>
                  <a:lnTo>
                    <a:pt x="7155479" y="854669"/>
                  </a:lnTo>
                  <a:lnTo>
                    <a:pt x="7139121" y="893444"/>
                  </a:lnTo>
                  <a:lnTo>
                    <a:pt x="7113746" y="926295"/>
                  </a:lnTo>
                  <a:lnTo>
                    <a:pt x="7080899" y="951675"/>
                  </a:lnTo>
                  <a:lnTo>
                    <a:pt x="7042125" y="968038"/>
                  </a:lnTo>
                  <a:lnTo>
                    <a:pt x="6998970" y="973836"/>
                  </a:lnTo>
                  <a:lnTo>
                    <a:pt x="162306" y="973836"/>
                  </a:lnTo>
                  <a:lnTo>
                    <a:pt x="119159" y="968038"/>
                  </a:lnTo>
                  <a:lnTo>
                    <a:pt x="80388" y="951675"/>
                  </a:lnTo>
                  <a:lnTo>
                    <a:pt x="47539" y="926295"/>
                  </a:lnTo>
                  <a:lnTo>
                    <a:pt x="22160" y="893444"/>
                  </a:lnTo>
                  <a:lnTo>
                    <a:pt x="5797" y="854669"/>
                  </a:lnTo>
                  <a:lnTo>
                    <a:pt x="0" y="811517"/>
                  </a:lnTo>
                  <a:lnTo>
                    <a:pt x="0" y="1623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04087" y="5111877"/>
            <a:ext cx="572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AdventureWorks2012AS: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Sample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177" y="294131"/>
            <a:ext cx="2287905" cy="354330"/>
            <a:chOff x="1170177" y="294131"/>
            <a:chExt cx="228790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177" y="294131"/>
              <a:ext cx="1714754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754" y="309117"/>
              <a:ext cx="154812" cy="246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7760" y="306831"/>
              <a:ext cx="289940" cy="248793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4299" y="1260094"/>
            <a:ext cx="754634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Server,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subdivided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filegroups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sake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performance.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318128"/>
            <a:ext cx="717677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filegroup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filegroup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primary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file.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14299" y="5375554"/>
            <a:ext cx="7026909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User-defined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filegroups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administrative,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allocation,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placement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purposes.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177" y="294131"/>
            <a:ext cx="2287905" cy="354330"/>
            <a:chOff x="1170177" y="294131"/>
            <a:chExt cx="228790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177" y="294131"/>
              <a:ext cx="1714754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4151" y="306831"/>
              <a:ext cx="463549" cy="24879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4299" y="1058926"/>
            <a:ext cx="7720965" cy="7956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309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Customer_Data1.ndf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Customer_Data2.ndf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Customer_Data3.ndf</a:t>
            </a:r>
            <a:r>
              <a:rPr sz="1800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2891027"/>
            <a:ext cx="8161020" cy="8473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76427" y="1976627"/>
            <a:ext cx="8161020" cy="771525"/>
            <a:chOff x="376427" y="1976627"/>
            <a:chExt cx="8161020" cy="7715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427" y="1976627"/>
              <a:ext cx="8161020" cy="771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151" y="1976627"/>
              <a:ext cx="8020811" cy="7650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3540" y="3013328"/>
            <a:ext cx="7785734" cy="11271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7955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thereby,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36650" y="4260850"/>
          <a:ext cx="7162800" cy="1822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/>
                <a:gridCol w="5660390"/>
              </a:tblGrid>
              <a:tr h="457200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Filegroup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743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filegroup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that consists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file.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tables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inside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filegroup.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622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User-defined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filegroup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time of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creating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modifying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databases.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8272" y="294131"/>
            <a:ext cx="7511415" cy="354330"/>
            <a:chOff x="1168272" y="294131"/>
            <a:chExt cx="751141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272" y="294385"/>
              <a:ext cx="1235455" cy="3536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1" y="294131"/>
              <a:ext cx="1714753" cy="353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636" y="295401"/>
              <a:ext cx="4353052" cy="35267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5008" y="1478788"/>
          <a:ext cx="8000364" cy="794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7461884"/>
                <a:gridCol w="135890"/>
              </a:tblGrid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98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Filegroups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 for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first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</a:tr>
              <a:tr h="2928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3A1"/>
                      </a:solidFill>
                      <a:prstDash val="solid"/>
                    </a:lnL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95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can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 later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files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added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database.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63A1"/>
                      </a:solidFill>
                      <a:prstDash val="solid"/>
                    </a:lnR>
                    <a:lnT w="28575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2359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3A1"/>
                      </a:solidFill>
                      <a:prstDash val="solid"/>
                    </a:lnL>
                    <a:lnR w="28575">
                      <a:solidFill>
                        <a:srgbClr val="8063A1"/>
                      </a:solidFill>
                      <a:prstDash val="solid"/>
                    </a:lnR>
                    <a:lnB w="28575">
                      <a:solidFill>
                        <a:srgbClr val="8063A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58774" y="1448561"/>
            <a:ext cx="7466330" cy="619125"/>
          </a:xfrm>
          <a:custGeom>
            <a:avLst/>
            <a:gdLst/>
            <a:ahLst/>
            <a:cxnLst/>
            <a:rect l="l" t="t" r="r" b="b"/>
            <a:pathLst>
              <a:path w="7466330" h="619125">
                <a:moveTo>
                  <a:pt x="7362952" y="0"/>
                </a:moveTo>
                <a:lnTo>
                  <a:pt x="103123" y="0"/>
                </a:lnTo>
                <a:lnTo>
                  <a:pt x="62981" y="8112"/>
                </a:lnTo>
                <a:lnTo>
                  <a:pt x="30202" y="30226"/>
                </a:lnTo>
                <a:lnTo>
                  <a:pt x="8103" y="63007"/>
                </a:lnTo>
                <a:lnTo>
                  <a:pt x="0" y="103124"/>
                </a:lnTo>
                <a:lnTo>
                  <a:pt x="0" y="515620"/>
                </a:lnTo>
                <a:lnTo>
                  <a:pt x="8103" y="555736"/>
                </a:lnTo>
                <a:lnTo>
                  <a:pt x="30202" y="588518"/>
                </a:lnTo>
                <a:lnTo>
                  <a:pt x="62981" y="610631"/>
                </a:lnTo>
                <a:lnTo>
                  <a:pt x="103123" y="618744"/>
                </a:lnTo>
                <a:lnTo>
                  <a:pt x="7362952" y="618744"/>
                </a:lnTo>
                <a:lnTo>
                  <a:pt x="7403068" y="610631"/>
                </a:lnTo>
                <a:lnTo>
                  <a:pt x="7435850" y="588518"/>
                </a:lnTo>
                <a:lnTo>
                  <a:pt x="7457963" y="555736"/>
                </a:lnTo>
                <a:lnTo>
                  <a:pt x="7466076" y="515620"/>
                </a:lnTo>
                <a:lnTo>
                  <a:pt x="7466076" y="103124"/>
                </a:lnTo>
                <a:lnTo>
                  <a:pt x="7457963" y="63007"/>
                </a:lnTo>
                <a:lnTo>
                  <a:pt x="7435850" y="30226"/>
                </a:lnTo>
                <a:lnTo>
                  <a:pt x="7403068" y="8112"/>
                </a:lnTo>
                <a:lnTo>
                  <a:pt x="7362952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5008" y="2431288"/>
          <a:ext cx="7999730" cy="794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7318375"/>
                <a:gridCol w="278765"/>
              </a:tblGrid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989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moved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filegroup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</a:tr>
              <a:tr h="2928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85DAB"/>
                      </a:solidFill>
                      <a:prstDash val="solid"/>
                    </a:lnL>
                    <a:lnT w="28575">
                      <a:solidFill>
                        <a:srgbClr val="685D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95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added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685D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85DAB"/>
                      </a:solidFill>
                      <a:prstDash val="solid"/>
                    </a:lnR>
                    <a:lnT w="28575">
                      <a:solidFill>
                        <a:srgbClr val="685DAB"/>
                      </a:solidFill>
                      <a:prstDash val="solid"/>
                    </a:lnT>
                  </a:tcPr>
                </a:tc>
              </a:tr>
              <a:tr h="2359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85DAB"/>
                      </a:solidFill>
                      <a:prstDash val="solid"/>
                    </a:lnL>
                    <a:lnR w="28575">
                      <a:solidFill>
                        <a:srgbClr val="685DAB"/>
                      </a:solidFill>
                      <a:prstDash val="solid"/>
                    </a:lnR>
                    <a:lnB w="28575">
                      <a:solidFill>
                        <a:srgbClr val="685DA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58774" y="2401061"/>
            <a:ext cx="7322820" cy="619125"/>
          </a:xfrm>
          <a:custGeom>
            <a:avLst/>
            <a:gdLst/>
            <a:ahLst/>
            <a:cxnLst/>
            <a:rect l="l" t="t" r="r" b="b"/>
            <a:pathLst>
              <a:path w="7322820" h="619125">
                <a:moveTo>
                  <a:pt x="7219696" y="0"/>
                </a:moveTo>
                <a:lnTo>
                  <a:pt x="103123" y="0"/>
                </a:lnTo>
                <a:lnTo>
                  <a:pt x="62981" y="8112"/>
                </a:lnTo>
                <a:lnTo>
                  <a:pt x="30202" y="30226"/>
                </a:lnTo>
                <a:lnTo>
                  <a:pt x="8103" y="63007"/>
                </a:lnTo>
                <a:lnTo>
                  <a:pt x="0" y="103124"/>
                </a:lnTo>
                <a:lnTo>
                  <a:pt x="0" y="515620"/>
                </a:lnTo>
                <a:lnTo>
                  <a:pt x="8103" y="555736"/>
                </a:lnTo>
                <a:lnTo>
                  <a:pt x="30202" y="588518"/>
                </a:lnTo>
                <a:lnTo>
                  <a:pt x="62981" y="610631"/>
                </a:lnTo>
                <a:lnTo>
                  <a:pt x="103123" y="618744"/>
                </a:lnTo>
                <a:lnTo>
                  <a:pt x="7219696" y="618744"/>
                </a:lnTo>
                <a:lnTo>
                  <a:pt x="7259812" y="610631"/>
                </a:lnTo>
                <a:lnTo>
                  <a:pt x="7292594" y="588518"/>
                </a:lnTo>
                <a:lnTo>
                  <a:pt x="7314707" y="555736"/>
                </a:lnTo>
                <a:lnTo>
                  <a:pt x="7322820" y="515620"/>
                </a:lnTo>
                <a:lnTo>
                  <a:pt x="7322820" y="103124"/>
                </a:lnTo>
                <a:lnTo>
                  <a:pt x="7314707" y="63007"/>
                </a:lnTo>
                <a:lnTo>
                  <a:pt x="7292594" y="30226"/>
                </a:lnTo>
                <a:lnTo>
                  <a:pt x="7259812" y="8112"/>
                </a:lnTo>
                <a:lnTo>
                  <a:pt x="7219696" y="0"/>
                </a:lnTo>
                <a:close/>
              </a:path>
            </a:pathLst>
          </a:custGeom>
          <a:solidFill>
            <a:srgbClr val="685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5008" y="3383788"/>
          <a:ext cx="8000364" cy="80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7157084"/>
                <a:gridCol w="440690"/>
              </a:tblGrid>
              <a:tr h="279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file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member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filegroup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</a:tr>
              <a:tr h="279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667B4"/>
                      </a:solidFill>
                      <a:prstDash val="solid"/>
                    </a:lnL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8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5667B4"/>
                      </a:solidFill>
                      <a:prstDash val="solid"/>
                    </a:lnR>
                    <a:lnT w="28575">
                      <a:solidFill>
                        <a:srgbClr val="5667B4"/>
                      </a:solidFill>
                      <a:prstDash val="solid"/>
                    </a:lnT>
                  </a:tcPr>
                </a:tc>
              </a:tr>
              <a:tr h="2496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667B4"/>
                      </a:solidFill>
                      <a:prstDash val="solid"/>
                    </a:lnL>
                    <a:lnR w="28575">
                      <a:solidFill>
                        <a:srgbClr val="5667B4"/>
                      </a:solidFill>
                      <a:prstDash val="solid"/>
                    </a:lnR>
                    <a:lnB w="28575">
                      <a:solidFill>
                        <a:srgbClr val="5667B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858774" y="3353561"/>
            <a:ext cx="7161530" cy="619125"/>
          </a:xfrm>
          <a:custGeom>
            <a:avLst/>
            <a:gdLst/>
            <a:ahLst/>
            <a:cxnLst/>
            <a:rect l="l" t="t" r="r" b="b"/>
            <a:pathLst>
              <a:path w="7161530" h="619125">
                <a:moveTo>
                  <a:pt x="7058152" y="0"/>
                </a:moveTo>
                <a:lnTo>
                  <a:pt x="103123" y="0"/>
                </a:lnTo>
                <a:lnTo>
                  <a:pt x="62986" y="8112"/>
                </a:lnTo>
                <a:lnTo>
                  <a:pt x="30206" y="30226"/>
                </a:lnTo>
                <a:lnTo>
                  <a:pt x="8104" y="63007"/>
                </a:lnTo>
                <a:lnTo>
                  <a:pt x="0" y="103124"/>
                </a:lnTo>
                <a:lnTo>
                  <a:pt x="0" y="515620"/>
                </a:lnTo>
                <a:lnTo>
                  <a:pt x="8104" y="555736"/>
                </a:lnTo>
                <a:lnTo>
                  <a:pt x="30206" y="588518"/>
                </a:lnTo>
                <a:lnTo>
                  <a:pt x="62986" y="610631"/>
                </a:lnTo>
                <a:lnTo>
                  <a:pt x="103123" y="618744"/>
                </a:lnTo>
                <a:lnTo>
                  <a:pt x="7058152" y="618744"/>
                </a:lnTo>
                <a:lnTo>
                  <a:pt x="7098268" y="610631"/>
                </a:lnTo>
                <a:lnTo>
                  <a:pt x="7131050" y="588518"/>
                </a:lnTo>
                <a:lnTo>
                  <a:pt x="7153163" y="555736"/>
                </a:lnTo>
                <a:lnTo>
                  <a:pt x="7161276" y="515620"/>
                </a:lnTo>
                <a:lnTo>
                  <a:pt x="7161276" y="103124"/>
                </a:lnTo>
                <a:lnTo>
                  <a:pt x="7153163" y="63007"/>
                </a:lnTo>
                <a:lnTo>
                  <a:pt x="7131050" y="30226"/>
                </a:lnTo>
                <a:lnTo>
                  <a:pt x="7098268" y="8112"/>
                </a:lnTo>
                <a:lnTo>
                  <a:pt x="7058152" y="0"/>
                </a:lnTo>
                <a:close/>
              </a:path>
            </a:pathLst>
          </a:custGeom>
          <a:solidFill>
            <a:srgbClr val="566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45008" y="4293108"/>
            <a:ext cx="8027034" cy="864235"/>
            <a:chOff x="445008" y="4293108"/>
            <a:chExt cx="8027034" cy="864235"/>
          </a:xfrm>
        </p:grpSpPr>
        <p:sp>
          <p:nvSpPr>
            <p:cNvPr id="18" name="object 18"/>
            <p:cNvSpPr/>
            <p:nvPr/>
          </p:nvSpPr>
          <p:spPr>
            <a:xfrm>
              <a:off x="457962" y="4615434"/>
              <a:ext cx="8001000" cy="528955"/>
            </a:xfrm>
            <a:custGeom>
              <a:avLst/>
              <a:gdLst/>
              <a:ahLst/>
              <a:cxnLst/>
              <a:rect l="l" t="t" r="r" b="b"/>
              <a:pathLst>
                <a:path w="8001000" h="528954">
                  <a:moveTo>
                    <a:pt x="0" y="528827"/>
                  </a:moveTo>
                  <a:lnTo>
                    <a:pt x="8001000" y="528827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25908">
              <a:solidFill>
                <a:srgbClr val="5185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4306062"/>
              <a:ext cx="7277100" cy="619125"/>
            </a:xfrm>
            <a:custGeom>
              <a:avLst/>
              <a:gdLst/>
              <a:ahLst/>
              <a:cxnLst/>
              <a:rect l="l" t="t" r="r" b="b"/>
              <a:pathLst>
                <a:path w="7277100" h="619125">
                  <a:moveTo>
                    <a:pt x="7173976" y="0"/>
                  </a:moveTo>
                  <a:lnTo>
                    <a:pt x="103123" y="0"/>
                  </a:lnTo>
                  <a:lnTo>
                    <a:pt x="62981" y="8112"/>
                  </a:lnTo>
                  <a:lnTo>
                    <a:pt x="30202" y="30226"/>
                  </a:lnTo>
                  <a:lnTo>
                    <a:pt x="8103" y="63007"/>
                  </a:lnTo>
                  <a:lnTo>
                    <a:pt x="0" y="103124"/>
                  </a:lnTo>
                  <a:lnTo>
                    <a:pt x="0" y="515620"/>
                  </a:lnTo>
                  <a:lnTo>
                    <a:pt x="8103" y="555736"/>
                  </a:lnTo>
                  <a:lnTo>
                    <a:pt x="30202" y="588518"/>
                  </a:lnTo>
                  <a:lnTo>
                    <a:pt x="62981" y="610631"/>
                  </a:lnTo>
                  <a:lnTo>
                    <a:pt x="103123" y="618744"/>
                  </a:lnTo>
                  <a:lnTo>
                    <a:pt x="7173976" y="618744"/>
                  </a:lnTo>
                  <a:lnTo>
                    <a:pt x="7214092" y="610631"/>
                  </a:lnTo>
                  <a:lnTo>
                    <a:pt x="7246874" y="588518"/>
                  </a:lnTo>
                  <a:lnTo>
                    <a:pt x="7268987" y="555736"/>
                  </a:lnTo>
                  <a:lnTo>
                    <a:pt x="7277100" y="515620"/>
                  </a:lnTo>
                  <a:lnTo>
                    <a:pt x="7277100" y="103124"/>
                  </a:lnTo>
                  <a:lnTo>
                    <a:pt x="7268987" y="63007"/>
                  </a:lnTo>
                  <a:lnTo>
                    <a:pt x="7246874" y="30226"/>
                  </a:lnTo>
                  <a:lnTo>
                    <a:pt x="7214092" y="8112"/>
                  </a:lnTo>
                  <a:lnTo>
                    <a:pt x="7173976" y="0"/>
                  </a:lnTo>
                  <a:close/>
                </a:path>
              </a:pathLst>
            </a:custGeom>
            <a:solidFill>
              <a:srgbClr val="518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4306062"/>
              <a:ext cx="7277100" cy="619125"/>
            </a:xfrm>
            <a:custGeom>
              <a:avLst/>
              <a:gdLst/>
              <a:ahLst/>
              <a:cxnLst/>
              <a:rect l="l" t="t" r="r" b="b"/>
              <a:pathLst>
                <a:path w="7277100" h="619125">
                  <a:moveTo>
                    <a:pt x="0" y="103124"/>
                  </a:moveTo>
                  <a:lnTo>
                    <a:pt x="8103" y="63007"/>
                  </a:lnTo>
                  <a:lnTo>
                    <a:pt x="30202" y="30226"/>
                  </a:lnTo>
                  <a:lnTo>
                    <a:pt x="62981" y="8112"/>
                  </a:lnTo>
                  <a:lnTo>
                    <a:pt x="103123" y="0"/>
                  </a:lnTo>
                  <a:lnTo>
                    <a:pt x="7173976" y="0"/>
                  </a:lnTo>
                  <a:lnTo>
                    <a:pt x="7214092" y="8112"/>
                  </a:lnTo>
                  <a:lnTo>
                    <a:pt x="7246874" y="30226"/>
                  </a:lnTo>
                  <a:lnTo>
                    <a:pt x="7268987" y="63007"/>
                  </a:lnTo>
                  <a:lnTo>
                    <a:pt x="7277100" y="103124"/>
                  </a:lnTo>
                  <a:lnTo>
                    <a:pt x="7277100" y="515620"/>
                  </a:lnTo>
                  <a:lnTo>
                    <a:pt x="7268987" y="555736"/>
                  </a:lnTo>
                  <a:lnTo>
                    <a:pt x="7246874" y="588518"/>
                  </a:lnTo>
                  <a:lnTo>
                    <a:pt x="7214092" y="610631"/>
                  </a:lnTo>
                  <a:lnTo>
                    <a:pt x="7173976" y="618744"/>
                  </a:lnTo>
                  <a:lnTo>
                    <a:pt x="103123" y="618744"/>
                  </a:lnTo>
                  <a:lnTo>
                    <a:pt x="62981" y="610631"/>
                  </a:lnTo>
                  <a:lnTo>
                    <a:pt x="30202" y="588518"/>
                  </a:lnTo>
                  <a:lnTo>
                    <a:pt x="8103" y="555736"/>
                  </a:lnTo>
                  <a:lnTo>
                    <a:pt x="0" y="515620"/>
                  </a:lnTo>
                  <a:lnTo>
                    <a:pt x="0" y="1031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86713" y="4439539"/>
            <a:ext cx="634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maximum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32,767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filegroups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created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each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database.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45008" y="5288819"/>
          <a:ext cx="8000364" cy="807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7461884"/>
                <a:gridCol w="135890"/>
              </a:tblGrid>
              <a:tr h="279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Filegroups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contain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data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files.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belong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85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filegroup.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</a:tr>
              <a:tr h="24820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58774" y="5258561"/>
            <a:ext cx="7466330" cy="620395"/>
          </a:xfrm>
          <a:custGeom>
            <a:avLst/>
            <a:gdLst/>
            <a:ahLst/>
            <a:cxnLst/>
            <a:rect l="l" t="t" r="r" b="b"/>
            <a:pathLst>
              <a:path w="7466330" h="620395">
                <a:moveTo>
                  <a:pt x="7362698" y="0"/>
                </a:moveTo>
                <a:lnTo>
                  <a:pt x="103378" y="0"/>
                </a:lnTo>
                <a:lnTo>
                  <a:pt x="63136" y="8116"/>
                </a:lnTo>
                <a:lnTo>
                  <a:pt x="30276" y="30257"/>
                </a:lnTo>
                <a:lnTo>
                  <a:pt x="8123" y="63115"/>
                </a:lnTo>
                <a:lnTo>
                  <a:pt x="0" y="103378"/>
                </a:lnTo>
                <a:lnTo>
                  <a:pt x="0" y="516890"/>
                </a:lnTo>
                <a:lnTo>
                  <a:pt x="8123" y="557131"/>
                </a:lnTo>
                <a:lnTo>
                  <a:pt x="30276" y="589991"/>
                </a:lnTo>
                <a:lnTo>
                  <a:pt x="63136" y="612144"/>
                </a:lnTo>
                <a:lnTo>
                  <a:pt x="103378" y="620268"/>
                </a:lnTo>
                <a:lnTo>
                  <a:pt x="7362698" y="620268"/>
                </a:lnTo>
                <a:lnTo>
                  <a:pt x="7402960" y="612144"/>
                </a:lnTo>
                <a:lnTo>
                  <a:pt x="7435818" y="589991"/>
                </a:lnTo>
                <a:lnTo>
                  <a:pt x="7457959" y="557131"/>
                </a:lnTo>
                <a:lnTo>
                  <a:pt x="7466076" y="516890"/>
                </a:lnTo>
                <a:lnTo>
                  <a:pt x="7466076" y="103378"/>
                </a:lnTo>
                <a:lnTo>
                  <a:pt x="7457959" y="63115"/>
                </a:lnTo>
                <a:lnTo>
                  <a:pt x="7435818" y="30257"/>
                </a:lnTo>
                <a:lnTo>
                  <a:pt x="7402960" y="8116"/>
                </a:lnTo>
                <a:lnTo>
                  <a:pt x="736269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272" y="294386"/>
              <a:ext cx="1235455" cy="353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1" y="294131"/>
              <a:ext cx="1714753" cy="3539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635" y="295402"/>
              <a:ext cx="4353052" cy="35267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627" y="1292352"/>
            <a:ext cx="1074420" cy="387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7340" y="183895"/>
            <a:ext cx="7073900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database:</a:t>
            </a:r>
            <a:endParaRPr sz="1800">
              <a:latin typeface="Calibri"/>
              <a:cs typeface="Calibri"/>
            </a:endParaRPr>
          </a:p>
          <a:p>
            <a:pPr marL="259715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1802892"/>
            <a:ext cx="8001000" cy="231203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PRIMARY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&lt;filespec&gt;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 &lt;filegroup&gt;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LOG</a:t>
            </a:r>
            <a:r>
              <a:rPr sz="1400" spc="-10" dirty="0">
                <a:latin typeface="Courier New"/>
                <a:cs typeface="Courier New"/>
              </a:rPr>
              <a:t> ON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&lt;filespec&gt;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 ,...n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collation_name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 marR="7582534">
              <a:lnSpc>
                <a:spcPct val="120000"/>
              </a:lnSpc>
            </a:pPr>
            <a:r>
              <a:rPr sz="1400" dirty="0">
                <a:latin typeface="Courier New"/>
                <a:cs typeface="Courier New"/>
              </a:rPr>
              <a:t>]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4133164"/>
            <a:ext cx="7872730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5" dirty="0">
                <a:latin typeface="Courier New"/>
                <a:cs typeface="Courier New"/>
              </a:rPr>
              <a:t>database_name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 dirty="0">
              <a:latin typeface="Calibri"/>
              <a:cs typeface="Calibri"/>
            </a:endParaRPr>
          </a:p>
          <a:p>
            <a:pPr marL="243840" marR="365125">
              <a:lnSpc>
                <a:spcPts val="223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sections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ts val="2005"/>
              </a:lnSpc>
            </a:pPr>
            <a:r>
              <a:rPr sz="1800" dirty="0">
                <a:latin typeface="Courier New"/>
                <a:cs typeface="Courier New"/>
              </a:rPr>
              <a:t>PRIMARY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associated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&lt;filespec&gt;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list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 dirty="0">
              <a:latin typeface="Calibri"/>
              <a:cs typeface="Calibri"/>
            </a:endParaRPr>
          </a:p>
          <a:p>
            <a:pPr marL="243840" marR="508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&lt;filespec&gt;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 file.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ts val="2090"/>
              </a:lnSpc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 dirty="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COLLATE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collation_name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8272" y="294131"/>
            <a:ext cx="7511415" cy="354330"/>
            <a:chOff x="1168272" y="294131"/>
            <a:chExt cx="751141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272" y="294385"/>
              <a:ext cx="1235455" cy="3536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1" y="294131"/>
              <a:ext cx="1714753" cy="353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636" y="295401"/>
              <a:ext cx="4353052" cy="35267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52627" y="1885188"/>
            <a:ext cx="8010525" cy="3870960"/>
            <a:chOff x="452627" y="1885188"/>
            <a:chExt cx="8010525" cy="3870960"/>
          </a:xfrm>
        </p:grpSpPr>
        <p:sp>
          <p:nvSpPr>
            <p:cNvPr id="12" name="object 12"/>
            <p:cNvSpPr/>
            <p:nvPr/>
          </p:nvSpPr>
          <p:spPr>
            <a:xfrm>
              <a:off x="457199" y="1889760"/>
              <a:ext cx="8001000" cy="3862070"/>
            </a:xfrm>
            <a:custGeom>
              <a:avLst/>
              <a:gdLst/>
              <a:ahLst/>
              <a:cxnLst/>
              <a:rect l="l" t="t" r="r" b="b"/>
              <a:pathLst>
                <a:path w="8001000" h="3862070">
                  <a:moveTo>
                    <a:pt x="8001000" y="0"/>
                  </a:moveTo>
                  <a:lnTo>
                    <a:pt x="0" y="0"/>
                  </a:lnTo>
                  <a:lnTo>
                    <a:pt x="0" y="3861816"/>
                  </a:lnTo>
                  <a:lnTo>
                    <a:pt x="8001000" y="3861816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1889760"/>
              <a:ext cx="8001000" cy="3862070"/>
            </a:xfrm>
            <a:custGeom>
              <a:avLst/>
              <a:gdLst/>
              <a:ahLst/>
              <a:cxnLst/>
              <a:rect l="l" t="t" r="r" b="b"/>
              <a:pathLst>
                <a:path w="8001000" h="3862070">
                  <a:moveTo>
                    <a:pt x="0" y="3861816"/>
                  </a:moveTo>
                  <a:lnTo>
                    <a:pt x="8001000" y="386181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8618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740" y="1039114"/>
            <a:ext cx="7762240" cy="438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36512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PRIMARY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default)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SalesDB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665"/>
              </a:spcBef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 </a:t>
            </a:r>
            <a:r>
              <a:rPr sz="1400" spc="-5" dirty="0">
                <a:latin typeface="Courier New"/>
                <a:cs typeface="Courier New"/>
              </a:rPr>
              <a:t>[SalesDB]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PRIMARY</a:t>
            </a:r>
            <a:endParaRPr sz="1400">
              <a:latin typeface="Courier New"/>
              <a:cs typeface="Courier New"/>
            </a:endParaRPr>
          </a:p>
          <a:p>
            <a:pPr marL="88900" marR="430530">
              <a:lnSpc>
                <a:spcPct val="120000"/>
              </a:lnSpc>
            </a:pP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'SalesDB', FILENAME </a:t>
            </a:r>
            <a:r>
              <a:rPr sz="1400" spc="-10" dirty="0">
                <a:latin typeface="Courier New"/>
                <a:cs typeface="Courier New"/>
              </a:rPr>
              <a:t>='C:\Program </a:t>
            </a:r>
            <a:r>
              <a:rPr sz="1400" spc="-5" dirty="0">
                <a:latin typeface="Courier New"/>
                <a:cs typeface="Courier New"/>
              </a:rPr>
              <a:t>Files\Microsoft SQL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Server\MSSQL11.MSSQLSERVER\MSSQL\DATA\SalesDB.mdf' 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SIZE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3072KB 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MAXSIZE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UNLIMITED,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FILEGROWTH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1024KB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FILEGROUP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[MyFileGroup]</a:t>
            </a:r>
            <a:endParaRPr sz="1400">
              <a:latin typeface="Courier New"/>
              <a:cs typeface="Courier New"/>
            </a:endParaRPr>
          </a:p>
          <a:p>
            <a:pPr marL="88900" marR="111760">
              <a:lnSpc>
                <a:spcPct val="120000"/>
              </a:lnSpc>
            </a:pP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 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'SalesDB_FG',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FILENAME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'C:\Program</a:t>
            </a:r>
            <a:r>
              <a:rPr sz="1400" spc="-5" dirty="0">
                <a:latin typeface="Courier New"/>
                <a:cs typeface="Courier New"/>
              </a:rPr>
              <a:t> Files\Microsoft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SQL </a:t>
            </a:r>
            <a:r>
              <a:rPr sz="1400" spc="-5" dirty="0">
                <a:latin typeface="Courier New"/>
                <a:cs typeface="Courier New"/>
              </a:rPr>
              <a:t> Server\MSSQL11.MSSQLSERVER\MSSQL\DATA\SalesDB_FG.ndf' 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SIZE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3072KB 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MAXSIZE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UNLIMITED,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FILEGROWTH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1024KB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LOG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88900" marR="5080">
              <a:lnSpc>
                <a:spcPct val="12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'SalesDB_log', </a:t>
            </a:r>
            <a:r>
              <a:rPr sz="1400" spc="-10" dirty="0">
                <a:latin typeface="Courier New"/>
                <a:cs typeface="Courier New"/>
              </a:rPr>
              <a:t>FILENAME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'C:\Program Files\Microsoft SQL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Server\MSSQL11.MSSQLSERVER\MSSQL\DATA\SalesDB_log.ldf' 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SIZE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2048KB </a:t>
            </a:r>
            <a:r>
              <a:rPr sz="1400" dirty="0">
                <a:latin typeface="Courier New"/>
                <a:cs typeface="Courier New"/>
              </a:rPr>
              <a:t>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MAXSIZE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2048GB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FILEGROWTH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10%)</a:t>
            </a:r>
            <a:endParaRPr sz="1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COLLATE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SQL_Latin1_General_CP1_CI_AS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8272" y="294131"/>
            <a:ext cx="7511415" cy="354330"/>
            <a:chOff x="1168272" y="294131"/>
            <a:chExt cx="7511415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272" y="294385"/>
              <a:ext cx="1235455" cy="3536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1" y="294131"/>
              <a:ext cx="1714753" cy="353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636" y="295401"/>
              <a:ext cx="4353052" cy="3526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039114"/>
            <a:ext cx="721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SalesDB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" y="1524000"/>
            <a:ext cx="7505700" cy="49530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598762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790384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disk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10" dirty="0">
                <a:latin typeface="Calibri"/>
                <a:cs typeface="Calibri"/>
              </a:rPr>
              <a:t>removable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</a:t>
            </a:r>
            <a:r>
              <a:rPr sz="1800" spc="-10" dirty="0">
                <a:latin typeface="Calibri"/>
                <a:cs typeface="Calibri"/>
              </a:rPr>
              <a:t> consists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files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hold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made 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 of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specific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3695" marR="7366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tuples)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(also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intended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information,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dates,</a:t>
            </a:r>
            <a:r>
              <a:rPr sz="1800" dirty="0">
                <a:latin typeface="Calibri"/>
                <a:cs typeface="Calibri"/>
              </a:rPr>
              <a:t> names,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currency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computer.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ownership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272" y="294386"/>
              <a:ext cx="1235455" cy="353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1" y="294131"/>
              <a:ext cx="1714753" cy="3539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635" y="295402"/>
              <a:ext cx="4353052" cy="3526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7340" y="183895"/>
            <a:ext cx="660273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524000"/>
            <a:ext cx="8001000" cy="20701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&lt;add_or_modify_files&gt;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&lt;add_or_modify_filegroups&gt;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&lt;set_database_options&gt;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MODIFY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NAME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new_database_name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collation_name</a:t>
            </a:r>
            <a:endParaRPr sz="1400">
              <a:latin typeface="Courier New"/>
              <a:cs typeface="Courier New"/>
            </a:endParaRPr>
          </a:p>
          <a:p>
            <a:pPr marL="91440" marR="7582534">
              <a:lnSpc>
                <a:spcPct val="12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687521"/>
            <a:ext cx="7536815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10" dirty="0">
                <a:latin typeface="Calibri"/>
                <a:cs typeface="Calibri"/>
              </a:rPr>
              <a:t>called </a:t>
            </a:r>
            <a:r>
              <a:rPr sz="1800" b="1" spc="-5" dirty="0">
                <a:latin typeface="Courier New"/>
                <a:cs typeface="Courier New"/>
              </a:rPr>
              <a:t>CUST_DB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" y="4405884"/>
            <a:ext cx="8001000" cy="77597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CUST_DB;</a:t>
            </a:r>
            <a:endParaRPr sz="1400">
              <a:latin typeface="Courier New"/>
              <a:cs typeface="Courier New"/>
            </a:endParaRPr>
          </a:p>
          <a:p>
            <a:pPr marL="91440" marR="51282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DATABASE</a:t>
            </a:r>
            <a:r>
              <a:rPr sz="1400" spc="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FILEGROUP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FG_ReadOnly0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5352694"/>
            <a:ext cx="7567295" cy="840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330" marR="5080" indent="-342265">
              <a:lnSpc>
                <a:spcPct val="98400"/>
              </a:lnSpc>
              <a:spcBef>
                <a:spcPts val="1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'Command(s)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 </a:t>
            </a:r>
            <a:r>
              <a:rPr sz="1800" spc="-5" dirty="0">
                <a:latin typeface="Calibri"/>
                <a:cs typeface="Calibri"/>
              </a:rPr>
              <a:t>successfully'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10" dirty="0">
                <a:latin typeface="Calibri"/>
                <a:cs typeface="Calibri"/>
              </a:rPr>
              <a:t>filegroup </a:t>
            </a:r>
            <a:r>
              <a:rPr sz="1800" spc="-10" dirty="0">
                <a:latin typeface="Courier New"/>
                <a:cs typeface="Courier New"/>
              </a:rPr>
              <a:t>FG_ReadOnly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added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spc="-5" dirty="0">
                <a:latin typeface="Calibri"/>
                <a:cs typeface="Calibri"/>
              </a:rPr>
              <a:t> database,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CUST_DB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533" y="294131"/>
            <a:ext cx="3465829" cy="354330"/>
            <a:chOff x="1170533" y="294131"/>
            <a:chExt cx="3465829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294131"/>
              <a:ext cx="1233957" cy="2646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2" y="294131"/>
              <a:ext cx="1556130" cy="353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0807" y="309117"/>
              <a:ext cx="154812" cy="2462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5813" y="306831"/>
              <a:ext cx="289940" cy="2487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9740" y="1048258"/>
            <a:ext cx="8321040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assigned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ts val="2160"/>
              </a:lnSpc>
              <a:spcBef>
                <a:spcPts val="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PRIMARY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filegroup.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ALTE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DATABAS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 obj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ts 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PRIMAR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 filegroup.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FG_ReadOnly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default,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FG_ReadOnly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FG_Read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the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ault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38200" y="3860291"/>
            <a:ext cx="8001000" cy="170243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  <a:p>
            <a:pPr marL="91440" marR="560070">
              <a:lnSpc>
                <a:spcPct val="70000"/>
              </a:lnSpc>
              <a:spcBef>
                <a:spcPts val="840"/>
              </a:spcBef>
            </a:pPr>
            <a:r>
              <a:rPr sz="1400" spc="-5" dirty="0">
                <a:latin typeface="Courier New"/>
                <a:cs typeface="Courier New"/>
              </a:rPr>
              <a:t>ADD FILE (NAME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Cust_DB1, FILENAME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'C:\Program Files\Microsoft </a:t>
            </a:r>
            <a:r>
              <a:rPr sz="1400" spc="-10" dirty="0">
                <a:latin typeface="Courier New"/>
                <a:cs typeface="Courier New"/>
              </a:rPr>
              <a:t>SQL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Server\MSSQL11.MSSQLSERVER\MSSQL\DATA\Cust_DB1.ndf')</a:t>
            </a:r>
            <a:endParaRPr sz="1400">
              <a:latin typeface="Courier New"/>
              <a:cs typeface="Courier New"/>
            </a:endParaRPr>
          </a:p>
          <a:p>
            <a:pPr marL="91440" marR="5346065">
              <a:lnSpc>
                <a:spcPts val="2020"/>
              </a:lnSpc>
              <a:spcBef>
                <a:spcPts val="120"/>
              </a:spcBef>
            </a:pP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FILEGROUP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FG_ReadOnly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latin typeface="Courier New"/>
                <a:cs typeface="Courier New"/>
              </a:rPr>
              <a:t>MODIFY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FILEGROUP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FG_ReadOnly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DEFAULT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5773623"/>
            <a:ext cx="7268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After </a:t>
            </a:r>
            <a:r>
              <a:rPr sz="1800" spc="-10" dirty="0">
                <a:latin typeface="Calibri"/>
                <a:cs typeface="Calibri"/>
              </a:rPr>
              <a:t>executing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message</a:t>
            </a:r>
            <a:r>
              <a:rPr sz="1800" spc="-10" dirty="0">
                <a:latin typeface="Calibri"/>
                <a:cs typeface="Calibri"/>
              </a:rPr>
              <a:t> saying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'DEFAULT'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533" y="294131"/>
            <a:ext cx="3465829" cy="354330"/>
            <a:chOff x="1170533" y="294131"/>
            <a:chExt cx="3465829" cy="354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533" y="294131"/>
              <a:ext cx="1233957" cy="2646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202" y="294131"/>
              <a:ext cx="1556130" cy="353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2204" y="306831"/>
              <a:ext cx="463550" cy="2487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039114"/>
            <a:ext cx="539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s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Cust_DB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1447800"/>
            <a:ext cx="7505700" cy="49530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1752"/>
            <a:ext cx="3169399" cy="3463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48258"/>
            <a:ext cx="7070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transaction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r>
              <a:rPr sz="1800" dirty="0">
                <a:latin typeface="Calibri"/>
                <a:cs typeface="Calibri"/>
              </a:rPr>
              <a:t> and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modifications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buFont typeface="Wingdings"/>
              <a:buChar char=""/>
              <a:tabLst>
                <a:tab pos="405765" algn="l"/>
                <a:tab pos="4064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failure.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transaction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3107435"/>
            <a:ext cx="7924800" cy="1323340"/>
          </a:xfrm>
          <a:custGeom>
            <a:avLst/>
            <a:gdLst/>
            <a:ahLst/>
            <a:cxnLst/>
            <a:rect l="l" t="t" r="r" b="b"/>
            <a:pathLst>
              <a:path w="7924800" h="1323339">
                <a:moveTo>
                  <a:pt x="0" y="1322832"/>
                </a:moveTo>
                <a:lnTo>
                  <a:pt x="7924800" y="1322832"/>
                </a:lnTo>
                <a:lnTo>
                  <a:pt x="7924800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  <a:path w="7924800" h="1323339">
                <a:moveTo>
                  <a:pt x="0" y="1322832"/>
                </a:moveTo>
                <a:lnTo>
                  <a:pt x="7924800" y="1322832"/>
                </a:lnTo>
                <a:lnTo>
                  <a:pt x="7924800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9144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0941" y="3562603"/>
            <a:ext cx="6269355" cy="7518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incomplete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transaction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rolled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back in </a:t>
            </a:r>
            <a:r>
              <a:rPr sz="1600" spc="-10" dirty="0">
                <a:latin typeface="Calibri"/>
                <a:cs typeface="Calibri"/>
              </a:rPr>
              <a:t>case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ROLLBACK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statement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-5" dirty="0">
                <a:latin typeface="Calibri"/>
                <a:cs typeface="Calibri"/>
              </a:rPr>
              <a:t> Engine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error.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records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roll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back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modifications.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227" y="2749295"/>
            <a:ext cx="5554980" cy="7162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8575" y="2912491"/>
            <a:ext cx="3715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8200" y="4914900"/>
            <a:ext cx="7924800" cy="1323340"/>
          </a:xfrm>
          <a:custGeom>
            <a:avLst/>
            <a:gdLst/>
            <a:ahLst/>
            <a:cxnLst/>
            <a:rect l="l" t="t" r="r" b="b"/>
            <a:pathLst>
              <a:path w="7924800" h="1323339">
                <a:moveTo>
                  <a:pt x="0" y="1322832"/>
                </a:moveTo>
                <a:lnTo>
                  <a:pt x="7924800" y="1322832"/>
                </a:lnTo>
                <a:lnTo>
                  <a:pt x="7924800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  <a:path w="7924800" h="1323339">
                <a:moveTo>
                  <a:pt x="0" y="1322832"/>
                </a:moveTo>
                <a:lnTo>
                  <a:pt x="7924800" y="1322832"/>
                </a:lnTo>
                <a:lnTo>
                  <a:pt x="7924800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914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0941" y="5369814"/>
            <a:ext cx="6652259" cy="752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3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running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fails,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left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spc="-10" dirty="0">
                <a:latin typeface="Calibri"/>
                <a:cs typeface="Calibri"/>
              </a:rPr>
              <a:t>inconsistent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state.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started,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runs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recovery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2227" y="4556759"/>
            <a:ext cx="7527035" cy="7162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8575" y="4719573"/>
            <a:ext cx="70332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incomplete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1752"/>
            <a:ext cx="3169399" cy="3463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3627" y="1533144"/>
            <a:ext cx="7934325" cy="1498600"/>
            <a:chOff x="833627" y="1533144"/>
            <a:chExt cx="7934325" cy="1498600"/>
          </a:xfrm>
        </p:grpSpPr>
        <p:sp>
          <p:nvSpPr>
            <p:cNvPr id="9" name="object 9"/>
            <p:cNvSpPr/>
            <p:nvPr/>
          </p:nvSpPr>
          <p:spPr>
            <a:xfrm>
              <a:off x="838199" y="1920240"/>
              <a:ext cx="7924800" cy="1106805"/>
            </a:xfrm>
            <a:custGeom>
              <a:avLst/>
              <a:gdLst/>
              <a:ahLst/>
              <a:cxnLst/>
              <a:rect l="l" t="t" r="r" b="b"/>
              <a:pathLst>
                <a:path w="7924800" h="1106805">
                  <a:moveTo>
                    <a:pt x="0" y="1106424"/>
                  </a:moveTo>
                  <a:lnTo>
                    <a:pt x="7924800" y="110642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106424"/>
                  </a:lnTo>
                  <a:close/>
                </a:path>
                <a:path w="7924800" h="1106805">
                  <a:moveTo>
                    <a:pt x="0" y="1106424"/>
                  </a:moveTo>
                  <a:lnTo>
                    <a:pt x="7924800" y="1106424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1106424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1391" y="1533144"/>
              <a:ext cx="6925056" cy="7757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40941" y="1585340"/>
            <a:ext cx="6435090" cy="13227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0640" marR="177165">
              <a:lnSpc>
                <a:spcPts val="2210"/>
              </a:lnSpc>
              <a:spcBef>
                <a:spcPts val="33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Rolling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restored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file,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filegroup,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page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forward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84785" marR="5080" indent="-172720">
              <a:lnSpc>
                <a:spcPts val="1750"/>
              </a:lnSpc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restored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point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failure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hardware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disk </a:t>
            </a:r>
            <a:r>
              <a:rPr sz="1600" spc="-15" dirty="0">
                <a:latin typeface="Calibri"/>
                <a:cs typeface="Calibri"/>
              </a:rPr>
              <a:t>failure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affecting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-5" dirty="0">
                <a:latin typeface="Calibri"/>
                <a:cs typeface="Calibri"/>
              </a:rPr>
              <a:t> files.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00" y="3550920"/>
            <a:ext cx="7924800" cy="1104900"/>
          </a:xfrm>
          <a:custGeom>
            <a:avLst/>
            <a:gdLst/>
            <a:ahLst/>
            <a:cxnLst/>
            <a:rect l="l" t="t" r="r" b="b"/>
            <a:pathLst>
              <a:path w="7924800" h="1104900">
                <a:moveTo>
                  <a:pt x="0" y="1104899"/>
                </a:moveTo>
                <a:lnTo>
                  <a:pt x="7924800" y="1104899"/>
                </a:lnTo>
                <a:lnTo>
                  <a:pt x="7924800" y="0"/>
                </a:lnTo>
                <a:lnTo>
                  <a:pt x="0" y="0"/>
                </a:lnTo>
                <a:lnTo>
                  <a:pt x="0" y="1104899"/>
                </a:lnTo>
                <a:close/>
              </a:path>
              <a:path w="7924800" h="1104900">
                <a:moveTo>
                  <a:pt x="0" y="1104899"/>
                </a:moveTo>
                <a:lnTo>
                  <a:pt x="7924800" y="1104899"/>
                </a:lnTo>
                <a:lnTo>
                  <a:pt x="7924800" y="0"/>
                </a:lnTo>
                <a:lnTo>
                  <a:pt x="0" y="0"/>
                </a:lnTo>
                <a:lnTo>
                  <a:pt x="0" y="1104899"/>
                </a:lnTo>
                <a:close/>
              </a:path>
            </a:pathLst>
          </a:custGeom>
          <a:ln w="9144">
            <a:solidFill>
              <a:srgbClr val="5EA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40941" y="4046982"/>
            <a:ext cx="582739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monitors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transaction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replications</a:t>
            </a:r>
            <a:r>
              <a:rPr sz="1600" spc="-5" dirty="0">
                <a:latin typeface="Calibri"/>
                <a:cs typeface="Calibri"/>
              </a:rPr>
              <a:t> of </a:t>
            </a:r>
            <a:r>
              <a:rPr sz="1600" spc="-10" dirty="0">
                <a:latin typeface="Calibri"/>
                <a:cs typeface="Calibri"/>
              </a:rPr>
              <a:t>transactions.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9867" y="3163823"/>
            <a:ext cx="5554980" cy="7741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69263" y="3355085"/>
            <a:ext cx="3812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Supporting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transactional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replication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200" y="5180076"/>
            <a:ext cx="7924800" cy="1106805"/>
          </a:xfrm>
          <a:custGeom>
            <a:avLst/>
            <a:gdLst/>
            <a:ahLst/>
            <a:cxnLst/>
            <a:rect l="l" t="t" r="r" b="b"/>
            <a:pathLst>
              <a:path w="7924800" h="1106804">
                <a:moveTo>
                  <a:pt x="0" y="1106424"/>
                </a:moveTo>
                <a:lnTo>
                  <a:pt x="7924800" y="1106424"/>
                </a:lnTo>
                <a:lnTo>
                  <a:pt x="7924800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  <a:path w="7924800" h="1106804">
                <a:moveTo>
                  <a:pt x="0" y="1106424"/>
                </a:moveTo>
                <a:lnTo>
                  <a:pt x="7924800" y="1106424"/>
                </a:lnTo>
                <a:lnTo>
                  <a:pt x="7924800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914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0941" y="5677306"/>
            <a:ext cx="6614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standby-server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solutions,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mirroring,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shipping </a:t>
            </a:r>
            <a:r>
              <a:rPr sz="1600" spc="-10" dirty="0">
                <a:latin typeface="Calibri"/>
                <a:cs typeface="Calibri"/>
              </a:rPr>
              <a:t>depend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9867" y="4792979"/>
            <a:ext cx="5554980" cy="7757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69263" y="4985384"/>
            <a:ext cx="3820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Supporting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standby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153" y="5950483"/>
            <a:ext cx="16230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transaction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301752"/>
            <a:ext cx="3169399" cy="3463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664207"/>
            <a:ext cx="8027034" cy="536575"/>
            <a:chOff x="445008" y="1664207"/>
            <a:chExt cx="8027034" cy="536575"/>
          </a:xfrm>
        </p:grpSpPr>
        <p:sp>
          <p:nvSpPr>
            <p:cNvPr id="9" name="object 9"/>
            <p:cNvSpPr/>
            <p:nvPr/>
          </p:nvSpPr>
          <p:spPr>
            <a:xfrm>
              <a:off x="457962" y="186004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774" y="1677161"/>
              <a:ext cx="7466330" cy="384175"/>
            </a:xfrm>
            <a:custGeom>
              <a:avLst/>
              <a:gdLst/>
              <a:ahLst/>
              <a:cxnLst/>
              <a:rect l="l" t="t" r="r" b="b"/>
              <a:pathLst>
                <a:path w="7466330" h="384175">
                  <a:moveTo>
                    <a:pt x="7402068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7402068" y="384048"/>
                  </a:lnTo>
                  <a:lnTo>
                    <a:pt x="7426963" y="379011"/>
                  </a:lnTo>
                  <a:lnTo>
                    <a:pt x="7447311" y="365283"/>
                  </a:lnTo>
                  <a:lnTo>
                    <a:pt x="7461039" y="344935"/>
                  </a:lnTo>
                  <a:lnTo>
                    <a:pt x="7466076" y="320040"/>
                  </a:lnTo>
                  <a:lnTo>
                    <a:pt x="7466076" y="64008"/>
                  </a:lnTo>
                  <a:lnTo>
                    <a:pt x="7461039" y="39112"/>
                  </a:lnTo>
                  <a:lnTo>
                    <a:pt x="7447311" y="18764"/>
                  </a:lnTo>
                  <a:lnTo>
                    <a:pt x="7426963" y="5036"/>
                  </a:lnTo>
                  <a:lnTo>
                    <a:pt x="74020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1677161"/>
              <a:ext cx="7466330" cy="384175"/>
            </a:xfrm>
            <a:custGeom>
              <a:avLst/>
              <a:gdLst/>
              <a:ahLst/>
              <a:cxnLst/>
              <a:rect l="l" t="t" r="r" b="b"/>
              <a:pathLst>
                <a:path w="746633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7402068" y="0"/>
                  </a:lnTo>
                  <a:lnTo>
                    <a:pt x="7426963" y="5036"/>
                  </a:lnTo>
                  <a:lnTo>
                    <a:pt x="7447311" y="18764"/>
                  </a:lnTo>
                  <a:lnTo>
                    <a:pt x="7461039" y="39112"/>
                  </a:lnTo>
                  <a:lnTo>
                    <a:pt x="7466076" y="64008"/>
                  </a:lnTo>
                  <a:lnTo>
                    <a:pt x="7466076" y="320040"/>
                  </a:lnTo>
                  <a:lnTo>
                    <a:pt x="7461039" y="344935"/>
                  </a:lnTo>
                  <a:lnTo>
                    <a:pt x="7447311" y="365283"/>
                  </a:lnTo>
                  <a:lnTo>
                    <a:pt x="7426963" y="379011"/>
                  </a:lnTo>
                  <a:lnTo>
                    <a:pt x="7402068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2253995"/>
            <a:ext cx="8027034" cy="536575"/>
            <a:chOff x="445008" y="2253995"/>
            <a:chExt cx="8027034" cy="536575"/>
          </a:xfrm>
        </p:grpSpPr>
        <p:sp>
          <p:nvSpPr>
            <p:cNvPr id="13" name="object 13"/>
            <p:cNvSpPr/>
            <p:nvPr/>
          </p:nvSpPr>
          <p:spPr>
            <a:xfrm>
              <a:off x="457962" y="2449829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6FB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2266949"/>
              <a:ext cx="7322820" cy="384175"/>
            </a:xfrm>
            <a:custGeom>
              <a:avLst/>
              <a:gdLst/>
              <a:ahLst/>
              <a:cxnLst/>
              <a:rect l="l" t="t" r="r" b="b"/>
              <a:pathLst>
                <a:path w="7322820" h="384175">
                  <a:moveTo>
                    <a:pt x="7258811" y="0"/>
                  </a:moveTo>
                  <a:lnTo>
                    <a:pt x="64008" y="0"/>
                  </a:lnTo>
                  <a:lnTo>
                    <a:pt x="39095" y="5036"/>
                  </a:lnTo>
                  <a:lnTo>
                    <a:pt x="18749" y="18764"/>
                  </a:lnTo>
                  <a:lnTo>
                    <a:pt x="5030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0" y="344935"/>
                  </a:lnTo>
                  <a:lnTo>
                    <a:pt x="18749" y="365283"/>
                  </a:lnTo>
                  <a:lnTo>
                    <a:pt x="39095" y="379011"/>
                  </a:lnTo>
                  <a:lnTo>
                    <a:pt x="64008" y="384048"/>
                  </a:lnTo>
                  <a:lnTo>
                    <a:pt x="7258811" y="384048"/>
                  </a:lnTo>
                  <a:lnTo>
                    <a:pt x="7283707" y="379011"/>
                  </a:lnTo>
                  <a:lnTo>
                    <a:pt x="7304055" y="365283"/>
                  </a:lnTo>
                  <a:lnTo>
                    <a:pt x="7317783" y="344935"/>
                  </a:lnTo>
                  <a:lnTo>
                    <a:pt x="7322820" y="320040"/>
                  </a:lnTo>
                  <a:lnTo>
                    <a:pt x="7322820" y="64008"/>
                  </a:lnTo>
                  <a:lnTo>
                    <a:pt x="7317783" y="39112"/>
                  </a:lnTo>
                  <a:lnTo>
                    <a:pt x="7304055" y="18764"/>
                  </a:lnTo>
                  <a:lnTo>
                    <a:pt x="7283707" y="5036"/>
                  </a:lnTo>
                  <a:lnTo>
                    <a:pt x="7258811" y="0"/>
                  </a:lnTo>
                  <a:close/>
                </a:path>
              </a:pathLst>
            </a:custGeom>
            <a:solidFill>
              <a:srgbClr val="6FB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266949"/>
              <a:ext cx="7322820" cy="384175"/>
            </a:xfrm>
            <a:custGeom>
              <a:avLst/>
              <a:gdLst/>
              <a:ahLst/>
              <a:cxnLst/>
              <a:rect l="l" t="t" r="r" b="b"/>
              <a:pathLst>
                <a:path w="7322820" h="384175">
                  <a:moveTo>
                    <a:pt x="0" y="64008"/>
                  </a:moveTo>
                  <a:lnTo>
                    <a:pt x="5030" y="39112"/>
                  </a:lnTo>
                  <a:lnTo>
                    <a:pt x="18749" y="18764"/>
                  </a:lnTo>
                  <a:lnTo>
                    <a:pt x="39095" y="5036"/>
                  </a:lnTo>
                  <a:lnTo>
                    <a:pt x="64008" y="0"/>
                  </a:lnTo>
                  <a:lnTo>
                    <a:pt x="7258811" y="0"/>
                  </a:lnTo>
                  <a:lnTo>
                    <a:pt x="7283707" y="5036"/>
                  </a:lnTo>
                  <a:lnTo>
                    <a:pt x="7304055" y="18764"/>
                  </a:lnTo>
                  <a:lnTo>
                    <a:pt x="7317783" y="39112"/>
                  </a:lnTo>
                  <a:lnTo>
                    <a:pt x="7322820" y="64008"/>
                  </a:lnTo>
                  <a:lnTo>
                    <a:pt x="7322820" y="320040"/>
                  </a:lnTo>
                  <a:lnTo>
                    <a:pt x="7317783" y="344935"/>
                  </a:lnTo>
                  <a:lnTo>
                    <a:pt x="7304055" y="365283"/>
                  </a:lnTo>
                  <a:lnTo>
                    <a:pt x="7283707" y="379011"/>
                  </a:lnTo>
                  <a:lnTo>
                    <a:pt x="7258811" y="384048"/>
                  </a:lnTo>
                  <a:lnTo>
                    <a:pt x="64008" y="384048"/>
                  </a:lnTo>
                  <a:lnTo>
                    <a:pt x="39095" y="379011"/>
                  </a:lnTo>
                  <a:lnTo>
                    <a:pt x="18749" y="365283"/>
                  </a:lnTo>
                  <a:lnTo>
                    <a:pt x="5030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2843783"/>
            <a:ext cx="8027034" cy="1135380"/>
            <a:chOff x="445008" y="2843783"/>
            <a:chExt cx="8027034" cy="1135380"/>
          </a:xfrm>
        </p:grpSpPr>
        <p:sp>
          <p:nvSpPr>
            <p:cNvPr id="17" name="object 17"/>
            <p:cNvSpPr/>
            <p:nvPr/>
          </p:nvSpPr>
          <p:spPr>
            <a:xfrm>
              <a:off x="457962" y="304876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5CB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2856737"/>
              <a:ext cx="7161530" cy="384175"/>
            </a:xfrm>
            <a:custGeom>
              <a:avLst/>
              <a:gdLst/>
              <a:ahLst/>
              <a:cxnLst/>
              <a:rect l="l" t="t" r="r" b="b"/>
              <a:pathLst>
                <a:path w="7161530" h="384175">
                  <a:moveTo>
                    <a:pt x="7097268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7097268" y="384048"/>
                  </a:lnTo>
                  <a:lnTo>
                    <a:pt x="7122163" y="379011"/>
                  </a:lnTo>
                  <a:lnTo>
                    <a:pt x="7142511" y="365283"/>
                  </a:lnTo>
                  <a:lnTo>
                    <a:pt x="7156239" y="344935"/>
                  </a:lnTo>
                  <a:lnTo>
                    <a:pt x="7161276" y="320040"/>
                  </a:lnTo>
                  <a:lnTo>
                    <a:pt x="7161276" y="64008"/>
                  </a:lnTo>
                  <a:lnTo>
                    <a:pt x="7156239" y="39112"/>
                  </a:lnTo>
                  <a:lnTo>
                    <a:pt x="7142511" y="18764"/>
                  </a:lnTo>
                  <a:lnTo>
                    <a:pt x="7122163" y="5036"/>
                  </a:lnTo>
                  <a:lnTo>
                    <a:pt x="7097268" y="0"/>
                  </a:lnTo>
                  <a:close/>
                </a:path>
              </a:pathLst>
            </a:custGeom>
            <a:solidFill>
              <a:srgbClr val="5CB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2856737"/>
              <a:ext cx="7161530" cy="384175"/>
            </a:xfrm>
            <a:custGeom>
              <a:avLst/>
              <a:gdLst/>
              <a:ahLst/>
              <a:cxnLst/>
              <a:rect l="l" t="t" r="r" b="b"/>
              <a:pathLst>
                <a:path w="716153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7097268" y="0"/>
                  </a:lnTo>
                  <a:lnTo>
                    <a:pt x="7122163" y="5036"/>
                  </a:lnTo>
                  <a:lnTo>
                    <a:pt x="7142511" y="18764"/>
                  </a:lnTo>
                  <a:lnTo>
                    <a:pt x="7156239" y="39112"/>
                  </a:lnTo>
                  <a:lnTo>
                    <a:pt x="7161276" y="64008"/>
                  </a:lnTo>
                  <a:lnTo>
                    <a:pt x="7161276" y="320040"/>
                  </a:lnTo>
                  <a:lnTo>
                    <a:pt x="7156239" y="344935"/>
                  </a:lnTo>
                  <a:lnTo>
                    <a:pt x="7142511" y="365283"/>
                  </a:lnTo>
                  <a:lnTo>
                    <a:pt x="7122163" y="379011"/>
                  </a:lnTo>
                  <a:lnTo>
                    <a:pt x="7097268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3638550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5DB0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774" y="3446525"/>
              <a:ext cx="7277100" cy="384175"/>
            </a:xfrm>
            <a:custGeom>
              <a:avLst/>
              <a:gdLst/>
              <a:ahLst/>
              <a:cxnLst/>
              <a:rect l="l" t="t" r="r" b="b"/>
              <a:pathLst>
                <a:path w="7277100" h="384175">
                  <a:moveTo>
                    <a:pt x="7213092" y="0"/>
                  </a:moveTo>
                  <a:lnTo>
                    <a:pt x="64008" y="0"/>
                  </a:lnTo>
                  <a:lnTo>
                    <a:pt x="39095" y="5036"/>
                  </a:lnTo>
                  <a:lnTo>
                    <a:pt x="18749" y="18764"/>
                  </a:lnTo>
                  <a:lnTo>
                    <a:pt x="5030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0" y="344935"/>
                  </a:lnTo>
                  <a:lnTo>
                    <a:pt x="18749" y="365283"/>
                  </a:lnTo>
                  <a:lnTo>
                    <a:pt x="39095" y="379011"/>
                  </a:lnTo>
                  <a:lnTo>
                    <a:pt x="64008" y="384048"/>
                  </a:lnTo>
                  <a:lnTo>
                    <a:pt x="7213092" y="384048"/>
                  </a:lnTo>
                  <a:lnTo>
                    <a:pt x="7237987" y="379011"/>
                  </a:lnTo>
                  <a:lnTo>
                    <a:pt x="7258335" y="365283"/>
                  </a:lnTo>
                  <a:lnTo>
                    <a:pt x="7272063" y="344935"/>
                  </a:lnTo>
                  <a:lnTo>
                    <a:pt x="7277100" y="320040"/>
                  </a:lnTo>
                  <a:lnTo>
                    <a:pt x="7277100" y="64008"/>
                  </a:lnTo>
                  <a:lnTo>
                    <a:pt x="7272063" y="39112"/>
                  </a:lnTo>
                  <a:lnTo>
                    <a:pt x="7258335" y="18764"/>
                  </a:lnTo>
                  <a:lnTo>
                    <a:pt x="7237987" y="5036"/>
                  </a:lnTo>
                  <a:lnTo>
                    <a:pt x="7213092" y="0"/>
                  </a:lnTo>
                  <a:close/>
                </a:path>
              </a:pathLst>
            </a:custGeom>
            <a:solidFill>
              <a:srgbClr val="5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446525"/>
              <a:ext cx="7277100" cy="384175"/>
            </a:xfrm>
            <a:custGeom>
              <a:avLst/>
              <a:gdLst/>
              <a:ahLst/>
              <a:cxnLst/>
              <a:rect l="l" t="t" r="r" b="b"/>
              <a:pathLst>
                <a:path w="7277100" h="384175">
                  <a:moveTo>
                    <a:pt x="0" y="64008"/>
                  </a:moveTo>
                  <a:lnTo>
                    <a:pt x="5030" y="39112"/>
                  </a:lnTo>
                  <a:lnTo>
                    <a:pt x="18749" y="18764"/>
                  </a:lnTo>
                  <a:lnTo>
                    <a:pt x="39095" y="5036"/>
                  </a:lnTo>
                  <a:lnTo>
                    <a:pt x="64008" y="0"/>
                  </a:lnTo>
                  <a:lnTo>
                    <a:pt x="7213092" y="0"/>
                  </a:lnTo>
                  <a:lnTo>
                    <a:pt x="7237987" y="5036"/>
                  </a:lnTo>
                  <a:lnTo>
                    <a:pt x="7258335" y="18764"/>
                  </a:lnTo>
                  <a:lnTo>
                    <a:pt x="7272063" y="39112"/>
                  </a:lnTo>
                  <a:lnTo>
                    <a:pt x="7277100" y="64008"/>
                  </a:lnTo>
                  <a:lnTo>
                    <a:pt x="7277100" y="320040"/>
                  </a:lnTo>
                  <a:lnTo>
                    <a:pt x="7272063" y="344935"/>
                  </a:lnTo>
                  <a:lnTo>
                    <a:pt x="7258335" y="365283"/>
                  </a:lnTo>
                  <a:lnTo>
                    <a:pt x="7237987" y="379011"/>
                  </a:lnTo>
                  <a:lnTo>
                    <a:pt x="7213092" y="384048"/>
                  </a:lnTo>
                  <a:lnTo>
                    <a:pt x="64008" y="384048"/>
                  </a:lnTo>
                  <a:lnTo>
                    <a:pt x="39095" y="379011"/>
                  </a:lnTo>
                  <a:lnTo>
                    <a:pt x="18749" y="365283"/>
                  </a:lnTo>
                  <a:lnTo>
                    <a:pt x="5030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45008" y="4055078"/>
          <a:ext cx="8001633" cy="500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/>
                <a:gridCol w="7454265"/>
                <a:gridCol w="140334"/>
              </a:tblGrid>
              <a:tr h="173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FA3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26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all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have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occurred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the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5FA3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5FA3AC"/>
                      </a:solidFill>
                      <a:prstDash val="solid"/>
                    </a:lnB>
                  </a:tcPr>
                </a:tc>
              </a:tr>
              <a:tr h="152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A3AC"/>
                      </a:solidFill>
                      <a:prstDash val="solid"/>
                    </a:lnL>
                    <a:lnT w="28575">
                      <a:solidFill>
                        <a:srgbClr val="5FA3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10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 the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performed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5FA3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5FA3AC"/>
                      </a:solidFill>
                      <a:prstDash val="solid"/>
                    </a:lnR>
                    <a:lnT w="28575">
                      <a:solidFill>
                        <a:srgbClr val="5FA3AC"/>
                      </a:solidFill>
                      <a:prstDash val="solid"/>
                    </a:lnT>
                  </a:tcPr>
                </a:tc>
              </a:tr>
              <a:tr h="1747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A3AC"/>
                      </a:solidFill>
                      <a:prstDash val="solid"/>
                    </a:lnL>
                    <a:lnR w="28575">
                      <a:solidFill>
                        <a:srgbClr val="5FA3AC"/>
                      </a:solidFill>
                      <a:prstDash val="solid"/>
                    </a:lnR>
                    <a:lnB w="28575">
                      <a:solidFill>
                        <a:srgbClr val="5FA3A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858774" y="4036314"/>
            <a:ext cx="7466330" cy="384175"/>
          </a:xfrm>
          <a:custGeom>
            <a:avLst/>
            <a:gdLst/>
            <a:ahLst/>
            <a:cxnLst/>
            <a:rect l="l" t="t" r="r" b="b"/>
            <a:pathLst>
              <a:path w="7466330" h="384175">
                <a:moveTo>
                  <a:pt x="7402068" y="0"/>
                </a:moveTo>
                <a:lnTo>
                  <a:pt x="64008" y="0"/>
                </a:lnTo>
                <a:lnTo>
                  <a:pt x="39090" y="5036"/>
                </a:lnTo>
                <a:lnTo>
                  <a:pt x="18745" y="18764"/>
                </a:lnTo>
                <a:lnTo>
                  <a:pt x="5029" y="39112"/>
                </a:lnTo>
                <a:lnTo>
                  <a:pt x="0" y="64007"/>
                </a:lnTo>
                <a:lnTo>
                  <a:pt x="0" y="320039"/>
                </a:lnTo>
                <a:lnTo>
                  <a:pt x="5029" y="344935"/>
                </a:lnTo>
                <a:lnTo>
                  <a:pt x="18745" y="365283"/>
                </a:lnTo>
                <a:lnTo>
                  <a:pt x="39090" y="379011"/>
                </a:lnTo>
                <a:lnTo>
                  <a:pt x="64008" y="384047"/>
                </a:lnTo>
                <a:lnTo>
                  <a:pt x="7402068" y="384047"/>
                </a:lnTo>
                <a:lnTo>
                  <a:pt x="7426963" y="379011"/>
                </a:lnTo>
                <a:lnTo>
                  <a:pt x="7447311" y="365283"/>
                </a:lnTo>
                <a:lnTo>
                  <a:pt x="7461039" y="344935"/>
                </a:lnTo>
                <a:lnTo>
                  <a:pt x="7466076" y="320039"/>
                </a:lnTo>
                <a:lnTo>
                  <a:pt x="7466076" y="64007"/>
                </a:lnTo>
                <a:lnTo>
                  <a:pt x="7461039" y="39112"/>
                </a:lnTo>
                <a:lnTo>
                  <a:pt x="7447311" y="18764"/>
                </a:lnTo>
                <a:lnTo>
                  <a:pt x="7426963" y="5036"/>
                </a:lnTo>
                <a:lnTo>
                  <a:pt x="7402068" y="0"/>
                </a:lnTo>
                <a:close/>
              </a:path>
            </a:pathLst>
          </a:custGeom>
          <a:solidFill>
            <a:srgbClr val="5FA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45008" y="4613147"/>
            <a:ext cx="8027034" cy="546100"/>
            <a:chOff x="445008" y="4613147"/>
            <a:chExt cx="8027034" cy="546100"/>
          </a:xfrm>
        </p:grpSpPr>
        <p:sp>
          <p:nvSpPr>
            <p:cNvPr id="26" name="object 26"/>
            <p:cNvSpPr/>
            <p:nvPr/>
          </p:nvSpPr>
          <p:spPr>
            <a:xfrm>
              <a:off x="457962" y="4818125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608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4626101"/>
              <a:ext cx="7428230" cy="384175"/>
            </a:xfrm>
            <a:custGeom>
              <a:avLst/>
              <a:gdLst/>
              <a:ahLst/>
              <a:cxnLst/>
              <a:rect l="l" t="t" r="r" b="b"/>
              <a:pathLst>
                <a:path w="7428230" h="384175">
                  <a:moveTo>
                    <a:pt x="7363968" y="0"/>
                  </a:moveTo>
                  <a:lnTo>
                    <a:pt x="64008" y="0"/>
                  </a:lnTo>
                  <a:lnTo>
                    <a:pt x="39095" y="5036"/>
                  </a:lnTo>
                  <a:lnTo>
                    <a:pt x="18749" y="18764"/>
                  </a:lnTo>
                  <a:lnTo>
                    <a:pt x="5030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0" y="344935"/>
                  </a:lnTo>
                  <a:lnTo>
                    <a:pt x="18749" y="365283"/>
                  </a:lnTo>
                  <a:lnTo>
                    <a:pt x="39095" y="379011"/>
                  </a:lnTo>
                  <a:lnTo>
                    <a:pt x="64008" y="384048"/>
                  </a:lnTo>
                  <a:lnTo>
                    <a:pt x="7363968" y="384048"/>
                  </a:lnTo>
                  <a:lnTo>
                    <a:pt x="7388863" y="379011"/>
                  </a:lnTo>
                  <a:lnTo>
                    <a:pt x="7409211" y="365283"/>
                  </a:lnTo>
                  <a:lnTo>
                    <a:pt x="7422939" y="344935"/>
                  </a:lnTo>
                  <a:lnTo>
                    <a:pt x="7427976" y="320040"/>
                  </a:lnTo>
                  <a:lnTo>
                    <a:pt x="7427976" y="64008"/>
                  </a:lnTo>
                  <a:lnTo>
                    <a:pt x="7422939" y="39112"/>
                  </a:lnTo>
                  <a:lnTo>
                    <a:pt x="7409211" y="18764"/>
                  </a:lnTo>
                  <a:lnTo>
                    <a:pt x="7388863" y="5036"/>
                  </a:lnTo>
                  <a:lnTo>
                    <a:pt x="7363968" y="0"/>
                  </a:lnTo>
                  <a:close/>
                </a:path>
              </a:pathLst>
            </a:custGeom>
            <a:solidFill>
              <a:srgbClr val="608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774" y="4626101"/>
              <a:ext cx="7428230" cy="384175"/>
            </a:xfrm>
            <a:custGeom>
              <a:avLst/>
              <a:gdLst/>
              <a:ahLst/>
              <a:cxnLst/>
              <a:rect l="l" t="t" r="r" b="b"/>
              <a:pathLst>
                <a:path w="7428230" h="384175">
                  <a:moveTo>
                    <a:pt x="0" y="64008"/>
                  </a:moveTo>
                  <a:lnTo>
                    <a:pt x="5030" y="39112"/>
                  </a:lnTo>
                  <a:lnTo>
                    <a:pt x="18749" y="18764"/>
                  </a:lnTo>
                  <a:lnTo>
                    <a:pt x="39095" y="5036"/>
                  </a:lnTo>
                  <a:lnTo>
                    <a:pt x="64008" y="0"/>
                  </a:lnTo>
                  <a:lnTo>
                    <a:pt x="7363968" y="0"/>
                  </a:lnTo>
                  <a:lnTo>
                    <a:pt x="7388863" y="5036"/>
                  </a:lnTo>
                  <a:lnTo>
                    <a:pt x="7409211" y="18764"/>
                  </a:lnTo>
                  <a:lnTo>
                    <a:pt x="7422939" y="39112"/>
                  </a:lnTo>
                  <a:lnTo>
                    <a:pt x="7427976" y="64008"/>
                  </a:lnTo>
                  <a:lnTo>
                    <a:pt x="7427976" y="320040"/>
                  </a:lnTo>
                  <a:lnTo>
                    <a:pt x="7422939" y="344935"/>
                  </a:lnTo>
                  <a:lnTo>
                    <a:pt x="7409211" y="365283"/>
                  </a:lnTo>
                  <a:lnTo>
                    <a:pt x="7388863" y="379011"/>
                  </a:lnTo>
                  <a:lnTo>
                    <a:pt x="7363968" y="384048"/>
                  </a:lnTo>
                  <a:lnTo>
                    <a:pt x="64008" y="384048"/>
                  </a:lnTo>
                  <a:lnTo>
                    <a:pt x="39095" y="379011"/>
                  </a:lnTo>
                  <a:lnTo>
                    <a:pt x="18749" y="365283"/>
                  </a:lnTo>
                  <a:lnTo>
                    <a:pt x="5030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75131" y="4677536"/>
            <a:ext cx="680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log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keeps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undo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modifications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5008" y="5234654"/>
          <a:ext cx="8002269" cy="500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/>
                <a:gridCol w="7265670"/>
                <a:gridCol w="329565"/>
              </a:tblGrid>
              <a:tr h="173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6261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26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records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allocation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deallocation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commit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6261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6261A6"/>
                      </a:solidFill>
                      <a:prstDash val="solid"/>
                    </a:lnB>
                  </a:tcPr>
                </a:tc>
              </a:tr>
              <a:tr h="152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261A6"/>
                      </a:solidFill>
                      <a:prstDash val="solid"/>
                    </a:lnL>
                    <a:lnT w="28575">
                      <a:solidFill>
                        <a:srgbClr val="6261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10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rollback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each transaction.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6261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261A6"/>
                      </a:solidFill>
                      <a:prstDash val="solid"/>
                    </a:lnR>
                    <a:lnT w="28575">
                      <a:solidFill>
                        <a:srgbClr val="6261A6"/>
                      </a:solidFill>
                      <a:prstDash val="solid"/>
                    </a:lnT>
                  </a:tcPr>
                </a:tc>
              </a:tr>
              <a:tr h="1747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261A6"/>
                      </a:solidFill>
                      <a:prstDash val="solid"/>
                    </a:lnL>
                    <a:lnR w="28575">
                      <a:solidFill>
                        <a:srgbClr val="6261A6"/>
                      </a:solidFill>
                      <a:prstDash val="solid"/>
                    </a:lnR>
                    <a:lnB w="28575">
                      <a:solidFill>
                        <a:srgbClr val="6261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858774" y="5215890"/>
            <a:ext cx="7277100" cy="384175"/>
          </a:xfrm>
          <a:custGeom>
            <a:avLst/>
            <a:gdLst/>
            <a:ahLst/>
            <a:cxnLst/>
            <a:rect l="l" t="t" r="r" b="b"/>
            <a:pathLst>
              <a:path w="7277100" h="384175">
                <a:moveTo>
                  <a:pt x="7213092" y="0"/>
                </a:moveTo>
                <a:lnTo>
                  <a:pt x="64008" y="0"/>
                </a:lnTo>
                <a:lnTo>
                  <a:pt x="39095" y="5036"/>
                </a:lnTo>
                <a:lnTo>
                  <a:pt x="18749" y="18764"/>
                </a:lnTo>
                <a:lnTo>
                  <a:pt x="5030" y="39112"/>
                </a:lnTo>
                <a:lnTo>
                  <a:pt x="0" y="64008"/>
                </a:lnTo>
                <a:lnTo>
                  <a:pt x="0" y="320040"/>
                </a:lnTo>
                <a:lnTo>
                  <a:pt x="5030" y="344935"/>
                </a:lnTo>
                <a:lnTo>
                  <a:pt x="18749" y="365283"/>
                </a:lnTo>
                <a:lnTo>
                  <a:pt x="39095" y="379011"/>
                </a:lnTo>
                <a:lnTo>
                  <a:pt x="64008" y="384048"/>
                </a:lnTo>
                <a:lnTo>
                  <a:pt x="7213092" y="384048"/>
                </a:lnTo>
                <a:lnTo>
                  <a:pt x="7237987" y="379011"/>
                </a:lnTo>
                <a:lnTo>
                  <a:pt x="7258335" y="365283"/>
                </a:lnTo>
                <a:lnTo>
                  <a:pt x="7272063" y="344935"/>
                </a:lnTo>
                <a:lnTo>
                  <a:pt x="7277100" y="320040"/>
                </a:lnTo>
                <a:lnTo>
                  <a:pt x="7277100" y="64008"/>
                </a:lnTo>
                <a:lnTo>
                  <a:pt x="7272063" y="39112"/>
                </a:lnTo>
                <a:lnTo>
                  <a:pt x="7258335" y="18764"/>
                </a:lnTo>
                <a:lnTo>
                  <a:pt x="7237987" y="5036"/>
                </a:lnTo>
                <a:lnTo>
                  <a:pt x="7213092" y="0"/>
                </a:lnTo>
                <a:close/>
              </a:path>
            </a:pathLst>
          </a:custGeom>
          <a:solidFill>
            <a:srgbClr val="626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445008" y="5792723"/>
            <a:ext cx="8027034" cy="546100"/>
            <a:chOff x="445008" y="5792723"/>
            <a:chExt cx="8027034" cy="546100"/>
          </a:xfrm>
        </p:grpSpPr>
        <p:sp>
          <p:nvSpPr>
            <p:cNvPr id="33" name="object 33"/>
            <p:cNvSpPr/>
            <p:nvPr/>
          </p:nvSpPr>
          <p:spPr>
            <a:xfrm>
              <a:off x="457962" y="599770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8774" y="5805677"/>
              <a:ext cx="7277100" cy="384175"/>
            </a:xfrm>
            <a:custGeom>
              <a:avLst/>
              <a:gdLst/>
              <a:ahLst/>
              <a:cxnLst/>
              <a:rect l="l" t="t" r="r" b="b"/>
              <a:pathLst>
                <a:path w="7277100" h="384175">
                  <a:moveTo>
                    <a:pt x="7213092" y="0"/>
                  </a:moveTo>
                  <a:lnTo>
                    <a:pt x="64008" y="0"/>
                  </a:lnTo>
                  <a:lnTo>
                    <a:pt x="39095" y="5030"/>
                  </a:lnTo>
                  <a:lnTo>
                    <a:pt x="18749" y="18749"/>
                  </a:lnTo>
                  <a:lnTo>
                    <a:pt x="5030" y="39095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0" y="344952"/>
                  </a:lnTo>
                  <a:lnTo>
                    <a:pt x="18749" y="365298"/>
                  </a:lnTo>
                  <a:lnTo>
                    <a:pt x="39095" y="379017"/>
                  </a:lnTo>
                  <a:lnTo>
                    <a:pt x="64008" y="384048"/>
                  </a:lnTo>
                  <a:lnTo>
                    <a:pt x="7213092" y="384048"/>
                  </a:lnTo>
                  <a:lnTo>
                    <a:pt x="7237987" y="379017"/>
                  </a:lnTo>
                  <a:lnTo>
                    <a:pt x="7258335" y="365298"/>
                  </a:lnTo>
                  <a:lnTo>
                    <a:pt x="7272063" y="344952"/>
                  </a:lnTo>
                  <a:lnTo>
                    <a:pt x="7277100" y="320040"/>
                  </a:lnTo>
                  <a:lnTo>
                    <a:pt x="7277100" y="64008"/>
                  </a:lnTo>
                  <a:lnTo>
                    <a:pt x="7272063" y="39095"/>
                  </a:lnTo>
                  <a:lnTo>
                    <a:pt x="7258335" y="18749"/>
                  </a:lnTo>
                  <a:lnTo>
                    <a:pt x="7237987" y="5030"/>
                  </a:lnTo>
                  <a:lnTo>
                    <a:pt x="721309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8774" y="5805677"/>
              <a:ext cx="7277100" cy="384175"/>
            </a:xfrm>
            <a:custGeom>
              <a:avLst/>
              <a:gdLst/>
              <a:ahLst/>
              <a:cxnLst/>
              <a:rect l="l" t="t" r="r" b="b"/>
              <a:pathLst>
                <a:path w="7277100" h="384175">
                  <a:moveTo>
                    <a:pt x="0" y="64008"/>
                  </a:moveTo>
                  <a:lnTo>
                    <a:pt x="5030" y="39095"/>
                  </a:lnTo>
                  <a:lnTo>
                    <a:pt x="18749" y="18749"/>
                  </a:lnTo>
                  <a:lnTo>
                    <a:pt x="39095" y="5030"/>
                  </a:lnTo>
                  <a:lnTo>
                    <a:pt x="64008" y="0"/>
                  </a:lnTo>
                  <a:lnTo>
                    <a:pt x="7213092" y="0"/>
                  </a:lnTo>
                  <a:lnTo>
                    <a:pt x="7237987" y="5030"/>
                  </a:lnTo>
                  <a:lnTo>
                    <a:pt x="7258335" y="18749"/>
                  </a:lnTo>
                  <a:lnTo>
                    <a:pt x="7272063" y="39095"/>
                  </a:lnTo>
                  <a:lnTo>
                    <a:pt x="7277100" y="64008"/>
                  </a:lnTo>
                  <a:lnTo>
                    <a:pt x="7277100" y="320040"/>
                  </a:lnTo>
                  <a:lnTo>
                    <a:pt x="7272063" y="344952"/>
                  </a:lnTo>
                  <a:lnTo>
                    <a:pt x="7258335" y="365298"/>
                  </a:lnTo>
                  <a:lnTo>
                    <a:pt x="7237987" y="379017"/>
                  </a:lnTo>
                  <a:lnTo>
                    <a:pt x="7213092" y="384048"/>
                  </a:lnTo>
                  <a:lnTo>
                    <a:pt x="64008" y="384048"/>
                  </a:lnTo>
                  <a:lnTo>
                    <a:pt x="39095" y="379017"/>
                  </a:lnTo>
                  <a:lnTo>
                    <a:pt x="18749" y="365298"/>
                  </a:lnTo>
                  <a:lnTo>
                    <a:pt x="5030" y="344952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5131" y="5857138"/>
            <a:ext cx="5057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roll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forward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1063752"/>
            <a:ext cx="2977896" cy="46482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70103" y="1116838"/>
            <a:ext cx="6800215" cy="262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Logs:</a:t>
            </a:r>
            <a:endParaRPr sz="1800">
              <a:latin typeface="Calibri"/>
              <a:cs typeface="Calibri"/>
            </a:endParaRPr>
          </a:p>
          <a:p>
            <a:pPr marL="617220" marR="5080">
              <a:lnSpc>
                <a:spcPts val="4640"/>
              </a:lnSpc>
              <a:spcBef>
                <a:spcPts val="34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SQL Server 2012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at least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 file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 one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log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file.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kept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separated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 the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126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recover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671052" y="66240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301752"/>
              <a:ext cx="3169399" cy="34632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5008" y="1299972"/>
            <a:ext cx="8027034" cy="536575"/>
            <a:chOff x="445008" y="1299972"/>
            <a:chExt cx="8027034" cy="536575"/>
          </a:xfrm>
        </p:grpSpPr>
        <p:sp>
          <p:nvSpPr>
            <p:cNvPr id="8" name="object 8"/>
            <p:cNvSpPr/>
            <p:nvPr/>
          </p:nvSpPr>
          <p:spPr>
            <a:xfrm>
              <a:off x="457962" y="1495806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7250" y="1312926"/>
              <a:ext cx="7459980" cy="384175"/>
            </a:xfrm>
            <a:custGeom>
              <a:avLst/>
              <a:gdLst/>
              <a:ahLst/>
              <a:cxnLst/>
              <a:rect l="l" t="t" r="r" b="b"/>
              <a:pathLst>
                <a:path w="7459980" h="384175">
                  <a:moveTo>
                    <a:pt x="7395972" y="0"/>
                  </a:moveTo>
                  <a:lnTo>
                    <a:pt x="64008" y="0"/>
                  </a:lnTo>
                  <a:lnTo>
                    <a:pt x="39095" y="5036"/>
                  </a:lnTo>
                  <a:lnTo>
                    <a:pt x="18749" y="18764"/>
                  </a:lnTo>
                  <a:lnTo>
                    <a:pt x="5030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0" y="344935"/>
                  </a:lnTo>
                  <a:lnTo>
                    <a:pt x="18749" y="365283"/>
                  </a:lnTo>
                  <a:lnTo>
                    <a:pt x="39095" y="379011"/>
                  </a:lnTo>
                  <a:lnTo>
                    <a:pt x="64008" y="384048"/>
                  </a:lnTo>
                  <a:lnTo>
                    <a:pt x="7395972" y="384048"/>
                  </a:lnTo>
                  <a:lnTo>
                    <a:pt x="7420867" y="379011"/>
                  </a:lnTo>
                  <a:lnTo>
                    <a:pt x="7441215" y="365283"/>
                  </a:lnTo>
                  <a:lnTo>
                    <a:pt x="7454943" y="344935"/>
                  </a:lnTo>
                  <a:lnTo>
                    <a:pt x="7459980" y="320040"/>
                  </a:lnTo>
                  <a:lnTo>
                    <a:pt x="7459980" y="64008"/>
                  </a:lnTo>
                  <a:lnTo>
                    <a:pt x="7454943" y="39112"/>
                  </a:lnTo>
                  <a:lnTo>
                    <a:pt x="7441215" y="18764"/>
                  </a:lnTo>
                  <a:lnTo>
                    <a:pt x="7420867" y="5036"/>
                  </a:lnTo>
                  <a:lnTo>
                    <a:pt x="73959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7250" y="1312926"/>
              <a:ext cx="7459980" cy="384175"/>
            </a:xfrm>
            <a:custGeom>
              <a:avLst/>
              <a:gdLst/>
              <a:ahLst/>
              <a:cxnLst/>
              <a:rect l="l" t="t" r="r" b="b"/>
              <a:pathLst>
                <a:path w="7459980" h="384175">
                  <a:moveTo>
                    <a:pt x="0" y="64008"/>
                  </a:moveTo>
                  <a:lnTo>
                    <a:pt x="5030" y="39112"/>
                  </a:lnTo>
                  <a:lnTo>
                    <a:pt x="18749" y="18764"/>
                  </a:lnTo>
                  <a:lnTo>
                    <a:pt x="39095" y="5036"/>
                  </a:lnTo>
                  <a:lnTo>
                    <a:pt x="64008" y="0"/>
                  </a:lnTo>
                  <a:lnTo>
                    <a:pt x="7395972" y="0"/>
                  </a:lnTo>
                  <a:lnTo>
                    <a:pt x="7420867" y="5036"/>
                  </a:lnTo>
                  <a:lnTo>
                    <a:pt x="7441215" y="18764"/>
                  </a:lnTo>
                  <a:lnTo>
                    <a:pt x="7454943" y="39112"/>
                  </a:lnTo>
                  <a:lnTo>
                    <a:pt x="7459980" y="64008"/>
                  </a:lnTo>
                  <a:lnTo>
                    <a:pt x="7459980" y="320040"/>
                  </a:lnTo>
                  <a:lnTo>
                    <a:pt x="7454943" y="344935"/>
                  </a:lnTo>
                  <a:lnTo>
                    <a:pt x="7441215" y="365283"/>
                  </a:lnTo>
                  <a:lnTo>
                    <a:pt x="7420867" y="379011"/>
                  </a:lnTo>
                  <a:lnTo>
                    <a:pt x="7395972" y="384048"/>
                  </a:lnTo>
                  <a:lnTo>
                    <a:pt x="64008" y="384048"/>
                  </a:lnTo>
                  <a:lnTo>
                    <a:pt x="39095" y="379011"/>
                  </a:lnTo>
                  <a:lnTo>
                    <a:pt x="18749" y="365283"/>
                  </a:lnTo>
                  <a:lnTo>
                    <a:pt x="5030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5008" y="1889760"/>
            <a:ext cx="8027034" cy="521334"/>
            <a:chOff x="445008" y="1889760"/>
            <a:chExt cx="8027034" cy="521334"/>
          </a:xfrm>
        </p:grpSpPr>
        <p:sp>
          <p:nvSpPr>
            <p:cNvPr id="12" name="object 12"/>
            <p:cNvSpPr/>
            <p:nvPr/>
          </p:nvSpPr>
          <p:spPr>
            <a:xfrm>
              <a:off x="457962" y="2070354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250" y="1902714"/>
              <a:ext cx="7317105" cy="384175"/>
            </a:xfrm>
            <a:custGeom>
              <a:avLst/>
              <a:gdLst/>
              <a:ahLst/>
              <a:cxnLst/>
              <a:rect l="l" t="t" r="r" b="b"/>
              <a:pathLst>
                <a:path w="7317105" h="384175">
                  <a:moveTo>
                    <a:pt x="7252716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7252716" y="384048"/>
                  </a:lnTo>
                  <a:lnTo>
                    <a:pt x="7277611" y="379011"/>
                  </a:lnTo>
                  <a:lnTo>
                    <a:pt x="7297959" y="365283"/>
                  </a:lnTo>
                  <a:lnTo>
                    <a:pt x="7311687" y="344935"/>
                  </a:lnTo>
                  <a:lnTo>
                    <a:pt x="7316724" y="320040"/>
                  </a:lnTo>
                  <a:lnTo>
                    <a:pt x="7316724" y="64008"/>
                  </a:lnTo>
                  <a:lnTo>
                    <a:pt x="7311687" y="39112"/>
                  </a:lnTo>
                  <a:lnTo>
                    <a:pt x="7297959" y="18764"/>
                  </a:lnTo>
                  <a:lnTo>
                    <a:pt x="7277611" y="5036"/>
                  </a:lnTo>
                  <a:lnTo>
                    <a:pt x="725271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250" y="1902714"/>
              <a:ext cx="7317105" cy="384175"/>
            </a:xfrm>
            <a:custGeom>
              <a:avLst/>
              <a:gdLst/>
              <a:ahLst/>
              <a:cxnLst/>
              <a:rect l="l" t="t" r="r" b="b"/>
              <a:pathLst>
                <a:path w="7317105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7252716" y="0"/>
                  </a:lnTo>
                  <a:lnTo>
                    <a:pt x="7277611" y="5036"/>
                  </a:lnTo>
                  <a:lnTo>
                    <a:pt x="7297959" y="18764"/>
                  </a:lnTo>
                  <a:lnTo>
                    <a:pt x="7311687" y="39112"/>
                  </a:lnTo>
                  <a:lnTo>
                    <a:pt x="7316724" y="64008"/>
                  </a:lnTo>
                  <a:lnTo>
                    <a:pt x="7316724" y="320040"/>
                  </a:lnTo>
                  <a:lnTo>
                    <a:pt x="7311687" y="344935"/>
                  </a:lnTo>
                  <a:lnTo>
                    <a:pt x="7297959" y="365283"/>
                  </a:lnTo>
                  <a:lnTo>
                    <a:pt x="7277611" y="379011"/>
                  </a:lnTo>
                  <a:lnTo>
                    <a:pt x="7252716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7340" y="183895"/>
            <a:ext cx="6953884" cy="2009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rollback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ways:</a:t>
            </a:r>
            <a:endParaRPr sz="1800">
              <a:latin typeface="Calibri"/>
              <a:cs typeface="Calibri"/>
            </a:endParaRPr>
          </a:p>
          <a:p>
            <a:pPr marL="779780">
              <a:lnSpc>
                <a:spcPct val="100000"/>
              </a:lnSpc>
              <a:spcBef>
                <a:spcPts val="124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forward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applied.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779780">
              <a:lnSpc>
                <a:spcPct val="100000"/>
              </a:lnSpc>
              <a:spcBef>
                <a:spcPts val="125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incomplete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out.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2586227"/>
            <a:ext cx="3663696" cy="4663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27" y="3578352"/>
            <a:ext cx="1074420" cy="38709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59740" y="2641219"/>
            <a:ext cx="6145530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database: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12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457200" y="4195571"/>
            <a:ext cx="32766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ALTER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database_name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91440" marR="2858135">
              <a:lnSpc>
                <a:spcPct val="120000"/>
              </a:lnSpc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6200" y="4195571"/>
            <a:ext cx="5029200" cy="2052955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&lt;add_or_modify_files&gt;::=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ADD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 </a:t>
            </a:r>
            <a:r>
              <a:rPr sz="1400" spc="-10" dirty="0">
                <a:latin typeface="Courier New"/>
                <a:cs typeface="Courier New"/>
              </a:rPr>
              <a:t>&lt;filespec&gt;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[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FILEGROUP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filegroup_name</a:t>
            </a:r>
            <a:r>
              <a:rPr sz="1400" dirty="0">
                <a:latin typeface="Courier New"/>
                <a:cs typeface="Courier New"/>
              </a:rPr>
              <a:t> | </a:t>
            </a:r>
            <a:r>
              <a:rPr sz="1400" spc="-10" dirty="0">
                <a:latin typeface="Courier New"/>
                <a:cs typeface="Courier New"/>
              </a:rPr>
              <a:t>DEFAULT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 ]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5" dirty="0">
                <a:latin typeface="Courier New"/>
                <a:cs typeface="Courier New"/>
              </a:rPr>
              <a:t> ADD LOG FILE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&lt;filespec&gt;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REMOVE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logical_file_name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MODIFY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&lt;filespec&gt;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19" y="294386"/>
              <a:ext cx="4920335" cy="2644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5819140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SSMS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2144" y="1360868"/>
            <a:ext cx="646430" cy="913130"/>
            <a:chOff x="902144" y="1360868"/>
            <a:chExt cx="646430" cy="913130"/>
          </a:xfrm>
        </p:grpSpPr>
        <p:sp>
          <p:nvSpPr>
            <p:cNvPr id="9" name="object 9"/>
            <p:cNvSpPr/>
            <p:nvPr/>
          </p:nvSpPr>
          <p:spPr>
            <a:xfrm>
              <a:off x="915162" y="1373885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310134" y="310134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310134" y="886968"/>
                  </a:lnTo>
                  <a:lnTo>
                    <a:pt x="620268" y="576834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2" y="1373885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620268" y="576834"/>
                  </a:lnTo>
                  <a:lnTo>
                    <a:pt x="310134" y="886968"/>
                  </a:lnTo>
                  <a:lnTo>
                    <a:pt x="0" y="576834"/>
                  </a:lnTo>
                  <a:lnTo>
                    <a:pt x="0" y="0"/>
                  </a:lnTo>
                  <a:lnTo>
                    <a:pt x="310134" y="310134"/>
                  </a:lnTo>
                  <a:lnTo>
                    <a:pt x="620268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4074" y="16402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5430" y="1373886"/>
            <a:ext cx="6314440" cy="576580"/>
          </a:xfrm>
          <a:custGeom>
            <a:avLst/>
            <a:gdLst/>
            <a:ahLst/>
            <a:cxnLst/>
            <a:rect l="l" t="t" r="r" b="b"/>
            <a:pathLst>
              <a:path w="6314440" h="576580">
                <a:moveTo>
                  <a:pt x="6313932" y="96012"/>
                </a:moveTo>
                <a:lnTo>
                  <a:pt x="6313932" y="480059"/>
                </a:lnTo>
                <a:lnTo>
                  <a:pt x="6306395" y="517457"/>
                </a:lnTo>
                <a:lnTo>
                  <a:pt x="6285833" y="547973"/>
                </a:lnTo>
                <a:lnTo>
                  <a:pt x="6255317" y="568535"/>
                </a:lnTo>
                <a:lnTo>
                  <a:pt x="6217920" y="576072"/>
                </a:lnTo>
                <a:lnTo>
                  <a:pt x="0" y="576072"/>
                </a:lnTo>
                <a:lnTo>
                  <a:pt x="0" y="0"/>
                </a:lnTo>
                <a:lnTo>
                  <a:pt x="6217920" y="0"/>
                </a:lnTo>
                <a:lnTo>
                  <a:pt x="6255317" y="7536"/>
                </a:lnTo>
                <a:lnTo>
                  <a:pt x="6285833" y="28098"/>
                </a:lnTo>
                <a:lnTo>
                  <a:pt x="6306395" y="58614"/>
                </a:lnTo>
                <a:lnTo>
                  <a:pt x="6313932" y="96012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6902" y="1391488"/>
            <a:ext cx="5954395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3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Object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Explorer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connect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instance of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9"/>
              </a:lnSpc>
            </a:pPr>
            <a:r>
              <a:rPr sz="1600" spc="-5" dirty="0">
                <a:latin typeface="Calibri"/>
                <a:cs typeface="Calibri"/>
              </a:rPr>
              <a:t>Engine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then,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expand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2144" y="1918652"/>
            <a:ext cx="646430" cy="913130"/>
            <a:chOff x="902144" y="1918652"/>
            <a:chExt cx="646430" cy="913130"/>
          </a:xfrm>
        </p:grpSpPr>
        <p:sp>
          <p:nvSpPr>
            <p:cNvPr id="15" name="object 15"/>
            <p:cNvSpPr/>
            <p:nvPr/>
          </p:nvSpPr>
          <p:spPr>
            <a:xfrm>
              <a:off x="915162" y="1931669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310134" y="310134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310134" y="886968"/>
                  </a:lnTo>
                  <a:lnTo>
                    <a:pt x="620268" y="576834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5162" y="1931669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620268" y="576834"/>
                  </a:lnTo>
                  <a:lnTo>
                    <a:pt x="310134" y="886968"/>
                  </a:lnTo>
                  <a:lnTo>
                    <a:pt x="0" y="576834"/>
                  </a:lnTo>
                  <a:lnTo>
                    <a:pt x="0" y="0"/>
                  </a:lnTo>
                  <a:lnTo>
                    <a:pt x="310134" y="310134"/>
                  </a:lnTo>
                  <a:lnTo>
                    <a:pt x="620268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4074" y="21992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5430" y="1931670"/>
            <a:ext cx="6314440" cy="577850"/>
          </a:xfrm>
          <a:custGeom>
            <a:avLst/>
            <a:gdLst/>
            <a:ahLst/>
            <a:cxnLst/>
            <a:rect l="l" t="t" r="r" b="b"/>
            <a:pathLst>
              <a:path w="6314440" h="577850">
                <a:moveTo>
                  <a:pt x="6313932" y="96265"/>
                </a:moveTo>
                <a:lnTo>
                  <a:pt x="6313932" y="481329"/>
                </a:lnTo>
                <a:lnTo>
                  <a:pt x="6306373" y="518820"/>
                </a:lnTo>
                <a:lnTo>
                  <a:pt x="6285753" y="549417"/>
                </a:lnTo>
                <a:lnTo>
                  <a:pt x="6255156" y="570037"/>
                </a:lnTo>
                <a:lnTo>
                  <a:pt x="6217666" y="577595"/>
                </a:lnTo>
                <a:lnTo>
                  <a:pt x="0" y="577595"/>
                </a:lnTo>
                <a:lnTo>
                  <a:pt x="0" y="0"/>
                </a:lnTo>
                <a:lnTo>
                  <a:pt x="6217666" y="0"/>
                </a:lnTo>
                <a:lnTo>
                  <a:pt x="6255156" y="7558"/>
                </a:lnTo>
                <a:lnTo>
                  <a:pt x="6285753" y="28178"/>
                </a:lnTo>
                <a:lnTo>
                  <a:pt x="6306373" y="58775"/>
                </a:lnTo>
                <a:lnTo>
                  <a:pt x="6313932" y="96265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36902" y="1950847"/>
            <a:ext cx="584898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Right-click </a:t>
            </a:r>
            <a:r>
              <a:rPr sz="1600" b="1" spc="-5" dirty="0">
                <a:latin typeface="Calibri"/>
                <a:cs typeface="Calibri"/>
              </a:rPr>
              <a:t>Databases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Database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 </a:t>
            </a:r>
            <a:r>
              <a:rPr sz="1600" spc="-5" dirty="0">
                <a:latin typeface="Calibri"/>
                <a:cs typeface="Calibri"/>
              </a:rPr>
              <a:t>figure: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800" y="2590800"/>
            <a:ext cx="3944111" cy="402031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386"/>
            <a:ext cx="4920335" cy="2644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9744" y="1056068"/>
            <a:ext cx="646430" cy="913130"/>
            <a:chOff x="749744" y="1056068"/>
            <a:chExt cx="646430" cy="913130"/>
          </a:xfrm>
        </p:grpSpPr>
        <p:sp>
          <p:nvSpPr>
            <p:cNvPr id="9" name="object 9"/>
            <p:cNvSpPr/>
            <p:nvPr/>
          </p:nvSpPr>
          <p:spPr>
            <a:xfrm>
              <a:off x="762761" y="1069085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310134" y="310134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310134" y="886968"/>
                  </a:lnTo>
                  <a:lnTo>
                    <a:pt x="620268" y="576834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761" y="1069085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620268" y="576834"/>
                  </a:lnTo>
                  <a:lnTo>
                    <a:pt x="310134" y="886968"/>
                  </a:lnTo>
                  <a:lnTo>
                    <a:pt x="0" y="576834"/>
                  </a:lnTo>
                  <a:lnTo>
                    <a:pt x="0" y="0"/>
                  </a:lnTo>
                  <a:lnTo>
                    <a:pt x="310134" y="310134"/>
                  </a:lnTo>
                  <a:lnTo>
                    <a:pt x="620268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1674" y="133484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3030" y="1069086"/>
            <a:ext cx="7076440" cy="576580"/>
          </a:xfrm>
          <a:custGeom>
            <a:avLst/>
            <a:gdLst/>
            <a:ahLst/>
            <a:cxnLst/>
            <a:rect l="l" t="t" r="r" b="b"/>
            <a:pathLst>
              <a:path w="7076440" h="576580">
                <a:moveTo>
                  <a:pt x="7075932" y="96012"/>
                </a:moveTo>
                <a:lnTo>
                  <a:pt x="7075932" y="480059"/>
                </a:lnTo>
                <a:lnTo>
                  <a:pt x="7068395" y="517457"/>
                </a:lnTo>
                <a:lnTo>
                  <a:pt x="7047833" y="547973"/>
                </a:lnTo>
                <a:lnTo>
                  <a:pt x="7017317" y="568535"/>
                </a:lnTo>
                <a:lnTo>
                  <a:pt x="6979920" y="576072"/>
                </a:lnTo>
                <a:lnTo>
                  <a:pt x="0" y="576072"/>
                </a:lnTo>
                <a:lnTo>
                  <a:pt x="0" y="0"/>
                </a:lnTo>
                <a:lnTo>
                  <a:pt x="6979920" y="0"/>
                </a:lnTo>
                <a:lnTo>
                  <a:pt x="7017317" y="7536"/>
                </a:lnTo>
                <a:lnTo>
                  <a:pt x="7047833" y="28098"/>
                </a:lnTo>
                <a:lnTo>
                  <a:pt x="7068395" y="58614"/>
                </a:lnTo>
                <a:lnTo>
                  <a:pt x="7075932" y="96012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84122" y="1198321"/>
            <a:ext cx="3663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Database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9744" y="1613852"/>
            <a:ext cx="646430" cy="913130"/>
            <a:chOff x="749744" y="1613852"/>
            <a:chExt cx="646430" cy="913130"/>
          </a:xfrm>
        </p:grpSpPr>
        <p:sp>
          <p:nvSpPr>
            <p:cNvPr id="15" name="object 15"/>
            <p:cNvSpPr/>
            <p:nvPr/>
          </p:nvSpPr>
          <p:spPr>
            <a:xfrm>
              <a:off x="762761" y="1626869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310134" y="310134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310134" y="886968"/>
                  </a:lnTo>
                  <a:lnTo>
                    <a:pt x="620268" y="576834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761" y="1626869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620268" y="576834"/>
                  </a:lnTo>
                  <a:lnTo>
                    <a:pt x="310134" y="886968"/>
                  </a:lnTo>
                  <a:lnTo>
                    <a:pt x="0" y="576834"/>
                  </a:lnTo>
                  <a:lnTo>
                    <a:pt x="0" y="0"/>
                  </a:lnTo>
                  <a:lnTo>
                    <a:pt x="310134" y="310134"/>
                  </a:lnTo>
                  <a:lnTo>
                    <a:pt x="620268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1674" y="18940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3030" y="1626870"/>
            <a:ext cx="7076440" cy="577850"/>
          </a:xfrm>
          <a:custGeom>
            <a:avLst/>
            <a:gdLst/>
            <a:ahLst/>
            <a:cxnLst/>
            <a:rect l="l" t="t" r="r" b="b"/>
            <a:pathLst>
              <a:path w="7076440" h="577850">
                <a:moveTo>
                  <a:pt x="7075932" y="96265"/>
                </a:moveTo>
                <a:lnTo>
                  <a:pt x="7075932" y="481329"/>
                </a:lnTo>
                <a:lnTo>
                  <a:pt x="7068373" y="518820"/>
                </a:lnTo>
                <a:lnTo>
                  <a:pt x="7047753" y="549417"/>
                </a:lnTo>
                <a:lnTo>
                  <a:pt x="7017156" y="570037"/>
                </a:lnTo>
                <a:lnTo>
                  <a:pt x="6979665" y="577595"/>
                </a:lnTo>
                <a:lnTo>
                  <a:pt x="0" y="577595"/>
                </a:lnTo>
                <a:lnTo>
                  <a:pt x="0" y="0"/>
                </a:lnTo>
                <a:lnTo>
                  <a:pt x="6979665" y="0"/>
                </a:lnTo>
                <a:lnTo>
                  <a:pt x="7017156" y="7558"/>
                </a:lnTo>
                <a:lnTo>
                  <a:pt x="7047753" y="28178"/>
                </a:lnTo>
                <a:lnTo>
                  <a:pt x="7068373" y="58775"/>
                </a:lnTo>
                <a:lnTo>
                  <a:pt x="7075932" y="96265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84122" y="1646047"/>
            <a:ext cx="671512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accepting</a:t>
            </a:r>
            <a:r>
              <a:rPr sz="1600" dirty="0">
                <a:latin typeface="Calibri"/>
                <a:cs typeface="Calibri"/>
              </a:rPr>
              <a:t> all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OK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5" dirty="0">
                <a:latin typeface="Calibri"/>
                <a:cs typeface="Calibri"/>
              </a:rPr>
              <a:t> figure;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otherwise,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optional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steps: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2286000"/>
            <a:ext cx="4739640" cy="425500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386"/>
            <a:ext cx="4920335" cy="2644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9744" y="1435544"/>
            <a:ext cx="7722234" cy="1301750"/>
            <a:chOff x="749744" y="1435544"/>
            <a:chExt cx="7722234" cy="1301750"/>
          </a:xfrm>
        </p:grpSpPr>
        <p:sp>
          <p:nvSpPr>
            <p:cNvPr id="9" name="object 9"/>
            <p:cNvSpPr/>
            <p:nvPr/>
          </p:nvSpPr>
          <p:spPr>
            <a:xfrm>
              <a:off x="762761" y="1448562"/>
              <a:ext cx="893444" cy="1275715"/>
            </a:xfrm>
            <a:custGeom>
              <a:avLst/>
              <a:gdLst/>
              <a:ahLst/>
              <a:cxnLst/>
              <a:rect l="l" t="t" r="r" b="b"/>
              <a:pathLst>
                <a:path w="893444" h="1275714">
                  <a:moveTo>
                    <a:pt x="893063" y="0"/>
                  </a:moveTo>
                  <a:lnTo>
                    <a:pt x="446531" y="446531"/>
                  </a:lnTo>
                  <a:lnTo>
                    <a:pt x="0" y="0"/>
                  </a:lnTo>
                  <a:lnTo>
                    <a:pt x="0" y="829056"/>
                  </a:lnTo>
                  <a:lnTo>
                    <a:pt x="446531" y="1275588"/>
                  </a:lnTo>
                  <a:lnTo>
                    <a:pt x="893063" y="829056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761" y="1448562"/>
              <a:ext cx="893444" cy="1275715"/>
            </a:xfrm>
            <a:custGeom>
              <a:avLst/>
              <a:gdLst/>
              <a:ahLst/>
              <a:cxnLst/>
              <a:rect l="l" t="t" r="r" b="b"/>
              <a:pathLst>
                <a:path w="893444" h="1275714">
                  <a:moveTo>
                    <a:pt x="893063" y="0"/>
                  </a:moveTo>
                  <a:lnTo>
                    <a:pt x="893063" y="829056"/>
                  </a:lnTo>
                  <a:lnTo>
                    <a:pt x="446531" y="1275588"/>
                  </a:lnTo>
                  <a:lnTo>
                    <a:pt x="0" y="829056"/>
                  </a:lnTo>
                  <a:lnTo>
                    <a:pt x="0" y="0"/>
                  </a:lnTo>
                  <a:lnTo>
                    <a:pt x="446531" y="446531"/>
                  </a:lnTo>
                  <a:lnTo>
                    <a:pt x="893063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5826" y="1448562"/>
              <a:ext cx="6803390" cy="829310"/>
            </a:xfrm>
            <a:custGeom>
              <a:avLst/>
              <a:gdLst/>
              <a:ahLst/>
              <a:cxnLst/>
              <a:rect l="l" t="t" r="r" b="b"/>
              <a:pathLst>
                <a:path w="6803390" h="829310">
                  <a:moveTo>
                    <a:pt x="6803135" y="138175"/>
                  </a:moveTo>
                  <a:lnTo>
                    <a:pt x="6803135" y="690880"/>
                  </a:lnTo>
                  <a:lnTo>
                    <a:pt x="6796093" y="734559"/>
                  </a:lnTo>
                  <a:lnTo>
                    <a:pt x="6776480" y="772491"/>
                  </a:lnTo>
                  <a:lnTo>
                    <a:pt x="6746571" y="802400"/>
                  </a:lnTo>
                  <a:lnTo>
                    <a:pt x="6708639" y="822013"/>
                  </a:lnTo>
                  <a:lnTo>
                    <a:pt x="6664959" y="829056"/>
                  </a:lnTo>
                  <a:lnTo>
                    <a:pt x="0" y="829056"/>
                  </a:lnTo>
                  <a:lnTo>
                    <a:pt x="0" y="0"/>
                  </a:lnTo>
                  <a:lnTo>
                    <a:pt x="6664959" y="0"/>
                  </a:lnTo>
                  <a:lnTo>
                    <a:pt x="6708639" y="7042"/>
                  </a:lnTo>
                  <a:lnTo>
                    <a:pt x="6746571" y="26655"/>
                  </a:lnTo>
                  <a:lnTo>
                    <a:pt x="6776480" y="56564"/>
                  </a:lnTo>
                  <a:lnTo>
                    <a:pt x="6796093" y="94496"/>
                  </a:lnTo>
                  <a:lnTo>
                    <a:pt x="6803135" y="138175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7310" y="1705101"/>
            <a:ext cx="586994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indent="-173355">
              <a:lnSpc>
                <a:spcPts val="1770"/>
              </a:lnSpc>
              <a:spcBef>
                <a:spcPts val="95"/>
              </a:spcBef>
              <a:buChar char="•"/>
              <a:tabLst>
                <a:tab pos="804545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owner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 </a:t>
            </a:r>
            <a:r>
              <a:rPr sz="1600" spc="-10" dirty="0">
                <a:latin typeface="Calibri"/>
                <a:cs typeface="Calibri"/>
              </a:rPr>
              <a:t>(…)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another </a:t>
            </a:r>
            <a:r>
              <a:rPr sz="1600" spc="-35" dirty="0">
                <a:latin typeface="Calibri"/>
                <a:cs typeface="Calibri"/>
              </a:rPr>
              <a:t>owner.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01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744" y="2511488"/>
            <a:ext cx="919480" cy="1303655"/>
            <a:chOff x="749744" y="2511488"/>
            <a:chExt cx="919480" cy="1303655"/>
          </a:xfrm>
        </p:grpSpPr>
        <p:sp>
          <p:nvSpPr>
            <p:cNvPr id="14" name="object 14"/>
            <p:cNvSpPr/>
            <p:nvPr/>
          </p:nvSpPr>
          <p:spPr>
            <a:xfrm>
              <a:off x="762761" y="2524506"/>
              <a:ext cx="893444" cy="1277620"/>
            </a:xfrm>
            <a:custGeom>
              <a:avLst/>
              <a:gdLst/>
              <a:ahLst/>
              <a:cxnLst/>
              <a:rect l="l" t="t" r="r" b="b"/>
              <a:pathLst>
                <a:path w="893444" h="1277620">
                  <a:moveTo>
                    <a:pt x="893063" y="0"/>
                  </a:moveTo>
                  <a:lnTo>
                    <a:pt x="446531" y="446531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446531" y="1277112"/>
                  </a:lnTo>
                  <a:lnTo>
                    <a:pt x="893063" y="830580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761" y="2524506"/>
              <a:ext cx="893444" cy="1277620"/>
            </a:xfrm>
            <a:custGeom>
              <a:avLst/>
              <a:gdLst/>
              <a:ahLst/>
              <a:cxnLst/>
              <a:rect l="l" t="t" r="r" b="b"/>
              <a:pathLst>
                <a:path w="893444" h="1277620">
                  <a:moveTo>
                    <a:pt x="893063" y="0"/>
                  </a:moveTo>
                  <a:lnTo>
                    <a:pt x="893063" y="830580"/>
                  </a:lnTo>
                  <a:lnTo>
                    <a:pt x="446531" y="1277112"/>
                  </a:lnTo>
                  <a:lnTo>
                    <a:pt x="0" y="830580"/>
                  </a:lnTo>
                  <a:lnTo>
                    <a:pt x="0" y="0"/>
                  </a:lnTo>
                  <a:lnTo>
                    <a:pt x="446531" y="446531"/>
                  </a:lnTo>
                  <a:lnTo>
                    <a:pt x="893063" y="0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7310" y="298622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5826" y="2524505"/>
            <a:ext cx="6803390" cy="830580"/>
          </a:xfrm>
          <a:custGeom>
            <a:avLst/>
            <a:gdLst/>
            <a:ahLst/>
            <a:cxnLst/>
            <a:rect l="l" t="t" r="r" b="b"/>
            <a:pathLst>
              <a:path w="6803390" h="830579">
                <a:moveTo>
                  <a:pt x="6803135" y="138429"/>
                </a:moveTo>
                <a:lnTo>
                  <a:pt x="6803135" y="692149"/>
                </a:lnTo>
                <a:lnTo>
                  <a:pt x="6796078" y="735905"/>
                </a:lnTo>
                <a:lnTo>
                  <a:pt x="6776427" y="773905"/>
                </a:lnTo>
                <a:lnTo>
                  <a:pt x="6746461" y="803871"/>
                </a:lnTo>
                <a:lnTo>
                  <a:pt x="6708461" y="823522"/>
                </a:lnTo>
                <a:lnTo>
                  <a:pt x="6664706" y="830579"/>
                </a:lnTo>
                <a:lnTo>
                  <a:pt x="0" y="830579"/>
                </a:lnTo>
                <a:lnTo>
                  <a:pt x="0" y="0"/>
                </a:lnTo>
                <a:lnTo>
                  <a:pt x="6664706" y="0"/>
                </a:lnTo>
                <a:lnTo>
                  <a:pt x="6708461" y="7057"/>
                </a:lnTo>
                <a:lnTo>
                  <a:pt x="6746461" y="26708"/>
                </a:lnTo>
                <a:lnTo>
                  <a:pt x="6776427" y="56674"/>
                </a:lnTo>
                <a:lnTo>
                  <a:pt x="6796078" y="94674"/>
                </a:lnTo>
                <a:lnTo>
                  <a:pt x="6803135" y="138429"/>
                </a:lnTo>
                <a:close/>
              </a:path>
            </a:pathLst>
          </a:custGeom>
          <a:ln w="25908">
            <a:solidFill>
              <a:srgbClr val="5EA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56410" y="2669870"/>
            <a:ext cx="6439535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85420">
              <a:lnSpc>
                <a:spcPts val="183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primary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R="3175" algn="ctr">
              <a:lnSpc>
                <a:spcPts val="1835"/>
              </a:lnSpc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grid,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appropriate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cell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9744" y="3588956"/>
            <a:ext cx="919480" cy="1301750"/>
            <a:chOff x="749744" y="3588956"/>
            <a:chExt cx="919480" cy="1301750"/>
          </a:xfrm>
        </p:grpSpPr>
        <p:sp>
          <p:nvSpPr>
            <p:cNvPr id="20" name="object 20"/>
            <p:cNvSpPr/>
            <p:nvPr/>
          </p:nvSpPr>
          <p:spPr>
            <a:xfrm>
              <a:off x="762761" y="3601974"/>
              <a:ext cx="893444" cy="1275715"/>
            </a:xfrm>
            <a:custGeom>
              <a:avLst/>
              <a:gdLst/>
              <a:ahLst/>
              <a:cxnLst/>
              <a:rect l="l" t="t" r="r" b="b"/>
              <a:pathLst>
                <a:path w="893444" h="1275714">
                  <a:moveTo>
                    <a:pt x="893063" y="0"/>
                  </a:moveTo>
                  <a:lnTo>
                    <a:pt x="446531" y="446531"/>
                  </a:lnTo>
                  <a:lnTo>
                    <a:pt x="0" y="0"/>
                  </a:lnTo>
                  <a:lnTo>
                    <a:pt x="0" y="829056"/>
                  </a:lnTo>
                  <a:lnTo>
                    <a:pt x="446531" y="1275588"/>
                  </a:lnTo>
                  <a:lnTo>
                    <a:pt x="893063" y="829056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761" y="3601974"/>
              <a:ext cx="893444" cy="1275715"/>
            </a:xfrm>
            <a:custGeom>
              <a:avLst/>
              <a:gdLst/>
              <a:ahLst/>
              <a:cxnLst/>
              <a:rect l="l" t="t" r="r" b="b"/>
              <a:pathLst>
                <a:path w="893444" h="1275714">
                  <a:moveTo>
                    <a:pt x="893063" y="0"/>
                  </a:moveTo>
                  <a:lnTo>
                    <a:pt x="893063" y="829056"/>
                  </a:lnTo>
                  <a:lnTo>
                    <a:pt x="446531" y="1275588"/>
                  </a:lnTo>
                  <a:lnTo>
                    <a:pt x="0" y="829056"/>
                  </a:lnTo>
                  <a:lnTo>
                    <a:pt x="0" y="0"/>
                  </a:lnTo>
                  <a:lnTo>
                    <a:pt x="446531" y="446531"/>
                  </a:lnTo>
                  <a:lnTo>
                    <a:pt x="893063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7310" y="40633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5826" y="3601973"/>
            <a:ext cx="6803390" cy="829310"/>
          </a:xfrm>
          <a:custGeom>
            <a:avLst/>
            <a:gdLst/>
            <a:ahLst/>
            <a:cxnLst/>
            <a:rect l="l" t="t" r="r" b="b"/>
            <a:pathLst>
              <a:path w="6803390" h="829310">
                <a:moveTo>
                  <a:pt x="6803135" y="138175"/>
                </a:moveTo>
                <a:lnTo>
                  <a:pt x="6803135" y="690880"/>
                </a:lnTo>
                <a:lnTo>
                  <a:pt x="6796093" y="734559"/>
                </a:lnTo>
                <a:lnTo>
                  <a:pt x="6776480" y="772491"/>
                </a:lnTo>
                <a:lnTo>
                  <a:pt x="6746571" y="802400"/>
                </a:lnTo>
                <a:lnTo>
                  <a:pt x="6708639" y="822013"/>
                </a:lnTo>
                <a:lnTo>
                  <a:pt x="6664959" y="829056"/>
                </a:lnTo>
                <a:lnTo>
                  <a:pt x="0" y="829056"/>
                </a:lnTo>
                <a:lnTo>
                  <a:pt x="0" y="0"/>
                </a:lnTo>
                <a:lnTo>
                  <a:pt x="6664959" y="0"/>
                </a:lnTo>
                <a:lnTo>
                  <a:pt x="6708639" y="7042"/>
                </a:lnTo>
                <a:lnTo>
                  <a:pt x="6746571" y="26655"/>
                </a:lnTo>
                <a:lnTo>
                  <a:pt x="6776480" y="56564"/>
                </a:lnTo>
                <a:lnTo>
                  <a:pt x="6796093" y="94496"/>
                </a:lnTo>
                <a:lnTo>
                  <a:pt x="6803135" y="138175"/>
                </a:lnTo>
                <a:close/>
              </a:path>
            </a:pathLst>
          </a:custGeom>
          <a:ln w="25907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56410" y="3747008"/>
            <a:ext cx="6376035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3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collation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Options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page,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then,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spc="-5" dirty="0">
                <a:latin typeface="Calibri"/>
                <a:cs typeface="Calibri"/>
              </a:rPr>
              <a:t>select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collation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598762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236726"/>
            <a:ext cx="800989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9779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tables,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views,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certificates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asymmetric </a:t>
            </a:r>
            <a:r>
              <a:rPr sz="1800" spc="-25" dirty="0">
                <a:latin typeface="Calibri"/>
                <a:cs typeface="Calibri"/>
              </a:rPr>
              <a:t>keys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schema.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grouped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43751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Server,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user 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386"/>
            <a:ext cx="4920335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3748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1639" y="1310639"/>
            <a:ext cx="5852160" cy="52425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386"/>
            <a:ext cx="4920335" cy="2644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9744" y="1054544"/>
            <a:ext cx="666115" cy="940435"/>
            <a:chOff x="749744" y="1054544"/>
            <a:chExt cx="666115" cy="940435"/>
          </a:xfrm>
        </p:grpSpPr>
        <p:sp>
          <p:nvSpPr>
            <p:cNvPr id="9" name="object 9"/>
            <p:cNvSpPr/>
            <p:nvPr/>
          </p:nvSpPr>
          <p:spPr>
            <a:xfrm>
              <a:off x="762761" y="1067562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320040" y="32004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320040" y="914400"/>
                  </a:lnTo>
                  <a:lnTo>
                    <a:pt x="640080" y="59436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761" y="1067562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640080" y="594360"/>
                  </a:lnTo>
                  <a:lnTo>
                    <a:pt x="320040" y="914400"/>
                  </a:lnTo>
                  <a:lnTo>
                    <a:pt x="0" y="594360"/>
                  </a:lnTo>
                  <a:lnTo>
                    <a:pt x="0" y="0"/>
                  </a:lnTo>
                  <a:lnTo>
                    <a:pt x="320040" y="320040"/>
                  </a:lnTo>
                  <a:lnTo>
                    <a:pt x="640080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0818" y="13479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2841" y="1067561"/>
            <a:ext cx="7056120" cy="594360"/>
          </a:xfrm>
          <a:custGeom>
            <a:avLst/>
            <a:gdLst/>
            <a:ahLst/>
            <a:cxnLst/>
            <a:rect l="l" t="t" r="r" b="b"/>
            <a:pathLst>
              <a:path w="7056120" h="594360">
                <a:moveTo>
                  <a:pt x="7056120" y="99060"/>
                </a:moveTo>
                <a:lnTo>
                  <a:pt x="7056120" y="495300"/>
                </a:lnTo>
                <a:lnTo>
                  <a:pt x="7048339" y="533870"/>
                </a:lnTo>
                <a:lnTo>
                  <a:pt x="7027116" y="565356"/>
                </a:lnTo>
                <a:lnTo>
                  <a:pt x="6995630" y="586579"/>
                </a:lnTo>
                <a:lnTo>
                  <a:pt x="6957060" y="594360"/>
                </a:lnTo>
                <a:lnTo>
                  <a:pt x="0" y="594360"/>
                </a:lnTo>
                <a:lnTo>
                  <a:pt x="0" y="0"/>
                </a:lnTo>
                <a:lnTo>
                  <a:pt x="6957060" y="0"/>
                </a:lnTo>
                <a:lnTo>
                  <a:pt x="6995630" y="7780"/>
                </a:lnTo>
                <a:lnTo>
                  <a:pt x="7027116" y="29003"/>
                </a:lnTo>
                <a:lnTo>
                  <a:pt x="7048339" y="60489"/>
                </a:lnTo>
                <a:lnTo>
                  <a:pt x="7056120" y="99060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03425" y="1094993"/>
            <a:ext cx="623951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recovery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Options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then,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recovery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list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5" dirty="0">
                <a:latin typeface="Calibri"/>
                <a:cs typeface="Calibri"/>
              </a:rPr>
              <a:t> figure: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800" y="1752600"/>
            <a:ext cx="5334000" cy="479450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386"/>
            <a:ext cx="4920335" cy="2644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9744" y="979868"/>
            <a:ext cx="646430" cy="913130"/>
            <a:chOff x="749744" y="979868"/>
            <a:chExt cx="646430" cy="913130"/>
          </a:xfrm>
        </p:grpSpPr>
        <p:sp>
          <p:nvSpPr>
            <p:cNvPr id="9" name="object 9"/>
            <p:cNvSpPr/>
            <p:nvPr/>
          </p:nvSpPr>
          <p:spPr>
            <a:xfrm>
              <a:off x="762761" y="992885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310134" y="310134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310134" y="886968"/>
                  </a:lnTo>
                  <a:lnTo>
                    <a:pt x="620268" y="576834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761" y="992885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620268" y="576834"/>
                  </a:lnTo>
                  <a:lnTo>
                    <a:pt x="310134" y="886968"/>
                  </a:lnTo>
                  <a:lnTo>
                    <a:pt x="0" y="576834"/>
                  </a:lnTo>
                  <a:lnTo>
                    <a:pt x="0" y="0"/>
                  </a:lnTo>
                  <a:lnTo>
                    <a:pt x="310134" y="310134"/>
                  </a:lnTo>
                  <a:lnTo>
                    <a:pt x="620268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1674" y="125864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3030" y="992886"/>
            <a:ext cx="7076440" cy="576580"/>
          </a:xfrm>
          <a:custGeom>
            <a:avLst/>
            <a:gdLst/>
            <a:ahLst/>
            <a:cxnLst/>
            <a:rect l="l" t="t" r="r" b="b"/>
            <a:pathLst>
              <a:path w="7076440" h="576580">
                <a:moveTo>
                  <a:pt x="7075932" y="96012"/>
                </a:moveTo>
                <a:lnTo>
                  <a:pt x="7075932" y="480059"/>
                </a:lnTo>
                <a:lnTo>
                  <a:pt x="7068395" y="517457"/>
                </a:lnTo>
                <a:lnTo>
                  <a:pt x="7047833" y="547973"/>
                </a:lnTo>
                <a:lnTo>
                  <a:pt x="7017317" y="568535"/>
                </a:lnTo>
                <a:lnTo>
                  <a:pt x="6979920" y="576072"/>
                </a:lnTo>
                <a:lnTo>
                  <a:pt x="0" y="576072"/>
                </a:lnTo>
                <a:lnTo>
                  <a:pt x="0" y="0"/>
                </a:lnTo>
                <a:lnTo>
                  <a:pt x="6979920" y="0"/>
                </a:lnTo>
                <a:lnTo>
                  <a:pt x="7017317" y="7536"/>
                </a:lnTo>
                <a:lnTo>
                  <a:pt x="7047833" y="28098"/>
                </a:lnTo>
                <a:lnTo>
                  <a:pt x="7068395" y="58614"/>
                </a:lnTo>
                <a:lnTo>
                  <a:pt x="7075932" y="96012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84122" y="1010792"/>
            <a:ext cx="637476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 </a:t>
            </a:r>
            <a:r>
              <a:rPr sz="1600" spc="-10" dirty="0">
                <a:latin typeface="Calibri"/>
                <a:cs typeface="Calibri"/>
              </a:rPr>
              <a:t>database options, select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Options </a:t>
            </a:r>
            <a:r>
              <a:rPr sz="1600" spc="-5" dirty="0">
                <a:latin typeface="Calibri"/>
                <a:cs typeface="Calibri"/>
              </a:rPr>
              <a:t>page, and then, modify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 options.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9744" y="1537652"/>
            <a:ext cx="646430" cy="913130"/>
            <a:chOff x="749744" y="1537652"/>
            <a:chExt cx="646430" cy="913130"/>
          </a:xfrm>
        </p:grpSpPr>
        <p:sp>
          <p:nvSpPr>
            <p:cNvPr id="15" name="object 15"/>
            <p:cNvSpPr/>
            <p:nvPr/>
          </p:nvSpPr>
          <p:spPr>
            <a:xfrm>
              <a:off x="762761" y="1550669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310134" y="310134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310134" y="886968"/>
                  </a:lnTo>
                  <a:lnTo>
                    <a:pt x="620268" y="576834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761" y="1550669"/>
              <a:ext cx="620395" cy="887094"/>
            </a:xfrm>
            <a:custGeom>
              <a:avLst/>
              <a:gdLst/>
              <a:ahLst/>
              <a:cxnLst/>
              <a:rect l="l" t="t" r="r" b="b"/>
              <a:pathLst>
                <a:path w="620394" h="887094">
                  <a:moveTo>
                    <a:pt x="620268" y="0"/>
                  </a:moveTo>
                  <a:lnTo>
                    <a:pt x="620268" y="576834"/>
                  </a:lnTo>
                  <a:lnTo>
                    <a:pt x="310134" y="886968"/>
                  </a:lnTo>
                  <a:lnTo>
                    <a:pt x="0" y="576834"/>
                  </a:lnTo>
                  <a:lnTo>
                    <a:pt x="0" y="0"/>
                  </a:lnTo>
                  <a:lnTo>
                    <a:pt x="310134" y="310134"/>
                  </a:lnTo>
                  <a:lnTo>
                    <a:pt x="620268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3762" y="181787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3030" y="1550669"/>
            <a:ext cx="7076440" cy="577850"/>
          </a:xfrm>
          <a:custGeom>
            <a:avLst/>
            <a:gdLst/>
            <a:ahLst/>
            <a:cxnLst/>
            <a:rect l="l" t="t" r="r" b="b"/>
            <a:pathLst>
              <a:path w="7076440" h="577850">
                <a:moveTo>
                  <a:pt x="7075932" y="96265"/>
                </a:moveTo>
                <a:lnTo>
                  <a:pt x="7075932" y="481329"/>
                </a:lnTo>
                <a:lnTo>
                  <a:pt x="7068373" y="518820"/>
                </a:lnTo>
                <a:lnTo>
                  <a:pt x="7047753" y="549417"/>
                </a:lnTo>
                <a:lnTo>
                  <a:pt x="7017156" y="570037"/>
                </a:lnTo>
                <a:lnTo>
                  <a:pt x="6979665" y="577595"/>
                </a:lnTo>
                <a:lnTo>
                  <a:pt x="0" y="577595"/>
                </a:lnTo>
                <a:lnTo>
                  <a:pt x="0" y="0"/>
                </a:lnTo>
                <a:lnTo>
                  <a:pt x="6979665" y="0"/>
                </a:lnTo>
                <a:lnTo>
                  <a:pt x="7017156" y="7558"/>
                </a:lnTo>
                <a:lnTo>
                  <a:pt x="7047753" y="28178"/>
                </a:lnTo>
                <a:lnTo>
                  <a:pt x="7068373" y="58775"/>
                </a:lnTo>
                <a:lnTo>
                  <a:pt x="7075932" y="96265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84122" y="1569847"/>
            <a:ext cx="671766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filegroup,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Filegroups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page.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 </a:t>
            </a:r>
            <a:r>
              <a:rPr sz="1600" b="1" spc="-5" dirty="0">
                <a:latin typeface="Calibri"/>
                <a:cs typeface="Calibri"/>
              </a:rPr>
              <a:t>Add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then,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filegroup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5" dirty="0">
                <a:latin typeface="Calibri"/>
                <a:cs typeface="Calibri"/>
              </a:rPr>
              <a:t> figure: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0" y="2232660"/>
            <a:ext cx="4876800" cy="437845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4386"/>
            <a:ext cx="4920335" cy="2644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9744" y="1440116"/>
            <a:ext cx="1457325" cy="2070100"/>
            <a:chOff x="749744" y="1440116"/>
            <a:chExt cx="1457325" cy="2070100"/>
          </a:xfrm>
        </p:grpSpPr>
        <p:sp>
          <p:nvSpPr>
            <p:cNvPr id="9" name="object 9"/>
            <p:cNvSpPr/>
            <p:nvPr/>
          </p:nvSpPr>
          <p:spPr>
            <a:xfrm>
              <a:off x="762761" y="1453133"/>
              <a:ext cx="1431290" cy="2044064"/>
            </a:xfrm>
            <a:custGeom>
              <a:avLst/>
              <a:gdLst/>
              <a:ahLst/>
              <a:cxnLst/>
              <a:rect l="l" t="t" r="r" b="b"/>
              <a:pathLst>
                <a:path w="1431289" h="2044064">
                  <a:moveTo>
                    <a:pt x="1431036" y="0"/>
                  </a:moveTo>
                  <a:lnTo>
                    <a:pt x="715518" y="715518"/>
                  </a:lnTo>
                  <a:lnTo>
                    <a:pt x="0" y="0"/>
                  </a:lnTo>
                  <a:lnTo>
                    <a:pt x="0" y="1328166"/>
                  </a:lnTo>
                  <a:lnTo>
                    <a:pt x="715518" y="2043683"/>
                  </a:lnTo>
                  <a:lnTo>
                    <a:pt x="1431036" y="1328166"/>
                  </a:lnTo>
                  <a:lnTo>
                    <a:pt x="143103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761" y="1453133"/>
              <a:ext cx="1431290" cy="2044064"/>
            </a:xfrm>
            <a:custGeom>
              <a:avLst/>
              <a:gdLst/>
              <a:ahLst/>
              <a:cxnLst/>
              <a:rect l="l" t="t" r="r" b="b"/>
              <a:pathLst>
                <a:path w="1431289" h="2044064">
                  <a:moveTo>
                    <a:pt x="1431036" y="0"/>
                  </a:moveTo>
                  <a:lnTo>
                    <a:pt x="1431036" y="1328166"/>
                  </a:lnTo>
                  <a:lnTo>
                    <a:pt x="715518" y="2043683"/>
                  </a:lnTo>
                  <a:lnTo>
                    <a:pt x="0" y="1328166"/>
                  </a:lnTo>
                  <a:lnTo>
                    <a:pt x="0" y="0"/>
                  </a:lnTo>
                  <a:lnTo>
                    <a:pt x="715518" y="715518"/>
                  </a:lnTo>
                  <a:lnTo>
                    <a:pt x="1431036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49121" y="229857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3798" y="1453133"/>
            <a:ext cx="6265545" cy="1329055"/>
          </a:xfrm>
          <a:custGeom>
            <a:avLst/>
            <a:gdLst/>
            <a:ahLst/>
            <a:cxnLst/>
            <a:rect l="l" t="t" r="r" b="b"/>
            <a:pathLst>
              <a:path w="6265545" h="1329055">
                <a:moveTo>
                  <a:pt x="6265164" y="221487"/>
                </a:moveTo>
                <a:lnTo>
                  <a:pt x="6265164" y="1107440"/>
                </a:lnTo>
                <a:lnTo>
                  <a:pt x="6260663" y="1152070"/>
                </a:lnTo>
                <a:lnTo>
                  <a:pt x="6247755" y="1193643"/>
                </a:lnTo>
                <a:lnTo>
                  <a:pt x="6227331" y="1231265"/>
                </a:lnTo>
                <a:lnTo>
                  <a:pt x="6200282" y="1264046"/>
                </a:lnTo>
                <a:lnTo>
                  <a:pt x="6167501" y="1291095"/>
                </a:lnTo>
                <a:lnTo>
                  <a:pt x="6129879" y="1311519"/>
                </a:lnTo>
                <a:lnTo>
                  <a:pt x="6088306" y="1324427"/>
                </a:lnTo>
                <a:lnTo>
                  <a:pt x="6043676" y="1328928"/>
                </a:lnTo>
                <a:lnTo>
                  <a:pt x="0" y="1328928"/>
                </a:lnTo>
                <a:lnTo>
                  <a:pt x="0" y="0"/>
                </a:lnTo>
                <a:lnTo>
                  <a:pt x="6043676" y="0"/>
                </a:lnTo>
                <a:lnTo>
                  <a:pt x="6088306" y="4500"/>
                </a:lnTo>
                <a:lnTo>
                  <a:pt x="6129879" y="17408"/>
                </a:lnTo>
                <a:lnTo>
                  <a:pt x="6167501" y="37832"/>
                </a:lnTo>
                <a:lnTo>
                  <a:pt x="6200282" y="64881"/>
                </a:lnTo>
                <a:lnTo>
                  <a:pt x="6227331" y="97662"/>
                </a:lnTo>
                <a:lnTo>
                  <a:pt x="6247755" y="135284"/>
                </a:lnTo>
                <a:lnTo>
                  <a:pt x="6260663" y="176857"/>
                </a:lnTo>
                <a:lnTo>
                  <a:pt x="6265164" y="221487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4635" y="1475612"/>
            <a:ext cx="5827395" cy="12350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18034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 an </a:t>
            </a:r>
            <a:r>
              <a:rPr sz="1600" spc="-10" dirty="0">
                <a:latin typeface="Calibri"/>
                <a:cs typeface="Calibri"/>
              </a:rPr>
              <a:t>extended property to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database, select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5" dirty="0">
                <a:latin typeface="Calibri"/>
                <a:cs typeface="Calibri"/>
              </a:rPr>
              <a:t>Extended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Properties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page.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column,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extended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property.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ts val="1835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Value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column,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extended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property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text.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spc="-10" dirty="0">
                <a:latin typeface="Calibri"/>
                <a:cs typeface="Calibri"/>
              </a:rPr>
              <a:t>enter</a:t>
            </a:r>
            <a:r>
              <a:rPr sz="1600" spc="-5" dirty="0">
                <a:latin typeface="Calibri"/>
                <a:cs typeface="Calibri"/>
              </a:rPr>
              <a:t> one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more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statements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describe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9808" y="3197351"/>
            <a:ext cx="7722234" cy="2070100"/>
            <a:chOff x="749808" y="3197351"/>
            <a:chExt cx="7722234" cy="2070100"/>
          </a:xfrm>
        </p:grpSpPr>
        <p:sp>
          <p:nvSpPr>
            <p:cNvPr id="15" name="object 15"/>
            <p:cNvSpPr/>
            <p:nvPr/>
          </p:nvSpPr>
          <p:spPr>
            <a:xfrm>
              <a:off x="762762" y="3210305"/>
              <a:ext cx="1431290" cy="2044064"/>
            </a:xfrm>
            <a:custGeom>
              <a:avLst/>
              <a:gdLst/>
              <a:ahLst/>
              <a:cxnLst/>
              <a:rect l="l" t="t" r="r" b="b"/>
              <a:pathLst>
                <a:path w="1431289" h="2044064">
                  <a:moveTo>
                    <a:pt x="1431036" y="0"/>
                  </a:moveTo>
                  <a:lnTo>
                    <a:pt x="715518" y="715518"/>
                  </a:lnTo>
                  <a:lnTo>
                    <a:pt x="0" y="0"/>
                  </a:lnTo>
                  <a:lnTo>
                    <a:pt x="0" y="1328166"/>
                  </a:lnTo>
                  <a:lnTo>
                    <a:pt x="715518" y="2043683"/>
                  </a:lnTo>
                  <a:lnTo>
                    <a:pt x="1431036" y="1328166"/>
                  </a:lnTo>
                  <a:lnTo>
                    <a:pt x="143103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762" y="3210305"/>
              <a:ext cx="1431290" cy="2044064"/>
            </a:xfrm>
            <a:custGeom>
              <a:avLst/>
              <a:gdLst/>
              <a:ahLst/>
              <a:cxnLst/>
              <a:rect l="l" t="t" r="r" b="b"/>
              <a:pathLst>
                <a:path w="1431289" h="2044064">
                  <a:moveTo>
                    <a:pt x="1431036" y="0"/>
                  </a:moveTo>
                  <a:lnTo>
                    <a:pt x="1431036" y="1328166"/>
                  </a:lnTo>
                  <a:lnTo>
                    <a:pt x="715518" y="2043683"/>
                  </a:lnTo>
                  <a:lnTo>
                    <a:pt x="0" y="1328166"/>
                  </a:lnTo>
                  <a:lnTo>
                    <a:pt x="0" y="0"/>
                  </a:lnTo>
                  <a:lnTo>
                    <a:pt x="715518" y="715518"/>
                  </a:lnTo>
                  <a:lnTo>
                    <a:pt x="1431036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3797" y="3210305"/>
              <a:ext cx="6265545" cy="1329055"/>
            </a:xfrm>
            <a:custGeom>
              <a:avLst/>
              <a:gdLst/>
              <a:ahLst/>
              <a:cxnLst/>
              <a:rect l="l" t="t" r="r" b="b"/>
              <a:pathLst>
                <a:path w="6265545" h="1329054">
                  <a:moveTo>
                    <a:pt x="6265164" y="221487"/>
                  </a:moveTo>
                  <a:lnTo>
                    <a:pt x="6265164" y="1107440"/>
                  </a:lnTo>
                  <a:lnTo>
                    <a:pt x="6260663" y="1152070"/>
                  </a:lnTo>
                  <a:lnTo>
                    <a:pt x="6247755" y="1193643"/>
                  </a:lnTo>
                  <a:lnTo>
                    <a:pt x="6227331" y="1231265"/>
                  </a:lnTo>
                  <a:lnTo>
                    <a:pt x="6200282" y="1264046"/>
                  </a:lnTo>
                  <a:lnTo>
                    <a:pt x="6167501" y="1291095"/>
                  </a:lnTo>
                  <a:lnTo>
                    <a:pt x="6129879" y="1311519"/>
                  </a:lnTo>
                  <a:lnTo>
                    <a:pt x="6088306" y="1324427"/>
                  </a:lnTo>
                  <a:lnTo>
                    <a:pt x="6043676" y="1328928"/>
                  </a:lnTo>
                  <a:lnTo>
                    <a:pt x="0" y="1328928"/>
                  </a:lnTo>
                  <a:lnTo>
                    <a:pt x="0" y="0"/>
                  </a:lnTo>
                  <a:lnTo>
                    <a:pt x="6043676" y="0"/>
                  </a:lnTo>
                  <a:lnTo>
                    <a:pt x="6088306" y="4500"/>
                  </a:lnTo>
                  <a:lnTo>
                    <a:pt x="6129879" y="17408"/>
                  </a:lnTo>
                  <a:lnTo>
                    <a:pt x="6167501" y="37832"/>
                  </a:lnTo>
                  <a:lnTo>
                    <a:pt x="6200282" y="64881"/>
                  </a:lnTo>
                  <a:lnTo>
                    <a:pt x="6227331" y="97662"/>
                  </a:lnTo>
                  <a:lnTo>
                    <a:pt x="6247755" y="135284"/>
                  </a:lnTo>
                  <a:lnTo>
                    <a:pt x="6260663" y="176857"/>
                  </a:lnTo>
                  <a:lnTo>
                    <a:pt x="6265164" y="221487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49121" y="3631803"/>
            <a:ext cx="3813175" cy="7239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130300" indent="-172720">
              <a:lnSpc>
                <a:spcPct val="100000"/>
              </a:lnSpc>
              <a:spcBef>
                <a:spcPts val="760"/>
              </a:spcBef>
              <a:buChar char="•"/>
              <a:tabLst>
                <a:tab pos="1130935" algn="l"/>
              </a:tabLst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database,</a:t>
            </a:r>
            <a:r>
              <a:rPr sz="1600" spc="-5" dirty="0">
                <a:latin typeface="Calibri"/>
                <a:cs typeface="Calibri"/>
              </a:rPr>
              <a:t> click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OK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386"/>
            <a:ext cx="6741909" cy="352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725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modifications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1676400"/>
            <a:ext cx="7808976" cy="48387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713376" cy="349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74472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full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re-created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restoring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backup.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SSMS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9706" y="2502344"/>
            <a:ext cx="1143635" cy="1621790"/>
            <a:chOff x="749706" y="2502344"/>
            <a:chExt cx="1143635" cy="1621790"/>
          </a:xfrm>
        </p:grpSpPr>
        <p:sp>
          <p:nvSpPr>
            <p:cNvPr id="10" name="object 10"/>
            <p:cNvSpPr/>
            <p:nvPr/>
          </p:nvSpPr>
          <p:spPr>
            <a:xfrm>
              <a:off x="762723" y="2515362"/>
              <a:ext cx="1117600" cy="1595755"/>
            </a:xfrm>
            <a:custGeom>
              <a:avLst/>
              <a:gdLst/>
              <a:ahLst/>
              <a:cxnLst/>
              <a:rect l="l" t="t" r="r" b="b"/>
              <a:pathLst>
                <a:path w="1117600" h="1595754">
                  <a:moveTo>
                    <a:pt x="1117130" y="0"/>
                  </a:moveTo>
                  <a:lnTo>
                    <a:pt x="558584" y="558546"/>
                  </a:lnTo>
                  <a:lnTo>
                    <a:pt x="0" y="0"/>
                  </a:lnTo>
                  <a:lnTo>
                    <a:pt x="0" y="1037082"/>
                  </a:lnTo>
                  <a:lnTo>
                    <a:pt x="558584" y="1595628"/>
                  </a:lnTo>
                  <a:lnTo>
                    <a:pt x="1117130" y="1037082"/>
                  </a:lnTo>
                  <a:lnTo>
                    <a:pt x="111713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723" y="2515362"/>
              <a:ext cx="1117600" cy="1595755"/>
            </a:xfrm>
            <a:custGeom>
              <a:avLst/>
              <a:gdLst/>
              <a:ahLst/>
              <a:cxnLst/>
              <a:rect l="l" t="t" r="r" b="b"/>
              <a:pathLst>
                <a:path w="1117600" h="1595754">
                  <a:moveTo>
                    <a:pt x="1117130" y="0"/>
                  </a:moveTo>
                  <a:lnTo>
                    <a:pt x="1117130" y="1037082"/>
                  </a:lnTo>
                  <a:lnTo>
                    <a:pt x="558584" y="1595628"/>
                  </a:lnTo>
                  <a:lnTo>
                    <a:pt x="0" y="1037082"/>
                  </a:lnTo>
                  <a:lnTo>
                    <a:pt x="0" y="0"/>
                  </a:lnTo>
                  <a:lnTo>
                    <a:pt x="558584" y="558546"/>
                  </a:lnTo>
                  <a:lnTo>
                    <a:pt x="1117130" y="0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0086" y="313677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9854" y="2515361"/>
            <a:ext cx="6579234" cy="1038225"/>
          </a:xfrm>
          <a:custGeom>
            <a:avLst/>
            <a:gdLst/>
            <a:ahLst/>
            <a:cxnLst/>
            <a:rect l="l" t="t" r="r" b="b"/>
            <a:pathLst>
              <a:path w="6579234" h="1038225">
                <a:moveTo>
                  <a:pt x="6579108" y="172974"/>
                </a:moveTo>
                <a:lnTo>
                  <a:pt x="6579108" y="864869"/>
                </a:lnTo>
                <a:lnTo>
                  <a:pt x="6572927" y="910844"/>
                </a:lnTo>
                <a:lnTo>
                  <a:pt x="6555485" y="952161"/>
                </a:lnTo>
                <a:lnTo>
                  <a:pt x="6528434" y="987170"/>
                </a:lnTo>
                <a:lnTo>
                  <a:pt x="6493425" y="1014221"/>
                </a:lnTo>
                <a:lnTo>
                  <a:pt x="6452108" y="1031663"/>
                </a:lnTo>
                <a:lnTo>
                  <a:pt x="6406133" y="1037844"/>
                </a:lnTo>
                <a:lnTo>
                  <a:pt x="0" y="1037844"/>
                </a:lnTo>
                <a:lnTo>
                  <a:pt x="0" y="0"/>
                </a:lnTo>
                <a:lnTo>
                  <a:pt x="6406133" y="0"/>
                </a:lnTo>
                <a:lnTo>
                  <a:pt x="6452108" y="6180"/>
                </a:lnTo>
                <a:lnTo>
                  <a:pt x="6493425" y="23622"/>
                </a:lnTo>
                <a:lnTo>
                  <a:pt x="6528434" y="50673"/>
                </a:lnTo>
                <a:lnTo>
                  <a:pt x="6555485" y="85682"/>
                </a:lnTo>
                <a:lnTo>
                  <a:pt x="6572927" y="127000"/>
                </a:lnTo>
                <a:lnTo>
                  <a:pt x="6579108" y="172974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79802" y="2764662"/>
            <a:ext cx="595249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Object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Explorer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connect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Engine,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then,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expand</a:t>
            </a:r>
            <a:r>
              <a:rPr sz="1600" spc="-5" dirty="0">
                <a:latin typeface="Calibri"/>
                <a:cs typeface="Calibri"/>
              </a:rPr>
              <a:t> 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9706" y="3802316"/>
            <a:ext cx="1143635" cy="1621790"/>
            <a:chOff x="749706" y="3802316"/>
            <a:chExt cx="1143635" cy="1621790"/>
          </a:xfrm>
        </p:grpSpPr>
        <p:sp>
          <p:nvSpPr>
            <p:cNvPr id="16" name="object 16"/>
            <p:cNvSpPr/>
            <p:nvPr/>
          </p:nvSpPr>
          <p:spPr>
            <a:xfrm>
              <a:off x="762723" y="3815333"/>
              <a:ext cx="1117600" cy="1595755"/>
            </a:xfrm>
            <a:custGeom>
              <a:avLst/>
              <a:gdLst/>
              <a:ahLst/>
              <a:cxnLst/>
              <a:rect l="l" t="t" r="r" b="b"/>
              <a:pathLst>
                <a:path w="1117600" h="1595754">
                  <a:moveTo>
                    <a:pt x="1117130" y="0"/>
                  </a:moveTo>
                  <a:lnTo>
                    <a:pt x="558584" y="558546"/>
                  </a:lnTo>
                  <a:lnTo>
                    <a:pt x="0" y="0"/>
                  </a:lnTo>
                  <a:lnTo>
                    <a:pt x="0" y="1037082"/>
                  </a:lnTo>
                  <a:lnTo>
                    <a:pt x="558584" y="1595628"/>
                  </a:lnTo>
                  <a:lnTo>
                    <a:pt x="1117130" y="1037082"/>
                  </a:lnTo>
                  <a:lnTo>
                    <a:pt x="111713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723" y="3815333"/>
              <a:ext cx="1117600" cy="1595755"/>
            </a:xfrm>
            <a:custGeom>
              <a:avLst/>
              <a:gdLst/>
              <a:ahLst/>
              <a:cxnLst/>
              <a:rect l="l" t="t" r="r" b="b"/>
              <a:pathLst>
                <a:path w="1117600" h="1595754">
                  <a:moveTo>
                    <a:pt x="1117130" y="0"/>
                  </a:moveTo>
                  <a:lnTo>
                    <a:pt x="1117130" y="1037082"/>
                  </a:lnTo>
                  <a:lnTo>
                    <a:pt x="558584" y="1595628"/>
                  </a:lnTo>
                  <a:lnTo>
                    <a:pt x="0" y="1037082"/>
                  </a:lnTo>
                  <a:lnTo>
                    <a:pt x="0" y="0"/>
                  </a:lnTo>
                  <a:lnTo>
                    <a:pt x="558584" y="558546"/>
                  </a:lnTo>
                  <a:lnTo>
                    <a:pt x="1117130" y="0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0086" y="44371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79854" y="3815334"/>
            <a:ext cx="6579234" cy="1036319"/>
          </a:xfrm>
          <a:custGeom>
            <a:avLst/>
            <a:gdLst/>
            <a:ahLst/>
            <a:cxnLst/>
            <a:rect l="l" t="t" r="r" b="b"/>
            <a:pathLst>
              <a:path w="6579234" h="1036320">
                <a:moveTo>
                  <a:pt x="6579108" y="172719"/>
                </a:moveTo>
                <a:lnTo>
                  <a:pt x="6579108" y="863600"/>
                </a:lnTo>
                <a:lnTo>
                  <a:pt x="6572937" y="909511"/>
                </a:lnTo>
                <a:lnTo>
                  <a:pt x="6555523" y="950769"/>
                </a:lnTo>
                <a:lnTo>
                  <a:pt x="6528514" y="985726"/>
                </a:lnTo>
                <a:lnTo>
                  <a:pt x="6493557" y="1012735"/>
                </a:lnTo>
                <a:lnTo>
                  <a:pt x="6452299" y="1030149"/>
                </a:lnTo>
                <a:lnTo>
                  <a:pt x="6406387" y="1036319"/>
                </a:lnTo>
                <a:lnTo>
                  <a:pt x="0" y="1036319"/>
                </a:lnTo>
                <a:lnTo>
                  <a:pt x="0" y="0"/>
                </a:lnTo>
                <a:lnTo>
                  <a:pt x="6406387" y="0"/>
                </a:lnTo>
                <a:lnTo>
                  <a:pt x="6452299" y="6170"/>
                </a:lnTo>
                <a:lnTo>
                  <a:pt x="6493557" y="23584"/>
                </a:lnTo>
                <a:lnTo>
                  <a:pt x="6528514" y="50593"/>
                </a:lnTo>
                <a:lnTo>
                  <a:pt x="6555523" y="85550"/>
                </a:lnTo>
                <a:lnTo>
                  <a:pt x="6572937" y="126808"/>
                </a:lnTo>
                <a:lnTo>
                  <a:pt x="6579108" y="172719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79802" y="4064889"/>
            <a:ext cx="5811520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3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Expand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Databases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right-click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delete,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b="1" spc="-10" dirty="0">
                <a:latin typeface="Calibri"/>
                <a:cs typeface="Calibri"/>
              </a:rPr>
              <a:t>Delete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713376" cy="349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3748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3911" y="1467611"/>
            <a:ext cx="4456176" cy="50093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713376" cy="34925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9744" y="978344"/>
            <a:ext cx="666115" cy="940435"/>
            <a:chOff x="749744" y="978344"/>
            <a:chExt cx="666115" cy="940435"/>
          </a:xfrm>
        </p:grpSpPr>
        <p:sp>
          <p:nvSpPr>
            <p:cNvPr id="9" name="object 9"/>
            <p:cNvSpPr/>
            <p:nvPr/>
          </p:nvSpPr>
          <p:spPr>
            <a:xfrm>
              <a:off x="762761" y="991362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320040" y="32004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320040" y="914400"/>
                  </a:lnTo>
                  <a:lnTo>
                    <a:pt x="640080" y="59436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761" y="991362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640080" y="594360"/>
                  </a:lnTo>
                  <a:lnTo>
                    <a:pt x="320040" y="914400"/>
                  </a:lnTo>
                  <a:lnTo>
                    <a:pt x="0" y="594360"/>
                  </a:lnTo>
                  <a:lnTo>
                    <a:pt x="0" y="0"/>
                  </a:lnTo>
                  <a:lnTo>
                    <a:pt x="320040" y="320040"/>
                  </a:lnTo>
                  <a:lnTo>
                    <a:pt x="640080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0818" y="12717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2841" y="991361"/>
            <a:ext cx="7056120" cy="594360"/>
          </a:xfrm>
          <a:custGeom>
            <a:avLst/>
            <a:gdLst/>
            <a:ahLst/>
            <a:cxnLst/>
            <a:rect l="l" t="t" r="r" b="b"/>
            <a:pathLst>
              <a:path w="7056120" h="594360">
                <a:moveTo>
                  <a:pt x="7056120" y="99060"/>
                </a:moveTo>
                <a:lnTo>
                  <a:pt x="7056120" y="495300"/>
                </a:lnTo>
                <a:lnTo>
                  <a:pt x="7048339" y="533870"/>
                </a:lnTo>
                <a:lnTo>
                  <a:pt x="7027116" y="565356"/>
                </a:lnTo>
                <a:lnTo>
                  <a:pt x="6995630" y="586579"/>
                </a:lnTo>
                <a:lnTo>
                  <a:pt x="6957060" y="594360"/>
                </a:lnTo>
                <a:lnTo>
                  <a:pt x="0" y="594360"/>
                </a:lnTo>
                <a:lnTo>
                  <a:pt x="0" y="0"/>
                </a:lnTo>
                <a:lnTo>
                  <a:pt x="6957060" y="0"/>
                </a:lnTo>
                <a:lnTo>
                  <a:pt x="6995630" y="7780"/>
                </a:lnTo>
                <a:lnTo>
                  <a:pt x="7027116" y="29003"/>
                </a:lnTo>
                <a:lnTo>
                  <a:pt x="7048339" y="60489"/>
                </a:lnTo>
                <a:lnTo>
                  <a:pt x="7056120" y="99060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03425" y="1130299"/>
            <a:ext cx="5537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Confirm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correct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selected,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OK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5940" y="1923415"/>
            <a:ext cx="705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drop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200" y="2350007"/>
            <a:ext cx="7620000" cy="20701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database_snapshot_name</a:t>
            </a:r>
            <a:endParaRPr sz="1400">
              <a:latin typeface="Courier New"/>
              <a:cs typeface="Courier New"/>
            </a:endParaRPr>
          </a:p>
          <a:p>
            <a:pPr marL="91440" marR="730694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ON  </a:t>
            </a:r>
            <a:r>
              <a:rPr sz="140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logical_file_name,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FILENAME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'os_file_name'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)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,...n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91440" marR="37947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AS SNAPSHOT OF source_database_name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[;]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044" y="4491939"/>
            <a:ext cx="790130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database_snapshot_name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snapshot.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logical_file_name,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FILENAME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'os_file_name'</a:t>
            </a:r>
            <a:endParaRPr sz="1800">
              <a:latin typeface="Courier New"/>
              <a:cs typeface="Courier New"/>
            </a:endParaRPr>
          </a:p>
          <a:p>
            <a:pPr marL="243840" marR="326390">
              <a:lnSpc>
                <a:spcPts val="223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,...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-5" dirty="0">
                <a:latin typeface="Calibri"/>
                <a:cs typeface="Calibri"/>
              </a:rPr>
              <a:t> database.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snapshot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files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individually.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4713376" cy="349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075690"/>
            <a:ext cx="817816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AS SNAPSHOT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source_database_name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snapshot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source_database_name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snapshot 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CUST_DB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8200" y="2731007"/>
            <a:ext cx="7620000" cy="1536700"/>
          </a:xfrm>
          <a:prstGeom prst="rect">
            <a:avLst/>
          </a:prstGeom>
          <a:solidFill>
            <a:srgbClr val="94B3D6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CREATE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DATABASE </a:t>
            </a:r>
            <a:r>
              <a:rPr sz="1400" spc="-5" dirty="0">
                <a:latin typeface="Courier New"/>
                <a:cs typeface="Courier New"/>
              </a:rPr>
              <a:t>customer_snapshot01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198120" marR="711200" indent="-106680">
              <a:lnSpc>
                <a:spcPct val="120000"/>
              </a:lnSpc>
            </a:pPr>
            <a:r>
              <a:rPr sz="1400" dirty="0"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Customer_DB, </a:t>
            </a:r>
            <a:r>
              <a:rPr sz="1400" spc="-10" dirty="0">
                <a:latin typeface="Courier New"/>
                <a:cs typeface="Courier New"/>
              </a:rPr>
              <a:t>FILENAME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'C:\Program </a:t>
            </a:r>
            <a:r>
              <a:rPr sz="1400" spc="-5" dirty="0">
                <a:latin typeface="Courier New"/>
                <a:cs typeface="Courier New"/>
              </a:rPr>
              <a:t>Files\Microsoft SQL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Server\MSSQL11.MSSQLSERVER\MSSQL\DATA\Customerdat_0100.ss')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SNAPSHOT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CUST_DB;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1555216" cy="3398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092453"/>
            <a:ext cx="8173720" cy="40303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3695" marR="615950" indent="-341630">
              <a:lnSpc>
                <a:spcPct val="70000"/>
              </a:lnSpc>
              <a:spcBef>
                <a:spcPts val="745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made 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 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databases:</a:t>
            </a:r>
            <a:endParaRPr sz="1800">
              <a:latin typeface="Calibri"/>
              <a:cs typeface="Calibri"/>
            </a:endParaRPr>
          </a:p>
          <a:p>
            <a:pPr marL="695325" lvl="1" indent="-34226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695325" algn="l"/>
                <a:tab pos="695960" algn="l"/>
              </a:tabLst>
            </a:pP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  <a:p>
            <a:pPr marL="695325" lvl="1" indent="-34226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695325" algn="l"/>
                <a:tab pos="695960" algn="l"/>
              </a:tabLst>
            </a:pPr>
            <a:r>
              <a:rPr sz="1800" spc="-5" dirty="0">
                <a:latin typeface="Calibri"/>
                <a:cs typeface="Calibri"/>
              </a:rPr>
              <a:t>User-defined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  <a:p>
            <a:pPr marL="695325" lvl="1" indent="-34226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695325" algn="l"/>
                <a:tab pos="695960" algn="l"/>
              </a:tabLst>
            </a:pP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databases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DBMS.</a:t>
            </a:r>
            <a:endParaRPr sz="1800">
              <a:latin typeface="Calibri"/>
              <a:cs typeface="Calibri"/>
            </a:endParaRPr>
          </a:p>
          <a:p>
            <a:pPr marL="353695" marR="623570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fictitious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company,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Adventure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Works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Cycles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scenario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AdventureWorks2012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5" dirty="0">
                <a:latin typeface="Calibri"/>
                <a:cs typeface="Calibri"/>
              </a:rPr>
              <a:t>designed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25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 marL="353695" marR="837565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further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subdivided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filegroups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marL="353695" marR="5080" indent="-341630">
              <a:lnSpc>
                <a:spcPct val="70000"/>
              </a:lnSpc>
              <a:spcBef>
                <a:spcPts val="1085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assigned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filegroup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filegroup.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42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snapshot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20" dirty="0">
                <a:latin typeface="Calibri"/>
                <a:cs typeface="Calibri"/>
              </a:rPr>
              <a:t>read-only,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598762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87322"/>
            <a:ext cx="794512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3048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permissions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users,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recommended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roles,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users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spc="-5" dirty="0">
                <a:latin typeface="Calibri"/>
                <a:cs typeface="Calibri"/>
              </a:rPr>
              <a:t> access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Granting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instead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consistent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understandable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continually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08" y="4009644"/>
            <a:ext cx="8027034" cy="666115"/>
            <a:chOff x="445008" y="4009644"/>
            <a:chExt cx="8027034" cy="666115"/>
          </a:xfrm>
        </p:grpSpPr>
        <p:sp>
          <p:nvSpPr>
            <p:cNvPr id="10" name="object 10"/>
            <p:cNvSpPr/>
            <p:nvPr/>
          </p:nvSpPr>
          <p:spPr>
            <a:xfrm>
              <a:off x="457962" y="4258818"/>
              <a:ext cx="8001000" cy="403860"/>
            </a:xfrm>
            <a:custGeom>
              <a:avLst/>
              <a:gdLst/>
              <a:ahLst/>
              <a:cxnLst/>
              <a:rect l="l" t="t" r="r" b="b"/>
              <a:pathLst>
                <a:path w="8001000" h="403860">
                  <a:moveTo>
                    <a:pt x="0" y="403860"/>
                  </a:moveTo>
                  <a:lnTo>
                    <a:pt x="8001000" y="4038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4022598"/>
              <a:ext cx="5600700" cy="472440"/>
            </a:xfrm>
            <a:custGeom>
              <a:avLst/>
              <a:gdLst/>
              <a:ahLst/>
              <a:cxnLst/>
              <a:rect l="l" t="t" r="r" b="b"/>
              <a:pathLst>
                <a:path w="5600700" h="472439">
                  <a:moveTo>
                    <a:pt x="5521960" y="0"/>
                  </a:moveTo>
                  <a:lnTo>
                    <a:pt x="78740" y="0"/>
                  </a:lnTo>
                  <a:lnTo>
                    <a:pt x="48091" y="6195"/>
                  </a:lnTo>
                  <a:lnTo>
                    <a:pt x="23063" y="23082"/>
                  </a:lnTo>
                  <a:lnTo>
                    <a:pt x="6188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8" y="424326"/>
                  </a:lnTo>
                  <a:lnTo>
                    <a:pt x="23063" y="449357"/>
                  </a:lnTo>
                  <a:lnTo>
                    <a:pt x="48091" y="466244"/>
                  </a:lnTo>
                  <a:lnTo>
                    <a:pt x="78740" y="472439"/>
                  </a:lnTo>
                  <a:lnTo>
                    <a:pt x="5521960" y="472439"/>
                  </a:lnTo>
                  <a:lnTo>
                    <a:pt x="5552586" y="466244"/>
                  </a:lnTo>
                  <a:lnTo>
                    <a:pt x="5577617" y="449357"/>
                  </a:lnTo>
                  <a:lnTo>
                    <a:pt x="5594504" y="424326"/>
                  </a:lnTo>
                  <a:lnTo>
                    <a:pt x="5600700" y="393699"/>
                  </a:lnTo>
                  <a:lnTo>
                    <a:pt x="5600700" y="78739"/>
                  </a:lnTo>
                  <a:lnTo>
                    <a:pt x="5594504" y="48113"/>
                  </a:lnTo>
                  <a:lnTo>
                    <a:pt x="5577617" y="23082"/>
                  </a:lnTo>
                  <a:lnTo>
                    <a:pt x="5552586" y="6195"/>
                  </a:lnTo>
                  <a:lnTo>
                    <a:pt x="552196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8774" y="4022598"/>
              <a:ext cx="5600700" cy="472440"/>
            </a:xfrm>
            <a:custGeom>
              <a:avLst/>
              <a:gdLst/>
              <a:ahLst/>
              <a:cxnLst/>
              <a:rect l="l" t="t" r="r" b="b"/>
              <a:pathLst>
                <a:path w="5600700" h="472439">
                  <a:moveTo>
                    <a:pt x="0" y="78739"/>
                  </a:moveTo>
                  <a:lnTo>
                    <a:pt x="6188" y="48113"/>
                  </a:lnTo>
                  <a:lnTo>
                    <a:pt x="23063" y="23082"/>
                  </a:lnTo>
                  <a:lnTo>
                    <a:pt x="48091" y="6195"/>
                  </a:lnTo>
                  <a:lnTo>
                    <a:pt x="78740" y="0"/>
                  </a:lnTo>
                  <a:lnTo>
                    <a:pt x="5521960" y="0"/>
                  </a:lnTo>
                  <a:lnTo>
                    <a:pt x="5552586" y="6195"/>
                  </a:lnTo>
                  <a:lnTo>
                    <a:pt x="5577617" y="23082"/>
                  </a:lnTo>
                  <a:lnTo>
                    <a:pt x="5594504" y="48113"/>
                  </a:lnTo>
                  <a:lnTo>
                    <a:pt x="5600700" y="78739"/>
                  </a:lnTo>
                  <a:lnTo>
                    <a:pt x="5600700" y="393699"/>
                  </a:lnTo>
                  <a:lnTo>
                    <a:pt x="5594504" y="424326"/>
                  </a:lnTo>
                  <a:lnTo>
                    <a:pt x="5577617" y="449357"/>
                  </a:lnTo>
                  <a:lnTo>
                    <a:pt x="5552586" y="466244"/>
                  </a:lnTo>
                  <a:lnTo>
                    <a:pt x="5521960" y="472439"/>
                  </a:lnTo>
                  <a:lnTo>
                    <a:pt x="78740" y="472439"/>
                  </a:lnTo>
                  <a:lnTo>
                    <a:pt x="48091" y="466244"/>
                  </a:lnTo>
                  <a:lnTo>
                    <a:pt x="23063" y="449357"/>
                  </a:lnTo>
                  <a:lnTo>
                    <a:pt x="6188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5008" y="4735067"/>
            <a:ext cx="8027034" cy="666115"/>
            <a:chOff x="445008" y="4735067"/>
            <a:chExt cx="8027034" cy="666115"/>
          </a:xfrm>
        </p:grpSpPr>
        <p:sp>
          <p:nvSpPr>
            <p:cNvPr id="14" name="object 14"/>
            <p:cNvSpPr/>
            <p:nvPr/>
          </p:nvSpPr>
          <p:spPr>
            <a:xfrm>
              <a:off x="457962" y="4984241"/>
              <a:ext cx="8001000" cy="403860"/>
            </a:xfrm>
            <a:custGeom>
              <a:avLst/>
              <a:gdLst/>
              <a:ahLst/>
              <a:cxnLst/>
              <a:rect l="l" t="t" r="r" b="b"/>
              <a:pathLst>
                <a:path w="8001000" h="403860">
                  <a:moveTo>
                    <a:pt x="0" y="403859"/>
                  </a:moveTo>
                  <a:lnTo>
                    <a:pt x="8001000" y="4038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4748021"/>
              <a:ext cx="5600700" cy="472440"/>
            </a:xfrm>
            <a:custGeom>
              <a:avLst/>
              <a:gdLst/>
              <a:ahLst/>
              <a:cxnLst/>
              <a:rect l="l" t="t" r="r" b="b"/>
              <a:pathLst>
                <a:path w="5600700" h="472439">
                  <a:moveTo>
                    <a:pt x="5521960" y="0"/>
                  </a:moveTo>
                  <a:lnTo>
                    <a:pt x="78740" y="0"/>
                  </a:lnTo>
                  <a:lnTo>
                    <a:pt x="48091" y="6195"/>
                  </a:lnTo>
                  <a:lnTo>
                    <a:pt x="23063" y="23082"/>
                  </a:lnTo>
                  <a:lnTo>
                    <a:pt x="6188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8" y="424326"/>
                  </a:lnTo>
                  <a:lnTo>
                    <a:pt x="23063" y="449357"/>
                  </a:lnTo>
                  <a:lnTo>
                    <a:pt x="48091" y="466244"/>
                  </a:lnTo>
                  <a:lnTo>
                    <a:pt x="78740" y="472439"/>
                  </a:lnTo>
                  <a:lnTo>
                    <a:pt x="5521960" y="472439"/>
                  </a:lnTo>
                  <a:lnTo>
                    <a:pt x="5552586" y="466244"/>
                  </a:lnTo>
                  <a:lnTo>
                    <a:pt x="5577617" y="449357"/>
                  </a:lnTo>
                  <a:lnTo>
                    <a:pt x="5594504" y="424326"/>
                  </a:lnTo>
                  <a:lnTo>
                    <a:pt x="5600700" y="393699"/>
                  </a:lnTo>
                  <a:lnTo>
                    <a:pt x="5600700" y="78739"/>
                  </a:lnTo>
                  <a:lnTo>
                    <a:pt x="5594504" y="48113"/>
                  </a:lnTo>
                  <a:lnTo>
                    <a:pt x="5577617" y="23082"/>
                  </a:lnTo>
                  <a:lnTo>
                    <a:pt x="5552586" y="6195"/>
                  </a:lnTo>
                  <a:lnTo>
                    <a:pt x="5521960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4748021"/>
              <a:ext cx="5600700" cy="472440"/>
            </a:xfrm>
            <a:custGeom>
              <a:avLst/>
              <a:gdLst/>
              <a:ahLst/>
              <a:cxnLst/>
              <a:rect l="l" t="t" r="r" b="b"/>
              <a:pathLst>
                <a:path w="5600700" h="472439">
                  <a:moveTo>
                    <a:pt x="0" y="78739"/>
                  </a:moveTo>
                  <a:lnTo>
                    <a:pt x="6188" y="48113"/>
                  </a:lnTo>
                  <a:lnTo>
                    <a:pt x="23063" y="23082"/>
                  </a:lnTo>
                  <a:lnTo>
                    <a:pt x="48091" y="6195"/>
                  </a:lnTo>
                  <a:lnTo>
                    <a:pt x="78740" y="0"/>
                  </a:lnTo>
                  <a:lnTo>
                    <a:pt x="5521960" y="0"/>
                  </a:lnTo>
                  <a:lnTo>
                    <a:pt x="5552586" y="6195"/>
                  </a:lnTo>
                  <a:lnTo>
                    <a:pt x="5577617" y="23082"/>
                  </a:lnTo>
                  <a:lnTo>
                    <a:pt x="5594504" y="48113"/>
                  </a:lnTo>
                  <a:lnTo>
                    <a:pt x="5600700" y="78739"/>
                  </a:lnTo>
                  <a:lnTo>
                    <a:pt x="5600700" y="393699"/>
                  </a:lnTo>
                  <a:lnTo>
                    <a:pt x="5594504" y="424326"/>
                  </a:lnTo>
                  <a:lnTo>
                    <a:pt x="5577617" y="449357"/>
                  </a:lnTo>
                  <a:lnTo>
                    <a:pt x="5552586" y="466244"/>
                  </a:lnTo>
                  <a:lnTo>
                    <a:pt x="5521960" y="472439"/>
                  </a:lnTo>
                  <a:lnTo>
                    <a:pt x="78740" y="472439"/>
                  </a:lnTo>
                  <a:lnTo>
                    <a:pt x="48091" y="466244"/>
                  </a:lnTo>
                  <a:lnTo>
                    <a:pt x="23063" y="449357"/>
                  </a:lnTo>
                  <a:lnTo>
                    <a:pt x="6188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5008" y="5460491"/>
            <a:ext cx="8027034" cy="666115"/>
            <a:chOff x="445008" y="5460491"/>
            <a:chExt cx="8027034" cy="666115"/>
          </a:xfrm>
        </p:grpSpPr>
        <p:sp>
          <p:nvSpPr>
            <p:cNvPr id="18" name="object 18"/>
            <p:cNvSpPr/>
            <p:nvPr/>
          </p:nvSpPr>
          <p:spPr>
            <a:xfrm>
              <a:off x="457962" y="5709665"/>
              <a:ext cx="8001000" cy="403860"/>
            </a:xfrm>
            <a:custGeom>
              <a:avLst/>
              <a:gdLst/>
              <a:ahLst/>
              <a:cxnLst/>
              <a:rect l="l" t="t" r="r" b="b"/>
              <a:pathLst>
                <a:path w="8001000" h="403860">
                  <a:moveTo>
                    <a:pt x="0" y="403860"/>
                  </a:moveTo>
                  <a:lnTo>
                    <a:pt x="8001000" y="4038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5473445"/>
              <a:ext cx="5600700" cy="472440"/>
            </a:xfrm>
            <a:custGeom>
              <a:avLst/>
              <a:gdLst/>
              <a:ahLst/>
              <a:cxnLst/>
              <a:rect l="l" t="t" r="r" b="b"/>
              <a:pathLst>
                <a:path w="5600700" h="472439">
                  <a:moveTo>
                    <a:pt x="5521960" y="0"/>
                  </a:moveTo>
                  <a:lnTo>
                    <a:pt x="78740" y="0"/>
                  </a:lnTo>
                  <a:lnTo>
                    <a:pt x="48091" y="6195"/>
                  </a:lnTo>
                  <a:lnTo>
                    <a:pt x="23063" y="23082"/>
                  </a:lnTo>
                  <a:lnTo>
                    <a:pt x="6188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8" y="424348"/>
                  </a:lnTo>
                  <a:lnTo>
                    <a:pt x="23063" y="449376"/>
                  </a:lnTo>
                  <a:lnTo>
                    <a:pt x="48091" y="466251"/>
                  </a:lnTo>
                  <a:lnTo>
                    <a:pt x="78740" y="472439"/>
                  </a:lnTo>
                  <a:lnTo>
                    <a:pt x="5521960" y="472439"/>
                  </a:lnTo>
                  <a:lnTo>
                    <a:pt x="5552586" y="466251"/>
                  </a:lnTo>
                  <a:lnTo>
                    <a:pt x="5577617" y="449376"/>
                  </a:lnTo>
                  <a:lnTo>
                    <a:pt x="5594504" y="424348"/>
                  </a:lnTo>
                  <a:lnTo>
                    <a:pt x="5600700" y="393699"/>
                  </a:lnTo>
                  <a:lnTo>
                    <a:pt x="5600700" y="78739"/>
                  </a:lnTo>
                  <a:lnTo>
                    <a:pt x="5594504" y="48113"/>
                  </a:lnTo>
                  <a:lnTo>
                    <a:pt x="5577617" y="23082"/>
                  </a:lnTo>
                  <a:lnTo>
                    <a:pt x="5552586" y="6195"/>
                  </a:lnTo>
                  <a:lnTo>
                    <a:pt x="552196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5473445"/>
              <a:ext cx="5600700" cy="472440"/>
            </a:xfrm>
            <a:custGeom>
              <a:avLst/>
              <a:gdLst/>
              <a:ahLst/>
              <a:cxnLst/>
              <a:rect l="l" t="t" r="r" b="b"/>
              <a:pathLst>
                <a:path w="5600700" h="472439">
                  <a:moveTo>
                    <a:pt x="0" y="78739"/>
                  </a:moveTo>
                  <a:lnTo>
                    <a:pt x="6188" y="48113"/>
                  </a:lnTo>
                  <a:lnTo>
                    <a:pt x="23063" y="23082"/>
                  </a:lnTo>
                  <a:lnTo>
                    <a:pt x="48091" y="6195"/>
                  </a:lnTo>
                  <a:lnTo>
                    <a:pt x="78740" y="0"/>
                  </a:lnTo>
                  <a:lnTo>
                    <a:pt x="5521960" y="0"/>
                  </a:lnTo>
                  <a:lnTo>
                    <a:pt x="5552586" y="6195"/>
                  </a:lnTo>
                  <a:lnTo>
                    <a:pt x="5577617" y="23082"/>
                  </a:lnTo>
                  <a:lnTo>
                    <a:pt x="5594504" y="48113"/>
                  </a:lnTo>
                  <a:lnTo>
                    <a:pt x="5600700" y="78739"/>
                  </a:lnTo>
                  <a:lnTo>
                    <a:pt x="5600700" y="393699"/>
                  </a:lnTo>
                  <a:lnTo>
                    <a:pt x="5594504" y="424348"/>
                  </a:lnTo>
                  <a:lnTo>
                    <a:pt x="5577617" y="449376"/>
                  </a:lnTo>
                  <a:lnTo>
                    <a:pt x="5552586" y="466251"/>
                  </a:lnTo>
                  <a:lnTo>
                    <a:pt x="5521960" y="472439"/>
                  </a:lnTo>
                  <a:lnTo>
                    <a:pt x="78740" y="472439"/>
                  </a:lnTo>
                  <a:lnTo>
                    <a:pt x="48091" y="466251"/>
                  </a:lnTo>
                  <a:lnTo>
                    <a:pt x="23063" y="449376"/>
                  </a:lnTo>
                  <a:lnTo>
                    <a:pt x="6188" y="424348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79398" y="4082542"/>
            <a:ext cx="2289175" cy="1751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2647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User-defined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Databases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5402"/>
            <a:ext cx="2901797" cy="35128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1850" y="3803650"/>
          <a:ext cx="7696200" cy="250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/>
                <a:gridCol w="6454775"/>
              </a:tblGrid>
              <a:tr h="40640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36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master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records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system-level information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Server.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msdb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used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Agent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scheduling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alerts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various jobs.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model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01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 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template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created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particular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2012.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507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resource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6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 is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read-only database.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contains system objects included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SQL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Server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2012.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450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tempdb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temporary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objects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intermediate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result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3540" y="1084834"/>
            <a:ext cx="79013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databases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DBMS.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-5" dirty="0">
                <a:latin typeface="Calibri"/>
                <a:cs typeface="Calibri"/>
              </a:rPr>
              <a:t> job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carried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  <a:p>
            <a:pPr marL="353695" marR="6400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views,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ts val="209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 </a:t>
            </a:r>
            <a:r>
              <a:rPr sz="1800" spc="-5" dirty="0">
                <a:latin typeface="Courier New"/>
                <a:cs typeface="Courier New"/>
              </a:rPr>
              <a:t>.mdf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.ldf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files)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physically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SQL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 marL="353695" marR="31496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databases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SQL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450" y="294386"/>
              <a:ext cx="4441139" cy="35369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3349752"/>
            <a:ext cx="2596896" cy="4632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83895"/>
            <a:ext cx="7881620" cy="581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 marL="429895" marR="367665" indent="-341630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tables,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catalog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 dirty="0">
              <a:latin typeface="Calibri"/>
              <a:cs typeface="Calibri"/>
            </a:endParaRPr>
          </a:p>
          <a:p>
            <a:pPr marL="429895" marR="5080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30" dirty="0">
                <a:latin typeface="Calibri"/>
                <a:cs typeface="Calibri"/>
              </a:rPr>
              <a:t>However,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administer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manage all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 dirty="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follows: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550" dirty="0">
              <a:latin typeface="Calibri"/>
              <a:cs typeface="Calibri"/>
            </a:endParaRPr>
          </a:p>
          <a:p>
            <a:pPr marL="17208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Administration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Utilities: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2005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onwards,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utilities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 dirty="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integrated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SSMS.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It is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console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installations.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 dirty="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It enables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high-level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routine</a:t>
            </a:r>
            <a:endParaRPr sz="1800" dirty="0">
              <a:latin typeface="Calibri"/>
              <a:cs typeface="Calibri"/>
            </a:endParaRPr>
          </a:p>
          <a:p>
            <a:pPr marL="4298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maintenance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forth.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450" y="294386"/>
              <a:ext cx="4441139" cy="3536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729932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429895" indent="-341630">
              <a:lnSpc>
                <a:spcPct val="100000"/>
              </a:lnSpc>
              <a:buFont typeface="Wingdings"/>
              <a:buChar char="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2012 Management </a:t>
            </a:r>
            <a:r>
              <a:rPr sz="1800" spc="-5" dirty="0">
                <a:latin typeface="Calibri"/>
                <a:cs typeface="Calibri"/>
              </a:rPr>
              <a:t>Studio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window: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1447800"/>
            <a:ext cx="5638800" cy="4000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5558028"/>
            <a:ext cx="4960620" cy="4663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5613908"/>
            <a:ext cx="7439659" cy="80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Server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(SQL-SMO)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API: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functionality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administering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450" y="294386"/>
            <a:ext cx="4441139" cy="353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1062227"/>
            <a:ext cx="4578096" cy="466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116838"/>
            <a:ext cx="7905115" cy="101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Transact-SQL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scripts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procedures:</a:t>
            </a:r>
            <a:endParaRPr sz="180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spcBef>
                <a:spcPts val="128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DDL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statements. Following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Transact-SQL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5" dirty="0">
                <a:latin typeface="Calibri"/>
                <a:cs typeface="Calibri"/>
              </a:rPr>
              <a:t>window: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57400" y="2209800"/>
            <a:ext cx="5029200" cy="43434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Creating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spc="-5" dirty="0"/>
              <a:t>Databases/</a:t>
            </a:r>
            <a:r>
              <a:rPr spc="-2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4359</Words>
  <Application>Microsoft Office PowerPoint</Application>
  <PresentationFormat>On-screen Show (4:3)</PresentationFormat>
  <Paragraphs>850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MT</vt:lpstr>
      <vt:lpstr>Calibri</vt:lpstr>
      <vt:lpstr>Courier New</vt:lpstr>
      <vt:lpstr>Palatino Linotype</vt:lpstr>
      <vt:lpstr>Tahoma</vt:lpstr>
      <vt:lpstr>Times New Roman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6 XP</dc:title>
  <dc:creator>Aptech Limited</dc:creator>
  <cp:lastModifiedBy>Microsoft account</cp:lastModifiedBy>
  <cp:revision>1</cp:revision>
  <dcterms:created xsi:type="dcterms:W3CDTF">2022-01-07T14:52:47Z</dcterms:created>
  <dcterms:modified xsi:type="dcterms:W3CDTF">2022-01-11T11:26:01Z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