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80"/>
    <a:srgbClr val="FBB3C9"/>
    <a:srgbClr val="DAFCF4"/>
    <a:srgbClr val="F078B4"/>
    <a:srgbClr val="EB4F9D"/>
    <a:srgbClr val="BCE6E5"/>
    <a:srgbClr val="B3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momo 購物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61" y="2835061"/>
            <a:ext cx="1195002" cy="1195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5762" y="207795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UX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framework for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MOMO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購物網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5762" y="455762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110419005 /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數位二甲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/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賴映如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5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1022379" y="3540325"/>
            <a:ext cx="11182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11733" y="3278710"/>
            <a:ext cx="11804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菱形 2"/>
          <p:cNvSpPr/>
          <p:nvPr/>
        </p:nvSpPr>
        <p:spPr>
          <a:xfrm>
            <a:off x="1392193" y="3104452"/>
            <a:ext cx="1433384" cy="91440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是否有先相關搜尋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25577" y="2909378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80" y="52063"/>
            <a:ext cx="1803198" cy="3289803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</p:cNvCxnSpPr>
          <p:nvPr/>
        </p:nvCxnSpPr>
        <p:spPr>
          <a:xfrm flipV="1">
            <a:off x="2825577" y="2710249"/>
            <a:ext cx="1359245" cy="851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</p:cNvCxnSpPr>
          <p:nvPr/>
        </p:nvCxnSpPr>
        <p:spPr>
          <a:xfrm>
            <a:off x="2825577" y="3561652"/>
            <a:ext cx="1215765" cy="113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825576" y="3924256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7114415" y="1416967"/>
            <a:ext cx="1638048" cy="32537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151248" y="858629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點擊相關搜尋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77" y="52063"/>
            <a:ext cx="1803198" cy="32898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48" y="3569316"/>
            <a:ext cx="1719180" cy="3136519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5883134" y="5133742"/>
            <a:ext cx="1125192" cy="28096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908204" y="4523197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22" y="3561650"/>
            <a:ext cx="1723382" cy="3144185"/>
          </a:xfrm>
          <a:prstGeom prst="rect">
            <a:avLst/>
          </a:prstGeom>
        </p:spPr>
      </p:pic>
      <p:sp>
        <p:nvSpPr>
          <p:cNvPr id="31" name="向右箭號 30"/>
          <p:cNvSpPr/>
          <p:nvPr/>
        </p:nvSpPr>
        <p:spPr>
          <a:xfrm>
            <a:off x="8972676" y="4998557"/>
            <a:ext cx="1288445" cy="627886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65" y="3562544"/>
            <a:ext cx="1729303" cy="3143291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752463" y="4399504"/>
            <a:ext cx="150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2085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1.1 Function Map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96928" y="1252151"/>
            <a:ext cx="1815295" cy="685185"/>
          </a:xfrm>
          <a:prstGeom prst="roundRect">
            <a:avLst/>
          </a:prstGeom>
          <a:solidFill>
            <a:srgbClr val="EB4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MOMO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10962" y="220203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326028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441094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56160" y="2205671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71227" y="220567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66252" y="322849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熱門焦點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66252" y="3797989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466252" y="436748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919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466252" y="493697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活動總覽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66252" y="550647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575139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575139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電視台購物熱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3575139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折價券熱銷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05271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12H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速達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805271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一般宅配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805271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超商取貨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926517" y="322849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訂單相關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926517" y="379798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926517" y="4367481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售後服務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9926517" y="493697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>
            <a:stCxn id="6" idx="2"/>
            <a:endCxn id="9" idx="0"/>
          </p:cNvCxnSpPr>
          <p:nvPr/>
        </p:nvCxnSpPr>
        <p:spPr>
          <a:xfrm>
            <a:off x="6204576" y="1937336"/>
            <a:ext cx="4696" cy="264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979139" y="2044428"/>
            <a:ext cx="8460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7" idx="0"/>
          </p:cNvCxnSpPr>
          <p:nvPr/>
        </p:nvCxnSpPr>
        <p:spPr>
          <a:xfrm>
            <a:off x="1979139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endCxn id="11" idx="0"/>
          </p:cNvCxnSpPr>
          <p:nvPr/>
        </p:nvCxnSpPr>
        <p:spPr>
          <a:xfrm>
            <a:off x="10434708" y="2044428"/>
            <a:ext cx="4697" cy="16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089510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321989" y="2044427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1276865" y="2800097"/>
            <a:ext cx="30890" cy="2858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2" idx="1"/>
          </p:cNvCxnSpPr>
          <p:nvPr/>
        </p:nvCxnSpPr>
        <p:spPr>
          <a:xfrm flipH="1" flipV="1">
            <a:off x="1307755" y="338089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1307755" y="3963086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1307755" y="4519881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1276865" y="5076316"/>
            <a:ext cx="189387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1276865" y="565071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428014" y="28000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7" idx="1"/>
          </p:cNvCxnSpPr>
          <p:nvPr/>
        </p:nvCxnSpPr>
        <p:spPr>
          <a:xfrm flipH="1" flipV="1">
            <a:off x="3435736" y="33805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3428014" y="39643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3428014" y="45387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682857" y="28064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 flipV="1">
            <a:off x="7690579" y="33869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7682857" y="39707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7682857" y="45451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9797923" y="2800097"/>
            <a:ext cx="0" cy="2276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9795862" y="3380529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9804100" y="3937324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9797924" y="4493759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9797924" y="5068156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751991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檢視追蹤商品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751991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刪除追蹤商品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5604866" y="28000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 flipV="1">
            <a:off x="5604866" y="39643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5604866" y="45387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1.2 Main Page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2364260"/>
            <a:ext cx="1590311" cy="28943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45" y="2364260"/>
            <a:ext cx="1590311" cy="28943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10" y="2364260"/>
            <a:ext cx="1590311" cy="28943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77" y="2364260"/>
            <a:ext cx="1590311" cy="28943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4" y="2364260"/>
            <a:ext cx="1590311" cy="289436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194486" y="549463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09552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424618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39684" y="5498280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654751" y="549827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5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62" y="1604225"/>
            <a:ext cx="4349580" cy="52224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382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5" y="1651044"/>
            <a:ext cx="4009948" cy="474783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2484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52" y="1448659"/>
            <a:ext cx="7218428" cy="5339319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38200" y="1448659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4" y="1287693"/>
            <a:ext cx="3234384" cy="49362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5" y="1278874"/>
            <a:ext cx="5923005" cy="5200687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208890" y="6388443"/>
            <a:ext cx="2671576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50262" y="6418066"/>
            <a:ext cx="2494088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44" y="1499286"/>
            <a:ext cx="9461356" cy="5182187"/>
          </a:xfrm>
          <a:prstGeom prst="rect">
            <a:avLst/>
          </a:prstGeom>
        </p:spPr>
      </p:pic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30" y="672830"/>
            <a:ext cx="5013658" cy="59033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65" y="1842916"/>
            <a:ext cx="2390260" cy="435027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057650" y="2305050"/>
            <a:ext cx="457200" cy="4857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56439" y="2828347"/>
            <a:ext cx="347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點</a:t>
            </a:r>
            <a:r>
              <a:rPr lang="zh-TW" altLang="en-US" b="1" dirty="0">
                <a:solidFill>
                  <a:srgbClr val="0070C0"/>
                </a:solidFill>
              </a:rPr>
              <a:t>選</a:t>
            </a:r>
            <a:r>
              <a:rPr lang="zh-TW" altLang="en-US" b="1" dirty="0" smtClean="0">
                <a:solidFill>
                  <a:srgbClr val="0070C0"/>
                </a:solidFill>
              </a:rPr>
              <a:t>搜尋按鈕</a:t>
            </a:r>
            <a:r>
              <a:rPr lang="en-US" altLang="zh-TW" sz="1400" dirty="0" smtClean="0">
                <a:solidFill>
                  <a:srgbClr val="0070C0"/>
                </a:solidFill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</a:rPr>
              <a:t>任一主頁</a:t>
            </a:r>
            <a:r>
              <a:rPr lang="en-US" altLang="zh-TW" sz="1400" dirty="0" smtClean="0">
                <a:solidFill>
                  <a:srgbClr val="0070C0"/>
                </a:solidFill>
              </a:rPr>
              <a:t>Status Bar</a:t>
            </a:r>
            <a:r>
              <a:rPr lang="zh-TW" altLang="en-US" sz="1400" dirty="0" smtClean="0">
                <a:solidFill>
                  <a:srgbClr val="0070C0"/>
                </a:solidFill>
              </a:rPr>
              <a:t>皆有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504</TotalTime>
  <Words>189</Words>
  <Application>Microsoft Office PowerPoint</Application>
  <PresentationFormat>寬螢幕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SentyMARUKO 新蒂小丸子体</vt:lpstr>
      <vt:lpstr>微軟正黑體</vt:lpstr>
      <vt:lpstr>新細明體</vt:lpstr>
      <vt:lpstr>Arial</vt:lpstr>
      <vt:lpstr>Calibri</vt:lpstr>
      <vt:lpstr>Calibri Light</vt:lpstr>
      <vt:lpstr>Office 佈景主題</vt:lpstr>
      <vt:lpstr>UX framework for MOMO購物網</vt:lpstr>
      <vt:lpstr> 1.1 Function Map</vt:lpstr>
      <vt:lpstr>1.2 Main Page</vt:lpstr>
      <vt:lpstr>2.1 Wireframe – 追蹤功能</vt:lpstr>
      <vt:lpstr>2.2 Usecase  – 追蹤功能</vt:lpstr>
      <vt:lpstr>2.2 Usecase  – 追蹤功能</vt:lpstr>
      <vt:lpstr>2.2 Usecase  – 追蹤功能</vt:lpstr>
      <vt:lpstr>3.1 Wireframe – 搜尋功能</vt:lpstr>
      <vt:lpstr>3.2 Usecase – 搜尋功能</vt:lpstr>
      <vt:lpstr>3.2 Usecase – 搜尋功能</vt:lpstr>
      <vt:lpstr>3.2 Usecase – 搜尋功能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賴映如</dc:creator>
  <cp:lastModifiedBy>賴映如</cp:lastModifiedBy>
  <cp:revision>28</cp:revision>
  <dcterms:created xsi:type="dcterms:W3CDTF">2017-03-30T05:40:41Z</dcterms:created>
  <dcterms:modified xsi:type="dcterms:W3CDTF">2017-04-04T09:17:33Z</dcterms:modified>
</cp:coreProperties>
</file>