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3C9"/>
    <a:srgbClr val="DAFCF4"/>
    <a:srgbClr val="E40080"/>
    <a:srgbClr val="F078B4"/>
    <a:srgbClr val="EB4F9D"/>
    <a:srgbClr val="BCE6E5"/>
    <a:srgbClr val="B3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60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5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7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75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4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1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A2EC-DB29-4C66-B2AF-A87F10FC6770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8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momo 購物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61" y="2835061"/>
            <a:ext cx="1195002" cy="1195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5762" y="207795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UX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framework for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MOMO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購物網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5762" y="455762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110419005 /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數位二甲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/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賴映如</a:t>
            </a: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5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1.1 Function Map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96928" y="1252151"/>
            <a:ext cx="1815295" cy="685185"/>
          </a:xfrm>
          <a:prstGeom prst="roundRect">
            <a:avLst/>
          </a:prstGeom>
          <a:solidFill>
            <a:srgbClr val="EB4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MOMO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10962" y="2202030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326028" y="2202029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441094" y="2202029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556160" y="2205671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71227" y="2205670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466252" y="3228495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熱門焦點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466252" y="3797989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限時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搶購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466252" y="436748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919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揪團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466252" y="4936977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活動總覽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466252" y="550647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575139" y="3228493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網路熱銷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575139" y="3797987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電視台購物熱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3575139" y="4367481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折價券熱銷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05271" y="3228493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12H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速達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805271" y="3797987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一般宅配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805271" y="4367481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超商取貨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9926517" y="322849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訂單相關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9926517" y="3797987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9926517" y="4367481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售後服務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9926517" y="4936975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接點 34"/>
          <p:cNvCxnSpPr>
            <a:stCxn id="6" idx="2"/>
            <a:endCxn id="9" idx="0"/>
          </p:cNvCxnSpPr>
          <p:nvPr/>
        </p:nvCxnSpPr>
        <p:spPr>
          <a:xfrm>
            <a:off x="6204576" y="1937336"/>
            <a:ext cx="4696" cy="264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979139" y="2044428"/>
            <a:ext cx="8460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7" idx="0"/>
          </p:cNvCxnSpPr>
          <p:nvPr/>
        </p:nvCxnSpPr>
        <p:spPr>
          <a:xfrm>
            <a:off x="1979139" y="2044428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endCxn id="11" idx="0"/>
          </p:cNvCxnSpPr>
          <p:nvPr/>
        </p:nvCxnSpPr>
        <p:spPr>
          <a:xfrm>
            <a:off x="10434708" y="2044428"/>
            <a:ext cx="4697" cy="16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089510" y="2044428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321989" y="2044427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1276865" y="2800097"/>
            <a:ext cx="30890" cy="2858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2" idx="1"/>
          </p:cNvCxnSpPr>
          <p:nvPr/>
        </p:nvCxnSpPr>
        <p:spPr>
          <a:xfrm flipH="1" flipV="1">
            <a:off x="1307755" y="3380893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 flipV="1">
            <a:off x="1307755" y="3963086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 flipV="1">
            <a:off x="1307755" y="4519881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 flipV="1">
            <a:off x="1276865" y="5076316"/>
            <a:ext cx="189387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1276865" y="5650713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428014" y="2800097"/>
            <a:ext cx="0" cy="1746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7" idx="1"/>
          </p:cNvCxnSpPr>
          <p:nvPr/>
        </p:nvCxnSpPr>
        <p:spPr>
          <a:xfrm flipH="1" flipV="1">
            <a:off x="3435736" y="3380534"/>
            <a:ext cx="139403" cy="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3428014" y="3964393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 flipV="1">
            <a:off x="3428014" y="4538790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7682857" y="2806497"/>
            <a:ext cx="0" cy="1746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H="1" flipV="1">
            <a:off x="7690579" y="3386934"/>
            <a:ext cx="139403" cy="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 flipV="1">
            <a:off x="7682857" y="3970793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 flipV="1">
            <a:off x="7682857" y="4545190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9797923" y="2800097"/>
            <a:ext cx="0" cy="2276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 flipV="1">
            <a:off x="9795862" y="3380529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 flipV="1">
            <a:off x="9804100" y="3937324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 flipV="1">
            <a:off x="9797924" y="4493759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 flipV="1">
            <a:off x="9797924" y="5068156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1.2 Main Page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2364260"/>
            <a:ext cx="1590311" cy="28943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45" y="2364260"/>
            <a:ext cx="1590311" cy="28943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10" y="2364260"/>
            <a:ext cx="1590311" cy="28943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77" y="2364260"/>
            <a:ext cx="1590311" cy="28943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44" y="2364260"/>
            <a:ext cx="1590311" cy="2894366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194486" y="5494639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09552" y="5494638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424618" y="5494638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39684" y="5498280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654751" y="5498279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5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62" y="1604225"/>
            <a:ext cx="4349580" cy="522245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38200" y="1843088"/>
            <a:ext cx="1064741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5" y="1651044"/>
            <a:ext cx="4009948" cy="4747839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6248400" y="1843088"/>
            <a:ext cx="1064741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2.1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Wireframe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52" y="1448659"/>
            <a:ext cx="7218428" cy="5339319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838200" y="1448659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8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200" y="1382755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84" y="1287693"/>
            <a:ext cx="3234384" cy="49362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55" y="1278874"/>
            <a:ext cx="5923005" cy="5200687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208890" y="6388443"/>
            <a:ext cx="2671576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Usecase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 –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會員中心點選追蹤清單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450262" y="6418066"/>
            <a:ext cx="2494088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Usecase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II –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直接點選追蹤清單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1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44" y="1499286"/>
            <a:ext cx="9461356" cy="5182187"/>
          </a:xfrm>
          <a:prstGeom prst="rect">
            <a:avLst/>
          </a:prstGeom>
        </p:spPr>
      </p:pic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200" y="1382755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8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.1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Wireframe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30" y="672830"/>
            <a:ext cx="5013658" cy="59033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65" y="1842916"/>
            <a:ext cx="2390260" cy="4350273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057650" y="2305050"/>
            <a:ext cx="457200" cy="48577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56439" y="2828347"/>
            <a:ext cx="347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點</a:t>
            </a:r>
            <a:r>
              <a:rPr lang="zh-TW" altLang="en-US" b="1" dirty="0">
                <a:solidFill>
                  <a:srgbClr val="0070C0"/>
                </a:solidFill>
              </a:rPr>
              <a:t>選</a:t>
            </a:r>
            <a:r>
              <a:rPr lang="zh-TW" altLang="en-US" b="1" dirty="0" smtClean="0">
                <a:solidFill>
                  <a:srgbClr val="0070C0"/>
                </a:solidFill>
              </a:rPr>
              <a:t>搜尋按鈕</a:t>
            </a:r>
            <a:r>
              <a:rPr lang="en-US" altLang="zh-TW" sz="1400" dirty="0" smtClean="0">
                <a:solidFill>
                  <a:srgbClr val="0070C0"/>
                </a:solidFill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</a:rPr>
              <a:t>任一主頁</a:t>
            </a:r>
            <a:r>
              <a:rPr lang="en-US" altLang="zh-TW" sz="1400" dirty="0" smtClean="0">
                <a:solidFill>
                  <a:srgbClr val="0070C0"/>
                </a:solidFill>
              </a:rPr>
              <a:t>Status Bar</a:t>
            </a:r>
            <a:r>
              <a:rPr lang="zh-TW" altLang="en-US" sz="1400" dirty="0" smtClean="0">
                <a:solidFill>
                  <a:srgbClr val="0070C0"/>
                </a:solidFill>
              </a:rPr>
              <a:t>皆有</a:t>
            </a:r>
            <a:r>
              <a:rPr lang="en-US" altLang="zh-TW" sz="1400" dirty="0" smtClean="0">
                <a:solidFill>
                  <a:srgbClr val="0070C0"/>
                </a:solidFill>
              </a:rPr>
              <a:t>)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5" y="1037968"/>
            <a:ext cx="10199113" cy="5801405"/>
          </a:xfrm>
          <a:prstGeom prst="rect">
            <a:avLst/>
          </a:prstGeom>
        </p:spPr>
      </p:pic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1212" y="3728532"/>
            <a:ext cx="504707" cy="37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E40080"/>
                </a:solidFill>
              </a:rPr>
              <a:t>OR</a:t>
            </a:r>
            <a:endParaRPr lang="zh-TW" altLang="en-US" dirty="0">
              <a:solidFill>
                <a:srgbClr val="E4008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39751" y="2418486"/>
            <a:ext cx="672941" cy="23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 smtClean="0">
                <a:solidFill>
                  <a:schemeClr val="accent5">
                    <a:lumMod val="75000"/>
                  </a:schemeClr>
                </a:solidFill>
              </a:rPr>
              <a:t>向左滑動</a:t>
            </a:r>
            <a:endParaRPr lang="zh-TW" altLang="en-US" sz="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960" y="1276865"/>
            <a:ext cx="6318203" cy="5403656"/>
          </a:xfrm>
          <a:prstGeom prst="rect">
            <a:avLst/>
          </a:prstGeom>
          <a:noFill/>
          <a:ln w="38100">
            <a:solidFill>
              <a:srgbClr val="FBB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095195" y="3540325"/>
            <a:ext cx="1248705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8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TM03457491[[fn=大都會]]</Template>
  <TotalTime>482</TotalTime>
  <Words>152</Words>
  <Application>Microsoft Office PowerPoint</Application>
  <PresentationFormat>寬螢幕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SentyMARUKO 新蒂小丸子体</vt:lpstr>
      <vt:lpstr>微軟正黑體</vt:lpstr>
      <vt:lpstr>新細明體</vt:lpstr>
      <vt:lpstr>Arial</vt:lpstr>
      <vt:lpstr>Calibri</vt:lpstr>
      <vt:lpstr>Calibri Light</vt:lpstr>
      <vt:lpstr>Office 佈景主題</vt:lpstr>
      <vt:lpstr>UX framework for MOMO購物網</vt:lpstr>
      <vt:lpstr> 1.1 Function Map</vt:lpstr>
      <vt:lpstr>1.2 Main Page</vt:lpstr>
      <vt:lpstr>2.1 Wireframe – 追蹤功能</vt:lpstr>
      <vt:lpstr>2.2 Usecase  – 追蹤功能</vt:lpstr>
      <vt:lpstr>2.2 Usecase  – 追蹤功能</vt:lpstr>
      <vt:lpstr>2.2 Usecase  – 追蹤功能</vt:lpstr>
      <vt:lpstr>3.1 Wireframe – 搜尋功能</vt:lpstr>
      <vt:lpstr>3.2 Usecase – 搜尋功能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賴映如</dc:creator>
  <cp:lastModifiedBy>賴映如</cp:lastModifiedBy>
  <cp:revision>25</cp:revision>
  <dcterms:created xsi:type="dcterms:W3CDTF">2017-03-30T05:40:41Z</dcterms:created>
  <dcterms:modified xsi:type="dcterms:W3CDTF">2017-03-30T13:45:07Z</dcterms:modified>
</cp:coreProperties>
</file>