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>
        <p:scale>
          <a:sx n="33" d="100"/>
          <a:sy n="33" d="100"/>
        </p:scale>
        <p:origin x="1376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Lai-jun-yan/NBA-Salary-analyze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r>
              <a:rPr lang="zh-TW" altLang="en-US" sz="4000" b="1" dirty="0">
                <a:solidFill>
                  <a:schemeClr val="tx1"/>
                </a:solidFill>
              </a:rPr>
              <a:t>、</a:t>
            </a:r>
            <a:r>
              <a:rPr lang="en-US" altLang="zh-TW" sz="4000" b="1" dirty="0" err="1">
                <a:solidFill>
                  <a:schemeClr val="tx1"/>
                </a:solidFill>
                <a:hlinkClick r:id="rId3"/>
              </a:rPr>
              <a:t>Github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—NBA-Salary-analyze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3600" dirty="0">
                <a:ea typeface="標楷體" panose="03000509000000000000" pitchFamily="65" charset="-12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</a:rPr>
              <a:t>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82" y="10422736"/>
            <a:ext cx="8086904" cy="53412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4701" y="10318636"/>
            <a:ext cx="7114400" cy="544534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7182" y="18164392"/>
            <a:ext cx="8225903" cy="531719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085" y="18164392"/>
            <a:ext cx="6970985" cy="531719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55562" y="31927100"/>
            <a:ext cx="11701504" cy="3495947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3461" y="26346206"/>
            <a:ext cx="15495656" cy="5483896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5" y="41335756"/>
            <a:ext cx="5457487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資料來源與程式碼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122" y="26406743"/>
            <a:ext cx="13567565" cy="1004139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E3DCB01-3ED8-DF98-0590-8996EE60E8A1}"/>
              </a:ext>
            </a:extLst>
          </p:cNvPr>
          <p:cNvSpPr txBox="1"/>
          <p:nvPr/>
        </p:nvSpPr>
        <p:spPr>
          <a:xfrm>
            <a:off x="15628165" y="15763978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分評分會使薪資增加約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1.263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60%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C29CCF-6665-DF9F-7BDE-DFBF57EFA893}"/>
              </a:ext>
            </a:extLst>
          </p:cNvPr>
          <p:cNvSpPr txBox="1"/>
          <p:nvPr/>
        </p:nvSpPr>
        <p:spPr>
          <a:xfrm>
            <a:off x="15586497" y="23578582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年經驗會使薪資增加約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26%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DBA43-F5AB-8DC7-1F48-ACB707CC8C15}"/>
              </a:ext>
            </a:extLst>
          </p:cNvPr>
          <p:cNvSpPr txBox="1"/>
          <p:nvPr/>
        </p:nvSpPr>
        <p:spPr>
          <a:xfrm>
            <a:off x="15504070" y="35338267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評分對薪資的影響最大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(0.6785)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，遠高於經驗的影響力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(0.2470)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8523</TotalTime>
  <Words>395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俊延 賴</cp:lastModifiedBy>
  <cp:revision>122</cp:revision>
  <dcterms:created xsi:type="dcterms:W3CDTF">2023-08-09T02:38:49Z</dcterms:created>
  <dcterms:modified xsi:type="dcterms:W3CDTF">2025-04-20T08:24:56Z</dcterms:modified>
</cp:coreProperties>
</file>