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5745" autoAdjust="0"/>
  </p:normalViewPr>
  <p:slideViewPr>
    <p:cSldViewPr snapToGrid="0">
      <p:cViewPr>
        <p:scale>
          <a:sx n="33" d="100"/>
          <a:sy n="33" d="100"/>
        </p:scale>
        <p:origin x="1992" y="-3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Lai-jun-yan/NBA-Salary-analyze.gi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r>
              <a:rPr lang="zh-TW" altLang="en-US" sz="4000" b="1" dirty="0">
                <a:solidFill>
                  <a:schemeClr val="tx1"/>
                </a:solidFill>
              </a:rPr>
              <a:t>、</a:t>
            </a:r>
            <a:r>
              <a:rPr lang="en-US" altLang="zh-TW" sz="4000" b="1" dirty="0" err="1">
                <a:solidFill>
                  <a:schemeClr val="tx1"/>
                </a:solidFill>
                <a:hlinkClick r:id="rId3"/>
              </a:rPr>
              <a:t>Github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—NBA-Salary-analyze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    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3600" dirty="0">
                <a:ea typeface="標楷體" panose="03000509000000000000" pitchFamily="65" charset="-120"/>
              </a:rPr>
              <a:t>　　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097500" y="1046092"/>
            <a:ext cx="295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探討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評分、經驗與球隊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491038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82" y="10739916"/>
            <a:ext cx="8086904" cy="564410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8060" y="10668752"/>
            <a:ext cx="7114400" cy="571526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8183D16-1CDE-4ACE-9604-8CE80C53A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0499" y="18613214"/>
            <a:ext cx="8298341" cy="5201184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1785" y="18329996"/>
            <a:ext cx="6970985" cy="555723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不同球隊的球員薪資分布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00697" y="32206725"/>
            <a:ext cx="11701504" cy="392573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3461" y="26346206"/>
            <a:ext cx="15495656" cy="5778758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5" y="41335756"/>
            <a:ext cx="5457487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資料來源與程式碼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5AD07-0CE4-4863-9308-26CCF6D05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122" y="26406743"/>
            <a:ext cx="13567565" cy="100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8503</TotalTime>
  <Words>331</Words>
  <Application>Microsoft Office PowerPoint</Application>
  <PresentationFormat>自訂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jlai23_ad@wulab.local</cp:lastModifiedBy>
  <cp:revision>114</cp:revision>
  <dcterms:created xsi:type="dcterms:W3CDTF">2023-08-09T02:38:49Z</dcterms:created>
  <dcterms:modified xsi:type="dcterms:W3CDTF">2025-04-20T02:49:30Z</dcterms:modified>
</cp:coreProperties>
</file>