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87" r:id="rId4"/>
    <p:sldId id="269" r:id="rId5"/>
    <p:sldId id="272" r:id="rId6"/>
    <p:sldId id="299" r:id="rId7"/>
    <p:sldId id="288" r:id="rId8"/>
    <p:sldId id="289" r:id="rId9"/>
    <p:sldId id="296" r:id="rId10"/>
    <p:sldId id="293" r:id="rId11"/>
    <p:sldId id="297" r:id="rId12"/>
    <p:sldId id="298" r:id="rId13"/>
    <p:sldId id="290" r:id="rId14"/>
    <p:sldId id="291" r:id="rId15"/>
    <p:sldId id="300" r:id="rId16"/>
    <p:sldId id="292" r:id="rId17"/>
    <p:sldId id="26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6A556-F208-4306-8C98-D04093E973C4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87AB-4D74-4F8D-90F3-95B02FA26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540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B93FD-009D-46E7-BF78-11534C71A493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7E74C-16D0-4AB3-B6BA-756A87AE0A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263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7E74C-16D0-4AB3-B6BA-756A87AE0AF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0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C9BF87-C40F-42C9-AC5F-237BE5AC5DB4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3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5685-6C02-4217-A056-37273559B8D5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3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C153-ED80-4FEA-849F-774391718B3C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9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4444-98EF-40AE-9A30-FEBF49C4B351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3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E212-9E84-4AB8-81BD-29D6340E333D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26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F7B1-F357-45D2-BB30-C01E9C4D2F34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89F6-ACC0-4EFB-8CA6-D61B16C4808D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4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AA41-EBD6-443E-B9EE-902525EC9DF6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99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B91A-6F52-48B7-A525-CF911984BAFF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7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1F2-3735-421D-B0A6-9517FBA74D14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0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2718-8DDD-4A49-9321-C6D178A83E77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CC169F-4B6A-4B04-B66C-9C9B1075E4E4}" type="datetime1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4DAE0F-6353-4F57-BCA8-4151DEE8D5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2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基因演算法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382108" cy="1463040"/>
          </a:xfrm>
        </p:spPr>
        <p:txBody>
          <a:bodyPr>
            <a:normAutofit/>
          </a:bodyPr>
          <a:lstStyle/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1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ea"/>
                  <a:buAutoNum type="ea1ChtPeriod" startAt="3"/>
                </a:pPr>
                <a:r>
                  <a:rPr lang="zh-TW" altLang="en-US" sz="3200" dirty="0" smtClean="0"/>
                  <a:t>盤面評估</a:t>
                </a:r>
                <a:endParaRPr lang="en-US" altLang="zh-TW" sz="320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zh-TW" altLang="en-US" sz="2800" dirty="0" smtClean="0"/>
                  <a:t>初</a:t>
                </a:r>
                <a:r>
                  <a:rPr lang="zh-TW" altLang="en-US" sz="2800" dirty="0"/>
                  <a:t>始</a:t>
                </a:r>
                <a:r>
                  <a:rPr lang="zh-TW" altLang="en-US" sz="2800" dirty="0" smtClean="0"/>
                  <a:t>分數</a:t>
                </a:r>
                <a:endParaRPr lang="en-US" altLang="zh-TW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TW" altLang="en-US" sz="2400" dirty="0" smtClean="0"/>
                  <a:t> 初</a:t>
                </a:r>
                <a:r>
                  <a:rPr lang="zh-TW" altLang="en-US" sz="2400" dirty="0"/>
                  <a:t>始</a:t>
                </a:r>
                <a:r>
                  <a:rPr lang="zh-TW" altLang="en-US" sz="2400" dirty="0" smtClean="0"/>
                  <a:t>分數 </a:t>
                </a:r>
                <a:r>
                  <a:rPr lang="en-US" altLang="zh-TW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0</a:t>
                </a:r>
                <a:r>
                  <a:rPr lang="zh-TW" altLang="en-US" dirty="0"/>
                  <a:t>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1+1</a:t>
                </a:r>
                <a:r>
                  <a:rPr lang="zh-TW" altLang="en-US" dirty="0"/>
                  <a:t>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2+2</a:t>
                </a:r>
                <a:r>
                  <a:rPr lang="zh-TW" altLang="en-US" dirty="0"/>
                  <a:t>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3+3</a:t>
                </a:r>
                <a:r>
                  <a:rPr lang="zh-TW" altLang="en-US" dirty="0"/>
                  <a:t>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4+4</a:t>
                </a:r>
                <a:r>
                  <a:rPr lang="zh-TW" altLang="en-US" dirty="0"/>
                  <a:t>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5=40</a:t>
                </a:r>
                <a:r>
                  <a:rPr lang="zh-TW" altLang="en-US" dirty="0" smtClean="0"/>
                  <a:t>分</a:t>
                </a:r>
                <a:endParaRPr lang="en-US" altLang="zh-TW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TW" altLang="en-US" sz="2400" dirty="0" smtClean="0"/>
                  <a:t> 終點分數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</a:t>
                </a:r>
                <a:r>
                  <a:rPr lang="en-US" altLang="zh-TW" dirty="0" smtClean="0"/>
                  <a:t>16</a:t>
                </a:r>
                <a:r>
                  <a:rPr lang="zh-TW" altLang="en-US" dirty="0"/>
                  <a:t>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1+15</a:t>
                </a:r>
                <a:r>
                  <a:rPr lang="zh-TW" altLang="en-US" dirty="0"/>
                  <a:t>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2+14</a:t>
                </a:r>
                <a:r>
                  <a:rPr lang="zh-TW" altLang="en-US" dirty="0"/>
                  <a:t>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3+13</a:t>
                </a:r>
                <a:r>
                  <a:rPr lang="zh-TW" altLang="en-US" dirty="0"/>
                  <a:t>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4+12</a:t>
                </a:r>
                <a:r>
                  <a:rPr lang="zh-TW" altLang="en-US" dirty="0"/>
                  <a:t>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5=200</a:t>
                </a:r>
                <a:r>
                  <a:rPr lang="zh-TW" altLang="en-US" dirty="0"/>
                  <a:t>分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3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9" name="群組 668"/>
          <p:cNvGrpSpPr>
            <a:grpSpLocks noChangeAspect="1"/>
          </p:cNvGrpSpPr>
          <p:nvPr/>
        </p:nvGrpSpPr>
        <p:grpSpPr>
          <a:xfrm rot="2700000">
            <a:off x="6964905" y="1101320"/>
            <a:ext cx="4314481" cy="4314482"/>
            <a:chOff x="3240001" y="539999"/>
            <a:chExt cx="4680001" cy="4680002"/>
          </a:xfrm>
        </p:grpSpPr>
        <p:cxnSp>
          <p:nvCxnSpPr>
            <p:cNvPr id="670" name="直線接點 669"/>
            <p:cNvCxnSpPr>
              <a:stCxn id="770" idx="2"/>
              <a:endCxn id="926" idx="6"/>
            </p:cNvCxnSpPr>
            <p:nvPr/>
          </p:nvCxnSpPr>
          <p:spPr>
            <a:xfrm flipH="1">
              <a:off x="522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1" name="直線接點 670"/>
            <p:cNvCxnSpPr>
              <a:stCxn id="767" idx="3"/>
              <a:endCxn id="921" idx="7"/>
            </p:cNvCxnSpPr>
            <p:nvPr/>
          </p:nvCxnSpPr>
          <p:spPr>
            <a:xfrm flipH="1">
              <a:off x="516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>
              <a:stCxn id="858" idx="3"/>
              <a:endCxn id="883" idx="7"/>
            </p:cNvCxnSpPr>
            <p:nvPr/>
          </p:nvCxnSpPr>
          <p:spPr>
            <a:xfrm flipH="1">
              <a:off x="732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>
              <a:stCxn id="771" idx="3"/>
              <a:endCxn id="929" idx="7"/>
            </p:cNvCxnSpPr>
            <p:nvPr/>
          </p:nvCxnSpPr>
          <p:spPr>
            <a:xfrm flipH="1">
              <a:off x="516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>
              <a:stCxn id="862" idx="2"/>
              <a:endCxn id="883" idx="6"/>
            </p:cNvCxnSpPr>
            <p:nvPr/>
          </p:nvCxnSpPr>
          <p:spPr>
            <a:xfrm flipH="1">
              <a:off x="738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5" name="直線接點 674"/>
            <p:cNvCxnSpPr>
              <a:stCxn id="770" idx="3"/>
              <a:endCxn id="923" idx="7"/>
            </p:cNvCxnSpPr>
            <p:nvPr/>
          </p:nvCxnSpPr>
          <p:spPr>
            <a:xfrm flipH="1">
              <a:off x="516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6" name="直線接點 675"/>
            <p:cNvCxnSpPr>
              <a:stCxn id="863" idx="3"/>
              <a:endCxn id="886" idx="7"/>
            </p:cNvCxnSpPr>
            <p:nvPr/>
          </p:nvCxnSpPr>
          <p:spPr>
            <a:xfrm flipH="1">
              <a:off x="732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7" name="直線接點 676"/>
            <p:cNvCxnSpPr>
              <a:stCxn id="864" idx="2"/>
              <a:endCxn id="885" idx="6"/>
            </p:cNvCxnSpPr>
            <p:nvPr/>
          </p:nvCxnSpPr>
          <p:spPr>
            <a:xfrm flipH="1">
              <a:off x="738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直線接點 677"/>
            <p:cNvCxnSpPr>
              <a:stCxn id="866" idx="3"/>
              <a:endCxn id="885" idx="7"/>
            </p:cNvCxnSpPr>
            <p:nvPr/>
          </p:nvCxnSpPr>
          <p:spPr>
            <a:xfrm flipH="1">
              <a:off x="732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9" name="直線接點 678"/>
            <p:cNvCxnSpPr>
              <a:stCxn id="887" idx="6"/>
              <a:endCxn id="866" idx="2"/>
            </p:cNvCxnSpPr>
            <p:nvPr/>
          </p:nvCxnSpPr>
          <p:spPr>
            <a:xfrm>
              <a:off x="738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>
              <a:stCxn id="923" idx="6"/>
              <a:endCxn id="767" idx="2"/>
            </p:cNvCxnSpPr>
            <p:nvPr/>
          </p:nvCxnSpPr>
          <p:spPr>
            <a:xfrm>
              <a:off x="522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>
              <a:stCxn id="879" idx="6"/>
              <a:endCxn id="858" idx="2"/>
            </p:cNvCxnSpPr>
            <p:nvPr/>
          </p:nvCxnSpPr>
          <p:spPr>
            <a:xfrm>
              <a:off x="738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2" name="直線接點 681"/>
            <p:cNvCxnSpPr>
              <a:stCxn id="772" idx="3"/>
              <a:endCxn id="927" idx="7"/>
            </p:cNvCxnSpPr>
            <p:nvPr/>
          </p:nvCxnSpPr>
          <p:spPr>
            <a:xfrm flipH="1">
              <a:off x="516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3" name="直線接點 682"/>
            <p:cNvCxnSpPr>
              <a:stCxn id="769" idx="3"/>
              <a:endCxn id="930" idx="7"/>
            </p:cNvCxnSpPr>
            <p:nvPr/>
          </p:nvCxnSpPr>
          <p:spPr>
            <a:xfrm flipH="1">
              <a:off x="516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4" name="直線接點 683"/>
            <p:cNvCxnSpPr>
              <a:stCxn id="772" idx="2"/>
              <a:endCxn id="928" idx="6"/>
            </p:cNvCxnSpPr>
            <p:nvPr/>
          </p:nvCxnSpPr>
          <p:spPr>
            <a:xfrm flipH="1">
              <a:off x="522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直線接點 684"/>
            <p:cNvCxnSpPr>
              <a:stCxn id="865" idx="2"/>
              <a:endCxn id="886" idx="6"/>
            </p:cNvCxnSpPr>
            <p:nvPr/>
          </p:nvCxnSpPr>
          <p:spPr>
            <a:xfrm flipH="1">
              <a:off x="738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6" name="直線接點 685"/>
            <p:cNvCxnSpPr>
              <a:stCxn id="859" idx="2"/>
              <a:endCxn id="880" idx="6"/>
            </p:cNvCxnSpPr>
            <p:nvPr/>
          </p:nvCxnSpPr>
          <p:spPr>
            <a:xfrm flipH="1">
              <a:off x="738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>
              <a:stCxn id="765" idx="3"/>
              <a:endCxn id="925" idx="7"/>
            </p:cNvCxnSpPr>
            <p:nvPr/>
          </p:nvCxnSpPr>
          <p:spPr>
            <a:xfrm flipH="1">
              <a:off x="516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8" name="直線接點 687"/>
            <p:cNvCxnSpPr>
              <a:stCxn id="861" idx="3"/>
              <a:endCxn id="887" idx="7"/>
            </p:cNvCxnSpPr>
            <p:nvPr/>
          </p:nvCxnSpPr>
          <p:spPr>
            <a:xfrm flipH="1">
              <a:off x="732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9" name="直線接點 688"/>
            <p:cNvCxnSpPr>
              <a:stCxn id="857" idx="3"/>
              <a:endCxn id="882" idx="7"/>
            </p:cNvCxnSpPr>
            <p:nvPr/>
          </p:nvCxnSpPr>
          <p:spPr>
            <a:xfrm flipH="1">
              <a:off x="732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0" name="直線接點 689"/>
            <p:cNvCxnSpPr>
              <a:stCxn id="861" idx="2"/>
              <a:endCxn id="882" idx="6"/>
            </p:cNvCxnSpPr>
            <p:nvPr/>
          </p:nvCxnSpPr>
          <p:spPr>
            <a:xfrm flipH="1">
              <a:off x="738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1" name="直線接點 690"/>
            <p:cNvCxnSpPr>
              <a:stCxn id="857" idx="2"/>
              <a:endCxn id="878" idx="6"/>
            </p:cNvCxnSpPr>
            <p:nvPr/>
          </p:nvCxnSpPr>
          <p:spPr>
            <a:xfrm flipH="1">
              <a:off x="738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2" name="直線接點 691"/>
            <p:cNvCxnSpPr>
              <a:stCxn id="862" idx="3"/>
              <a:endCxn id="880" idx="7"/>
            </p:cNvCxnSpPr>
            <p:nvPr/>
          </p:nvCxnSpPr>
          <p:spPr>
            <a:xfrm flipH="1">
              <a:off x="732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3" name="直線接點 692"/>
            <p:cNvCxnSpPr>
              <a:stCxn id="773" idx="2"/>
              <a:endCxn id="929" idx="6"/>
            </p:cNvCxnSpPr>
            <p:nvPr/>
          </p:nvCxnSpPr>
          <p:spPr>
            <a:xfrm flipH="1">
              <a:off x="522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>
              <a:stCxn id="774" idx="3"/>
              <a:endCxn id="928" idx="7"/>
            </p:cNvCxnSpPr>
            <p:nvPr/>
          </p:nvCxnSpPr>
          <p:spPr>
            <a:xfrm flipH="1">
              <a:off x="516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>
              <a:stCxn id="766" idx="2"/>
              <a:endCxn id="922" idx="6"/>
            </p:cNvCxnSpPr>
            <p:nvPr/>
          </p:nvCxnSpPr>
          <p:spPr>
            <a:xfrm flipH="1">
              <a:off x="522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6" name="直線接點 695"/>
            <p:cNvCxnSpPr>
              <a:stCxn id="774" idx="2"/>
              <a:endCxn id="930" idx="6"/>
            </p:cNvCxnSpPr>
            <p:nvPr/>
          </p:nvCxnSpPr>
          <p:spPr>
            <a:xfrm flipH="1">
              <a:off x="522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7" name="直線接點 696"/>
            <p:cNvCxnSpPr>
              <a:stCxn id="859" idx="3"/>
              <a:endCxn id="878" idx="7"/>
            </p:cNvCxnSpPr>
            <p:nvPr/>
          </p:nvCxnSpPr>
          <p:spPr>
            <a:xfrm flipH="1">
              <a:off x="732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8" name="直線接點 697"/>
            <p:cNvCxnSpPr>
              <a:stCxn id="863" idx="2"/>
              <a:endCxn id="884" idx="6"/>
            </p:cNvCxnSpPr>
            <p:nvPr/>
          </p:nvCxnSpPr>
          <p:spPr>
            <a:xfrm flipH="1">
              <a:off x="738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9" name="直線接點 698"/>
            <p:cNvCxnSpPr>
              <a:stCxn id="771" idx="2"/>
              <a:endCxn id="927" idx="6"/>
            </p:cNvCxnSpPr>
            <p:nvPr/>
          </p:nvCxnSpPr>
          <p:spPr>
            <a:xfrm flipH="1">
              <a:off x="522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0" name="直線接點 699"/>
            <p:cNvCxnSpPr>
              <a:stCxn id="765" idx="2"/>
              <a:endCxn id="921" idx="6"/>
            </p:cNvCxnSpPr>
            <p:nvPr/>
          </p:nvCxnSpPr>
          <p:spPr>
            <a:xfrm flipH="1">
              <a:off x="522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1" name="直線接點 700"/>
            <p:cNvCxnSpPr>
              <a:stCxn id="766" idx="3"/>
              <a:endCxn id="926" idx="7"/>
            </p:cNvCxnSpPr>
            <p:nvPr/>
          </p:nvCxnSpPr>
          <p:spPr>
            <a:xfrm flipH="1">
              <a:off x="516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2" name="直線接點 701"/>
            <p:cNvCxnSpPr>
              <a:stCxn id="864" idx="3"/>
              <a:endCxn id="884" idx="7"/>
            </p:cNvCxnSpPr>
            <p:nvPr/>
          </p:nvCxnSpPr>
          <p:spPr>
            <a:xfrm flipH="1">
              <a:off x="732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直線接點 702"/>
            <p:cNvCxnSpPr>
              <a:stCxn id="769" idx="2"/>
              <a:endCxn id="925" idx="6"/>
            </p:cNvCxnSpPr>
            <p:nvPr/>
          </p:nvCxnSpPr>
          <p:spPr>
            <a:xfrm flipH="1">
              <a:off x="522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直線接點 703"/>
            <p:cNvCxnSpPr>
              <a:stCxn id="944" idx="3"/>
              <a:endCxn id="969" idx="7"/>
            </p:cNvCxnSpPr>
            <p:nvPr/>
          </p:nvCxnSpPr>
          <p:spPr>
            <a:xfrm flipH="1">
              <a:off x="408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5" name="直線接點 704"/>
            <p:cNvCxnSpPr>
              <a:stCxn id="948" idx="2"/>
              <a:endCxn id="969" idx="6"/>
            </p:cNvCxnSpPr>
            <p:nvPr/>
          </p:nvCxnSpPr>
          <p:spPr>
            <a:xfrm flipH="1">
              <a:off x="414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6" name="直線接點 705"/>
            <p:cNvCxnSpPr>
              <a:stCxn id="944" idx="2"/>
              <a:endCxn id="965" idx="6"/>
            </p:cNvCxnSpPr>
            <p:nvPr/>
          </p:nvCxnSpPr>
          <p:spPr>
            <a:xfrm flipH="1">
              <a:off x="414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7" name="直線接點 706"/>
            <p:cNvCxnSpPr>
              <a:stCxn id="973" idx="3"/>
              <a:endCxn id="991" idx="7"/>
            </p:cNvCxnSpPr>
            <p:nvPr/>
          </p:nvCxnSpPr>
          <p:spPr>
            <a:xfrm flipH="1">
              <a:off x="354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8" name="直線接點 707"/>
            <p:cNvCxnSpPr>
              <a:stCxn id="969" idx="2"/>
              <a:endCxn id="989" idx="6"/>
            </p:cNvCxnSpPr>
            <p:nvPr/>
          </p:nvCxnSpPr>
          <p:spPr>
            <a:xfrm flipH="1">
              <a:off x="360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9" name="直線接點 708"/>
            <p:cNvCxnSpPr>
              <a:stCxn id="965" idx="2"/>
              <a:endCxn id="985" idx="6"/>
            </p:cNvCxnSpPr>
            <p:nvPr/>
          </p:nvCxnSpPr>
          <p:spPr>
            <a:xfrm flipH="1">
              <a:off x="360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10" name="群組 709"/>
            <p:cNvGrpSpPr/>
            <p:nvPr/>
          </p:nvGrpSpPr>
          <p:grpSpPr>
            <a:xfrm>
              <a:off x="3240001" y="540000"/>
              <a:ext cx="360001" cy="4680000"/>
              <a:chOff x="3240001" y="540000"/>
              <a:chExt cx="360001" cy="4680000"/>
            </a:xfrm>
          </p:grpSpPr>
          <p:sp>
            <p:nvSpPr>
              <p:cNvPr id="984" name="橢圓 983"/>
              <p:cNvSpPr/>
              <p:nvPr/>
            </p:nvSpPr>
            <p:spPr>
              <a:xfrm>
                <a:off x="3240001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5" name="橢圓 984"/>
              <p:cNvSpPr/>
              <p:nvPr/>
            </p:nvSpPr>
            <p:spPr>
              <a:xfrm>
                <a:off x="3240001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tx1"/>
                    </a:solidFill>
                  </a:rPr>
                  <a:t>16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6" name="橢圓 985"/>
              <p:cNvSpPr/>
              <p:nvPr/>
            </p:nvSpPr>
            <p:spPr>
              <a:xfrm>
                <a:off x="3240001" y="162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87" name="直線接點 986"/>
              <p:cNvCxnSpPr>
                <a:stCxn id="985" idx="4"/>
                <a:endCxn id="989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8" name="橢圓 987"/>
              <p:cNvSpPr/>
              <p:nvPr/>
            </p:nvSpPr>
            <p:spPr>
              <a:xfrm>
                <a:off x="3240001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9" name="橢圓 988"/>
              <p:cNvSpPr/>
              <p:nvPr/>
            </p:nvSpPr>
            <p:spPr>
              <a:xfrm>
                <a:off x="3240002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0" name="橢圓 989"/>
              <p:cNvSpPr/>
              <p:nvPr/>
            </p:nvSpPr>
            <p:spPr>
              <a:xfrm>
                <a:off x="3240002" y="432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1" name="橢圓 990"/>
              <p:cNvSpPr/>
              <p:nvPr/>
            </p:nvSpPr>
            <p:spPr>
              <a:xfrm>
                <a:off x="3240001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2" name="橢圓 991"/>
              <p:cNvSpPr/>
              <p:nvPr/>
            </p:nvSpPr>
            <p:spPr>
              <a:xfrm>
                <a:off x="3240002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3" name="橢圓 992"/>
              <p:cNvSpPr/>
              <p:nvPr/>
            </p:nvSpPr>
            <p:spPr>
              <a:xfrm>
                <a:off x="3240001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94" name="直線接點 993"/>
              <p:cNvCxnSpPr>
                <a:stCxn id="989" idx="4"/>
                <a:endCxn id="986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5" name="直線接點 994"/>
              <p:cNvCxnSpPr>
                <a:stCxn id="992" idx="0"/>
                <a:endCxn id="990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6" name="直線接點 995"/>
              <p:cNvCxnSpPr>
                <a:stCxn id="991" idx="4"/>
                <a:endCxn id="990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7" name="直線接點 996"/>
              <p:cNvCxnSpPr>
                <a:stCxn id="988" idx="4"/>
                <a:endCxn id="993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8" name="直線接點 997"/>
              <p:cNvCxnSpPr>
                <a:stCxn id="993" idx="4"/>
                <a:endCxn id="991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9" name="直線接點 998"/>
              <p:cNvCxnSpPr>
                <a:stCxn id="984" idx="4"/>
                <a:endCxn id="988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0" name="直線接點 999"/>
              <p:cNvCxnSpPr>
                <a:stCxn id="986" idx="4"/>
                <a:endCxn id="984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1" name="群組 710"/>
            <p:cNvGrpSpPr/>
            <p:nvPr/>
          </p:nvGrpSpPr>
          <p:grpSpPr>
            <a:xfrm>
              <a:off x="3780000" y="540001"/>
              <a:ext cx="360001" cy="4679999"/>
              <a:chOff x="3240000" y="540001"/>
              <a:chExt cx="360001" cy="4679999"/>
            </a:xfrm>
          </p:grpSpPr>
          <p:sp>
            <p:nvSpPr>
              <p:cNvPr id="964" name="橢圓 963"/>
              <p:cNvSpPr/>
              <p:nvPr/>
            </p:nvSpPr>
            <p:spPr>
              <a:xfrm>
                <a:off x="3240001" y="216000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5" name="橢圓 964"/>
              <p:cNvSpPr/>
              <p:nvPr/>
            </p:nvSpPr>
            <p:spPr>
              <a:xfrm>
                <a:off x="3240000" y="54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tx1"/>
                    </a:solidFill>
                  </a:rPr>
                  <a:t>15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6" name="橢圓 965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67" name="直線接點 966"/>
              <p:cNvCxnSpPr>
                <a:stCxn id="965" idx="4"/>
                <a:endCxn id="969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8" name="橢圓 967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9" name="橢圓 968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tx1"/>
                    </a:solidFill>
                  </a:rPr>
                  <a:t>14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0" name="橢圓 969"/>
              <p:cNvSpPr/>
              <p:nvPr/>
            </p:nvSpPr>
            <p:spPr>
              <a:xfrm>
                <a:off x="3240000" y="432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1" name="橢圓 970"/>
              <p:cNvSpPr/>
              <p:nvPr/>
            </p:nvSpPr>
            <p:spPr>
              <a:xfrm>
                <a:off x="3240000" y="378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2" name="橢圓 971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3" name="橢圓 972"/>
              <p:cNvSpPr/>
              <p:nvPr/>
            </p:nvSpPr>
            <p:spPr>
              <a:xfrm>
                <a:off x="3240000" y="324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74" name="直線接點 973"/>
              <p:cNvCxnSpPr>
                <a:stCxn id="969" idx="4"/>
                <a:endCxn id="966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5" name="直線接點 974"/>
              <p:cNvCxnSpPr>
                <a:stCxn id="972" idx="0"/>
                <a:endCxn id="970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6" name="直線接點 975"/>
              <p:cNvCxnSpPr>
                <a:stCxn id="971" idx="4"/>
                <a:endCxn id="970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7" name="直線接點 976"/>
              <p:cNvCxnSpPr>
                <a:stCxn id="968" idx="4"/>
                <a:endCxn id="973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8" name="直線接點 977"/>
              <p:cNvCxnSpPr>
                <a:stCxn id="973" idx="4"/>
                <a:endCxn id="971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9" name="直線接點 978"/>
              <p:cNvCxnSpPr>
                <a:stCxn id="964" idx="4"/>
                <a:endCxn id="968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0" name="直線接點 979"/>
              <p:cNvCxnSpPr>
                <a:stCxn id="966" idx="4"/>
                <a:endCxn id="964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1" name="橢圓 980"/>
              <p:cNvSpPr/>
              <p:nvPr/>
            </p:nvSpPr>
            <p:spPr>
              <a:xfrm>
                <a:off x="3240000" y="377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2" name="橢圓 981"/>
              <p:cNvSpPr/>
              <p:nvPr/>
            </p:nvSpPr>
            <p:spPr>
              <a:xfrm>
                <a:off x="3240000" y="485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3" name="橢圓 982"/>
              <p:cNvSpPr/>
              <p:nvPr/>
            </p:nvSpPr>
            <p:spPr>
              <a:xfrm>
                <a:off x="3240000" y="323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12" name="直線接點 711"/>
            <p:cNvCxnSpPr>
              <a:stCxn id="968" idx="2"/>
              <a:endCxn id="988" idx="6"/>
            </p:cNvCxnSpPr>
            <p:nvPr/>
          </p:nvCxnSpPr>
          <p:spPr>
            <a:xfrm flipH="1">
              <a:off x="360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3" name="直線接點 712"/>
            <p:cNvCxnSpPr>
              <a:stCxn id="964" idx="2"/>
              <a:endCxn id="984" idx="6"/>
            </p:cNvCxnSpPr>
            <p:nvPr/>
          </p:nvCxnSpPr>
          <p:spPr>
            <a:xfrm flipH="1">
              <a:off x="360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4" name="直線接點 713"/>
            <p:cNvCxnSpPr>
              <a:stCxn id="966" idx="2"/>
              <a:endCxn id="986" idx="6"/>
            </p:cNvCxnSpPr>
            <p:nvPr/>
          </p:nvCxnSpPr>
          <p:spPr>
            <a:xfrm flipH="1">
              <a:off x="360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5" name="直線接點 714"/>
            <p:cNvCxnSpPr>
              <a:stCxn id="968" idx="3"/>
              <a:endCxn id="993" idx="7"/>
            </p:cNvCxnSpPr>
            <p:nvPr/>
          </p:nvCxnSpPr>
          <p:spPr>
            <a:xfrm flipH="1">
              <a:off x="354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直線接點 715"/>
            <p:cNvCxnSpPr>
              <a:stCxn id="966" idx="3"/>
              <a:endCxn id="984" idx="7"/>
            </p:cNvCxnSpPr>
            <p:nvPr/>
          </p:nvCxnSpPr>
          <p:spPr>
            <a:xfrm flipH="1">
              <a:off x="354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直線接點 716"/>
            <p:cNvCxnSpPr>
              <a:stCxn id="965" idx="3"/>
              <a:endCxn id="989" idx="7"/>
            </p:cNvCxnSpPr>
            <p:nvPr/>
          </p:nvCxnSpPr>
          <p:spPr>
            <a:xfrm flipH="1">
              <a:off x="354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8" name="直線接點 717"/>
            <p:cNvCxnSpPr>
              <a:stCxn id="970" idx="2"/>
              <a:endCxn id="990" idx="6"/>
            </p:cNvCxnSpPr>
            <p:nvPr/>
          </p:nvCxnSpPr>
          <p:spPr>
            <a:xfrm flipH="1">
              <a:off x="360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9" name="直線接點 718"/>
            <p:cNvCxnSpPr>
              <a:stCxn id="964" idx="3"/>
              <a:endCxn id="988" idx="7"/>
            </p:cNvCxnSpPr>
            <p:nvPr/>
          </p:nvCxnSpPr>
          <p:spPr>
            <a:xfrm flipH="1">
              <a:off x="354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0" name="直線接點 719"/>
            <p:cNvCxnSpPr>
              <a:stCxn id="969" idx="3"/>
              <a:endCxn id="986" idx="7"/>
            </p:cNvCxnSpPr>
            <p:nvPr/>
          </p:nvCxnSpPr>
          <p:spPr>
            <a:xfrm flipH="1">
              <a:off x="354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直線接點 720"/>
            <p:cNvCxnSpPr>
              <a:stCxn id="972" idx="2"/>
              <a:endCxn id="992" idx="6"/>
            </p:cNvCxnSpPr>
            <p:nvPr/>
          </p:nvCxnSpPr>
          <p:spPr>
            <a:xfrm flipH="1">
              <a:off x="360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直線接點 721"/>
            <p:cNvCxnSpPr>
              <a:stCxn id="971" idx="2"/>
              <a:endCxn id="991" idx="6"/>
            </p:cNvCxnSpPr>
            <p:nvPr/>
          </p:nvCxnSpPr>
          <p:spPr>
            <a:xfrm flipH="1">
              <a:off x="360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直線接點 722"/>
            <p:cNvCxnSpPr>
              <a:stCxn id="973" idx="2"/>
              <a:endCxn id="993" idx="6"/>
            </p:cNvCxnSpPr>
            <p:nvPr/>
          </p:nvCxnSpPr>
          <p:spPr>
            <a:xfrm flipH="1">
              <a:off x="360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直線接點 723"/>
            <p:cNvCxnSpPr>
              <a:stCxn id="970" idx="3"/>
              <a:endCxn id="992" idx="7"/>
            </p:cNvCxnSpPr>
            <p:nvPr/>
          </p:nvCxnSpPr>
          <p:spPr>
            <a:xfrm flipH="1">
              <a:off x="354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5" name="直線接點 724"/>
            <p:cNvCxnSpPr>
              <a:stCxn id="971" idx="3"/>
              <a:endCxn id="990" idx="7"/>
            </p:cNvCxnSpPr>
            <p:nvPr/>
          </p:nvCxnSpPr>
          <p:spPr>
            <a:xfrm flipH="1">
              <a:off x="354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6" name="直線接點 725"/>
            <p:cNvCxnSpPr>
              <a:stCxn id="930" idx="3"/>
              <a:endCxn id="950" idx="7"/>
            </p:cNvCxnSpPr>
            <p:nvPr/>
          </p:nvCxnSpPr>
          <p:spPr>
            <a:xfrm flipH="1">
              <a:off x="462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7" name="直線接點 726"/>
            <p:cNvCxnSpPr>
              <a:stCxn id="926" idx="2"/>
              <a:endCxn id="948" idx="6"/>
            </p:cNvCxnSpPr>
            <p:nvPr/>
          </p:nvCxnSpPr>
          <p:spPr>
            <a:xfrm flipH="1">
              <a:off x="468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8" name="直線接點 727"/>
            <p:cNvCxnSpPr>
              <a:stCxn id="922" idx="2"/>
              <a:endCxn id="944" idx="6"/>
            </p:cNvCxnSpPr>
            <p:nvPr/>
          </p:nvCxnSpPr>
          <p:spPr>
            <a:xfrm flipH="1">
              <a:off x="468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9" name="群組 728"/>
            <p:cNvGrpSpPr/>
            <p:nvPr/>
          </p:nvGrpSpPr>
          <p:grpSpPr>
            <a:xfrm>
              <a:off x="4320000" y="540000"/>
              <a:ext cx="360002" cy="4680000"/>
              <a:chOff x="3240000" y="540000"/>
              <a:chExt cx="360002" cy="4680000"/>
            </a:xfrm>
          </p:grpSpPr>
          <p:sp>
            <p:nvSpPr>
              <p:cNvPr id="943" name="橢圓 942"/>
              <p:cNvSpPr/>
              <p:nvPr/>
            </p:nvSpPr>
            <p:spPr>
              <a:xfrm>
                <a:off x="3240000" y="216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4" name="橢圓 943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5" name="橢圓 944"/>
              <p:cNvSpPr/>
              <p:nvPr/>
            </p:nvSpPr>
            <p:spPr>
              <a:xfrm>
                <a:off x="3240002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tx1"/>
                    </a:solidFill>
                  </a:rPr>
                  <a:t>12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6" name="直線接點 945"/>
              <p:cNvCxnSpPr>
                <a:stCxn id="944" idx="4"/>
                <a:endCxn id="948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7" name="橢圓 946"/>
              <p:cNvSpPr/>
              <p:nvPr/>
            </p:nvSpPr>
            <p:spPr>
              <a:xfrm>
                <a:off x="3240001" y="270000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8" name="橢圓 947"/>
              <p:cNvSpPr/>
              <p:nvPr/>
            </p:nvSpPr>
            <p:spPr>
              <a:xfrm>
                <a:off x="3240001" y="108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tx1"/>
                    </a:solidFill>
                  </a:rPr>
                  <a:t>13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9" name="橢圓 948"/>
              <p:cNvSpPr/>
              <p:nvPr/>
            </p:nvSpPr>
            <p:spPr>
              <a:xfrm>
                <a:off x="3240001" y="432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0" name="橢圓 949"/>
              <p:cNvSpPr/>
              <p:nvPr/>
            </p:nvSpPr>
            <p:spPr>
              <a:xfrm>
                <a:off x="3240001" y="378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1" name="橢圓 950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2" name="橢圓 951"/>
              <p:cNvSpPr/>
              <p:nvPr/>
            </p:nvSpPr>
            <p:spPr>
              <a:xfrm>
                <a:off x="3240000" y="324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53" name="直線接點 952"/>
              <p:cNvCxnSpPr>
                <a:stCxn id="948" idx="4"/>
                <a:endCxn id="945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4" name="直線接點 953"/>
              <p:cNvCxnSpPr>
                <a:stCxn id="951" idx="0"/>
                <a:endCxn id="949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5" name="直線接點 954"/>
              <p:cNvCxnSpPr>
                <a:stCxn id="950" idx="4"/>
                <a:endCxn id="949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6" name="直線接點 955"/>
              <p:cNvCxnSpPr>
                <a:stCxn id="947" idx="4"/>
                <a:endCxn id="952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7" name="直線接點 956"/>
              <p:cNvCxnSpPr>
                <a:stCxn id="952" idx="4"/>
                <a:endCxn id="950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8" name="直線接點 957"/>
              <p:cNvCxnSpPr>
                <a:stCxn id="943" idx="4"/>
                <a:endCxn id="947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9" name="直線接點 958"/>
              <p:cNvCxnSpPr>
                <a:stCxn id="945" idx="4"/>
                <a:endCxn id="943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0" name="橢圓 959"/>
              <p:cNvSpPr/>
              <p:nvPr/>
            </p:nvSpPr>
            <p:spPr>
              <a:xfrm>
                <a:off x="3240001" y="2700000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1" name="橢圓 960"/>
              <p:cNvSpPr/>
              <p:nvPr/>
            </p:nvSpPr>
            <p:spPr>
              <a:xfrm>
                <a:off x="3240000" y="377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2" name="橢圓 961"/>
              <p:cNvSpPr/>
              <p:nvPr/>
            </p:nvSpPr>
            <p:spPr>
              <a:xfrm>
                <a:off x="3240000" y="485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63" name="橢圓 962"/>
              <p:cNvSpPr/>
              <p:nvPr/>
            </p:nvSpPr>
            <p:spPr>
              <a:xfrm>
                <a:off x="3240000" y="323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30" name="群組 729"/>
            <p:cNvGrpSpPr/>
            <p:nvPr/>
          </p:nvGrpSpPr>
          <p:grpSpPr>
            <a:xfrm>
              <a:off x="4859999" y="540001"/>
              <a:ext cx="360002" cy="4680000"/>
              <a:chOff x="3239999" y="540001"/>
              <a:chExt cx="360002" cy="4680000"/>
            </a:xfrm>
          </p:grpSpPr>
          <p:sp>
            <p:nvSpPr>
              <p:cNvPr id="921" name="橢圓 920"/>
              <p:cNvSpPr/>
              <p:nvPr/>
            </p:nvSpPr>
            <p:spPr>
              <a:xfrm>
                <a:off x="3240000" y="216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2" name="橢圓 921"/>
              <p:cNvSpPr/>
              <p:nvPr/>
            </p:nvSpPr>
            <p:spPr>
              <a:xfrm>
                <a:off x="3239999" y="54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3" name="橢圓 922"/>
              <p:cNvSpPr/>
              <p:nvPr/>
            </p:nvSpPr>
            <p:spPr>
              <a:xfrm>
                <a:off x="3240000" y="162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/>
                  <a:t>11</a:t>
                </a:r>
                <a:endParaRPr lang="zh-TW" altLang="en-US" b="1" dirty="0"/>
              </a:p>
            </p:txBody>
          </p:sp>
          <p:cxnSp>
            <p:nvCxnSpPr>
              <p:cNvPr id="924" name="直線接點 923"/>
              <p:cNvCxnSpPr>
                <a:stCxn id="922" idx="4"/>
                <a:endCxn id="926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5" name="橢圓 924"/>
              <p:cNvSpPr/>
              <p:nvPr/>
            </p:nvSpPr>
            <p:spPr>
              <a:xfrm>
                <a:off x="3240000" y="270000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6" name="橢圓 925"/>
              <p:cNvSpPr/>
              <p:nvPr/>
            </p:nvSpPr>
            <p:spPr>
              <a:xfrm>
                <a:off x="3240000" y="108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7" name="橢圓 926"/>
              <p:cNvSpPr/>
              <p:nvPr/>
            </p:nvSpPr>
            <p:spPr>
              <a:xfrm>
                <a:off x="3240000" y="432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8" name="橢圓 927"/>
              <p:cNvSpPr/>
              <p:nvPr/>
            </p:nvSpPr>
            <p:spPr>
              <a:xfrm>
                <a:off x="3240000" y="378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9" name="橢圓 928"/>
              <p:cNvSpPr/>
              <p:nvPr/>
            </p:nvSpPr>
            <p:spPr>
              <a:xfrm>
                <a:off x="3240001" y="486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0" name="橢圓 929"/>
              <p:cNvSpPr/>
              <p:nvPr/>
            </p:nvSpPr>
            <p:spPr>
              <a:xfrm>
                <a:off x="3239999" y="324000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31" name="直線接點 930"/>
              <p:cNvCxnSpPr>
                <a:stCxn id="926" idx="4"/>
                <a:endCxn id="923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2" name="直線接點 931"/>
              <p:cNvCxnSpPr>
                <a:stCxn id="929" idx="0"/>
                <a:endCxn id="927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3" name="直線接點 932"/>
              <p:cNvCxnSpPr>
                <a:stCxn id="928" idx="4"/>
                <a:endCxn id="927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4" name="直線接點 933"/>
              <p:cNvCxnSpPr>
                <a:stCxn id="925" idx="4"/>
                <a:endCxn id="930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5" name="直線接點 934"/>
              <p:cNvCxnSpPr>
                <a:stCxn id="930" idx="4"/>
                <a:endCxn id="928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6" name="直線接點 935"/>
              <p:cNvCxnSpPr>
                <a:stCxn id="921" idx="4"/>
                <a:endCxn id="925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7" name="直線接點 936"/>
              <p:cNvCxnSpPr>
                <a:stCxn id="923" idx="4"/>
                <a:endCxn id="921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8" name="橢圓 937"/>
              <p:cNvSpPr/>
              <p:nvPr/>
            </p:nvSpPr>
            <p:spPr>
              <a:xfrm>
                <a:off x="3240000" y="2160000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/>
                  <a:t>10</a:t>
                </a:r>
                <a:endParaRPr lang="zh-TW" altLang="en-US" b="1" dirty="0"/>
              </a:p>
            </p:txBody>
          </p:sp>
          <p:sp>
            <p:nvSpPr>
              <p:cNvPr id="939" name="橢圓 938"/>
              <p:cNvSpPr/>
              <p:nvPr/>
            </p:nvSpPr>
            <p:spPr>
              <a:xfrm>
                <a:off x="3240000" y="2700000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0" name="橢圓 939"/>
              <p:cNvSpPr/>
              <p:nvPr/>
            </p:nvSpPr>
            <p:spPr>
              <a:xfrm>
                <a:off x="3239999" y="3780000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1" name="橢圓 940"/>
              <p:cNvSpPr/>
              <p:nvPr/>
            </p:nvSpPr>
            <p:spPr>
              <a:xfrm>
                <a:off x="3239999" y="485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42" name="橢圓 941"/>
              <p:cNvSpPr/>
              <p:nvPr/>
            </p:nvSpPr>
            <p:spPr>
              <a:xfrm>
                <a:off x="3240000" y="323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31" name="直線接點 730"/>
            <p:cNvCxnSpPr>
              <a:stCxn id="925" idx="2"/>
              <a:endCxn id="947" idx="6"/>
            </p:cNvCxnSpPr>
            <p:nvPr/>
          </p:nvCxnSpPr>
          <p:spPr>
            <a:xfrm flipH="1">
              <a:off x="468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2" name="直線接點 731"/>
            <p:cNvCxnSpPr>
              <a:stCxn id="921" idx="2"/>
              <a:endCxn id="943" idx="6"/>
            </p:cNvCxnSpPr>
            <p:nvPr/>
          </p:nvCxnSpPr>
          <p:spPr>
            <a:xfrm flipH="1">
              <a:off x="468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3" name="直線接點 732"/>
            <p:cNvCxnSpPr>
              <a:stCxn id="923" idx="2"/>
              <a:endCxn id="945" idx="6"/>
            </p:cNvCxnSpPr>
            <p:nvPr/>
          </p:nvCxnSpPr>
          <p:spPr>
            <a:xfrm flipH="1">
              <a:off x="468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4" name="直線接點 733"/>
            <p:cNvCxnSpPr>
              <a:stCxn id="925" idx="3"/>
              <a:endCxn id="952" idx="7"/>
            </p:cNvCxnSpPr>
            <p:nvPr/>
          </p:nvCxnSpPr>
          <p:spPr>
            <a:xfrm flipH="1">
              <a:off x="462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5" name="直線接點 734"/>
            <p:cNvCxnSpPr>
              <a:stCxn id="923" idx="3"/>
              <a:endCxn id="943" idx="7"/>
            </p:cNvCxnSpPr>
            <p:nvPr/>
          </p:nvCxnSpPr>
          <p:spPr>
            <a:xfrm flipH="1">
              <a:off x="462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6" name="直線接點 735"/>
            <p:cNvCxnSpPr>
              <a:stCxn id="922" idx="3"/>
              <a:endCxn id="948" idx="7"/>
            </p:cNvCxnSpPr>
            <p:nvPr/>
          </p:nvCxnSpPr>
          <p:spPr>
            <a:xfrm flipH="1">
              <a:off x="462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7" name="直線接點 736"/>
            <p:cNvCxnSpPr>
              <a:stCxn id="927" idx="2"/>
              <a:endCxn id="949" idx="6"/>
            </p:cNvCxnSpPr>
            <p:nvPr/>
          </p:nvCxnSpPr>
          <p:spPr>
            <a:xfrm flipH="1">
              <a:off x="468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8" name="直線接點 737"/>
            <p:cNvCxnSpPr>
              <a:stCxn id="921" idx="3"/>
              <a:endCxn id="947" idx="7"/>
            </p:cNvCxnSpPr>
            <p:nvPr/>
          </p:nvCxnSpPr>
          <p:spPr>
            <a:xfrm flipH="1">
              <a:off x="462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9" name="直線接點 738"/>
            <p:cNvCxnSpPr>
              <a:stCxn id="926" idx="3"/>
              <a:endCxn id="945" idx="7"/>
            </p:cNvCxnSpPr>
            <p:nvPr/>
          </p:nvCxnSpPr>
          <p:spPr>
            <a:xfrm flipH="1">
              <a:off x="462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0" name="直線接點 739"/>
            <p:cNvCxnSpPr>
              <a:stCxn id="929" idx="2"/>
              <a:endCxn id="951" idx="6"/>
            </p:cNvCxnSpPr>
            <p:nvPr/>
          </p:nvCxnSpPr>
          <p:spPr>
            <a:xfrm flipH="1">
              <a:off x="468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1" name="直線接點 740"/>
            <p:cNvCxnSpPr>
              <a:stCxn id="928" idx="2"/>
              <a:endCxn id="950" idx="6"/>
            </p:cNvCxnSpPr>
            <p:nvPr/>
          </p:nvCxnSpPr>
          <p:spPr>
            <a:xfrm flipH="1">
              <a:off x="468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2" name="直線接點 741"/>
            <p:cNvCxnSpPr>
              <a:stCxn id="930" idx="2"/>
              <a:endCxn id="952" idx="6"/>
            </p:cNvCxnSpPr>
            <p:nvPr/>
          </p:nvCxnSpPr>
          <p:spPr>
            <a:xfrm flipH="1">
              <a:off x="468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3" name="直線接點 742"/>
            <p:cNvCxnSpPr>
              <a:stCxn id="927" idx="3"/>
              <a:endCxn id="951" idx="7"/>
            </p:cNvCxnSpPr>
            <p:nvPr/>
          </p:nvCxnSpPr>
          <p:spPr>
            <a:xfrm flipH="1">
              <a:off x="462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4" name="直線接點 743"/>
            <p:cNvCxnSpPr>
              <a:stCxn id="928" idx="3"/>
              <a:endCxn id="949" idx="7"/>
            </p:cNvCxnSpPr>
            <p:nvPr/>
          </p:nvCxnSpPr>
          <p:spPr>
            <a:xfrm flipH="1">
              <a:off x="462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5" name="直線接點 744"/>
            <p:cNvCxnSpPr>
              <a:stCxn id="950" idx="2"/>
              <a:endCxn id="971" idx="6"/>
            </p:cNvCxnSpPr>
            <p:nvPr/>
          </p:nvCxnSpPr>
          <p:spPr>
            <a:xfrm flipH="1">
              <a:off x="414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6" name="直線接點 745"/>
            <p:cNvCxnSpPr>
              <a:stCxn id="952" idx="3"/>
              <a:endCxn id="971" idx="7"/>
            </p:cNvCxnSpPr>
            <p:nvPr/>
          </p:nvCxnSpPr>
          <p:spPr>
            <a:xfrm flipH="1">
              <a:off x="408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7" name="直線接點 746"/>
            <p:cNvCxnSpPr>
              <a:stCxn id="947" idx="3"/>
              <a:endCxn id="973" idx="7"/>
            </p:cNvCxnSpPr>
            <p:nvPr/>
          </p:nvCxnSpPr>
          <p:spPr>
            <a:xfrm flipH="1">
              <a:off x="408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8" name="直線接點 747"/>
            <p:cNvCxnSpPr>
              <a:stCxn id="952" idx="2"/>
              <a:endCxn id="973" idx="6"/>
            </p:cNvCxnSpPr>
            <p:nvPr/>
          </p:nvCxnSpPr>
          <p:spPr>
            <a:xfrm flipH="1">
              <a:off x="414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9" name="直線接點 748"/>
            <p:cNvCxnSpPr>
              <a:stCxn id="947" idx="2"/>
              <a:endCxn id="968" idx="6"/>
            </p:cNvCxnSpPr>
            <p:nvPr/>
          </p:nvCxnSpPr>
          <p:spPr>
            <a:xfrm flipH="1">
              <a:off x="414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直線接點 749"/>
            <p:cNvCxnSpPr>
              <a:stCxn id="951" idx="2"/>
              <a:endCxn id="972" idx="6"/>
            </p:cNvCxnSpPr>
            <p:nvPr/>
          </p:nvCxnSpPr>
          <p:spPr>
            <a:xfrm flipH="1">
              <a:off x="414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1" name="直線接點 750"/>
            <p:cNvCxnSpPr>
              <a:stCxn id="945" idx="3"/>
              <a:endCxn id="964" idx="7"/>
            </p:cNvCxnSpPr>
            <p:nvPr/>
          </p:nvCxnSpPr>
          <p:spPr>
            <a:xfrm flipH="1">
              <a:off x="408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2" name="直線接點 751"/>
            <p:cNvCxnSpPr>
              <a:stCxn id="943" idx="2"/>
              <a:endCxn id="964" idx="6"/>
            </p:cNvCxnSpPr>
            <p:nvPr/>
          </p:nvCxnSpPr>
          <p:spPr>
            <a:xfrm flipH="1">
              <a:off x="414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3" name="直線接點 752"/>
            <p:cNvCxnSpPr>
              <a:stCxn id="945" idx="2"/>
              <a:endCxn id="966" idx="6"/>
            </p:cNvCxnSpPr>
            <p:nvPr/>
          </p:nvCxnSpPr>
          <p:spPr>
            <a:xfrm flipH="1">
              <a:off x="414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4" name="直線接點 753"/>
            <p:cNvCxnSpPr>
              <a:stCxn id="949" idx="2"/>
              <a:endCxn id="970" idx="6"/>
            </p:cNvCxnSpPr>
            <p:nvPr/>
          </p:nvCxnSpPr>
          <p:spPr>
            <a:xfrm flipH="1">
              <a:off x="414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5" name="直線接點 754"/>
            <p:cNvCxnSpPr>
              <a:stCxn id="949" idx="3"/>
              <a:endCxn id="972" idx="7"/>
            </p:cNvCxnSpPr>
            <p:nvPr/>
          </p:nvCxnSpPr>
          <p:spPr>
            <a:xfrm flipH="1">
              <a:off x="408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6" name="直線接點 755"/>
            <p:cNvCxnSpPr>
              <a:stCxn id="943" idx="3"/>
              <a:endCxn id="968" idx="7"/>
            </p:cNvCxnSpPr>
            <p:nvPr/>
          </p:nvCxnSpPr>
          <p:spPr>
            <a:xfrm flipH="1">
              <a:off x="408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7" name="直線接點 756"/>
            <p:cNvCxnSpPr>
              <a:stCxn id="950" idx="3"/>
              <a:endCxn id="970" idx="7"/>
            </p:cNvCxnSpPr>
            <p:nvPr/>
          </p:nvCxnSpPr>
          <p:spPr>
            <a:xfrm flipH="1">
              <a:off x="408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8" name="直線接點 757"/>
            <p:cNvCxnSpPr>
              <a:stCxn id="948" idx="3"/>
              <a:endCxn id="966" idx="7"/>
            </p:cNvCxnSpPr>
            <p:nvPr/>
          </p:nvCxnSpPr>
          <p:spPr>
            <a:xfrm flipH="1">
              <a:off x="408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9" name="直線接點 758"/>
            <p:cNvCxnSpPr>
              <a:stCxn id="900" idx="3"/>
              <a:endCxn id="787" idx="7"/>
            </p:cNvCxnSpPr>
            <p:nvPr/>
          </p:nvCxnSpPr>
          <p:spPr>
            <a:xfrm flipH="1">
              <a:off x="624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0" name="直線接點 759"/>
            <p:cNvCxnSpPr>
              <a:stCxn id="904" idx="2"/>
              <a:endCxn id="787" idx="6"/>
            </p:cNvCxnSpPr>
            <p:nvPr/>
          </p:nvCxnSpPr>
          <p:spPr>
            <a:xfrm flipH="1">
              <a:off x="630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1" name="直線接點 760"/>
            <p:cNvCxnSpPr>
              <a:stCxn id="900" idx="2"/>
              <a:endCxn id="783" idx="6"/>
            </p:cNvCxnSpPr>
            <p:nvPr/>
          </p:nvCxnSpPr>
          <p:spPr>
            <a:xfrm flipH="1">
              <a:off x="630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2" name="直線接點 761"/>
            <p:cNvCxnSpPr>
              <a:stCxn id="791" idx="3"/>
              <a:endCxn id="772" idx="7"/>
            </p:cNvCxnSpPr>
            <p:nvPr/>
          </p:nvCxnSpPr>
          <p:spPr>
            <a:xfrm flipH="1">
              <a:off x="570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3" name="直線接點 762"/>
            <p:cNvCxnSpPr>
              <a:stCxn id="787" idx="2"/>
              <a:endCxn id="770" idx="6"/>
            </p:cNvCxnSpPr>
            <p:nvPr/>
          </p:nvCxnSpPr>
          <p:spPr>
            <a:xfrm flipH="1">
              <a:off x="576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4" name="直線接點 763"/>
            <p:cNvCxnSpPr>
              <a:stCxn id="783" idx="2"/>
              <a:endCxn id="766" idx="6"/>
            </p:cNvCxnSpPr>
            <p:nvPr/>
          </p:nvCxnSpPr>
          <p:spPr>
            <a:xfrm flipH="1">
              <a:off x="576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5" name="橢圓 764"/>
            <p:cNvSpPr/>
            <p:nvPr/>
          </p:nvSpPr>
          <p:spPr>
            <a:xfrm>
              <a:off x="5400000" y="21600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6" name="橢圓 765"/>
            <p:cNvSpPr/>
            <p:nvPr/>
          </p:nvSpPr>
          <p:spPr>
            <a:xfrm>
              <a:off x="5400001" y="540001"/>
              <a:ext cx="360000" cy="36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7" name="橢圓 766"/>
            <p:cNvSpPr/>
            <p:nvPr/>
          </p:nvSpPr>
          <p:spPr>
            <a:xfrm>
              <a:off x="5400000" y="16200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8" name="直線接點 767"/>
            <p:cNvCxnSpPr>
              <a:stCxn id="766" idx="4"/>
              <a:endCxn id="770" idx="0"/>
            </p:cNvCxnSpPr>
            <p:nvPr/>
          </p:nvCxnSpPr>
          <p:spPr>
            <a:xfrm>
              <a:off x="5580000" y="9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9" name="橢圓 768"/>
            <p:cNvSpPr/>
            <p:nvPr/>
          </p:nvSpPr>
          <p:spPr>
            <a:xfrm>
              <a:off x="5400000" y="27000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0" name="橢圓 769"/>
            <p:cNvSpPr/>
            <p:nvPr/>
          </p:nvSpPr>
          <p:spPr>
            <a:xfrm>
              <a:off x="5400001" y="108000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1" name="橢圓 770"/>
            <p:cNvSpPr/>
            <p:nvPr/>
          </p:nvSpPr>
          <p:spPr>
            <a:xfrm>
              <a:off x="5400001" y="432000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2" name="橢圓 771"/>
            <p:cNvSpPr/>
            <p:nvPr/>
          </p:nvSpPr>
          <p:spPr>
            <a:xfrm>
              <a:off x="5400001" y="37800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3" name="橢圓 772"/>
            <p:cNvSpPr/>
            <p:nvPr/>
          </p:nvSpPr>
          <p:spPr>
            <a:xfrm>
              <a:off x="5400000" y="4860001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4" name="橢圓 773"/>
            <p:cNvSpPr/>
            <p:nvPr/>
          </p:nvSpPr>
          <p:spPr>
            <a:xfrm>
              <a:off x="5400001" y="32400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5" name="直線接點 774"/>
            <p:cNvCxnSpPr>
              <a:stCxn id="770" idx="4"/>
              <a:endCxn id="767" idx="0"/>
            </p:cNvCxnSpPr>
            <p:nvPr/>
          </p:nvCxnSpPr>
          <p:spPr>
            <a:xfrm>
              <a:off x="5580000" y="14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6" name="直線接點 775"/>
            <p:cNvCxnSpPr>
              <a:stCxn id="773" idx="0"/>
              <a:endCxn id="771" idx="4"/>
            </p:cNvCxnSpPr>
            <p:nvPr/>
          </p:nvCxnSpPr>
          <p:spPr>
            <a:xfrm flipV="1">
              <a:off x="5580000" y="46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7" name="直線接點 776"/>
            <p:cNvCxnSpPr>
              <a:stCxn id="772" idx="4"/>
              <a:endCxn id="771" idx="0"/>
            </p:cNvCxnSpPr>
            <p:nvPr/>
          </p:nvCxnSpPr>
          <p:spPr>
            <a:xfrm>
              <a:off x="5580000" y="41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8" name="直線接點 777"/>
            <p:cNvCxnSpPr>
              <a:stCxn id="769" idx="4"/>
              <a:endCxn id="774" idx="0"/>
            </p:cNvCxnSpPr>
            <p:nvPr/>
          </p:nvCxnSpPr>
          <p:spPr>
            <a:xfrm>
              <a:off x="5580000" y="306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9" name="直線接點 778"/>
            <p:cNvCxnSpPr>
              <a:stCxn id="774" idx="4"/>
              <a:endCxn id="772" idx="0"/>
            </p:cNvCxnSpPr>
            <p:nvPr/>
          </p:nvCxnSpPr>
          <p:spPr>
            <a:xfrm>
              <a:off x="5580000" y="36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0" name="直線接點 779"/>
            <p:cNvCxnSpPr>
              <a:stCxn id="765" idx="4"/>
              <a:endCxn id="769" idx="0"/>
            </p:cNvCxnSpPr>
            <p:nvPr/>
          </p:nvCxnSpPr>
          <p:spPr>
            <a:xfrm>
              <a:off x="5580000" y="252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1" name="直線接點 780"/>
            <p:cNvCxnSpPr>
              <a:stCxn id="767" idx="4"/>
              <a:endCxn id="765" idx="0"/>
            </p:cNvCxnSpPr>
            <p:nvPr/>
          </p:nvCxnSpPr>
          <p:spPr>
            <a:xfrm>
              <a:off x="5580000" y="19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2" name="橢圓 781"/>
            <p:cNvSpPr/>
            <p:nvPr/>
          </p:nvSpPr>
          <p:spPr>
            <a:xfrm>
              <a:off x="5940000" y="21600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3" name="橢圓 782"/>
            <p:cNvSpPr/>
            <p:nvPr/>
          </p:nvSpPr>
          <p:spPr>
            <a:xfrm>
              <a:off x="5940000" y="54000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4" name="橢圓 783"/>
            <p:cNvSpPr/>
            <p:nvPr/>
          </p:nvSpPr>
          <p:spPr>
            <a:xfrm>
              <a:off x="5940000" y="162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5" name="直線接點 784"/>
            <p:cNvCxnSpPr>
              <a:stCxn id="783" idx="4"/>
              <a:endCxn id="787" idx="0"/>
            </p:cNvCxnSpPr>
            <p:nvPr/>
          </p:nvCxnSpPr>
          <p:spPr>
            <a:xfrm>
              <a:off x="6120000" y="9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6" name="橢圓 785"/>
            <p:cNvSpPr/>
            <p:nvPr/>
          </p:nvSpPr>
          <p:spPr>
            <a:xfrm>
              <a:off x="5940000" y="27000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7" name="橢圓 786"/>
            <p:cNvSpPr/>
            <p:nvPr/>
          </p:nvSpPr>
          <p:spPr>
            <a:xfrm>
              <a:off x="5940000" y="10800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8" name="橢圓 787"/>
            <p:cNvSpPr/>
            <p:nvPr/>
          </p:nvSpPr>
          <p:spPr>
            <a:xfrm>
              <a:off x="5940000" y="4320001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9" name="橢圓 788"/>
            <p:cNvSpPr/>
            <p:nvPr/>
          </p:nvSpPr>
          <p:spPr>
            <a:xfrm>
              <a:off x="5940000" y="378000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b="1" dirty="0" smtClean="0"/>
                <a:t>5</a:t>
              </a:r>
              <a:endParaRPr lang="zh-TW" altLang="en-US" b="1" dirty="0"/>
            </a:p>
          </p:txBody>
        </p:sp>
        <p:sp>
          <p:nvSpPr>
            <p:cNvPr id="790" name="橢圓 789"/>
            <p:cNvSpPr/>
            <p:nvPr/>
          </p:nvSpPr>
          <p:spPr>
            <a:xfrm>
              <a:off x="5940000" y="4860000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1" name="橢圓 790"/>
            <p:cNvSpPr/>
            <p:nvPr/>
          </p:nvSpPr>
          <p:spPr>
            <a:xfrm>
              <a:off x="5940000" y="32400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2" name="直線接點 791"/>
            <p:cNvCxnSpPr>
              <a:stCxn id="787" idx="4"/>
              <a:endCxn id="784" idx="0"/>
            </p:cNvCxnSpPr>
            <p:nvPr/>
          </p:nvCxnSpPr>
          <p:spPr>
            <a:xfrm>
              <a:off x="6120000" y="14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3" name="直線接點 792"/>
            <p:cNvCxnSpPr>
              <a:stCxn id="790" idx="0"/>
              <a:endCxn id="788" idx="4"/>
            </p:cNvCxnSpPr>
            <p:nvPr/>
          </p:nvCxnSpPr>
          <p:spPr>
            <a:xfrm flipV="1">
              <a:off x="6120000" y="46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4" name="直線接點 793"/>
            <p:cNvCxnSpPr>
              <a:stCxn id="789" idx="4"/>
              <a:endCxn id="788" idx="0"/>
            </p:cNvCxnSpPr>
            <p:nvPr/>
          </p:nvCxnSpPr>
          <p:spPr>
            <a:xfrm>
              <a:off x="6120000" y="41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5" name="直線接點 794"/>
            <p:cNvCxnSpPr>
              <a:stCxn id="786" idx="4"/>
              <a:endCxn id="791" idx="0"/>
            </p:cNvCxnSpPr>
            <p:nvPr/>
          </p:nvCxnSpPr>
          <p:spPr>
            <a:xfrm>
              <a:off x="6120000" y="306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6" name="直線接點 795"/>
            <p:cNvCxnSpPr>
              <a:stCxn id="791" idx="4"/>
              <a:endCxn id="789" idx="0"/>
            </p:cNvCxnSpPr>
            <p:nvPr/>
          </p:nvCxnSpPr>
          <p:spPr>
            <a:xfrm>
              <a:off x="6120000" y="36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7" name="直線接點 796"/>
            <p:cNvCxnSpPr>
              <a:stCxn id="782" idx="4"/>
              <a:endCxn id="786" idx="0"/>
            </p:cNvCxnSpPr>
            <p:nvPr/>
          </p:nvCxnSpPr>
          <p:spPr>
            <a:xfrm>
              <a:off x="6120000" y="252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8" name="直線接點 797"/>
            <p:cNvCxnSpPr>
              <a:stCxn id="784" idx="4"/>
              <a:endCxn id="782" idx="0"/>
            </p:cNvCxnSpPr>
            <p:nvPr/>
          </p:nvCxnSpPr>
          <p:spPr>
            <a:xfrm>
              <a:off x="6120000" y="19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9" name="直線接點 798"/>
            <p:cNvCxnSpPr>
              <a:stCxn id="786" idx="2"/>
              <a:endCxn id="769" idx="6"/>
            </p:cNvCxnSpPr>
            <p:nvPr/>
          </p:nvCxnSpPr>
          <p:spPr>
            <a:xfrm flipH="1">
              <a:off x="576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0" name="直線接點 799"/>
            <p:cNvCxnSpPr>
              <a:stCxn id="782" idx="2"/>
              <a:endCxn id="765" idx="6"/>
            </p:cNvCxnSpPr>
            <p:nvPr/>
          </p:nvCxnSpPr>
          <p:spPr>
            <a:xfrm flipH="1">
              <a:off x="576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1" name="直線接點 800"/>
            <p:cNvCxnSpPr>
              <a:stCxn id="784" idx="2"/>
              <a:endCxn id="767" idx="6"/>
            </p:cNvCxnSpPr>
            <p:nvPr/>
          </p:nvCxnSpPr>
          <p:spPr>
            <a:xfrm flipH="1">
              <a:off x="576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2" name="直線接點 801"/>
            <p:cNvCxnSpPr>
              <a:stCxn id="786" idx="3"/>
              <a:endCxn id="774" idx="7"/>
            </p:cNvCxnSpPr>
            <p:nvPr/>
          </p:nvCxnSpPr>
          <p:spPr>
            <a:xfrm flipH="1">
              <a:off x="570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3" name="直線接點 802"/>
            <p:cNvCxnSpPr>
              <a:stCxn id="784" idx="3"/>
              <a:endCxn id="765" idx="7"/>
            </p:cNvCxnSpPr>
            <p:nvPr/>
          </p:nvCxnSpPr>
          <p:spPr>
            <a:xfrm flipH="1">
              <a:off x="570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4" name="直線接點 803"/>
            <p:cNvCxnSpPr>
              <a:stCxn id="783" idx="3"/>
              <a:endCxn id="770" idx="7"/>
            </p:cNvCxnSpPr>
            <p:nvPr/>
          </p:nvCxnSpPr>
          <p:spPr>
            <a:xfrm flipH="1">
              <a:off x="570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5" name="直線接點 804"/>
            <p:cNvCxnSpPr>
              <a:stCxn id="788" idx="2"/>
              <a:endCxn id="771" idx="6"/>
            </p:cNvCxnSpPr>
            <p:nvPr/>
          </p:nvCxnSpPr>
          <p:spPr>
            <a:xfrm flipH="1">
              <a:off x="576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6" name="直線接點 805"/>
            <p:cNvCxnSpPr>
              <a:stCxn id="782" idx="3"/>
              <a:endCxn id="769" idx="7"/>
            </p:cNvCxnSpPr>
            <p:nvPr/>
          </p:nvCxnSpPr>
          <p:spPr>
            <a:xfrm flipH="1">
              <a:off x="570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7" name="直線接點 806"/>
            <p:cNvCxnSpPr>
              <a:stCxn id="787" idx="3"/>
              <a:endCxn id="767" idx="7"/>
            </p:cNvCxnSpPr>
            <p:nvPr/>
          </p:nvCxnSpPr>
          <p:spPr>
            <a:xfrm flipH="1">
              <a:off x="570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8" name="直線接點 807"/>
            <p:cNvCxnSpPr>
              <a:stCxn id="790" idx="2"/>
              <a:endCxn id="773" idx="6"/>
            </p:cNvCxnSpPr>
            <p:nvPr/>
          </p:nvCxnSpPr>
          <p:spPr>
            <a:xfrm flipH="1">
              <a:off x="576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9" name="直線接點 808"/>
            <p:cNvCxnSpPr>
              <a:stCxn id="789" idx="2"/>
              <a:endCxn id="772" idx="6"/>
            </p:cNvCxnSpPr>
            <p:nvPr/>
          </p:nvCxnSpPr>
          <p:spPr>
            <a:xfrm flipH="1">
              <a:off x="576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0" name="直線接點 809"/>
            <p:cNvCxnSpPr>
              <a:stCxn id="791" idx="2"/>
              <a:endCxn id="774" idx="6"/>
            </p:cNvCxnSpPr>
            <p:nvPr/>
          </p:nvCxnSpPr>
          <p:spPr>
            <a:xfrm flipH="1">
              <a:off x="576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1" name="直線接點 810"/>
            <p:cNvCxnSpPr>
              <a:stCxn id="788" idx="3"/>
              <a:endCxn id="773" idx="7"/>
            </p:cNvCxnSpPr>
            <p:nvPr/>
          </p:nvCxnSpPr>
          <p:spPr>
            <a:xfrm flipH="1">
              <a:off x="570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2" name="直線接點 811"/>
            <p:cNvCxnSpPr>
              <a:stCxn id="789" idx="3"/>
              <a:endCxn id="771" idx="7"/>
            </p:cNvCxnSpPr>
            <p:nvPr/>
          </p:nvCxnSpPr>
          <p:spPr>
            <a:xfrm flipH="1">
              <a:off x="570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3" name="直線接點 812"/>
            <p:cNvCxnSpPr>
              <a:stCxn id="887" idx="3"/>
              <a:endCxn id="906" idx="7"/>
            </p:cNvCxnSpPr>
            <p:nvPr/>
          </p:nvCxnSpPr>
          <p:spPr>
            <a:xfrm flipH="1">
              <a:off x="678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4" name="直線接點 813"/>
            <p:cNvCxnSpPr>
              <a:stCxn id="883" idx="2"/>
              <a:endCxn id="904" idx="6"/>
            </p:cNvCxnSpPr>
            <p:nvPr/>
          </p:nvCxnSpPr>
          <p:spPr>
            <a:xfrm flipH="1">
              <a:off x="684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5" name="直線接點 814"/>
            <p:cNvCxnSpPr>
              <a:stCxn id="879" idx="2"/>
              <a:endCxn id="900" idx="6"/>
            </p:cNvCxnSpPr>
            <p:nvPr/>
          </p:nvCxnSpPr>
          <p:spPr>
            <a:xfrm flipH="1">
              <a:off x="684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6" name="群組 815"/>
            <p:cNvGrpSpPr/>
            <p:nvPr/>
          </p:nvGrpSpPr>
          <p:grpSpPr>
            <a:xfrm>
              <a:off x="6479999" y="540000"/>
              <a:ext cx="360002" cy="4680000"/>
              <a:chOff x="3239999" y="540000"/>
              <a:chExt cx="360002" cy="4680000"/>
            </a:xfrm>
          </p:grpSpPr>
          <p:sp>
            <p:nvSpPr>
              <p:cNvPr id="899" name="橢圓 898"/>
              <p:cNvSpPr/>
              <p:nvPr/>
            </p:nvSpPr>
            <p:spPr>
              <a:xfrm>
                <a:off x="3239999" y="216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0" name="橢圓 899"/>
              <p:cNvSpPr/>
              <p:nvPr/>
            </p:nvSpPr>
            <p:spPr>
              <a:xfrm>
                <a:off x="3240000" y="54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1" name="橢圓 900"/>
              <p:cNvSpPr/>
              <p:nvPr/>
            </p:nvSpPr>
            <p:spPr>
              <a:xfrm>
                <a:off x="3240001" y="162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02" name="直線接點 901"/>
              <p:cNvCxnSpPr>
                <a:stCxn id="900" idx="4"/>
                <a:endCxn id="904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3" name="橢圓 902"/>
              <p:cNvSpPr/>
              <p:nvPr/>
            </p:nvSpPr>
            <p:spPr>
              <a:xfrm>
                <a:off x="3240000" y="270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4" name="橢圓 903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5" name="橢圓 904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tx1"/>
                    </a:solidFill>
                  </a:rPr>
                  <a:t>3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6" name="橢圓 905"/>
              <p:cNvSpPr/>
              <p:nvPr/>
            </p:nvSpPr>
            <p:spPr>
              <a:xfrm>
                <a:off x="3240000" y="378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tx1"/>
                    </a:solidFill>
                  </a:rPr>
                  <a:t>4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7" name="橢圓 906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08" name="橢圓 907"/>
              <p:cNvSpPr/>
              <p:nvPr/>
            </p:nvSpPr>
            <p:spPr>
              <a:xfrm>
                <a:off x="3240000" y="324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09" name="直線接點 908"/>
              <p:cNvCxnSpPr>
                <a:stCxn id="904" idx="4"/>
                <a:endCxn id="901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0" name="直線接點 909"/>
              <p:cNvCxnSpPr>
                <a:stCxn id="907" idx="0"/>
                <a:endCxn id="905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1" name="直線接點 910"/>
              <p:cNvCxnSpPr>
                <a:stCxn id="906" idx="4"/>
                <a:endCxn id="905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2" name="直線接點 911"/>
              <p:cNvCxnSpPr>
                <a:stCxn id="903" idx="4"/>
                <a:endCxn id="908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3" name="直線接點 912"/>
              <p:cNvCxnSpPr>
                <a:stCxn id="908" idx="4"/>
                <a:endCxn id="906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4" name="直線接點 913"/>
              <p:cNvCxnSpPr>
                <a:stCxn id="899" idx="4"/>
                <a:endCxn id="903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5" name="直線接點 914"/>
              <p:cNvCxnSpPr>
                <a:stCxn id="901" idx="4"/>
                <a:endCxn id="899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6" name="橢圓 915"/>
              <p:cNvSpPr/>
              <p:nvPr/>
            </p:nvSpPr>
            <p:spPr>
              <a:xfrm>
                <a:off x="3240000" y="215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7" name="橢圓 916"/>
              <p:cNvSpPr/>
              <p:nvPr/>
            </p:nvSpPr>
            <p:spPr>
              <a:xfrm>
                <a:off x="3240000" y="540000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8" name="橢圓 917"/>
              <p:cNvSpPr/>
              <p:nvPr/>
            </p:nvSpPr>
            <p:spPr>
              <a:xfrm>
                <a:off x="3240000" y="161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9" name="橢圓 918"/>
              <p:cNvSpPr/>
              <p:nvPr/>
            </p:nvSpPr>
            <p:spPr>
              <a:xfrm>
                <a:off x="3240000" y="2700000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0" name="橢圓 919"/>
              <p:cNvSpPr/>
              <p:nvPr/>
            </p:nvSpPr>
            <p:spPr>
              <a:xfrm>
                <a:off x="3240000" y="1080000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17" name="群組 816"/>
            <p:cNvGrpSpPr/>
            <p:nvPr/>
          </p:nvGrpSpPr>
          <p:grpSpPr>
            <a:xfrm>
              <a:off x="7019999" y="540000"/>
              <a:ext cx="360002" cy="4680000"/>
              <a:chOff x="3239999" y="540000"/>
              <a:chExt cx="360002" cy="4680000"/>
            </a:xfrm>
          </p:grpSpPr>
          <p:sp>
            <p:nvSpPr>
              <p:cNvPr id="878" name="橢圓 877"/>
              <p:cNvSpPr/>
              <p:nvPr/>
            </p:nvSpPr>
            <p:spPr>
              <a:xfrm>
                <a:off x="3239999" y="216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9" name="橢圓 878"/>
              <p:cNvSpPr/>
              <p:nvPr/>
            </p:nvSpPr>
            <p:spPr>
              <a:xfrm>
                <a:off x="3240000" y="54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0" name="橢圓 879"/>
              <p:cNvSpPr/>
              <p:nvPr/>
            </p:nvSpPr>
            <p:spPr>
              <a:xfrm>
                <a:off x="3240001" y="162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81" name="直線接點 880"/>
              <p:cNvCxnSpPr>
                <a:stCxn id="879" idx="4"/>
                <a:endCxn id="883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2" name="橢圓 881"/>
              <p:cNvSpPr/>
              <p:nvPr/>
            </p:nvSpPr>
            <p:spPr>
              <a:xfrm>
                <a:off x="3240000" y="270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3" name="橢圓 882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4" name="橢圓 883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橢圓 884"/>
              <p:cNvSpPr/>
              <p:nvPr/>
            </p:nvSpPr>
            <p:spPr>
              <a:xfrm>
                <a:off x="3240000" y="378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6" name="橢圓 885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7" name="橢圓 886"/>
              <p:cNvSpPr/>
              <p:nvPr/>
            </p:nvSpPr>
            <p:spPr>
              <a:xfrm>
                <a:off x="3240000" y="324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88" name="直線接點 887"/>
              <p:cNvCxnSpPr>
                <a:stCxn id="883" idx="4"/>
                <a:endCxn id="880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9" name="直線接點 888"/>
              <p:cNvCxnSpPr>
                <a:stCxn id="886" idx="0"/>
                <a:endCxn id="884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0" name="直線接點 889"/>
              <p:cNvCxnSpPr>
                <a:stCxn id="885" idx="4"/>
                <a:endCxn id="884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1" name="直線接點 890"/>
              <p:cNvCxnSpPr>
                <a:stCxn id="882" idx="4"/>
                <a:endCxn id="887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2" name="直線接點 891"/>
              <p:cNvCxnSpPr>
                <a:stCxn id="887" idx="4"/>
                <a:endCxn id="885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3" name="直線接點 892"/>
              <p:cNvCxnSpPr>
                <a:stCxn id="878" idx="4"/>
                <a:endCxn id="882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4" name="直線接點 893"/>
              <p:cNvCxnSpPr>
                <a:stCxn id="880" idx="4"/>
                <a:endCxn id="878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5" name="橢圓 894"/>
              <p:cNvSpPr/>
              <p:nvPr/>
            </p:nvSpPr>
            <p:spPr>
              <a:xfrm>
                <a:off x="3240000" y="215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6" name="橢圓 895"/>
              <p:cNvSpPr/>
              <p:nvPr/>
            </p:nvSpPr>
            <p:spPr>
              <a:xfrm>
                <a:off x="3240000" y="540000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7" name="橢圓 896"/>
              <p:cNvSpPr/>
              <p:nvPr/>
            </p:nvSpPr>
            <p:spPr>
              <a:xfrm>
                <a:off x="3240000" y="161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8" name="橢圓 897"/>
              <p:cNvSpPr/>
              <p:nvPr/>
            </p:nvSpPr>
            <p:spPr>
              <a:xfrm>
                <a:off x="3240000" y="107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18" name="直線接點 817"/>
            <p:cNvCxnSpPr>
              <a:stCxn id="882" idx="2"/>
              <a:endCxn id="903" idx="6"/>
            </p:cNvCxnSpPr>
            <p:nvPr/>
          </p:nvCxnSpPr>
          <p:spPr>
            <a:xfrm flipH="1">
              <a:off x="684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" name="直線接點 818"/>
            <p:cNvCxnSpPr>
              <a:stCxn id="878" idx="2"/>
              <a:endCxn id="899" idx="6"/>
            </p:cNvCxnSpPr>
            <p:nvPr/>
          </p:nvCxnSpPr>
          <p:spPr>
            <a:xfrm flipH="1">
              <a:off x="684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0" name="直線接點 819"/>
            <p:cNvCxnSpPr>
              <a:stCxn id="880" idx="2"/>
              <a:endCxn id="901" idx="6"/>
            </p:cNvCxnSpPr>
            <p:nvPr/>
          </p:nvCxnSpPr>
          <p:spPr>
            <a:xfrm flipH="1">
              <a:off x="684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1" name="直線接點 820"/>
            <p:cNvCxnSpPr>
              <a:stCxn id="882" idx="3"/>
              <a:endCxn id="908" idx="7"/>
            </p:cNvCxnSpPr>
            <p:nvPr/>
          </p:nvCxnSpPr>
          <p:spPr>
            <a:xfrm flipH="1">
              <a:off x="678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2" name="直線接點 821"/>
            <p:cNvCxnSpPr>
              <a:stCxn id="880" idx="3"/>
              <a:endCxn id="899" idx="7"/>
            </p:cNvCxnSpPr>
            <p:nvPr/>
          </p:nvCxnSpPr>
          <p:spPr>
            <a:xfrm flipH="1">
              <a:off x="678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3" name="直線接點 822"/>
            <p:cNvCxnSpPr>
              <a:stCxn id="879" idx="3"/>
              <a:endCxn id="904" idx="7"/>
            </p:cNvCxnSpPr>
            <p:nvPr/>
          </p:nvCxnSpPr>
          <p:spPr>
            <a:xfrm flipH="1">
              <a:off x="678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4" name="直線接點 823"/>
            <p:cNvCxnSpPr>
              <a:stCxn id="884" idx="2"/>
              <a:endCxn id="905" idx="6"/>
            </p:cNvCxnSpPr>
            <p:nvPr/>
          </p:nvCxnSpPr>
          <p:spPr>
            <a:xfrm flipH="1">
              <a:off x="684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5" name="直線接點 824"/>
            <p:cNvCxnSpPr>
              <a:stCxn id="878" idx="3"/>
              <a:endCxn id="903" idx="7"/>
            </p:cNvCxnSpPr>
            <p:nvPr/>
          </p:nvCxnSpPr>
          <p:spPr>
            <a:xfrm flipH="1">
              <a:off x="678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6" name="直線接點 825"/>
            <p:cNvCxnSpPr>
              <a:stCxn id="883" idx="3"/>
              <a:endCxn id="901" idx="7"/>
            </p:cNvCxnSpPr>
            <p:nvPr/>
          </p:nvCxnSpPr>
          <p:spPr>
            <a:xfrm flipH="1">
              <a:off x="678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7" name="直線接點 826"/>
            <p:cNvCxnSpPr>
              <a:stCxn id="886" idx="2"/>
              <a:endCxn id="907" idx="6"/>
            </p:cNvCxnSpPr>
            <p:nvPr/>
          </p:nvCxnSpPr>
          <p:spPr>
            <a:xfrm flipH="1">
              <a:off x="684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8" name="直線接點 827"/>
            <p:cNvCxnSpPr>
              <a:stCxn id="885" idx="2"/>
              <a:endCxn id="906" idx="6"/>
            </p:cNvCxnSpPr>
            <p:nvPr/>
          </p:nvCxnSpPr>
          <p:spPr>
            <a:xfrm flipH="1">
              <a:off x="684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9" name="直線接點 828"/>
            <p:cNvCxnSpPr>
              <a:stCxn id="887" idx="2"/>
              <a:endCxn id="908" idx="6"/>
            </p:cNvCxnSpPr>
            <p:nvPr/>
          </p:nvCxnSpPr>
          <p:spPr>
            <a:xfrm flipH="1">
              <a:off x="684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0" name="直線接點 829"/>
            <p:cNvCxnSpPr>
              <a:stCxn id="884" idx="3"/>
              <a:endCxn id="907" idx="7"/>
            </p:cNvCxnSpPr>
            <p:nvPr/>
          </p:nvCxnSpPr>
          <p:spPr>
            <a:xfrm flipH="1">
              <a:off x="678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1" name="直線接點 830"/>
            <p:cNvCxnSpPr>
              <a:stCxn id="885" idx="3"/>
              <a:endCxn id="905" idx="7"/>
            </p:cNvCxnSpPr>
            <p:nvPr/>
          </p:nvCxnSpPr>
          <p:spPr>
            <a:xfrm flipH="1">
              <a:off x="678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2" name="直線接點 831"/>
            <p:cNvCxnSpPr>
              <a:stCxn id="906" idx="2"/>
              <a:endCxn id="789" idx="6"/>
            </p:cNvCxnSpPr>
            <p:nvPr/>
          </p:nvCxnSpPr>
          <p:spPr>
            <a:xfrm flipH="1">
              <a:off x="630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3" name="直線接點 832"/>
            <p:cNvCxnSpPr>
              <a:stCxn id="908" idx="3"/>
              <a:endCxn id="789" idx="7"/>
            </p:cNvCxnSpPr>
            <p:nvPr/>
          </p:nvCxnSpPr>
          <p:spPr>
            <a:xfrm flipH="1">
              <a:off x="624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4" name="直線接點 833"/>
            <p:cNvCxnSpPr>
              <a:stCxn id="903" idx="3"/>
              <a:endCxn id="791" idx="7"/>
            </p:cNvCxnSpPr>
            <p:nvPr/>
          </p:nvCxnSpPr>
          <p:spPr>
            <a:xfrm flipH="1">
              <a:off x="624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5" name="直線接點 834"/>
            <p:cNvCxnSpPr>
              <a:stCxn id="908" idx="2"/>
              <a:endCxn id="791" idx="6"/>
            </p:cNvCxnSpPr>
            <p:nvPr/>
          </p:nvCxnSpPr>
          <p:spPr>
            <a:xfrm flipH="1">
              <a:off x="630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6" name="直線接點 835"/>
            <p:cNvCxnSpPr>
              <a:stCxn id="903" idx="2"/>
              <a:endCxn id="786" idx="6"/>
            </p:cNvCxnSpPr>
            <p:nvPr/>
          </p:nvCxnSpPr>
          <p:spPr>
            <a:xfrm flipH="1">
              <a:off x="630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7" name="直線接點 836"/>
            <p:cNvCxnSpPr>
              <a:stCxn id="907" idx="2"/>
              <a:endCxn id="790" idx="6"/>
            </p:cNvCxnSpPr>
            <p:nvPr/>
          </p:nvCxnSpPr>
          <p:spPr>
            <a:xfrm flipH="1">
              <a:off x="630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8" name="直線接點 837"/>
            <p:cNvCxnSpPr>
              <a:stCxn id="901" idx="3"/>
              <a:endCxn id="782" idx="7"/>
            </p:cNvCxnSpPr>
            <p:nvPr/>
          </p:nvCxnSpPr>
          <p:spPr>
            <a:xfrm flipH="1">
              <a:off x="624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9" name="直線接點 838"/>
            <p:cNvCxnSpPr>
              <a:stCxn id="899" idx="2"/>
              <a:endCxn id="782" idx="6"/>
            </p:cNvCxnSpPr>
            <p:nvPr/>
          </p:nvCxnSpPr>
          <p:spPr>
            <a:xfrm flipH="1">
              <a:off x="630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0" name="直線接點 839"/>
            <p:cNvCxnSpPr>
              <a:stCxn id="901" idx="2"/>
              <a:endCxn id="784" idx="6"/>
            </p:cNvCxnSpPr>
            <p:nvPr/>
          </p:nvCxnSpPr>
          <p:spPr>
            <a:xfrm flipH="1">
              <a:off x="630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1" name="直線接點 840"/>
            <p:cNvCxnSpPr>
              <a:stCxn id="905" idx="2"/>
              <a:endCxn id="788" idx="6"/>
            </p:cNvCxnSpPr>
            <p:nvPr/>
          </p:nvCxnSpPr>
          <p:spPr>
            <a:xfrm flipH="1">
              <a:off x="630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2" name="直線接點 841"/>
            <p:cNvCxnSpPr>
              <a:stCxn id="905" idx="3"/>
              <a:endCxn id="790" idx="7"/>
            </p:cNvCxnSpPr>
            <p:nvPr/>
          </p:nvCxnSpPr>
          <p:spPr>
            <a:xfrm flipH="1">
              <a:off x="624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3" name="直線接點 842"/>
            <p:cNvCxnSpPr>
              <a:stCxn id="899" idx="3"/>
              <a:endCxn id="786" idx="7"/>
            </p:cNvCxnSpPr>
            <p:nvPr/>
          </p:nvCxnSpPr>
          <p:spPr>
            <a:xfrm flipH="1">
              <a:off x="624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4" name="直線接點 843"/>
            <p:cNvCxnSpPr>
              <a:stCxn id="906" idx="3"/>
              <a:endCxn id="788" idx="7"/>
            </p:cNvCxnSpPr>
            <p:nvPr/>
          </p:nvCxnSpPr>
          <p:spPr>
            <a:xfrm flipH="1">
              <a:off x="624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5" name="直線接點 844"/>
            <p:cNvCxnSpPr>
              <a:stCxn id="904" idx="3"/>
              <a:endCxn id="784" idx="7"/>
            </p:cNvCxnSpPr>
            <p:nvPr/>
          </p:nvCxnSpPr>
          <p:spPr>
            <a:xfrm flipH="1">
              <a:off x="624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46" name="群組 845"/>
            <p:cNvGrpSpPr/>
            <p:nvPr/>
          </p:nvGrpSpPr>
          <p:grpSpPr>
            <a:xfrm>
              <a:off x="7559999" y="539999"/>
              <a:ext cx="360003" cy="4679999"/>
              <a:chOff x="3239999" y="539999"/>
              <a:chExt cx="360003" cy="4679999"/>
            </a:xfrm>
          </p:grpSpPr>
          <p:sp>
            <p:nvSpPr>
              <p:cNvPr id="857" name="橢圓 856"/>
              <p:cNvSpPr/>
              <p:nvPr/>
            </p:nvSpPr>
            <p:spPr>
              <a:xfrm>
                <a:off x="3240000" y="216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8" name="橢圓 857"/>
              <p:cNvSpPr/>
              <p:nvPr/>
            </p:nvSpPr>
            <p:spPr>
              <a:xfrm>
                <a:off x="3240002" y="54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9" name="橢圓 858"/>
              <p:cNvSpPr/>
              <p:nvPr/>
            </p:nvSpPr>
            <p:spPr>
              <a:xfrm>
                <a:off x="3240001" y="16200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60" name="直線接點 859"/>
              <p:cNvCxnSpPr>
                <a:stCxn id="858" idx="4"/>
                <a:endCxn id="862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1" name="橢圓 860"/>
              <p:cNvSpPr/>
              <p:nvPr/>
            </p:nvSpPr>
            <p:spPr>
              <a:xfrm>
                <a:off x="3240001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2" name="橢圓 861"/>
              <p:cNvSpPr/>
              <p:nvPr/>
            </p:nvSpPr>
            <p:spPr>
              <a:xfrm>
                <a:off x="3240001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3" name="橢圓 862"/>
              <p:cNvSpPr/>
              <p:nvPr/>
            </p:nvSpPr>
            <p:spPr>
              <a:xfrm>
                <a:off x="3240001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64" name="橢圓 863"/>
              <p:cNvSpPr/>
              <p:nvPr/>
            </p:nvSpPr>
            <p:spPr>
              <a:xfrm>
                <a:off x="3240001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5" name="橢圓 864"/>
              <p:cNvSpPr/>
              <p:nvPr/>
            </p:nvSpPr>
            <p:spPr>
              <a:xfrm>
                <a:off x="3240000" y="485999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6" name="橢圓 865"/>
              <p:cNvSpPr/>
              <p:nvPr/>
            </p:nvSpPr>
            <p:spPr>
              <a:xfrm>
                <a:off x="3239999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67" name="直線接點 866"/>
              <p:cNvCxnSpPr>
                <a:stCxn id="862" idx="4"/>
                <a:endCxn id="859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直線接點 867"/>
              <p:cNvCxnSpPr>
                <a:stCxn id="865" idx="0"/>
                <a:endCxn id="863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直線接點 868"/>
              <p:cNvCxnSpPr>
                <a:stCxn id="864" idx="4"/>
                <a:endCxn id="863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0" name="直線接點 869"/>
              <p:cNvCxnSpPr>
                <a:stCxn id="861" idx="4"/>
                <a:endCxn id="866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直線接點 870"/>
              <p:cNvCxnSpPr>
                <a:stCxn id="866" idx="4"/>
                <a:endCxn id="864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2" name="直線接點 871"/>
              <p:cNvCxnSpPr>
                <a:stCxn id="857" idx="4"/>
                <a:endCxn id="861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直線接點 872"/>
              <p:cNvCxnSpPr>
                <a:stCxn id="859" idx="4"/>
                <a:endCxn id="857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4" name="橢圓 873"/>
              <p:cNvSpPr/>
              <p:nvPr/>
            </p:nvSpPr>
            <p:spPr>
              <a:xfrm>
                <a:off x="3240000" y="21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5" name="橢圓 874"/>
              <p:cNvSpPr/>
              <p:nvPr/>
            </p:nvSpPr>
            <p:spPr>
              <a:xfrm>
                <a:off x="3239999" y="53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6" name="橢圓 875"/>
              <p:cNvSpPr/>
              <p:nvPr/>
            </p:nvSpPr>
            <p:spPr>
              <a:xfrm>
                <a:off x="3240000" y="161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7" name="橢圓 876"/>
              <p:cNvSpPr/>
              <p:nvPr/>
            </p:nvSpPr>
            <p:spPr>
              <a:xfrm>
                <a:off x="3240000" y="10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47" name="橢圓 846"/>
            <p:cNvSpPr/>
            <p:nvPr/>
          </p:nvSpPr>
          <p:spPr>
            <a:xfrm>
              <a:off x="5400000" y="2159998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b="1" dirty="0" smtClean="0"/>
                <a:t>9</a:t>
              </a:r>
              <a:endParaRPr lang="zh-TW" altLang="en-US" b="1" dirty="0"/>
            </a:p>
          </p:txBody>
        </p:sp>
        <p:sp>
          <p:nvSpPr>
            <p:cNvPr id="848" name="橢圓 847"/>
            <p:cNvSpPr/>
            <p:nvPr/>
          </p:nvSpPr>
          <p:spPr>
            <a:xfrm>
              <a:off x="5399999" y="161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9" name="橢圓 848"/>
            <p:cNvSpPr/>
            <p:nvPr/>
          </p:nvSpPr>
          <p:spPr>
            <a:xfrm>
              <a:off x="5400000" y="269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b="1" dirty="0" smtClean="0"/>
                <a:t>8</a:t>
              </a:r>
              <a:endParaRPr lang="zh-TW" altLang="en-US" b="1" dirty="0"/>
            </a:p>
          </p:txBody>
        </p:sp>
        <p:sp>
          <p:nvSpPr>
            <p:cNvPr id="850" name="橢圓 849"/>
            <p:cNvSpPr/>
            <p:nvPr/>
          </p:nvSpPr>
          <p:spPr>
            <a:xfrm>
              <a:off x="5399999" y="3779998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1" name="橢圓 850"/>
            <p:cNvSpPr/>
            <p:nvPr/>
          </p:nvSpPr>
          <p:spPr>
            <a:xfrm>
              <a:off x="5400000" y="323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2" name="橢圓 851"/>
            <p:cNvSpPr/>
            <p:nvPr/>
          </p:nvSpPr>
          <p:spPr>
            <a:xfrm>
              <a:off x="5940000" y="215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3" name="橢圓 852"/>
            <p:cNvSpPr/>
            <p:nvPr/>
          </p:nvSpPr>
          <p:spPr>
            <a:xfrm>
              <a:off x="5940000" y="161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4" name="橢圓 853"/>
            <p:cNvSpPr/>
            <p:nvPr/>
          </p:nvSpPr>
          <p:spPr>
            <a:xfrm>
              <a:off x="5940001" y="269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b="1" dirty="0" smtClean="0"/>
                <a:t>7</a:t>
              </a:r>
              <a:endParaRPr lang="zh-TW" altLang="en-US" b="1" dirty="0"/>
            </a:p>
          </p:txBody>
        </p:sp>
        <p:sp>
          <p:nvSpPr>
            <p:cNvPr id="855" name="橢圓 854"/>
            <p:cNvSpPr/>
            <p:nvPr/>
          </p:nvSpPr>
          <p:spPr>
            <a:xfrm>
              <a:off x="5940000" y="107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6" name="橢圓 855"/>
            <p:cNvSpPr/>
            <p:nvPr/>
          </p:nvSpPr>
          <p:spPr>
            <a:xfrm>
              <a:off x="5940000" y="3239998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b="1" dirty="0" smtClean="0"/>
                <a:t>6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4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ChtPeriod" startAt="3"/>
            </a:pPr>
            <a:r>
              <a:rPr lang="zh-TW" altLang="en-US" sz="3200" dirty="0" smtClean="0"/>
              <a:t>盤面評估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2800" dirty="0" smtClean="0"/>
              <a:t>區域更新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2800" dirty="0" smtClean="0"/>
              <a:t>全</a:t>
            </a:r>
            <a:r>
              <a:rPr lang="zh-TW" altLang="en-US" sz="2800" dirty="0"/>
              <a:t>域</a:t>
            </a:r>
            <a:r>
              <a:rPr lang="zh-TW" altLang="en-US" sz="2800" dirty="0" smtClean="0"/>
              <a:t>更新</a:t>
            </a:r>
            <a:endParaRPr lang="en-US" altLang="zh-TW" sz="2800" dirty="0" smtClean="0"/>
          </a:p>
          <a:p>
            <a:pPr marL="630936" lvl="1" indent="-457200">
              <a:buFont typeface="+mj-lt"/>
              <a:buAutoNum type="alphaLcPeriod"/>
            </a:pPr>
            <a:r>
              <a:rPr lang="zh-TW" altLang="en-US" sz="2400" dirty="0"/>
              <a:t>將數值分布在</a:t>
            </a:r>
            <a:r>
              <a:rPr lang="en-US" altLang="zh-TW" sz="2400" dirty="0"/>
              <a:t>40~200</a:t>
            </a:r>
            <a:r>
              <a:rPr lang="zh-TW" altLang="en-US" sz="2400" dirty="0" smtClean="0"/>
              <a:t>之間</a:t>
            </a:r>
            <a:endParaRPr lang="en-US" altLang="zh-TW" sz="2400" dirty="0" smtClean="0"/>
          </a:p>
          <a:p>
            <a:pPr marL="173736" lvl="1" indent="0">
              <a:buNone/>
            </a:pPr>
            <a:endParaRPr lang="en-US" altLang="zh-TW" sz="2400" dirty="0"/>
          </a:p>
          <a:p>
            <a:pPr marL="173736" lvl="1" indent="0">
              <a:buNone/>
            </a:pPr>
            <a:endParaRPr lang="en-US" altLang="zh-TW" sz="2400" dirty="0" smtClean="0"/>
          </a:p>
          <a:p>
            <a:pPr marL="173736" lvl="1" indent="0">
              <a:buNone/>
            </a:pPr>
            <a:endParaRPr lang="en-US" altLang="zh-TW" sz="2400" dirty="0" smtClean="0"/>
          </a:p>
          <a:p>
            <a:pPr marL="173736" lvl="1" indent="0">
              <a:buNone/>
            </a:pP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58" y="3858848"/>
            <a:ext cx="9491680" cy="1613037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3600000" y="32400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dirty="0" smtClean="0"/>
              <a:t>40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4140000" y="32400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0080000" y="32400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dirty="0" smtClean="0"/>
              <a:t>200</a:t>
            </a:r>
          </a:p>
        </p:txBody>
      </p:sp>
      <p:sp>
        <p:nvSpPr>
          <p:cNvPr id="31" name="橢圓 30"/>
          <p:cNvSpPr/>
          <p:nvPr/>
        </p:nvSpPr>
        <p:spPr>
          <a:xfrm>
            <a:off x="7920000" y="32400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380000" y="32400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6840000" y="32400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680000" y="32400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220000" y="32400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760000" y="32400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300000" y="32400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601035" y="1698099"/>
            <a:ext cx="6463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勝利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原本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失敗</a:t>
            </a:r>
            <a:endParaRPr lang="zh-TW" altLang="en-US" dirty="0"/>
          </a:p>
        </p:txBody>
      </p:sp>
      <p:grpSp>
        <p:nvGrpSpPr>
          <p:cNvPr id="121" name="群組 120"/>
          <p:cNvGrpSpPr/>
          <p:nvPr/>
        </p:nvGrpSpPr>
        <p:grpSpPr>
          <a:xfrm>
            <a:off x="3600000" y="1800000"/>
            <a:ext cx="6840000" cy="1080000"/>
            <a:chOff x="3600000" y="1800000"/>
            <a:chExt cx="6840000" cy="1080000"/>
          </a:xfrm>
        </p:grpSpPr>
        <p:sp>
          <p:nvSpPr>
            <p:cNvPr id="3" name="橢圓 2"/>
            <p:cNvSpPr/>
            <p:nvPr/>
          </p:nvSpPr>
          <p:spPr>
            <a:xfrm>
              <a:off x="3600000" y="180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 smtClean="0"/>
                <a:t>40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0080000" y="180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 smtClean="0"/>
                <a:t>200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9540000" y="180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000000" y="180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8460000" y="180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6300000" y="180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840000" y="180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380000" y="180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7920000" y="180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3600000" y="2520000"/>
              <a:ext cx="6840000" cy="360000"/>
              <a:chOff x="3600000" y="2160000"/>
              <a:chExt cx="6840000" cy="360000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360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 smtClean="0"/>
                  <a:t>40</a:t>
                </a:r>
                <a:endParaRPr lang="zh-TW" altLang="en-US" dirty="0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432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008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 smtClean="0"/>
                  <a:t>200</a:t>
                </a:r>
                <a:endParaRPr lang="zh-TW" altLang="en-US" dirty="0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936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86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792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50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576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648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720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40" name="直線單箭頭接點 39"/>
            <p:cNvCxnSpPr>
              <a:stCxn id="17" idx="6"/>
              <a:endCxn id="18" idx="2"/>
            </p:cNvCxnSpPr>
            <p:nvPr/>
          </p:nvCxnSpPr>
          <p:spPr>
            <a:xfrm>
              <a:off x="3960000" y="2700000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3" idx="2"/>
            </p:cNvCxnSpPr>
            <p:nvPr/>
          </p:nvCxnSpPr>
          <p:spPr>
            <a:xfrm>
              <a:off x="4680000" y="2700000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3" idx="6"/>
              <a:endCxn id="24" idx="2"/>
            </p:cNvCxnSpPr>
            <p:nvPr/>
          </p:nvCxnSpPr>
          <p:spPr>
            <a:xfrm>
              <a:off x="5400000" y="2700000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24" idx="6"/>
              <a:endCxn id="25" idx="2"/>
            </p:cNvCxnSpPr>
            <p:nvPr/>
          </p:nvCxnSpPr>
          <p:spPr>
            <a:xfrm>
              <a:off x="6120000" y="2700000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5" idx="6"/>
              <a:endCxn id="26" idx="2"/>
            </p:cNvCxnSpPr>
            <p:nvPr/>
          </p:nvCxnSpPr>
          <p:spPr>
            <a:xfrm>
              <a:off x="6840000" y="2700000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26" idx="6"/>
              <a:endCxn id="22" idx="2"/>
            </p:cNvCxnSpPr>
            <p:nvPr/>
          </p:nvCxnSpPr>
          <p:spPr>
            <a:xfrm>
              <a:off x="7560000" y="2700000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22" idx="6"/>
              <a:endCxn id="21" idx="2"/>
            </p:cNvCxnSpPr>
            <p:nvPr/>
          </p:nvCxnSpPr>
          <p:spPr>
            <a:xfrm>
              <a:off x="8280000" y="2700000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stCxn id="21" idx="6"/>
              <a:endCxn id="20" idx="2"/>
            </p:cNvCxnSpPr>
            <p:nvPr/>
          </p:nvCxnSpPr>
          <p:spPr>
            <a:xfrm>
              <a:off x="9000000" y="2700000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20" idx="6"/>
              <a:endCxn id="19" idx="2"/>
            </p:cNvCxnSpPr>
            <p:nvPr/>
          </p:nvCxnSpPr>
          <p:spPr>
            <a:xfrm>
              <a:off x="9720000" y="2700000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3" idx="6"/>
              <a:endCxn id="6" idx="2"/>
            </p:cNvCxnSpPr>
            <p:nvPr/>
          </p:nvCxnSpPr>
          <p:spPr>
            <a:xfrm>
              <a:off x="3960000" y="1980000"/>
              <a:ext cx="180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6" idx="6"/>
              <a:endCxn id="11" idx="2"/>
            </p:cNvCxnSpPr>
            <p:nvPr/>
          </p:nvCxnSpPr>
          <p:spPr>
            <a:xfrm>
              <a:off x="6120000" y="1980000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stCxn id="11" idx="6"/>
              <a:endCxn id="12" idx="2"/>
            </p:cNvCxnSpPr>
            <p:nvPr/>
          </p:nvCxnSpPr>
          <p:spPr>
            <a:xfrm>
              <a:off x="6660000" y="1980000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12" idx="6"/>
              <a:endCxn id="13" idx="2"/>
            </p:cNvCxnSpPr>
            <p:nvPr/>
          </p:nvCxnSpPr>
          <p:spPr>
            <a:xfrm>
              <a:off x="7200000" y="1980000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13" idx="6"/>
              <a:endCxn id="14" idx="2"/>
            </p:cNvCxnSpPr>
            <p:nvPr/>
          </p:nvCxnSpPr>
          <p:spPr>
            <a:xfrm>
              <a:off x="7740000" y="1980000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14" idx="6"/>
              <a:endCxn id="10" idx="2"/>
            </p:cNvCxnSpPr>
            <p:nvPr/>
          </p:nvCxnSpPr>
          <p:spPr>
            <a:xfrm>
              <a:off x="8280000" y="1980000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10" idx="6"/>
              <a:endCxn id="9" idx="2"/>
            </p:cNvCxnSpPr>
            <p:nvPr/>
          </p:nvCxnSpPr>
          <p:spPr>
            <a:xfrm>
              <a:off x="8820000" y="1980000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9" idx="6"/>
              <a:endCxn id="8" idx="2"/>
            </p:cNvCxnSpPr>
            <p:nvPr/>
          </p:nvCxnSpPr>
          <p:spPr>
            <a:xfrm>
              <a:off x="9360000" y="1980000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8" idx="6"/>
              <a:endCxn id="7" idx="2"/>
            </p:cNvCxnSpPr>
            <p:nvPr/>
          </p:nvCxnSpPr>
          <p:spPr>
            <a:xfrm>
              <a:off x="9900000" y="1980000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2" name="直線單箭頭接點 91"/>
          <p:cNvCxnSpPr>
            <a:stCxn id="28" idx="6"/>
            <a:endCxn id="29" idx="2"/>
          </p:cNvCxnSpPr>
          <p:nvPr/>
        </p:nvCxnSpPr>
        <p:spPr>
          <a:xfrm>
            <a:off x="3960000" y="3420000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29" idx="6"/>
            <a:endCxn id="34" idx="2"/>
          </p:cNvCxnSpPr>
          <p:nvPr/>
        </p:nvCxnSpPr>
        <p:spPr>
          <a:xfrm>
            <a:off x="4500000" y="3420000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34" idx="6"/>
            <a:endCxn id="36" idx="2"/>
          </p:cNvCxnSpPr>
          <p:nvPr/>
        </p:nvCxnSpPr>
        <p:spPr>
          <a:xfrm>
            <a:off x="5040000" y="3420000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36" idx="6"/>
            <a:endCxn id="37" idx="2"/>
          </p:cNvCxnSpPr>
          <p:nvPr/>
        </p:nvCxnSpPr>
        <p:spPr>
          <a:xfrm>
            <a:off x="5580000" y="3420000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37" idx="6"/>
            <a:endCxn id="38" idx="2"/>
          </p:cNvCxnSpPr>
          <p:nvPr/>
        </p:nvCxnSpPr>
        <p:spPr>
          <a:xfrm>
            <a:off x="6120000" y="3420000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38" idx="6"/>
            <a:endCxn id="33" idx="2"/>
          </p:cNvCxnSpPr>
          <p:nvPr/>
        </p:nvCxnSpPr>
        <p:spPr>
          <a:xfrm>
            <a:off x="6660000" y="3420000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33" idx="6"/>
            <a:endCxn id="32" idx="2"/>
          </p:cNvCxnSpPr>
          <p:nvPr/>
        </p:nvCxnSpPr>
        <p:spPr>
          <a:xfrm>
            <a:off x="7200000" y="3420000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32" idx="6"/>
            <a:endCxn id="31" idx="2"/>
          </p:cNvCxnSpPr>
          <p:nvPr/>
        </p:nvCxnSpPr>
        <p:spPr>
          <a:xfrm>
            <a:off x="7740000" y="3420000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31" idx="6"/>
            <a:endCxn id="30" idx="2"/>
          </p:cNvCxnSpPr>
          <p:nvPr/>
        </p:nvCxnSpPr>
        <p:spPr>
          <a:xfrm>
            <a:off x="8280000" y="3420000"/>
            <a:ext cx="180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ChtPeriod" startAt="3"/>
            </a:pPr>
            <a:r>
              <a:rPr lang="zh-TW" altLang="en-US" sz="3200" dirty="0" smtClean="0"/>
              <a:t>盤面評估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sz="2800" dirty="0" smtClean="0"/>
              <a:t>全</a:t>
            </a:r>
            <a:r>
              <a:rPr lang="zh-TW" altLang="en-US" sz="2800" dirty="0"/>
              <a:t>域</a:t>
            </a:r>
            <a:r>
              <a:rPr lang="zh-TW" altLang="en-US" sz="2800" dirty="0" smtClean="0"/>
              <a:t>更新</a:t>
            </a:r>
            <a:endParaRPr lang="en-US" altLang="zh-TW" sz="2800" dirty="0" smtClean="0"/>
          </a:p>
          <a:p>
            <a:pPr marL="630936" lvl="1" indent="-457200">
              <a:buFont typeface="+mj-lt"/>
              <a:buAutoNum type="alphaLcPeriod" startAt="2"/>
            </a:pPr>
            <a:r>
              <a:rPr lang="zh-TW" altLang="en-US" sz="2400" dirty="0" smtClean="0"/>
              <a:t>依照</a:t>
            </a:r>
            <a:r>
              <a:rPr lang="zh-TW" altLang="en-US" sz="2400" dirty="0"/>
              <a:t>步數與勝負從</a:t>
            </a:r>
            <a:r>
              <a:rPr lang="en-US" altLang="zh-TW" sz="2400" dirty="0"/>
              <a:t>200</a:t>
            </a:r>
            <a:r>
              <a:rPr lang="zh-TW" altLang="en-US" sz="2400" dirty="0"/>
              <a:t>往下</a:t>
            </a:r>
            <a:r>
              <a:rPr lang="zh-TW" altLang="en-US" sz="2400" dirty="0" smtClean="0"/>
              <a:t>安排</a:t>
            </a:r>
            <a:endParaRPr lang="en-US" altLang="zh-TW" sz="2400" dirty="0" smtClean="0"/>
          </a:p>
          <a:p>
            <a:pPr marL="630936" lvl="1" indent="-457200">
              <a:buFont typeface="+mj-lt"/>
              <a:buAutoNum type="alphaLcPeriod" startAt="2"/>
            </a:pPr>
            <a:endParaRPr lang="en-US" altLang="zh-TW" sz="2400" dirty="0"/>
          </a:p>
          <a:p>
            <a:pPr marL="630936" lvl="1" indent="-457200">
              <a:buFont typeface="+mj-lt"/>
              <a:buAutoNum type="alphaLcPeriod" startAt="2"/>
            </a:pPr>
            <a:endParaRPr lang="en-US" altLang="zh-TW" sz="2400" dirty="0" smtClean="0"/>
          </a:p>
          <a:p>
            <a:pPr marL="630936" lvl="1" indent="-457200">
              <a:buFont typeface="+mj-lt"/>
              <a:buAutoNum type="alphaLcPeriod" startAt="2"/>
            </a:pPr>
            <a:r>
              <a:rPr lang="zh-TW" altLang="en-US" sz="2400" dirty="0"/>
              <a:t>依照勝負增減</a:t>
            </a:r>
            <a:endParaRPr lang="en-US" altLang="zh-TW" sz="2400" dirty="0"/>
          </a:p>
          <a:p>
            <a:pPr marL="173736" lvl="1" indent="0">
              <a:buNone/>
            </a:pPr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90" y="3721780"/>
            <a:ext cx="6038850" cy="923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32" y="4953000"/>
            <a:ext cx="4667250" cy="1905000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3462757" y="2320751"/>
            <a:ext cx="6840000" cy="360000"/>
            <a:chOff x="4389140" y="1819152"/>
            <a:chExt cx="6840000" cy="360000"/>
          </a:xfrm>
        </p:grpSpPr>
        <p:sp>
          <p:nvSpPr>
            <p:cNvPr id="7" name="橢圓 6"/>
            <p:cNvSpPr/>
            <p:nvPr/>
          </p:nvSpPr>
          <p:spPr>
            <a:xfrm>
              <a:off x="4389140" y="1819152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 smtClean="0"/>
                <a:t>40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6549140" y="1819152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0869140" y="1819152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 smtClean="0"/>
                <a:t>200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10329140" y="1819152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9789140" y="1819152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9249140" y="1819152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089140" y="1819152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7629140" y="1819152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8169140" y="1819152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8709140" y="1819152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>
              <a:stCxn id="7" idx="6"/>
              <a:endCxn id="8" idx="2"/>
            </p:cNvCxnSpPr>
            <p:nvPr/>
          </p:nvCxnSpPr>
          <p:spPr>
            <a:xfrm>
              <a:off x="4749140" y="1999152"/>
              <a:ext cx="180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8" idx="6"/>
              <a:endCxn id="13" idx="2"/>
            </p:cNvCxnSpPr>
            <p:nvPr/>
          </p:nvCxnSpPr>
          <p:spPr>
            <a:xfrm>
              <a:off x="6909140" y="1999152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13" idx="6"/>
              <a:endCxn id="14" idx="2"/>
            </p:cNvCxnSpPr>
            <p:nvPr/>
          </p:nvCxnSpPr>
          <p:spPr>
            <a:xfrm>
              <a:off x="7449140" y="1999152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4" idx="6"/>
              <a:endCxn id="15" idx="2"/>
            </p:cNvCxnSpPr>
            <p:nvPr/>
          </p:nvCxnSpPr>
          <p:spPr>
            <a:xfrm>
              <a:off x="7989140" y="1999152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15" idx="6"/>
              <a:endCxn id="16" idx="2"/>
            </p:cNvCxnSpPr>
            <p:nvPr/>
          </p:nvCxnSpPr>
          <p:spPr>
            <a:xfrm>
              <a:off x="8529140" y="1999152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16" idx="6"/>
              <a:endCxn id="12" idx="2"/>
            </p:cNvCxnSpPr>
            <p:nvPr/>
          </p:nvCxnSpPr>
          <p:spPr>
            <a:xfrm>
              <a:off x="9069140" y="1999152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12" idx="6"/>
              <a:endCxn id="11" idx="2"/>
            </p:cNvCxnSpPr>
            <p:nvPr/>
          </p:nvCxnSpPr>
          <p:spPr>
            <a:xfrm>
              <a:off x="9609140" y="1999152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11" idx="6"/>
              <a:endCxn id="10" idx="2"/>
            </p:cNvCxnSpPr>
            <p:nvPr/>
          </p:nvCxnSpPr>
          <p:spPr>
            <a:xfrm>
              <a:off x="10149140" y="1999152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10" idx="6"/>
              <a:endCxn id="9" idx="2"/>
            </p:cNvCxnSpPr>
            <p:nvPr/>
          </p:nvCxnSpPr>
          <p:spPr>
            <a:xfrm>
              <a:off x="10689140" y="1999152"/>
              <a:ext cx="1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文字方塊 46"/>
          <p:cNvSpPr txBox="1"/>
          <p:nvPr/>
        </p:nvSpPr>
        <p:spPr>
          <a:xfrm>
            <a:off x="10744200" y="1686459"/>
            <a:ext cx="1069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更新前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更新後</a:t>
            </a:r>
            <a:r>
              <a:rPr lang="en-US" altLang="zh-TW" dirty="0" smtClean="0"/>
              <a:t>-b</a:t>
            </a:r>
          </a:p>
          <a:p>
            <a:endParaRPr lang="en-US" altLang="zh-TW" dirty="0"/>
          </a:p>
          <a:p>
            <a:r>
              <a:rPr lang="zh-TW" altLang="en-US" dirty="0" smtClean="0"/>
              <a:t>更新後</a:t>
            </a:r>
            <a:r>
              <a:rPr lang="en-US" altLang="zh-TW" dirty="0" smtClean="0"/>
              <a:t>-c</a:t>
            </a:r>
            <a:endParaRPr lang="zh-TW" altLang="en-US" dirty="0"/>
          </a:p>
        </p:txBody>
      </p:sp>
      <p:grpSp>
        <p:nvGrpSpPr>
          <p:cNvPr id="48" name="群組 47"/>
          <p:cNvGrpSpPr/>
          <p:nvPr/>
        </p:nvGrpSpPr>
        <p:grpSpPr>
          <a:xfrm>
            <a:off x="3463870" y="1746001"/>
            <a:ext cx="6840000" cy="360000"/>
            <a:chOff x="3600000" y="2160000"/>
            <a:chExt cx="6840000" cy="360000"/>
          </a:xfrm>
        </p:grpSpPr>
        <p:sp>
          <p:nvSpPr>
            <p:cNvPr id="49" name="橢圓 48"/>
            <p:cNvSpPr/>
            <p:nvPr/>
          </p:nvSpPr>
          <p:spPr>
            <a:xfrm>
              <a:off x="360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 smtClean="0"/>
                <a:t>40</a:t>
              </a:r>
              <a:endParaRPr lang="zh-TW" altLang="en-US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32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1008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 smtClean="0"/>
                <a:t>200</a:t>
              </a:r>
              <a:endParaRPr lang="zh-TW" altLang="en-US" dirty="0"/>
            </a:p>
          </p:txBody>
        </p:sp>
        <p:sp>
          <p:nvSpPr>
            <p:cNvPr id="52" name="橢圓 51"/>
            <p:cNvSpPr/>
            <p:nvPr/>
          </p:nvSpPr>
          <p:spPr>
            <a:xfrm>
              <a:off x="936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864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792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504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576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48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720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9" name="直線單箭頭接點 58"/>
          <p:cNvCxnSpPr>
            <a:stCxn id="49" idx="6"/>
            <a:endCxn id="50" idx="2"/>
          </p:cNvCxnSpPr>
          <p:nvPr/>
        </p:nvCxnSpPr>
        <p:spPr>
          <a:xfrm>
            <a:off x="3823870" y="1926001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0" idx="6"/>
            <a:endCxn id="55" idx="2"/>
          </p:cNvCxnSpPr>
          <p:nvPr/>
        </p:nvCxnSpPr>
        <p:spPr>
          <a:xfrm>
            <a:off x="4543870" y="1926001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5" idx="6"/>
            <a:endCxn id="56" idx="2"/>
          </p:cNvCxnSpPr>
          <p:nvPr/>
        </p:nvCxnSpPr>
        <p:spPr>
          <a:xfrm>
            <a:off x="5263870" y="1926001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6" idx="6"/>
            <a:endCxn id="57" idx="2"/>
          </p:cNvCxnSpPr>
          <p:nvPr/>
        </p:nvCxnSpPr>
        <p:spPr>
          <a:xfrm>
            <a:off x="5983870" y="1926001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57" idx="6"/>
            <a:endCxn id="58" idx="2"/>
          </p:cNvCxnSpPr>
          <p:nvPr/>
        </p:nvCxnSpPr>
        <p:spPr>
          <a:xfrm>
            <a:off x="6703870" y="1926001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8" idx="6"/>
            <a:endCxn id="54" idx="2"/>
          </p:cNvCxnSpPr>
          <p:nvPr/>
        </p:nvCxnSpPr>
        <p:spPr>
          <a:xfrm>
            <a:off x="7423870" y="1926001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54" idx="6"/>
            <a:endCxn id="53" idx="2"/>
          </p:cNvCxnSpPr>
          <p:nvPr/>
        </p:nvCxnSpPr>
        <p:spPr>
          <a:xfrm>
            <a:off x="8143870" y="1926001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3" idx="6"/>
            <a:endCxn id="52" idx="2"/>
          </p:cNvCxnSpPr>
          <p:nvPr/>
        </p:nvCxnSpPr>
        <p:spPr>
          <a:xfrm>
            <a:off x="8863870" y="1926001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2" idx="6"/>
            <a:endCxn id="51" idx="2"/>
          </p:cNvCxnSpPr>
          <p:nvPr/>
        </p:nvCxnSpPr>
        <p:spPr>
          <a:xfrm>
            <a:off x="9583870" y="1926001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群組 98"/>
          <p:cNvGrpSpPr/>
          <p:nvPr/>
        </p:nvGrpSpPr>
        <p:grpSpPr>
          <a:xfrm>
            <a:off x="3822757" y="2776494"/>
            <a:ext cx="6840000" cy="360000"/>
            <a:chOff x="5172374" y="4827263"/>
            <a:chExt cx="6840000" cy="360000"/>
          </a:xfrm>
        </p:grpSpPr>
        <p:grpSp>
          <p:nvGrpSpPr>
            <p:cNvPr id="79" name="群組 78"/>
            <p:cNvGrpSpPr/>
            <p:nvPr/>
          </p:nvGrpSpPr>
          <p:grpSpPr>
            <a:xfrm>
              <a:off x="5172374" y="4827263"/>
              <a:ext cx="6840000" cy="360000"/>
              <a:chOff x="3600000" y="2160000"/>
              <a:chExt cx="6840000" cy="360000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360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 smtClean="0"/>
                  <a:t>41</a:t>
                </a:r>
                <a:endParaRPr lang="zh-TW" altLang="en-US" dirty="0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432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1008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 smtClean="0"/>
                  <a:t>201</a:t>
                </a:r>
                <a:endParaRPr lang="zh-TW" altLang="en-US" dirty="0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936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86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792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50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576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648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720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0" name="直線單箭頭接點 89"/>
            <p:cNvCxnSpPr>
              <a:stCxn id="80" idx="6"/>
              <a:endCxn id="81" idx="2"/>
            </p:cNvCxnSpPr>
            <p:nvPr/>
          </p:nvCxnSpPr>
          <p:spPr>
            <a:xfrm>
              <a:off x="5532374" y="5007263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81" idx="6"/>
              <a:endCxn id="86" idx="2"/>
            </p:cNvCxnSpPr>
            <p:nvPr/>
          </p:nvCxnSpPr>
          <p:spPr>
            <a:xfrm>
              <a:off x="6252374" y="5007263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86" idx="6"/>
              <a:endCxn id="87" idx="2"/>
            </p:cNvCxnSpPr>
            <p:nvPr/>
          </p:nvCxnSpPr>
          <p:spPr>
            <a:xfrm>
              <a:off x="6972374" y="5007263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87" idx="6"/>
              <a:endCxn id="88" idx="2"/>
            </p:cNvCxnSpPr>
            <p:nvPr/>
          </p:nvCxnSpPr>
          <p:spPr>
            <a:xfrm>
              <a:off x="7692374" y="5007263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88" idx="6"/>
              <a:endCxn id="89" idx="2"/>
            </p:cNvCxnSpPr>
            <p:nvPr/>
          </p:nvCxnSpPr>
          <p:spPr>
            <a:xfrm>
              <a:off x="8412374" y="5007263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89" idx="6"/>
              <a:endCxn id="85" idx="2"/>
            </p:cNvCxnSpPr>
            <p:nvPr/>
          </p:nvCxnSpPr>
          <p:spPr>
            <a:xfrm>
              <a:off x="9132374" y="5007263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85" idx="6"/>
              <a:endCxn id="84" idx="2"/>
            </p:cNvCxnSpPr>
            <p:nvPr/>
          </p:nvCxnSpPr>
          <p:spPr>
            <a:xfrm>
              <a:off x="9852374" y="5007263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>
              <a:stCxn id="84" idx="6"/>
              <a:endCxn id="83" idx="2"/>
            </p:cNvCxnSpPr>
            <p:nvPr/>
          </p:nvCxnSpPr>
          <p:spPr>
            <a:xfrm>
              <a:off x="10572374" y="5007263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83" idx="6"/>
              <a:endCxn id="82" idx="2"/>
            </p:cNvCxnSpPr>
            <p:nvPr/>
          </p:nvCxnSpPr>
          <p:spPr>
            <a:xfrm>
              <a:off x="11292374" y="5007263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5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ChtPeriod" startAt="4"/>
            </a:pPr>
            <a:r>
              <a:rPr lang="zh-TW" altLang="en-US" sz="3200" dirty="0" smtClean="0"/>
              <a:t>決策選擇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傳統的輪盤法</a:t>
            </a: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800" dirty="0"/>
          </a:p>
          <a:p>
            <a:pPr marL="457200" indent="-457200">
              <a:buFont typeface="+mj-lt"/>
              <a:buAutoNum type="arabicPeriod"/>
            </a:pP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冪</a:t>
            </a:r>
            <a:r>
              <a:rPr lang="zh-TW" altLang="en-US" sz="2800" dirty="0"/>
              <a:t>次的輪盤</a:t>
            </a:r>
            <a:r>
              <a:rPr lang="zh-TW" altLang="en-US" sz="2800" dirty="0" smtClean="0"/>
              <a:t>法</a:t>
            </a:r>
            <a:endParaRPr lang="en-US" altLang="zh-TW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43805" y="2315125"/>
                <a:ext cx="4631140" cy="1588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𝑚𝑒𝑎𝑛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𝑠𝑐𝑜𝑟𝑒𝑠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)±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𝑠𝑡𝑑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𝑠𝑐𝑜𝑟𝑒𝑠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min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𝑠𝑐𝑜𝑟𝑒𝑠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𝑠𝑡𝑑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𝑠𝑐𝑜𝑟𝑒𝑠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ma</m:t>
                                        </m:r>
                                        <m:func>
                                          <m:func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fName>
                                          <m:e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</m:e>
                                        </m:func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𝑠𝑐𝑜𝑟𝑒𝑠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05" y="2315125"/>
                <a:ext cx="4631140" cy="15881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43805" y="4538959"/>
                <a:ext cx="4631140" cy="1636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𝑚𝑒𝑎𝑛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𝑠𝑐𝑜𝑟𝑒𝑠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)±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𝑠𝑡𝑑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𝑠𝑐𝑜𝑟𝑒𝑠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min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𝑠𝑐𝑜𝑟𝑒𝑠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𝑠𝑡𝑑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𝑠𝑐𝑜𝑟𝑒𝑠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ma</m:t>
                                        </m:r>
                                        <m:func>
                                          <m:func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fName>
                                          <m:e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</m:e>
                                        </m:func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𝑠𝑐𝑜𝑟𝑒𝑠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𝑏𝑎𝑠𝑒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𝑠𝑐𝑜𝑟𝑒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𝑡h𝑟𝑒𝑠h𝑜𝑙𝑑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05" y="4538959"/>
                <a:ext cx="4631140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ChtPeriod" startAt="5"/>
            </a:pPr>
            <a:r>
              <a:rPr lang="zh-TW" altLang="en-US" sz="3200" dirty="0" smtClean="0"/>
              <a:t>模擬</a:t>
            </a:r>
            <a:r>
              <a:rPr lang="zh-TW" altLang="en-US" sz="3200" dirty="0"/>
              <a:t>結果</a:t>
            </a:r>
            <a:endParaRPr lang="en-US" altLang="zh-TW" sz="3200" dirty="0" smtClean="0"/>
          </a:p>
        </p:txBody>
      </p:sp>
      <p:pic>
        <p:nvPicPr>
          <p:cNvPr id="59" name="圖片 5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888" y="1584251"/>
            <a:ext cx="8282763" cy="514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54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ChtPeriod" startAt="5"/>
            </a:pPr>
            <a:r>
              <a:rPr lang="zh-TW" altLang="en-US" sz="3200" dirty="0" smtClean="0"/>
              <a:t>人機對戰</a:t>
            </a:r>
            <a:endParaRPr lang="en-US" altLang="zh-TW" sz="3200" dirty="0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5474591" y="1416051"/>
            <a:ext cx="5425211" cy="4493943"/>
            <a:chOff x="2986573" y="1182134"/>
            <a:chExt cx="5425211" cy="4493943"/>
          </a:xfrm>
        </p:grpSpPr>
        <p:grpSp>
          <p:nvGrpSpPr>
            <p:cNvPr id="19" name="群組 18"/>
            <p:cNvGrpSpPr>
              <a:grpSpLocks noChangeAspect="1"/>
            </p:cNvGrpSpPr>
            <p:nvPr/>
          </p:nvGrpSpPr>
          <p:grpSpPr>
            <a:xfrm rot="2700000">
              <a:off x="4097303" y="1182133"/>
              <a:ext cx="4314480" cy="4314482"/>
              <a:chOff x="3240000" y="539998"/>
              <a:chExt cx="4680000" cy="4680002"/>
            </a:xfrm>
          </p:grpSpPr>
          <p:cxnSp>
            <p:nvCxnSpPr>
              <p:cNvPr id="24" name="直線接點 23"/>
              <p:cNvCxnSpPr>
                <a:stCxn id="125" idx="2"/>
                <a:endCxn id="281" idx="6"/>
              </p:cNvCxnSpPr>
              <p:nvPr/>
            </p:nvCxnSpPr>
            <p:spPr>
              <a:xfrm flipH="1">
                <a:off x="522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>
                <a:stCxn id="122" idx="3"/>
                <a:endCxn id="276" idx="7"/>
              </p:cNvCxnSpPr>
              <p:nvPr/>
            </p:nvCxnSpPr>
            <p:spPr>
              <a:xfrm flipH="1">
                <a:off x="516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>
                <a:stCxn id="213" idx="3"/>
                <a:endCxn id="238" idx="7"/>
              </p:cNvCxnSpPr>
              <p:nvPr/>
            </p:nvCxnSpPr>
            <p:spPr>
              <a:xfrm flipH="1">
                <a:off x="732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>
                <a:stCxn id="126" idx="3"/>
                <a:endCxn id="284" idx="7"/>
              </p:cNvCxnSpPr>
              <p:nvPr/>
            </p:nvCxnSpPr>
            <p:spPr>
              <a:xfrm flipH="1">
                <a:off x="516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>
                <a:stCxn id="217" idx="2"/>
                <a:endCxn id="238" idx="6"/>
              </p:cNvCxnSpPr>
              <p:nvPr/>
            </p:nvCxnSpPr>
            <p:spPr>
              <a:xfrm flipH="1">
                <a:off x="738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>
                <a:stCxn id="125" idx="3"/>
                <a:endCxn id="278" idx="7"/>
              </p:cNvCxnSpPr>
              <p:nvPr/>
            </p:nvCxnSpPr>
            <p:spPr>
              <a:xfrm flipH="1">
                <a:off x="516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>
                <a:stCxn id="218" idx="3"/>
                <a:endCxn id="241" idx="7"/>
              </p:cNvCxnSpPr>
              <p:nvPr/>
            </p:nvCxnSpPr>
            <p:spPr>
              <a:xfrm flipH="1">
                <a:off x="732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219" idx="2"/>
                <a:endCxn id="240" idx="6"/>
              </p:cNvCxnSpPr>
              <p:nvPr/>
            </p:nvCxnSpPr>
            <p:spPr>
              <a:xfrm flipH="1">
                <a:off x="738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>
                <a:stCxn id="221" idx="3"/>
                <a:endCxn id="240" idx="7"/>
              </p:cNvCxnSpPr>
              <p:nvPr/>
            </p:nvCxnSpPr>
            <p:spPr>
              <a:xfrm flipH="1">
                <a:off x="732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>
                <a:stCxn id="242" idx="6"/>
                <a:endCxn id="221" idx="2"/>
              </p:cNvCxnSpPr>
              <p:nvPr/>
            </p:nvCxnSpPr>
            <p:spPr>
              <a:xfrm>
                <a:off x="738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>
                <a:stCxn id="278" idx="6"/>
                <a:endCxn id="122" idx="2"/>
              </p:cNvCxnSpPr>
              <p:nvPr/>
            </p:nvCxnSpPr>
            <p:spPr>
              <a:xfrm>
                <a:off x="522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>
                <a:stCxn id="234" idx="6"/>
                <a:endCxn id="213" idx="2"/>
              </p:cNvCxnSpPr>
              <p:nvPr/>
            </p:nvCxnSpPr>
            <p:spPr>
              <a:xfrm>
                <a:off x="738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stCxn id="127" idx="3"/>
                <a:endCxn id="282" idx="7"/>
              </p:cNvCxnSpPr>
              <p:nvPr/>
            </p:nvCxnSpPr>
            <p:spPr>
              <a:xfrm flipH="1">
                <a:off x="516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>
                <a:stCxn id="124" idx="3"/>
                <a:endCxn id="285" idx="7"/>
              </p:cNvCxnSpPr>
              <p:nvPr/>
            </p:nvCxnSpPr>
            <p:spPr>
              <a:xfrm flipH="1">
                <a:off x="516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>
                <a:stCxn id="127" idx="2"/>
                <a:endCxn id="283" idx="6"/>
              </p:cNvCxnSpPr>
              <p:nvPr/>
            </p:nvCxnSpPr>
            <p:spPr>
              <a:xfrm flipH="1">
                <a:off x="522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>
                <a:stCxn id="220" idx="2"/>
                <a:endCxn id="241" idx="6"/>
              </p:cNvCxnSpPr>
              <p:nvPr/>
            </p:nvCxnSpPr>
            <p:spPr>
              <a:xfrm flipH="1">
                <a:off x="738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>
                <a:stCxn id="214" idx="2"/>
                <a:endCxn id="235" idx="6"/>
              </p:cNvCxnSpPr>
              <p:nvPr/>
            </p:nvCxnSpPr>
            <p:spPr>
              <a:xfrm flipH="1">
                <a:off x="738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120" idx="3"/>
                <a:endCxn id="280" idx="7"/>
              </p:cNvCxnSpPr>
              <p:nvPr/>
            </p:nvCxnSpPr>
            <p:spPr>
              <a:xfrm flipH="1">
                <a:off x="516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>
                <a:stCxn id="216" idx="3"/>
                <a:endCxn id="242" idx="7"/>
              </p:cNvCxnSpPr>
              <p:nvPr/>
            </p:nvCxnSpPr>
            <p:spPr>
              <a:xfrm flipH="1">
                <a:off x="732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>
                <a:stCxn id="212" idx="3"/>
                <a:endCxn id="237" idx="7"/>
              </p:cNvCxnSpPr>
              <p:nvPr/>
            </p:nvCxnSpPr>
            <p:spPr>
              <a:xfrm flipH="1">
                <a:off x="732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>
                <a:stCxn id="216" idx="2"/>
                <a:endCxn id="237" idx="6"/>
              </p:cNvCxnSpPr>
              <p:nvPr/>
            </p:nvCxnSpPr>
            <p:spPr>
              <a:xfrm flipH="1">
                <a:off x="738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>
                <a:stCxn id="212" idx="2"/>
                <a:endCxn id="233" idx="6"/>
              </p:cNvCxnSpPr>
              <p:nvPr/>
            </p:nvCxnSpPr>
            <p:spPr>
              <a:xfrm flipH="1">
                <a:off x="738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>
                <a:stCxn id="217" idx="3"/>
                <a:endCxn id="235" idx="7"/>
              </p:cNvCxnSpPr>
              <p:nvPr/>
            </p:nvCxnSpPr>
            <p:spPr>
              <a:xfrm flipH="1">
                <a:off x="732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>
                <a:stCxn id="128" idx="2"/>
                <a:endCxn id="284" idx="6"/>
              </p:cNvCxnSpPr>
              <p:nvPr/>
            </p:nvCxnSpPr>
            <p:spPr>
              <a:xfrm flipH="1">
                <a:off x="522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>
                <a:stCxn id="129" idx="3"/>
                <a:endCxn id="283" idx="7"/>
              </p:cNvCxnSpPr>
              <p:nvPr/>
            </p:nvCxnSpPr>
            <p:spPr>
              <a:xfrm flipH="1">
                <a:off x="516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>
                <a:stCxn id="121" idx="2"/>
                <a:endCxn id="277" idx="6"/>
              </p:cNvCxnSpPr>
              <p:nvPr/>
            </p:nvCxnSpPr>
            <p:spPr>
              <a:xfrm flipH="1">
                <a:off x="522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>
                <a:stCxn id="129" idx="2"/>
                <a:endCxn id="285" idx="6"/>
              </p:cNvCxnSpPr>
              <p:nvPr/>
            </p:nvCxnSpPr>
            <p:spPr>
              <a:xfrm flipH="1">
                <a:off x="522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>
                <a:stCxn id="214" idx="3"/>
                <a:endCxn id="233" idx="7"/>
              </p:cNvCxnSpPr>
              <p:nvPr/>
            </p:nvCxnSpPr>
            <p:spPr>
              <a:xfrm flipH="1">
                <a:off x="732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>
                <a:stCxn id="218" idx="2"/>
                <a:endCxn id="239" idx="6"/>
              </p:cNvCxnSpPr>
              <p:nvPr/>
            </p:nvCxnSpPr>
            <p:spPr>
              <a:xfrm flipH="1">
                <a:off x="738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>
                <a:stCxn id="126" idx="2"/>
                <a:endCxn id="282" idx="6"/>
              </p:cNvCxnSpPr>
              <p:nvPr/>
            </p:nvCxnSpPr>
            <p:spPr>
              <a:xfrm flipH="1">
                <a:off x="522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>
                <a:stCxn id="120" idx="2"/>
                <a:endCxn id="276" idx="6"/>
              </p:cNvCxnSpPr>
              <p:nvPr/>
            </p:nvCxnSpPr>
            <p:spPr>
              <a:xfrm flipH="1">
                <a:off x="522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>
                <a:stCxn id="121" idx="3"/>
                <a:endCxn id="281" idx="7"/>
              </p:cNvCxnSpPr>
              <p:nvPr/>
            </p:nvCxnSpPr>
            <p:spPr>
              <a:xfrm flipH="1">
                <a:off x="516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>
                <a:stCxn id="219" idx="3"/>
                <a:endCxn id="239" idx="7"/>
              </p:cNvCxnSpPr>
              <p:nvPr/>
            </p:nvCxnSpPr>
            <p:spPr>
              <a:xfrm flipH="1">
                <a:off x="732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>
                <a:stCxn id="124" idx="2"/>
                <a:endCxn id="280" idx="6"/>
              </p:cNvCxnSpPr>
              <p:nvPr/>
            </p:nvCxnSpPr>
            <p:spPr>
              <a:xfrm flipH="1">
                <a:off x="522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299" idx="3"/>
                <a:endCxn id="324" idx="7"/>
              </p:cNvCxnSpPr>
              <p:nvPr/>
            </p:nvCxnSpPr>
            <p:spPr>
              <a:xfrm flipH="1">
                <a:off x="408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>
                <a:stCxn id="303" idx="2"/>
                <a:endCxn id="324" idx="6"/>
              </p:cNvCxnSpPr>
              <p:nvPr/>
            </p:nvCxnSpPr>
            <p:spPr>
              <a:xfrm flipH="1">
                <a:off x="414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>
                <a:stCxn id="299" idx="2"/>
                <a:endCxn id="320" idx="6"/>
              </p:cNvCxnSpPr>
              <p:nvPr/>
            </p:nvCxnSpPr>
            <p:spPr>
              <a:xfrm flipH="1">
                <a:off x="414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>
                <a:endCxn id="345" idx="7"/>
              </p:cNvCxnSpPr>
              <p:nvPr/>
            </p:nvCxnSpPr>
            <p:spPr>
              <a:xfrm flipH="1">
                <a:off x="354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>
                <a:stCxn id="324" idx="2"/>
                <a:endCxn id="343" idx="6"/>
              </p:cNvCxnSpPr>
              <p:nvPr/>
            </p:nvCxnSpPr>
            <p:spPr>
              <a:xfrm flipH="1">
                <a:off x="360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>
                <a:stCxn id="320" idx="2"/>
                <a:endCxn id="339" idx="6"/>
              </p:cNvCxnSpPr>
              <p:nvPr/>
            </p:nvCxnSpPr>
            <p:spPr>
              <a:xfrm flipH="1">
                <a:off x="360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群組 64"/>
              <p:cNvGrpSpPr/>
              <p:nvPr/>
            </p:nvGrpSpPr>
            <p:grpSpPr>
              <a:xfrm>
                <a:off x="3240000" y="540000"/>
                <a:ext cx="360000" cy="4680000"/>
                <a:chOff x="3240000" y="540000"/>
                <a:chExt cx="360000" cy="4680000"/>
              </a:xfrm>
            </p:grpSpPr>
            <p:sp>
              <p:nvSpPr>
                <p:cNvPr id="338" name="橢圓 337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9" name="橢圓 338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0" name="橢圓 339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41" name="直線接點 340"/>
                <p:cNvCxnSpPr>
                  <a:stCxn id="339" idx="4"/>
                  <a:endCxn id="343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橢圓 341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3" name="橢圓 342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4" name="橢圓 343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5" name="橢圓 344"/>
                <p:cNvSpPr/>
                <p:nvPr/>
              </p:nvSpPr>
              <p:spPr>
                <a:xfrm rot="18900000">
                  <a:off x="3240000" y="378000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46" name="橢圓 345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7" name="橢圓 346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48" name="直線接點 347"/>
                <p:cNvCxnSpPr>
                  <a:stCxn id="343" idx="4"/>
                  <a:endCxn id="340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線接點 348"/>
                <p:cNvCxnSpPr>
                  <a:stCxn id="346" idx="0"/>
                  <a:endCxn id="344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接點 349"/>
                <p:cNvCxnSpPr>
                  <a:stCxn id="345" idx="4"/>
                  <a:endCxn id="344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線接點 350"/>
                <p:cNvCxnSpPr>
                  <a:stCxn id="342" idx="4"/>
                  <a:endCxn id="347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線接點 351"/>
                <p:cNvCxnSpPr>
                  <a:stCxn id="347" idx="4"/>
                  <a:endCxn id="345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線接點 352"/>
                <p:cNvCxnSpPr>
                  <a:stCxn id="338" idx="4"/>
                  <a:endCxn id="342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線接點 353"/>
                <p:cNvCxnSpPr>
                  <a:stCxn id="340" idx="4"/>
                  <a:endCxn id="338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群組 65"/>
              <p:cNvGrpSpPr/>
              <p:nvPr/>
            </p:nvGrpSpPr>
            <p:grpSpPr>
              <a:xfrm>
                <a:off x="377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319" name="橢圓 318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0" name="橢圓 319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1" name="橢圓 320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22" name="直線接點 321"/>
                <p:cNvCxnSpPr>
                  <a:stCxn id="320" idx="4"/>
                  <a:endCxn id="324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橢圓 322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4" name="橢圓 323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5" name="橢圓 324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6" name="橢圓 325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7" name="橢圓 326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28" name="直線接點 327"/>
                <p:cNvCxnSpPr>
                  <a:stCxn id="324" idx="4"/>
                  <a:endCxn id="321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線接點 328"/>
                <p:cNvCxnSpPr>
                  <a:stCxn id="327" idx="0"/>
                  <a:endCxn id="325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線接點 329"/>
                <p:cNvCxnSpPr>
                  <a:stCxn id="326" idx="4"/>
                  <a:endCxn id="325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線接點 330"/>
                <p:cNvCxnSpPr>
                  <a:stCxn id="323" idx="4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接點 331"/>
                <p:cNvCxnSpPr>
                  <a:endCxn id="326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線接點 332"/>
                <p:cNvCxnSpPr>
                  <a:stCxn id="319" idx="4"/>
                  <a:endCxn id="323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線接點 333"/>
                <p:cNvCxnSpPr>
                  <a:stCxn id="321" idx="4"/>
                  <a:endCxn id="319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5" name="橢圓 334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6" name="橢圓 335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7" name="橢圓 336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67" name="直線接點 66"/>
              <p:cNvCxnSpPr>
                <a:stCxn id="323" idx="2"/>
                <a:endCxn id="342" idx="6"/>
              </p:cNvCxnSpPr>
              <p:nvPr/>
            </p:nvCxnSpPr>
            <p:spPr>
              <a:xfrm flipH="1">
                <a:off x="360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>
                <a:stCxn id="319" idx="2"/>
                <a:endCxn id="338" idx="6"/>
              </p:cNvCxnSpPr>
              <p:nvPr/>
            </p:nvCxnSpPr>
            <p:spPr>
              <a:xfrm flipH="1">
                <a:off x="360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>
                <a:stCxn id="321" idx="2"/>
                <a:endCxn id="340" idx="6"/>
              </p:cNvCxnSpPr>
              <p:nvPr/>
            </p:nvCxnSpPr>
            <p:spPr>
              <a:xfrm flipH="1">
                <a:off x="360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>
                <a:stCxn id="323" idx="3"/>
                <a:endCxn id="347" idx="7"/>
              </p:cNvCxnSpPr>
              <p:nvPr/>
            </p:nvCxnSpPr>
            <p:spPr>
              <a:xfrm flipH="1">
                <a:off x="354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>
                <a:stCxn id="321" idx="3"/>
                <a:endCxn id="338" idx="7"/>
              </p:cNvCxnSpPr>
              <p:nvPr/>
            </p:nvCxnSpPr>
            <p:spPr>
              <a:xfrm flipH="1">
                <a:off x="354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>
                <a:stCxn id="320" idx="3"/>
                <a:endCxn id="343" idx="7"/>
              </p:cNvCxnSpPr>
              <p:nvPr/>
            </p:nvCxnSpPr>
            <p:spPr>
              <a:xfrm flipH="1">
                <a:off x="354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>
                <a:stCxn id="325" idx="2"/>
                <a:endCxn id="344" idx="6"/>
              </p:cNvCxnSpPr>
              <p:nvPr/>
            </p:nvCxnSpPr>
            <p:spPr>
              <a:xfrm flipH="1">
                <a:off x="360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>
                <a:stCxn id="319" idx="3"/>
                <a:endCxn id="342" idx="7"/>
              </p:cNvCxnSpPr>
              <p:nvPr/>
            </p:nvCxnSpPr>
            <p:spPr>
              <a:xfrm flipH="1">
                <a:off x="354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>
                <a:stCxn id="324" idx="3"/>
                <a:endCxn id="340" idx="7"/>
              </p:cNvCxnSpPr>
              <p:nvPr/>
            </p:nvCxnSpPr>
            <p:spPr>
              <a:xfrm flipH="1">
                <a:off x="354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>
                <a:stCxn id="327" idx="2"/>
                <a:endCxn id="346" idx="6"/>
              </p:cNvCxnSpPr>
              <p:nvPr/>
            </p:nvCxnSpPr>
            <p:spPr>
              <a:xfrm flipH="1">
                <a:off x="360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>
                <a:stCxn id="326" idx="2"/>
                <a:endCxn id="345" idx="6"/>
              </p:cNvCxnSpPr>
              <p:nvPr/>
            </p:nvCxnSpPr>
            <p:spPr>
              <a:xfrm flipH="1">
                <a:off x="360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>
                <a:endCxn id="347" idx="6"/>
              </p:cNvCxnSpPr>
              <p:nvPr/>
            </p:nvCxnSpPr>
            <p:spPr>
              <a:xfrm flipH="1">
                <a:off x="360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>
                <a:stCxn id="325" idx="3"/>
                <a:endCxn id="346" idx="7"/>
              </p:cNvCxnSpPr>
              <p:nvPr/>
            </p:nvCxnSpPr>
            <p:spPr>
              <a:xfrm flipH="1">
                <a:off x="354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>
                <a:stCxn id="326" idx="3"/>
                <a:endCxn id="344" idx="7"/>
              </p:cNvCxnSpPr>
              <p:nvPr/>
            </p:nvCxnSpPr>
            <p:spPr>
              <a:xfrm flipH="1">
                <a:off x="354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>
                <a:stCxn id="285" idx="3"/>
                <a:endCxn id="305" idx="7"/>
              </p:cNvCxnSpPr>
              <p:nvPr/>
            </p:nvCxnSpPr>
            <p:spPr>
              <a:xfrm flipH="1">
                <a:off x="462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>
                <a:stCxn id="281" idx="2"/>
                <a:endCxn id="303" idx="6"/>
              </p:cNvCxnSpPr>
              <p:nvPr/>
            </p:nvCxnSpPr>
            <p:spPr>
              <a:xfrm flipH="1">
                <a:off x="468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>
                <a:stCxn id="277" idx="2"/>
                <a:endCxn id="299" idx="6"/>
              </p:cNvCxnSpPr>
              <p:nvPr/>
            </p:nvCxnSpPr>
            <p:spPr>
              <a:xfrm flipH="1">
                <a:off x="468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4" name="群組 83"/>
              <p:cNvGrpSpPr/>
              <p:nvPr/>
            </p:nvGrpSpPr>
            <p:grpSpPr>
              <a:xfrm>
                <a:off x="4319998" y="540000"/>
                <a:ext cx="360002" cy="4680000"/>
                <a:chOff x="3239998" y="540000"/>
                <a:chExt cx="360002" cy="4680000"/>
              </a:xfrm>
            </p:grpSpPr>
            <p:sp>
              <p:nvSpPr>
                <p:cNvPr id="298" name="橢圓 297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9" name="橢圓 298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0" name="橢圓 299"/>
                <p:cNvSpPr/>
                <p:nvPr/>
              </p:nvSpPr>
              <p:spPr>
                <a:xfrm rot="18900000">
                  <a:off x="3240000" y="162000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301" name="直線接點 300"/>
                <p:cNvCxnSpPr>
                  <a:stCxn id="299" idx="4"/>
                  <a:endCxn id="303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橢圓 301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3" name="橢圓 302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6" name="橢圓 305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7" name="橢圓 306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08" name="直線接點 307"/>
                <p:cNvCxnSpPr>
                  <a:stCxn id="303" idx="4"/>
                  <a:endCxn id="300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接點 308"/>
                <p:cNvCxnSpPr>
                  <a:stCxn id="306" idx="0"/>
                  <a:endCxn id="304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線接點 309"/>
                <p:cNvCxnSpPr>
                  <a:stCxn id="305" idx="4"/>
                  <a:endCxn id="304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線接點 310"/>
                <p:cNvCxnSpPr>
                  <a:stCxn id="302" idx="4"/>
                  <a:endCxn id="307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線接點 311"/>
                <p:cNvCxnSpPr>
                  <a:stCxn id="307" idx="4"/>
                  <a:endCxn id="305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線接點 312"/>
                <p:cNvCxnSpPr>
                  <a:stCxn id="298" idx="4"/>
                  <a:endCxn id="302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線接點 313"/>
                <p:cNvCxnSpPr>
                  <a:stCxn id="300" idx="4"/>
                  <a:endCxn id="298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5" name="橢圓 314"/>
                <p:cNvSpPr/>
                <p:nvPr/>
              </p:nvSpPr>
              <p:spPr>
                <a:xfrm rot="18900000">
                  <a:off x="3240000" y="2699999"/>
                  <a:ext cx="360000" cy="359999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6</a:t>
                  </a:r>
                  <a:endParaRPr lang="zh-TW" altLang="en-US" dirty="0"/>
                </a:p>
              </p:txBody>
            </p:sp>
            <p:sp>
              <p:nvSpPr>
                <p:cNvPr id="316" name="橢圓 315"/>
                <p:cNvSpPr/>
                <p:nvPr/>
              </p:nvSpPr>
              <p:spPr>
                <a:xfrm rot="18900000">
                  <a:off x="3239998" y="3779998"/>
                  <a:ext cx="360000" cy="359999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TW" dirty="0" smtClean="0"/>
                    <a:t>11</a:t>
                  </a:r>
                  <a:endParaRPr lang="zh-TW" altLang="en-US" dirty="0"/>
                </a:p>
              </p:txBody>
            </p:sp>
            <p:sp>
              <p:nvSpPr>
                <p:cNvPr id="317" name="橢圓 316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8" name="橢圓 317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85" name="群組 84"/>
              <p:cNvGrpSpPr/>
              <p:nvPr/>
            </p:nvGrpSpPr>
            <p:grpSpPr>
              <a:xfrm>
                <a:off x="485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276" name="橢圓 275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7" name="橢圓 276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8" name="橢圓 277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79" name="直線接點 278"/>
                <p:cNvCxnSpPr>
                  <a:stCxn id="277" idx="4"/>
                  <a:endCxn id="281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橢圓 279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1" name="橢圓 280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2" name="橢圓 281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3" name="橢圓 282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4" name="橢圓 283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5" name="橢圓 284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86" name="直線接點 285"/>
                <p:cNvCxnSpPr>
                  <a:stCxn id="281" idx="4"/>
                  <a:endCxn id="278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線接點 286"/>
                <p:cNvCxnSpPr>
                  <a:stCxn id="284" idx="0"/>
                  <a:endCxn id="282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線接點 287"/>
                <p:cNvCxnSpPr>
                  <a:stCxn id="283" idx="4"/>
                  <a:endCxn id="282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接點 288"/>
                <p:cNvCxnSpPr>
                  <a:stCxn id="280" idx="4"/>
                  <a:endCxn id="285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接點 289"/>
                <p:cNvCxnSpPr>
                  <a:stCxn id="285" idx="4"/>
                  <a:endCxn id="283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接點 290"/>
                <p:cNvCxnSpPr>
                  <a:stCxn id="276" idx="4"/>
                  <a:endCxn id="280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線接點 291"/>
                <p:cNvCxnSpPr>
                  <a:stCxn id="278" idx="4"/>
                  <a:endCxn id="276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橢圓 292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4" name="橢圓 293"/>
                <p:cNvSpPr/>
                <p:nvPr/>
              </p:nvSpPr>
              <p:spPr>
                <a:xfrm rot="18900000">
                  <a:off x="3240000" y="2699999"/>
                  <a:ext cx="360000" cy="359999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0</a:t>
                  </a:r>
                  <a:endParaRPr lang="zh-TW" altLang="en-US" dirty="0"/>
                </a:p>
              </p:txBody>
            </p:sp>
            <p:sp>
              <p:nvSpPr>
                <p:cNvPr id="295" name="橢圓 294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6" name="橢圓 295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7" name="橢圓 296"/>
                <p:cNvSpPr/>
                <p:nvPr/>
              </p:nvSpPr>
              <p:spPr>
                <a:xfrm rot="18900000">
                  <a:off x="3240000" y="3239998"/>
                  <a:ext cx="360000" cy="359999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5</a:t>
                  </a:r>
                  <a:endParaRPr lang="zh-TW" altLang="en-US" dirty="0"/>
                </a:p>
              </p:txBody>
            </p:sp>
          </p:grpSp>
          <p:cxnSp>
            <p:nvCxnSpPr>
              <p:cNvPr id="86" name="直線接點 85"/>
              <p:cNvCxnSpPr>
                <a:stCxn id="280" idx="2"/>
                <a:endCxn id="302" idx="6"/>
              </p:cNvCxnSpPr>
              <p:nvPr/>
            </p:nvCxnSpPr>
            <p:spPr>
              <a:xfrm flipH="1">
                <a:off x="468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>
                <a:stCxn id="276" idx="2"/>
                <a:endCxn id="298" idx="6"/>
              </p:cNvCxnSpPr>
              <p:nvPr/>
            </p:nvCxnSpPr>
            <p:spPr>
              <a:xfrm flipH="1">
                <a:off x="468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>
                <a:stCxn id="278" idx="2"/>
                <a:endCxn id="300" idx="6"/>
              </p:cNvCxnSpPr>
              <p:nvPr/>
            </p:nvCxnSpPr>
            <p:spPr>
              <a:xfrm flipH="1">
                <a:off x="468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>
                <a:stCxn id="280" idx="3"/>
                <a:endCxn id="307" idx="7"/>
              </p:cNvCxnSpPr>
              <p:nvPr/>
            </p:nvCxnSpPr>
            <p:spPr>
              <a:xfrm flipH="1">
                <a:off x="462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>
                <a:stCxn id="278" idx="3"/>
                <a:endCxn id="298" idx="7"/>
              </p:cNvCxnSpPr>
              <p:nvPr/>
            </p:nvCxnSpPr>
            <p:spPr>
              <a:xfrm flipH="1">
                <a:off x="462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>
                <a:stCxn id="277" idx="3"/>
                <a:endCxn id="303" idx="7"/>
              </p:cNvCxnSpPr>
              <p:nvPr/>
            </p:nvCxnSpPr>
            <p:spPr>
              <a:xfrm flipH="1">
                <a:off x="462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282" idx="2"/>
                <a:endCxn id="304" idx="6"/>
              </p:cNvCxnSpPr>
              <p:nvPr/>
            </p:nvCxnSpPr>
            <p:spPr>
              <a:xfrm flipH="1">
                <a:off x="468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>
                <a:stCxn id="276" idx="3"/>
                <a:endCxn id="302" idx="7"/>
              </p:cNvCxnSpPr>
              <p:nvPr/>
            </p:nvCxnSpPr>
            <p:spPr>
              <a:xfrm flipH="1">
                <a:off x="462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/>
              <p:cNvCxnSpPr>
                <a:stCxn id="281" idx="3"/>
                <a:endCxn id="300" idx="7"/>
              </p:cNvCxnSpPr>
              <p:nvPr/>
            </p:nvCxnSpPr>
            <p:spPr>
              <a:xfrm flipH="1">
                <a:off x="462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>
                <a:stCxn id="284" idx="2"/>
                <a:endCxn id="306" idx="6"/>
              </p:cNvCxnSpPr>
              <p:nvPr/>
            </p:nvCxnSpPr>
            <p:spPr>
              <a:xfrm flipH="1">
                <a:off x="468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>
                <a:stCxn id="283" idx="2"/>
                <a:endCxn id="305" idx="6"/>
              </p:cNvCxnSpPr>
              <p:nvPr/>
            </p:nvCxnSpPr>
            <p:spPr>
              <a:xfrm flipH="1">
                <a:off x="468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>
                <a:stCxn id="285" idx="2"/>
                <a:endCxn id="307" idx="6"/>
              </p:cNvCxnSpPr>
              <p:nvPr/>
            </p:nvCxnSpPr>
            <p:spPr>
              <a:xfrm flipH="1">
                <a:off x="468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/>
              <p:cNvCxnSpPr>
                <a:stCxn id="282" idx="3"/>
                <a:endCxn id="306" idx="7"/>
              </p:cNvCxnSpPr>
              <p:nvPr/>
            </p:nvCxnSpPr>
            <p:spPr>
              <a:xfrm flipH="1">
                <a:off x="462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>
                <a:stCxn id="283" idx="3"/>
                <a:endCxn id="304" idx="7"/>
              </p:cNvCxnSpPr>
              <p:nvPr/>
            </p:nvCxnSpPr>
            <p:spPr>
              <a:xfrm flipH="1">
                <a:off x="462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>
                <a:stCxn id="305" idx="2"/>
                <a:endCxn id="326" idx="6"/>
              </p:cNvCxnSpPr>
              <p:nvPr/>
            </p:nvCxnSpPr>
            <p:spPr>
              <a:xfrm flipH="1">
                <a:off x="414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>
                <a:stCxn id="307" idx="3"/>
                <a:endCxn id="326" idx="7"/>
              </p:cNvCxnSpPr>
              <p:nvPr/>
            </p:nvCxnSpPr>
            <p:spPr>
              <a:xfrm flipH="1">
                <a:off x="408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302" idx="3"/>
              </p:cNvCxnSpPr>
              <p:nvPr/>
            </p:nvCxnSpPr>
            <p:spPr>
              <a:xfrm flipH="1">
                <a:off x="408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>
                <a:stCxn id="307" idx="2"/>
              </p:cNvCxnSpPr>
              <p:nvPr/>
            </p:nvCxnSpPr>
            <p:spPr>
              <a:xfrm flipH="1">
                <a:off x="414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>
                <a:stCxn id="302" idx="2"/>
                <a:endCxn id="323" idx="6"/>
              </p:cNvCxnSpPr>
              <p:nvPr/>
            </p:nvCxnSpPr>
            <p:spPr>
              <a:xfrm flipH="1">
                <a:off x="414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>
                <a:stCxn id="306" idx="2"/>
                <a:endCxn id="327" idx="6"/>
              </p:cNvCxnSpPr>
              <p:nvPr/>
            </p:nvCxnSpPr>
            <p:spPr>
              <a:xfrm flipH="1">
                <a:off x="414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>
                <a:stCxn id="300" idx="3"/>
                <a:endCxn id="319" idx="7"/>
              </p:cNvCxnSpPr>
              <p:nvPr/>
            </p:nvCxnSpPr>
            <p:spPr>
              <a:xfrm flipH="1">
                <a:off x="408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>
                <a:stCxn id="298" idx="2"/>
                <a:endCxn id="319" idx="6"/>
              </p:cNvCxnSpPr>
              <p:nvPr/>
            </p:nvCxnSpPr>
            <p:spPr>
              <a:xfrm flipH="1">
                <a:off x="414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>
                <a:stCxn id="300" idx="2"/>
                <a:endCxn id="321" idx="6"/>
              </p:cNvCxnSpPr>
              <p:nvPr/>
            </p:nvCxnSpPr>
            <p:spPr>
              <a:xfrm flipH="1">
                <a:off x="414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>
                <a:stCxn id="304" idx="2"/>
                <a:endCxn id="325" idx="6"/>
              </p:cNvCxnSpPr>
              <p:nvPr/>
            </p:nvCxnSpPr>
            <p:spPr>
              <a:xfrm flipH="1">
                <a:off x="414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/>
              <p:cNvCxnSpPr>
                <a:stCxn id="304" idx="3"/>
                <a:endCxn id="327" idx="7"/>
              </p:cNvCxnSpPr>
              <p:nvPr/>
            </p:nvCxnSpPr>
            <p:spPr>
              <a:xfrm flipH="1">
                <a:off x="408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>
                <a:stCxn id="298" idx="3"/>
                <a:endCxn id="323" idx="7"/>
              </p:cNvCxnSpPr>
              <p:nvPr/>
            </p:nvCxnSpPr>
            <p:spPr>
              <a:xfrm flipH="1">
                <a:off x="408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305" idx="3"/>
                <a:endCxn id="325" idx="7"/>
              </p:cNvCxnSpPr>
              <p:nvPr/>
            </p:nvCxnSpPr>
            <p:spPr>
              <a:xfrm flipH="1">
                <a:off x="408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/>
              <p:cNvCxnSpPr>
                <a:stCxn id="303" idx="3"/>
                <a:endCxn id="321" idx="7"/>
              </p:cNvCxnSpPr>
              <p:nvPr/>
            </p:nvCxnSpPr>
            <p:spPr>
              <a:xfrm flipH="1">
                <a:off x="408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/>
              <p:cNvCxnSpPr>
                <a:stCxn id="255" idx="3"/>
                <a:endCxn id="142" idx="7"/>
              </p:cNvCxnSpPr>
              <p:nvPr/>
            </p:nvCxnSpPr>
            <p:spPr>
              <a:xfrm flipH="1">
                <a:off x="624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/>
              <p:cNvCxnSpPr>
                <a:stCxn id="259" idx="2"/>
                <a:endCxn id="142" idx="6"/>
              </p:cNvCxnSpPr>
              <p:nvPr/>
            </p:nvCxnSpPr>
            <p:spPr>
              <a:xfrm flipH="1">
                <a:off x="630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>
                <a:stCxn id="255" idx="2"/>
                <a:endCxn id="138" idx="6"/>
              </p:cNvCxnSpPr>
              <p:nvPr/>
            </p:nvCxnSpPr>
            <p:spPr>
              <a:xfrm flipH="1">
                <a:off x="630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>
                <a:stCxn id="146" idx="3"/>
                <a:endCxn id="127" idx="7"/>
              </p:cNvCxnSpPr>
              <p:nvPr/>
            </p:nvCxnSpPr>
            <p:spPr>
              <a:xfrm flipH="1">
                <a:off x="570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>
                <a:stCxn id="142" idx="2"/>
                <a:endCxn id="125" idx="6"/>
              </p:cNvCxnSpPr>
              <p:nvPr/>
            </p:nvCxnSpPr>
            <p:spPr>
              <a:xfrm flipH="1">
                <a:off x="576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>
                <a:stCxn id="138" idx="2"/>
                <a:endCxn id="121" idx="6"/>
              </p:cNvCxnSpPr>
              <p:nvPr/>
            </p:nvCxnSpPr>
            <p:spPr>
              <a:xfrm flipH="1">
                <a:off x="576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橢圓 119"/>
              <p:cNvSpPr/>
              <p:nvPr/>
            </p:nvSpPr>
            <p:spPr>
              <a:xfrm>
                <a:off x="540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/>
              <p:cNvSpPr/>
              <p:nvPr/>
            </p:nvSpPr>
            <p:spPr>
              <a:xfrm>
                <a:off x="540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/>
              <p:cNvSpPr/>
              <p:nvPr/>
            </p:nvSpPr>
            <p:spPr>
              <a:xfrm>
                <a:off x="540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3" name="直線接點 122"/>
              <p:cNvCxnSpPr>
                <a:stCxn id="121" idx="4"/>
                <a:endCxn id="125" idx="0"/>
              </p:cNvCxnSpPr>
              <p:nvPr/>
            </p:nvCxnSpPr>
            <p:spPr>
              <a:xfrm>
                <a:off x="558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橢圓 123"/>
              <p:cNvSpPr/>
              <p:nvPr/>
            </p:nvSpPr>
            <p:spPr>
              <a:xfrm>
                <a:off x="540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>
                <a:off x="540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橢圓 125"/>
              <p:cNvSpPr/>
              <p:nvPr/>
            </p:nvSpPr>
            <p:spPr>
              <a:xfrm>
                <a:off x="540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/>
              <p:cNvSpPr/>
              <p:nvPr/>
            </p:nvSpPr>
            <p:spPr>
              <a:xfrm>
                <a:off x="540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/>
              <p:cNvSpPr/>
              <p:nvPr/>
            </p:nvSpPr>
            <p:spPr>
              <a:xfrm>
                <a:off x="540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540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0" name="直線接點 129"/>
              <p:cNvCxnSpPr>
                <a:stCxn id="125" idx="4"/>
                <a:endCxn id="122" idx="0"/>
              </p:cNvCxnSpPr>
              <p:nvPr/>
            </p:nvCxnSpPr>
            <p:spPr>
              <a:xfrm>
                <a:off x="558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>
                <a:stCxn id="128" idx="0"/>
                <a:endCxn id="126" idx="4"/>
              </p:cNvCxnSpPr>
              <p:nvPr/>
            </p:nvCxnSpPr>
            <p:spPr>
              <a:xfrm flipV="1">
                <a:off x="558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27" idx="4"/>
                <a:endCxn id="126" idx="0"/>
              </p:cNvCxnSpPr>
              <p:nvPr/>
            </p:nvCxnSpPr>
            <p:spPr>
              <a:xfrm>
                <a:off x="558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>
                <a:stCxn id="124" idx="4"/>
                <a:endCxn id="129" idx="0"/>
              </p:cNvCxnSpPr>
              <p:nvPr/>
            </p:nvCxnSpPr>
            <p:spPr>
              <a:xfrm>
                <a:off x="558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>
                <a:stCxn id="129" idx="4"/>
                <a:endCxn id="127" idx="0"/>
              </p:cNvCxnSpPr>
              <p:nvPr/>
            </p:nvCxnSpPr>
            <p:spPr>
              <a:xfrm>
                <a:off x="558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>
                <a:stCxn id="120" idx="4"/>
                <a:endCxn id="124" idx="0"/>
              </p:cNvCxnSpPr>
              <p:nvPr/>
            </p:nvCxnSpPr>
            <p:spPr>
              <a:xfrm>
                <a:off x="558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>
                <a:stCxn id="122" idx="4"/>
                <a:endCxn id="120" idx="0"/>
              </p:cNvCxnSpPr>
              <p:nvPr/>
            </p:nvCxnSpPr>
            <p:spPr>
              <a:xfrm>
                <a:off x="558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橢圓 136"/>
              <p:cNvSpPr/>
              <p:nvPr/>
            </p:nvSpPr>
            <p:spPr>
              <a:xfrm>
                <a:off x="59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橢圓 137"/>
              <p:cNvSpPr/>
              <p:nvPr/>
            </p:nvSpPr>
            <p:spPr>
              <a:xfrm>
                <a:off x="59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橢圓 138"/>
              <p:cNvSpPr/>
              <p:nvPr/>
            </p:nvSpPr>
            <p:spPr>
              <a:xfrm>
                <a:off x="59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0" name="直線接點 139"/>
              <p:cNvCxnSpPr>
                <a:stCxn id="138" idx="4"/>
                <a:endCxn id="142" idx="0"/>
              </p:cNvCxnSpPr>
              <p:nvPr/>
            </p:nvCxnSpPr>
            <p:spPr>
              <a:xfrm>
                <a:off x="61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橢圓 140"/>
              <p:cNvSpPr/>
              <p:nvPr/>
            </p:nvSpPr>
            <p:spPr>
              <a:xfrm>
                <a:off x="59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橢圓 141"/>
              <p:cNvSpPr/>
              <p:nvPr/>
            </p:nvSpPr>
            <p:spPr>
              <a:xfrm>
                <a:off x="59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橢圓 142"/>
              <p:cNvSpPr/>
              <p:nvPr/>
            </p:nvSpPr>
            <p:spPr>
              <a:xfrm>
                <a:off x="59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橢圓 143"/>
              <p:cNvSpPr/>
              <p:nvPr/>
            </p:nvSpPr>
            <p:spPr>
              <a:xfrm>
                <a:off x="59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橢圓 144"/>
              <p:cNvSpPr/>
              <p:nvPr/>
            </p:nvSpPr>
            <p:spPr>
              <a:xfrm>
                <a:off x="59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橢圓 145"/>
              <p:cNvSpPr/>
              <p:nvPr/>
            </p:nvSpPr>
            <p:spPr>
              <a:xfrm>
                <a:off x="59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7" name="直線接點 146"/>
              <p:cNvCxnSpPr>
                <a:stCxn id="142" idx="4"/>
                <a:endCxn id="139" idx="0"/>
              </p:cNvCxnSpPr>
              <p:nvPr/>
            </p:nvCxnSpPr>
            <p:spPr>
              <a:xfrm>
                <a:off x="61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接點 147"/>
              <p:cNvCxnSpPr>
                <a:stCxn id="145" idx="0"/>
                <a:endCxn id="143" idx="4"/>
              </p:cNvCxnSpPr>
              <p:nvPr/>
            </p:nvCxnSpPr>
            <p:spPr>
              <a:xfrm flipV="1">
                <a:off x="61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>
                <a:stCxn id="144" idx="4"/>
                <a:endCxn id="143" idx="0"/>
              </p:cNvCxnSpPr>
              <p:nvPr/>
            </p:nvCxnSpPr>
            <p:spPr>
              <a:xfrm>
                <a:off x="6120000" y="4140000"/>
                <a:ext cx="0" cy="1800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0" name="直線接點 149"/>
              <p:cNvCxnSpPr>
                <a:stCxn id="141" idx="4"/>
                <a:endCxn id="146" idx="0"/>
              </p:cNvCxnSpPr>
              <p:nvPr/>
            </p:nvCxnSpPr>
            <p:spPr>
              <a:xfrm>
                <a:off x="61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/>
              <p:cNvCxnSpPr>
                <a:stCxn id="146" idx="4"/>
                <a:endCxn id="144" idx="0"/>
              </p:cNvCxnSpPr>
              <p:nvPr/>
            </p:nvCxnSpPr>
            <p:spPr>
              <a:xfrm>
                <a:off x="61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/>
              <p:cNvCxnSpPr>
                <a:stCxn id="137" idx="4"/>
                <a:endCxn id="141" idx="0"/>
              </p:cNvCxnSpPr>
              <p:nvPr/>
            </p:nvCxnSpPr>
            <p:spPr>
              <a:xfrm>
                <a:off x="61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/>
              <p:cNvCxnSpPr>
                <a:stCxn id="139" idx="4"/>
                <a:endCxn id="137" idx="0"/>
              </p:cNvCxnSpPr>
              <p:nvPr/>
            </p:nvCxnSpPr>
            <p:spPr>
              <a:xfrm>
                <a:off x="61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接點 153"/>
              <p:cNvCxnSpPr>
                <a:stCxn id="141" idx="2"/>
                <a:endCxn id="124" idx="6"/>
              </p:cNvCxnSpPr>
              <p:nvPr/>
            </p:nvCxnSpPr>
            <p:spPr>
              <a:xfrm flipH="1">
                <a:off x="576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>
                <a:stCxn id="137" idx="2"/>
                <a:endCxn id="120" idx="6"/>
              </p:cNvCxnSpPr>
              <p:nvPr/>
            </p:nvCxnSpPr>
            <p:spPr>
              <a:xfrm flipH="1">
                <a:off x="576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接點 155"/>
              <p:cNvCxnSpPr>
                <a:stCxn id="139" idx="2"/>
                <a:endCxn id="122" idx="6"/>
              </p:cNvCxnSpPr>
              <p:nvPr/>
            </p:nvCxnSpPr>
            <p:spPr>
              <a:xfrm flipH="1">
                <a:off x="576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/>
              <p:cNvCxnSpPr>
                <a:stCxn id="141" idx="3"/>
                <a:endCxn id="129" idx="7"/>
              </p:cNvCxnSpPr>
              <p:nvPr/>
            </p:nvCxnSpPr>
            <p:spPr>
              <a:xfrm flipH="1">
                <a:off x="570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接點 157"/>
              <p:cNvCxnSpPr>
                <a:stCxn id="139" idx="3"/>
                <a:endCxn id="120" idx="7"/>
              </p:cNvCxnSpPr>
              <p:nvPr/>
            </p:nvCxnSpPr>
            <p:spPr>
              <a:xfrm flipH="1">
                <a:off x="570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接點 158"/>
              <p:cNvCxnSpPr>
                <a:stCxn id="138" idx="3"/>
                <a:endCxn id="125" idx="7"/>
              </p:cNvCxnSpPr>
              <p:nvPr/>
            </p:nvCxnSpPr>
            <p:spPr>
              <a:xfrm flipH="1">
                <a:off x="570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接點 159"/>
              <p:cNvCxnSpPr>
                <a:stCxn id="143" idx="2"/>
                <a:endCxn id="126" idx="6"/>
              </p:cNvCxnSpPr>
              <p:nvPr/>
            </p:nvCxnSpPr>
            <p:spPr>
              <a:xfrm flipH="1">
                <a:off x="576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接點 160"/>
              <p:cNvCxnSpPr>
                <a:stCxn id="137" idx="3"/>
                <a:endCxn id="124" idx="7"/>
              </p:cNvCxnSpPr>
              <p:nvPr/>
            </p:nvCxnSpPr>
            <p:spPr>
              <a:xfrm flipH="1">
                <a:off x="570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接點 161"/>
              <p:cNvCxnSpPr>
                <a:stCxn id="142" idx="3"/>
                <a:endCxn id="122" idx="7"/>
              </p:cNvCxnSpPr>
              <p:nvPr/>
            </p:nvCxnSpPr>
            <p:spPr>
              <a:xfrm flipH="1">
                <a:off x="570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接點 162"/>
              <p:cNvCxnSpPr>
                <a:stCxn id="145" idx="2"/>
                <a:endCxn id="128" idx="6"/>
              </p:cNvCxnSpPr>
              <p:nvPr/>
            </p:nvCxnSpPr>
            <p:spPr>
              <a:xfrm flipH="1">
                <a:off x="576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接點 163"/>
              <p:cNvCxnSpPr>
                <a:stCxn id="144" idx="2"/>
                <a:endCxn id="127" idx="6"/>
              </p:cNvCxnSpPr>
              <p:nvPr/>
            </p:nvCxnSpPr>
            <p:spPr>
              <a:xfrm flipH="1">
                <a:off x="576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64"/>
              <p:cNvCxnSpPr>
                <a:stCxn id="146" idx="2"/>
                <a:endCxn id="129" idx="6"/>
              </p:cNvCxnSpPr>
              <p:nvPr/>
            </p:nvCxnSpPr>
            <p:spPr>
              <a:xfrm flipH="1">
                <a:off x="576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線接點 165"/>
              <p:cNvCxnSpPr>
                <a:stCxn id="143" idx="3"/>
                <a:endCxn id="128" idx="7"/>
              </p:cNvCxnSpPr>
              <p:nvPr/>
            </p:nvCxnSpPr>
            <p:spPr>
              <a:xfrm flipH="1">
                <a:off x="570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/>
              <p:cNvCxnSpPr>
                <a:stCxn id="144" idx="3"/>
                <a:endCxn id="126" idx="7"/>
              </p:cNvCxnSpPr>
              <p:nvPr/>
            </p:nvCxnSpPr>
            <p:spPr>
              <a:xfrm flipH="1">
                <a:off x="570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/>
              <p:cNvCxnSpPr>
                <a:stCxn id="242" idx="3"/>
                <a:endCxn id="261" idx="7"/>
              </p:cNvCxnSpPr>
              <p:nvPr/>
            </p:nvCxnSpPr>
            <p:spPr>
              <a:xfrm flipH="1">
                <a:off x="678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/>
              <p:cNvCxnSpPr>
                <a:stCxn id="238" idx="2"/>
                <a:endCxn id="259" idx="6"/>
              </p:cNvCxnSpPr>
              <p:nvPr/>
            </p:nvCxnSpPr>
            <p:spPr>
              <a:xfrm flipH="1">
                <a:off x="684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/>
              <p:cNvCxnSpPr>
                <a:stCxn id="234" idx="2"/>
                <a:endCxn id="255" idx="6"/>
              </p:cNvCxnSpPr>
              <p:nvPr/>
            </p:nvCxnSpPr>
            <p:spPr>
              <a:xfrm flipH="1">
                <a:off x="684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1" name="群組 170"/>
              <p:cNvGrpSpPr/>
              <p:nvPr/>
            </p:nvGrpSpPr>
            <p:grpSpPr>
              <a:xfrm>
                <a:off x="647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254" name="橢圓 253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5" name="橢圓 254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6" name="橢圓 255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57" name="直線接點 256"/>
                <p:cNvCxnSpPr>
                  <a:stCxn id="255" idx="4"/>
                  <a:endCxn id="259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橢圓 257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9" name="橢圓 258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0" name="橢圓 259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1" name="橢圓 260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2" name="橢圓 261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3" name="橢圓 262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64" name="直線接點 263"/>
                <p:cNvCxnSpPr>
                  <a:stCxn id="259" idx="4"/>
                  <a:endCxn id="256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接點 264"/>
                <p:cNvCxnSpPr>
                  <a:stCxn id="262" idx="0"/>
                  <a:endCxn id="260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接點 265"/>
                <p:cNvCxnSpPr>
                  <a:stCxn id="261" idx="4"/>
                  <a:endCxn id="260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直線接點 266"/>
                <p:cNvCxnSpPr>
                  <a:stCxn id="258" idx="4"/>
                  <a:endCxn id="263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直線接點 267"/>
                <p:cNvCxnSpPr>
                  <a:stCxn id="263" idx="4"/>
                  <a:endCxn id="261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線接點 268"/>
                <p:cNvCxnSpPr>
                  <a:stCxn id="254" idx="4"/>
                  <a:endCxn id="258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線接點 269"/>
                <p:cNvCxnSpPr>
                  <a:stCxn id="256" idx="4"/>
                  <a:endCxn id="254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橢圓 270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2" name="橢圓 271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3" name="橢圓 272"/>
                <p:cNvSpPr/>
                <p:nvPr/>
              </p:nvSpPr>
              <p:spPr>
                <a:xfrm rot="18900000">
                  <a:off x="3240000" y="1619998"/>
                  <a:ext cx="360000" cy="359999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8</a:t>
                  </a:r>
                  <a:endParaRPr lang="zh-TW" altLang="en-US" dirty="0"/>
                </a:p>
              </p:txBody>
            </p:sp>
            <p:sp>
              <p:nvSpPr>
                <p:cNvPr id="274" name="橢圓 273"/>
                <p:cNvSpPr/>
                <p:nvPr/>
              </p:nvSpPr>
              <p:spPr>
                <a:xfrm rot="18900000">
                  <a:off x="3240000" y="2699999"/>
                  <a:ext cx="360000" cy="359999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9</a:t>
                  </a:r>
                  <a:endParaRPr lang="zh-TW" altLang="en-US" dirty="0"/>
                </a:p>
              </p:txBody>
            </p:sp>
            <p:sp>
              <p:nvSpPr>
                <p:cNvPr id="275" name="橢圓 274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72" name="群組 171"/>
              <p:cNvGrpSpPr/>
              <p:nvPr/>
            </p:nvGrpSpPr>
            <p:grpSpPr>
              <a:xfrm>
                <a:off x="701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233" name="橢圓 232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4" name="橢圓 233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5" name="橢圓 234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36" name="直線接點 235"/>
                <p:cNvCxnSpPr>
                  <a:stCxn id="234" idx="4"/>
                  <a:endCxn id="238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橢圓 236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8" name="橢圓 237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9" name="橢圓 238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0" name="橢圓 239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1" name="橢圓 240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2" name="橢圓 241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43" name="直線接點 242"/>
                <p:cNvCxnSpPr>
                  <a:stCxn id="238" idx="4"/>
                  <a:endCxn id="235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線接點 243"/>
                <p:cNvCxnSpPr>
                  <a:stCxn id="241" idx="0"/>
                  <a:endCxn id="239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線接點 244"/>
                <p:cNvCxnSpPr>
                  <a:stCxn id="240" idx="4"/>
                  <a:endCxn id="239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接點 245"/>
                <p:cNvCxnSpPr>
                  <a:stCxn id="237" idx="4"/>
                  <a:endCxn id="242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接點 246"/>
                <p:cNvCxnSpPr>
                  <a:stCxn id="242" idx="4"/>
                  <a:endCxn id="240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接點 247"/>
                <p:cNvCxnSpPr>
                  <a:stCxn id="233" idx="4"/>
                  <a:endCxn id="237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線接點 248"/>
                <p:cNvCxnSpPr>
                  <a:stCxn id="235" idx="4"/>
                  <a:endCxn id="233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橢圓 249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1" name="橢圓 250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2" name="橢圓 251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3" name="橢圓 252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73" name="直線接點 172"/>
              <p:cNvCxnSpPr>
                <a:stCxn id="237" idx="2"/>
                <a:endCxn id="258" idx="6"/>
              </p:cNvCxnSpPr>
              <p:nvPr/>
            </p:nvCxnSpPr>
            <p:spPr>
              <a:xfrm flipH="1">
                <a:off x="684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/>
              <p:cNvCxnSpPr>
                <a:stCxn id="233" idx="2"/>
                <a:endCxn id="254" idx="6"/>
              </p:cNvCxnSpPr>
              <p:nvPr/>
            </p:nvCxnSpPr>
            <p:spPr>
              <a:xfrm flipH="1">
                <a:off x="684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接點 174"/>
              <p:cNvCxnSpPr>
                <a:stCxn id="235" idx="2"/>
                <a:endCxn id="256" idx="6"/>
              </p:cNvCxnSpPr>
              <p:nvPr/>
            </p:nvCxnSpPr>
            <p:spPr>
              <a:xfrm flipH="1">
                <a:off x="684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接點 175"/>
              <p:cNvCxnSpPr>
                <a:stCxn id="237" idx="3"/>
                <a:endCxn id="263" idx="7"/>
              </p:cNvCxnSpPr>
              <p:nvPr/>
            </p:nvCxnSpPr>
            <p:spPr>
              <a:xfrm flipH="1">
                <a:off x="678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接點 176"/>
              <p:cNvCxnSpPr>
                <a:stCxn id="235" idx="3"/>
                <a:endCxn id="254" idx="7"/>
              </p:cNvCxnSpPr>
              <p:nvPr/>
            </p:nvCxnSpPr>
            <p:spPr>
              <a:xfrm flipH="1">
                <a:off x="678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/>
              <p:cNvCxnSpPr>
                <a:stCxn id="234" idx="3"/>
                <a:endCxn id="259" idx="7"/>
              </p:cNvCxnSpPr>
              <p:nvPr/>
            </p:nvCxnSpPr>
            <p:spPr>
              <a:xfrm flipH="1">
                <a:off x="678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接點 178"/>
              <p:cNvCxnSpPr>
                <a:stCxn id="239" idx="2"/>
                <a:endCxn id="260" idx="6"/>
              </p:cNvCxnSpPr>
              <p:nvPr/>
            </p:nvCxnSpPr>
            <p:spPr>
              <a:xfrm flipH="1">
                <a:off x="684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接點 179"/>
              <p:cNvCxnSpPr>
                <a:stCxn id="233" idx="3"/>
                <a:endCxn id="258" idx="7"/>
              </p:cNvCxnSpPr>
              <p:nvPr/>
            </p:nvCxnSpPr>
            <p:spPr>
              <a:xfrm flipH="1">
                <a:off x="678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>
                <a:stCxn id="238" idx="3"/>
                <a:endCxn id="256" idx="7"/>
              </p:cNvCxnSpPr>
              <p:nvPr/>
            </p:nvCxnSpPr>
            <p:spPr>
              <a:xfrm flipH="1">
                <a:off x="678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>
                <a:stCxn id="241" idx="2"/>
                <a:endCxn id="262" idx="6"/>
              </p:cNvCxnSpPr>
              <p:nvPr/>
            </p:nvCxnSpPr>
            <p:spPr>
              <a:xfrm flipH="1">
                <a:off x="684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>
                <a:stCxn id="240" idx="2"/>
                <a:endCxn id="261" idx="6"/>
              </p:cNvCxnSpPr>
              <p:nvPr/>
            </p:nvCxnSpPr>
            <p:spPr>
              <a:xfrm flipH="1">
                <a:off x="684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>
                <a:stCxn id="242" idx="2"/>
                <a:endCxn id="263" idx="6"/>
              </p:cNvCxnSpPr>
              <p:nvPr/>
            </p:nvCxnSpPr>
            <p:spPr>
              <a:xfrm flipH="1">
                <a:off x="684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/>
              <p:cNvCxnSpPr>
                <a:stCxn id="239" idx="3"/>
                <a:endCxn id="262" idx="7"/>
              </p:cNvCxnSpPr>
              <p:nvPr/>
            </p:nvCxnSpPr>
            <p:spPr>
              <a:xfrm flipH="1">
                <a:off x="678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>
                <a:stCxn id="240" idx="3"/>
                <a:endCxn id="260" idx="7"/>
              </p:cNvCxnSpPr>
              <p:nvPr/>
            </p:nvCxnSpPr>
            <p:spPr>
              <a:xfrm flipH="1">
                <a:off x="678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>
                <a:stCxn id="261" idx="2"/>
                <a:endCxn id="144" idx="6"/>
              </p:cNvCxnSpPr>
              <p:nvPr/>
            </p:nvCxnSpPr>
            <p:spPr>
              <a:xfrm flipH="1">
                <a:off x="630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>
                <a:stCxn id="263" idx="3"/>
                <a:endCxn id="144" idx="7"/>
              </p:cNvCxnSpPr>
              <p:nvPr/>
            </p:nvCxnSpPr>
            <p:spPr>
              <a:xfrm flipH="1">
                <a:off x="624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>
                <a:stCxn id="258" idx="3"/>
                <a:endCxn id="146" idx="7"/>
              </p:cNvCxnSpPr>
              <p:nvPr/>
            </p:nvCxnSpPr>
            <p:spPr>
              <a:xfrm flipH="1">
                <a:off x="624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>
                <a:stCxn id="263" idx="2"/>
                <a:endCxn id="146" idx="6"/>
              </p:cNvCxnSpPr>
              <p:nvPr/>
            </p:nvCxnSpPr>
            <p:spPr>
              <a:xfrm flipH="1">
                <a:off x="630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/>
              <p:cNvCxnSpPr>
                <a:stCxn id="258" idx="2"/>
                <a:endCxn id="141" idx="6"/>
              </p:cNvCxnSpPr>
              <p:nvPr/>
            </p:nvCxnSpPr>
            <p:spPr>
              <a:xfrm flipH="1">
                <a:off x="630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/>
              <p:cNvCxnSpPr>
                <a:stCxn id="262" idx="2"/>
                <a:endCxn id="145" idx="6"/>
              </p:cNvCxnSpPr>
              <p:nvPr/>
            </p:nvCxnSpPr>
            <p:spPr>
              <a:xfrm flipH="1">
                <a:off x="630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/>
              <p:cNvCxnSpPr>
                <a:stCxn id="256" idx="3"/>
                <a:endCxn id="137" idx="7"/>
              </p:cNvCxnSpPr>
              <p:nvPr/>
            </p:nvCxnSpPr>
            <p:spPr>
              <a:xfrm flipH="1">
                <a:off x="624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/>
              <p:cNvCxnSpPr>
                <a:stCxn id="254" idx="2"/>
                <a:endCxn id="137" idx="6"/>
              </p:cNvCxnSpPr>
              <p:nvPr/>
            </p:nvCxnSpPr>
            <p:spPr>
              <a:xfrm flipH="1">
                <a:off x="630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/>
              <p:cNvCxnSpPr>
                <a:stCxn id="256" idx="2"/>
                <a:endCxn id="139" idx="6"/>
              </p:cNvCxnSpPr>
              <p:nvPr/>
            </p:nvCxnSpPr>
            <p:spPr>
              <a:xfrm flipH="1">
                <a:off x="630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/>
              <p:cNvCxnSpPr>
                <a:stCxn id="260" idx="2"/>
                <a:endCxn id="143" idx="6"/>
              </p:cNvCxnSpPr>
              <p:nvPr/>
            </p:nvCxnSpPr>
            <p:spPr>
              <a:xfrm flipH="1">
                <a:off x="630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>
                <a:stCxn id="260" idx="3"/>
                <a:endCxn id="145" idx="7"/>
              </p:cNvCxnSpPr>
              <p:nvPr/>
            </p:nvCxnSpPr>
            <p:spPr>
              <a:xfrm flipH="1">
                <a:off x="624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>
                <a:stCxn id="254" idx="3"/>
                <a:endCxn id="141" idx="7"/>
              </p:cNvCxnSpPr>
              <p:nvPr/>
            </p:nvCxnSpPr>
            <p:spPr>
              <a:xfrm flipH="1">
                <a:off x="624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>
                <a:stCxn id="261" idx="3"/>
                <a:endCxn id="143" idx="7"/>
              </p:cNvCxnSpPr>
              <p:nvPr/>
            </p:nvCxnSpPr>
            <p:spPr>
              <a:xfrm flipH="1">
                <a:off x="624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>
                <a:stCxn id="259" idx="3"/>
                <a:endCxn id="139" idx="7"/>
              </p:cNvCxnSpPr>
              <p:nvPr/>
            </p:nvCxnSpPr>
            <p:spPr>
              <a:xfrm flipH="1">
                <a:off x="624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>
              <a:xfrm>
                <a:off x="755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212" name="橢圓 211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3" name="橢圓 212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4" name="橢圓 213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5" name="直線接點 214"/>
                <p:cNvCxnSpPr>
                  <a:stCxn id="213" idx="4"/>
                  <a:endCxn id="217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橢圓 215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7" name="橢圓 216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8" name="橢圓 217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9" name="橢圓 218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0" name="橢圓 219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1" name="橢圓 220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2" name="直線接點 221"/>
                <p:cNvCxnSpPr>
                  <a:stCxn id="217" idx="4"/>
                  <a:endCxn id="214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接點 222"/>
                <p:cNvCxnSpPr>
                  <a:stCxn id="220" idx="0"/>
                  <a:endCxn id="218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接點 223"/>
                <p:cNvCxnSpPr>
                  <a:stCxn id="219" idx="4"/>
                  <a:endCxn id="218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/>
                <p:cNvCxnSpPr>
                  <a:stCxn id="216" idx="4"/>
                  <a:endCxn id="221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/>
                <p:cNvCxnSpPr>
                  <a:stCxn id="221" idx="4"/>
                  <a:endCxn id="219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線接點 226"/>
                <p:cNvCxnSpPr>
                  <a:stCxn id="212" idx="4"/>
                  <a:endCxn id="216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接點 227"/>
                <p:cNvCxnSpPr>
                  <a:stCxn id="214" idx="4"/>
                  <a:endCxn id="212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橢圓 228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0" name="橢圓 229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1" name="橢圓 230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2" name="橢圓 231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02" name="橢圓 201"/>
              <p:cNvSpPr/>
              <p:nvPr/>
            </p:nvSpPr>
            <p:spPr>
              <a:xfrm rot="18900000">
                <a:off x="5400000" y="2159998"/>
                <a:ext cx="359999" cy="35999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203" name="橢圓 202"/>
              <p:cNvSpPr/>
              <p:nvPr/>
            </p:nvSpPr>
            <p:spPr>
              <a:xfrm rot="18900000">
                <a:off x="5399999" y="1619999"/>
                <a:ext cx="359999" cy="35999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7</a:t>
                </a:r>
                <a:endParaRPr lang="zh-TW" altLang="en-US" dirty="0"/>
              </a:p>
            </p:txBody>
          </p:sp>
          <p:sp>
            <p:nvSpPr>
              <p:cNvPr id="204" name="橢圓 203"/>
              <p:cNvSpPr/>
              <p:nvPr/>
            </p:nvSpPr>
            <p:spPr>
              <a:xfrm>
                <a:off x="5400000" y="2699999"/>
                <a:ext cx="359999" cy="35999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5" name="橢圓 204"/>
              <p:cNvSpPr/>
              <p:nvPr/>
            </p:nvSpPr>
            <p:spPr>
              <a:xfrm rot="18900000">
                <a:off x="5399999" y="3779998"/>
                <a:ext cx="359999" cy="35999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 smtClean="0"/>
                  <a:t>10</a:t>
                </a:r>
                <a:endParaRPr lang="zh-TW" altLang="en-US" dirty="0"/>
              </a:p>
            </p:txBody>
          </p:sp>
          <p:sp>
            <p:nvSpPr>
              <p:cNvPr id="206" name="橢圓 205"/>
              <p:cNvSpPr/>
              <p:nvPr/>
            </p:nvSpPr>
            <p:spPr>
              <a:xfrm rot="18900000">
                <a:off x="5400000" y="3239999"/>
                <a:ext cx="359999" cy="35999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207" name="橢圓 206"/>
              <p:cNvSpPr/>
              <p:nvPr/>
            </p:nvSpPr>
            <p:spPr>
              <a:xfrm rot="18900000">
                <a:off x="5940000" y="2159999"/>
                <a:ext cx="359999" cy="35999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208" name="橢圓 207"/>
              <p:cNvSpPr/>
              <p:nvPr/>
            </p:nvSpPr>
            <p:spPr>
              <a:xfrm>
                <a:off x="5940000" y="161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9" name="橢圓 208"/>
              <p:cNvSpPr/>
              <p:nvPr/>
            </p:nvSpPr>
            <p:spPr>
              <a:xfrm rot="18900000">
                <a:off x="5940001" y="2699999"/>
                <a:ext cx="359999" cy="35999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210" name="橢圓 209"/>
              <p:cNvSpPr/>
              <p:nvPr/>
            </p:nvSpPr>
            <p:spPr>
              <a:xfrm>
                <a:off x="5940000" y="107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1" name="橢圓 210"/>
              <p:cNvSpPr/>
              <p:nvPr/>
            </p:nvSpPr>
            <p:spPr>
              <a:xfrm>
                <a:off x="5940000" y="3239998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橢圓 19"/>
            <p:cNvSpPr/>
            <p:nvPr/>
          </p:nvSpPr>
          <p:spPr>
            <a:xfrm>
              <a:off x="2996308" y="4708366"/>
              <a:ext cx="331882" cy="33188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476489" y="46709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棋子位置</a:t>
              </a:r>
              <a:endParaRPr lang="zh-TW" altLang="en-US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2986573" y="5295202"/>
              <a:ext cx="331883" cy="33188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476489" y="530674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移動方向代號</a:t>
              </a:r>
              <a:endParaRPr lang="zh-TW" altLang="en-US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86" y="2817704"/>
            <a:ext cx="3203669" cy="39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討論與結論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善於探索，不善於開發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盤面覆蓋率高，計算、記憶成本高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 smtClean="0"/>
              <a:t>3.</a:t>
            </a:r>
            <a:r>
              <a:rPr lang="zh-TW" altLang="en-US" sz="3200" dirty="0" smtClean="0"/>
              <a:t>不用</a:t>
            </a:r>
            <a:r>
              <a:rPr lang="en-US" altLang="zh-TW" sz="3200" dirty="0" smtClean="0"/>
              <a:t>Minimax</a:t>
            </a:r>
            <a:r>
              <a:rPr lang="zh-TW" altLang="en-US" sz="3200" dirty="0" smtClean="0"/>
              <a:t>搜尋、</a:t>
            </a:r>
            <a:r>
              <a:rPr lang="en-US" altLang="zh-TW" sz="3200" dirty="0" smtClean="0"/>
              <a:t>alpha-beta</a:t>
            </a:r>
            <a:r>
              <a:rPr lang="zh-TW" altLang="en-US" sz="3200" dirty="0" smtClean="0"/>
              <a:t>減枝</a:t>
            </a:r>
            <a:r>
              <a:rPr lang="en-US" altLang="zh-TW" sz="3200" dirty="0" smtClean="0">
                <a:sym typeface="Wingdings" panose="05000000000000000000" pitchFamily="2" charset="2"/>
              </a:rPr>
              <a:t></a:t>
            </a:r>
            <a:r>
              <a:rPr lang="zh-TW" altLang="en-US" sz="3200" smtClean="0">
                <a:sym typeface="Wingdings" panose="05000000000000000000" pitchFamily="2" charset="2"/>
              </a:rPr>
              <a:t>回到</a:t>
            </a:r>
            <a:r>
              <a:rPr lang="zh-TW" altLang="en-US" sz="3200">
                <a:sym typeface="Wingdings" panose="05000000000000000000" pitchFamily="2" charset="2"/>
              </a:rPr>
              <a:t>評分方式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9563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2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3200" dirty="0" smtClean="0"/>
              <a:t> 介紹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 smtClean="0"/>
              <a:t> </a:t>
            </a:r>
            <a:r>
              <a:rPr lang="zh-TW" altLang="zh-TW" sz="3200" dirty="0" smtClean="0"/>
              <a:t>實作</a:t>
            </a:r>
            <a:r>
              <a:rPr lang="zh-TW" altLang="en-US" sz="3200" dirty="0" smtClean="0"/>
              <a:t>方法與結果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200" dirty="0" smtClean="0"/>
              <a:t> 討論</a:t>
            </a:r>
            <a:r>
              <a:rPr lang="zh-TW" altLang="en-US" sz="3200" dirty="0"/>
              <a:t>與結論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ea1ChtPeriod"/>
            </a:pPr>
            <a:r>
              <a:rPr lang="zh-TW" altLang="en-US" sz="3200" dirty="0"/>
              <a:t>背景知識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初始盤面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Font typeface="+mj-ea"/>
              <a:buAutoNum type="ea1ChtPeriod"/>
            </a:pPr>
            <a:endParaRPr lang="en-US" altLang="zh-TW" sz="2400" dirty="0" smtClean="0"/>
          </a:p>
        </p:txBody>
      </p:sp>
      <p:grpSp>
        <p:nvGrpSpPr>
          <p:cNvPr id="6" name="群組 5"/>
          <p:cNvGrpSpPr>
            <a:grpSpLocks noChangeAspect="1"/>
          </p:cNvGrpSpPr>
          <p:nvPr/>
        </p:nvGrpSpPr>
        <p:grpSpPr>
          <a:xfrm>
            <a:off x="2858975" y="2765534"/>
            <a:ext cx="9172806" cy="3240000"/>
            <a:chOff x="2398296" y="1387257"/>
            <a:chExt cx="8153611" cy="2880002"/>
          </a:xfrm>
        </p:grpSpPr>
        <p:grpSp>
          <p:nvGrpSpPr>
            <p:cNvPr id="7" name="群組 6"/>
            <p:cNvGrpSpPr>
              <a:grpSpLocks noChangeAspect="1"/>
            </p:cNvGrpSpPr>
            <p:nvPr/>
          </p:nvGrpSpPr>
          <p:grpSpPr>
            <a:xfrm>
              <a:off x="7671907" y="1387257"/>
              <a:ext cx="2880000" cy="2880001"/>
              <a:chOff x="3240000" y="539998"/>
              <a:chExt cx="4680000" cy="4680002"/>
            </a:xfrm>
          </p:grpSpPr>
          <p:cxnSp>
            <p:nvCxnSpPr>
              <p:cNvPr id="342" name="直線接點 341"/>
              <p:cNvCxnSpPr>
                <a:stCxn id="442" idx="2"/>
                <a:endCxn id="598" idx="6"/>
              </p:cNvCxnSpPr>
              <p:nvPr/>
            </p:nvCxnSpPr>
            <p:spPr>
              <a:xfrm flipH="1">
                <a:off x="522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直線接點 342"/>
              <p:cNvCxnSpPr>
                <a:stCxn id="439" idx="3"/>
                <a:endCxn id="593" idx="7"/>
              </p:cNvCxnSpPr>
              <p:nvPr/>
            </p:nvCxnSpPr>
            <p:spPr>
              <a:xfrm flipH="1">
                <a:off x="516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直線接點 343"/>
              <p:cNvCxnSpPr>
                <a:stCxn id="530" idx="3"/>
                <a:endCxn id="555" idx="7"/>
              </p:cNvCxnSpPr>
              <p:nvPr/>
            </p:nvCxnSpPr>
            <p:spPr>
              <a:xfrm flipH="1">
                <a:off x="732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直線接點 344"/>
              <p:cNvCxnSpPr>
                <a:stCxn id="443" idx="3"/>
                <a:endCxn id="601" idx="7"/>
              </p:cNvCxnSpPr>
              <p:nvPr/>
            </p:nvCxnSpPr>
            <p:spPr>
              <a:xfrm flipH="1">
                <a:off x="516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直線接點 345"/>
              <p:cNvCxnSpPr>
                <a:stCxn id="534" idx="2"/>
                <a:endCxn id="555" idx="6"/>
              </p:cNvCxnSpPr>
              <p:nvPr/>
            </p:nvCxnSpPr>
            <p:spPr>
              <a:xfrm flipH="1">
                <a:off x="738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直線接點 346"/>
              <p:cNvCxnSpPr>
                <a:stCxn id="442" idx="3"/>
                <a:endCxn id="595" idx="7"/>
              </p:cNvCxnSpPr>
              <p:nvPr/>
            </p:nvCxnSpPr>
            <p:spPr>
              <a:xfrm flipH="1">
                <a:off x="516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直線接點 347"/>
              <p:cNvCxnSpPr>
                <a:stCxn id="535" idx="3"/>
                <a:endCxn id="558" idx="7"/>
              </p:cNvCxnSpPr>
              <p:nvPr/>
            </p:nvCxnSpPr>
            <p:spPr>
              <a:xfrm flipH="1">
                <a:off x="732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直線接點 348"/>
              <p:cNvCxnSpPr>
                <a:stCxn id="536" idx="2"/>
                <a:endCxn id="557" idx="6"/>
              </p:cNvCxnSpPr>
              <p:nvPr/>
            </p:nvCxnSpPr>
            <p:spPr>
              <a:xfrm flipH="1">
                <a:off x="738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直線接點 349"/>
              <p:cNvCxnSpPr>
                <a:stCxn id="538" idx="3"/>
                <a:endCxn id="557" idx="7"/>
              </p:cNvCxnSpPr>
              <p:nvPr/>
            </p:nvCxnSpPr>
            <p:spPr>
              <a:xfrm flipH="1">
                <a:off x="732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直線接點 350"/>
              <p:cNvCxnSpPr>
                <a:stCxn id="559" idx="6"/>
                <a:endCxn id="538" idx="2"/>
              </p:cNvCxnSpPr>
              <p:nvPr/>
            </p:nvCxnSpPr>
            <p:spPr>
              <a:xfrm>
                <a:off x="738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直線接點 351"/>
              <p:cNvCxnSpPr>
                <a:stCxn id="595" idx="6"/>
                <a:endCxn id="439" idx="2"/>
              </p:cNvCxnSpPr>
              <p:nvPr/>
            </p:nvCxnSpPr>
            <p:spPr>
              <a:xfrm>
                <a:off x="522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直線接點 352"/>
              <p:cNvCxnSpPr>
                <a:stCxn id="551" idx="6"/>
                <a:endCxn id="530" idx="2"/>
              </p:cNvCxnSpPr>
              <p:nvPr/>
            </p:nvCxnSpPr>
            <p:spPr>
              <a:xfrm>
                <a:off x="738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直線接點 353"/>
              <p:cNvCxnSpPr>
                <a:stCxn id="444" idx="3"/>
                <a:endCxn id="599" idx="7"/>
              </p:cNvCxnSpPr>
              <p:nvPr/>
            </p:nvCxnSpPr>
            <p:spPr>
              <a:xfrm flipH="1">
                <a:off x="516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直線接點 354"/>
              <p:cNvCxnSpPr>
                <a:stCxn id="441" idx="3"/>
                <a:endCxn id="602" idx="7"/>
              </p:cNvCxnSpPr>
              <p:nvPr/>
            </p:nvCxnSpPr>
            <p:spPr>
              <a:xfrm flipH="1">
                <a:off x="516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直線接點 355"/>
              <p:cNvCxnSpPr>
                <a:stCxn id="444" idx="2"/>
                <a:endCxn id="600" idx="6"/>
              </p:cNvCxnSpPr>
              <p:nvPr/>
            </p:nvCxnSpPr>
            <p:spPr>
              <a:xfrm flipH="1">
                <a:off x="522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直線接點 356"/>
              <p:cNvCxnSpPr>
                <a:stCxn id="537" idx="2"/>
                <a:endCxn id="558" idx="6"/>
              </p:cNvCxnSpPr>
              <p:nvPr/>
            </p:nvCxnSpPr>
            <p:spPr>
              <a:xfrm flipH="1">
                <a:off x="738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直線接點 357"/>
              <p:cNvCxnSpPr>
                <a:stCxn id="531" idx="2"/>
                <a:endCxn id="552" idx="6"/>
              </p:cNvCxnSpPr>
              <p:nvPr/>
            </p:nvCxnSpPr>
            <p:spPr>
              <a:xfrm flipH="1">
                <a:off x="738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直線接點 358"/>
              <p:cNvCxnSpPr>
                <a:stCxn id="437" idx="3"/>
                <a:endCxn id="597" idx="7"/>
              </p:cNvCxnSpPr>
              <p:nvPr/>
            </p:nvCxnSpPr>
            <p:spPr>
              <a:xfrm flipH="1">
                <a:off x="516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直線接點 359"/>
              <p:cNvCxnSpPr>
                <a:stCxn id="533" idx="3"/>
                <a:endCxn id="559" idx="7"/>
              </p:cNvCxnSpPr>
              <p:nvPr/>
            </p:nvCxnSpPr>
            <p:spPr>
              <a:xfrm flipH="1">
                <a:off x="732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直線接點 360"/>
              <p:cNvCxnSpPr>
                <a:stCxn id="529" idx="3"/>
                <a:endCxn id="554" idx="7"/>
              </p:cNvCxnSpPr>
              <p:nvPr/>
            </p:nvCxnSpPr>
            <p:spPr>
              <a:xfrm flipH="1">
                <a:off x="732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直線接點 361"/>
              <p:cNvCxnSpPr>
                <a:stCxn id="533" idx="2"/>
                <a:endCxn id="554" idx="6"/>
              </p:cNvCxnSpPr>
              <p:nvPr/>
            </p:nvCxnSpPr>
            <p:spPr>
              <a:xfrm flipH="1">
                <a:off x="738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直線接點 362"/>
              <p:cNvCxnSpPr>
                <a:stCxn id="529" idx="2"/>
                <a:endCxn id="550" idx="6"/>
              </p:cNvCxnSpPr>
              <p:nvPr/>
            </p:nvCxnSpPr>
            <p:spPr>
              <a:xfrm flipH="1">
                <a:off x="738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直線接點 363"/>
              <p:cNvCxnSpPr>
                <a:stCxn id="534" idx="3"/>
                <a:endCxn id="552" idx="7"/>
              </p:cNvCxnSpPr>
              <p:nvPr/>
            </p:nvCxnSpPr>
            <p:spPr>
              <a:xfrm flipH="1">
                <a:off x="732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直線接點 364"/>
              <p:cNvCxnSpPr>
                <a:stCxn id="445" idx="2"/>
                <a:endCxn id="601" idx="6"/>
              </p:cNvCxnSpPr>
              <p:nvPr/>
            </p:nvCxnSpPr>
            <p:spPr>
              <a:xfrm flipH="1">
                <a:off x="522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直線接點 365"/>
              <p:cNvCxnSpPr>
                <a:stCxn id="446" idx="3"/>
                <a:endCxn id="600" idx="7"/>
              </p:cNvCxnSpPr>
              <p:nvPr/>
            </p:nvCxnSpPr>
            <p:spPr>
              <a:xfrm flipH="1">
                <a:off x="516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直線接點 366"/>
              <p:cNvCxnSpPr>
                <a:stCxn id="438" idx="2"/>
                <a:endCxn id="594" idx="6"/>
              </p:cNvCxnSpPr>
              <p:nvPr/>
            </p:nvCxnSpPr>
            <p:spPr>
              <a:xfrm flipH="1">
                <a:off x="522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直線接點 367"/>
              <p:cNvCxnSpPr>
                <a:stCxn id="446" idx="2"/>
                <a:endCxn id="602" idx="6"/>
              </p:cNvCxnSpPr>
              <p:nvPr/>
            </p:nvCxnSpPr>
            <p:spPr>
              <a:xfrm flipH="1">
                <a:off x="522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直線接點 368"/>
              <p:cNvCxnSpPr>
                <a:stCxn id="531" idx="3"/>
                <a:endCxn id="550" idx="7"/>
              </p:cNvCxnSpPr>
              <p:nvPr/>
            </p:nvCxnSpPr>
            <p:spPr>
              <a:xfrm flipH="1">
                <a:off x="732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0" name="直線接點 369"/>
              <p:cNvCxnSpPr>
                <a:stCxn id="535" idx="2"/>
                <a:endCxn id="556" idx="6"/>
              </p:cNvCxnSpPr>
              <p:nvPr/>
            </p:nvCxnSpPr>
            <p:spPr>
              <a:xfrm flipH="1">
                <a:off x="738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直線接點 370"/>
              <p:cNvCxnSpPr>
                <a:stCxn id="443" idx="2"/>
                <a:endCxn id="599" idx="6"/>
              </p:cNvCxnSpPr>
              <p:nvPr/>
            </p:nvCxnSpPr>
            <p:spPr>
              <a:xfrm flipH="1">
                <a:off x="522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直線接點 371"/>
              <p:cNvCxnSpPr>
                <a:stCxn id="437" idx="2"/>
                <a:endCxn id="593" idx="6"/>
              </p:cNvCxnSpPr>
              <p:nvPr/>
            </p:nvCxnSpPr>
            <p:spPr>
              <a:xfrm flipH="1">
                <a:off x="522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直線接點 372"/>
              <p:cNvCxnSpPr>
                <a:stCxn id="438" idx="3"/>
                <a:endCxn id="598" idx="7"/>
              </p:cNvCxnSpPr>
              <p:nvPr/>
            </p:nvCxnSpPr>
            <p:spPr>
              <a:xfrm flipH="1">
                <a:off x="516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直線接點 373"/>
              <p:cNvCxnSpPr>
                <a:stCxn id="536" idx="3"/>
                <a:endCxn id="556" idx="7"/>
              </p:cNvCxnSpPr>
              <p:nvPr/>
            </p:nvCxnSpPr>
            <p:spPr>
              <a:xfrm flipH="1">
                <a:off x="732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5" name="直線接點 374"/>
              <p:cNvCxnSpPr>
                <a:stCxn id="441" idx="2"/>
                <a:endCxn id="597" idx="6"/>
              </p:cNvCxnSpPr>
              <p:nvPr/>
            </p:nvCxnSpPr>
            <p:spPr>
              <a:xfrm flipH="1">
                <a:off x="522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直線接點 375"/>
              <p:cNvCxnSpPr>
                <a:stCxn id="616" idx="3"/>
                <a:endCxn id="641" idx="7"/>
              </p:cNvCxnSpPr>
              <p:nvPr/>
            </p:nvCxnSpPr>
            <p:spPr>
              <a:xfrm flipH="1">
                <a:off x="408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直線接點 376"/>
              <p:cNvCxnSpPr>
                <a:stCxn id="620" idx="2"/>
                <a:endCxn id="641" idx="6"/>
              </p:cNvCxnSpPr>
              <p:nvPr/>
            </p:nvCxnSpPr>
            <p:spPr>
              <a:xfrm flipH="1">
                <a:off x="414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8" name="直線接點 377"/>
              <p:cNvCxnSpPr>
                <a:stCxn id="616" idx="2"/>
                <a:endCxn id="637" idx="6"/>
              </p:cNvCxnSpPr>
              <p:nvPr/>
            </p:nvCxnSpPr>
            <p:spPr>
              <a:xfrm flipH="1">
                <a:off x="414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直線接點 378"/>
              <p:cNvCxnSpPr>
                <a:stCxn id="645" idx="3"/>
                <a:endCxn id="663" idx="7"/>
              </p:cNvCxnSpPr>
              <p:nvPr/>
            </p:nvCxnSpPr>
            <p:spPr>
              <a:xfrm flipH="1">
                <a:off x="354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線接點 379"/>
              <p:cNvCxnSpPr>
                <a:stCxn id="641" idx="2"/>
                <a:endCxn id="661" idx="6"/>
              </p:cNvCxnSpPr>
              <p:nvPr/>
            </p:nvCxnSpPr>
            <p:spPr>
              <a:xfrm flipH="1">
                <a:off x="360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直線接點 380"/>
              <p:cNvCxnSpPr>
                <a:stCxn id="637" idx="2"/>
                <a:endCxn id="657" idx="6"/>
              </p:cNvCxnSpPr>
              <p:nvPr/>
            </p:nvCxnSpPr>
            <p:spPr>
              <a:xfrm flipH="1">
                <a:off x="360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2" name="群組 381"/>
              <p:cNvGrpSpPr/>
              <p:nvPr/>
            </p:nvGrpSpPr>
            <p:grpSpPr>
              <a:xfrm>
                <a:off x="3240000" y="540000"/>
                <a:ext cx="360000" cy="4680000"/>
                <a:chOff x="3240000" y="540000"/>
                <a:chExt cx="360000" cy="4680000"/>
              </a:xfrm>
            </p:grpSpPr>
            <p:sp>
              <p:nvSpPr>
                <p:cNvPr id="656" name="橢圓 655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7" name="橢圓 656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8" name="橢圓 657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59" name="直線接點 658"/>
                <p:cNvCxnSpPr>
                  <a:stCxn id="657" idx="4"/>
                  <a:endCxn id="661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0" name="橢圓 659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1" name="橢圓 660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2" name="橢圓 661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3" name="橢圓 662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4" name="橢圓 663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5" name="橢圓 664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66" name="直線接點 665"/>
                <p:cNvCxnSpPr>
                  <a:stCxn id="661" idx="4"/>
                  <a:endCxn id="658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直線接點 666"/>
                <p:cNvCxnSpPr>
                  <a:stCxn id="664" idx="0"/>
                  <a:endCxn id="662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直線接點 667"/>
                <p:cNvCxnSpPr>
                  <a:stCxn id="663" idx="4"/>
                  <a:endCxn id="662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直線接點 668"/>
                <p:cNvCxnSpPr>
                  <a:stCxn id="660" idx="4"/>
                  <a:endCxn id="665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直線接點 669"/>
                <p:cNvCxnSpPr>
                  <a:stCxn id="665" idx="4"/>
                  <a:endCxn id="663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直線接點 670"/>
                <p:cNvCxnSpPr>
                  <a:stCxn id="656" idx="4"/>
                  <a:endCxn id="660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直線接點 671"/>
                <p:cNvCxnSpPr>
                  <a:stCxn id="658" idx="4"/>
                  <a:endCxn id="656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群組 382"/>
              <p:cNvGrpSpPr/>
              <p:nvPr/>
            </p:nvGrpSpPr>
            <p:grpSpPr>
              <a:xfrm>
                <a:off x="377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636" name="橢圓 635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7" name="橢圓 636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8" name="橢圓 637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39" name="直線接點 638"/>
                <p:cNvCxnSpPr>
                  <a:stCxn id="637" idx="4"/>
                  <a:endCxn id="641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0" name="橢圓 639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1" name="橢圓 640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2" name="橢圓 641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3" name="橢圓 642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4" name="橢圓 643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5" name="橢圓 644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46" name="直線接點 645"/>
                <p:cNvCxnSpPr>
                  <a:stCxn id="641" idx="4"/>
                  <a:endCxn id="638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線接點 646"/>
                <p:cNvCxnSpPr>
                  <a:stCxn id="644" idx="0"/>
                  <a:endCxn id="642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線接點 647"/>
                <p:cNvCxnSpPr>
                  <a:stCxn id="643" idx="4"/>
                  <a:endCxn id="642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線接點 648"/>
                <p:cNvCxnSpPr>
                  <a:stCxn id="640" idx="4"/>
                  <a:endCxn id="645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直線接點 649"/>
                <p:cNvCxnSpPr>
                  <a:stCxn id="645" idx="4"/>
                  <a:endCxn id="643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直線接點 650"/>
                <p:cNvCxnSpPr>
                  <a:stCxn id="636" idx="4"/>
                  <a:endCxn id="640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直線接點 651"/>
                <p:cNvCxnSpPr>
                  <a:stCxn id="638" idx="4"/>
                  <a:endCxn id="636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3" name="橢圓 652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4" name="橢圓 653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5" name="橢圓 654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384" name="直線接點 383"/>
              <p:cNvCxnSpPr>
                <a:stCxn id="640" idx="2"/>
                <a:endCxn id="660" idx="6"/>
              </p:cNvCxnSpPr>
              <p:nvPr/>
            </p:nvCxnSpPr>
            <p:spPr>
              <a:xfrm flipH="1">
                <a:off x="360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直線接點 384"/>
              <p:cNvCxnSpPr>
                <a:stCxn id="636" idx="2"/>
                <a:endCxn id="656" idx="6"/>
              </p:cNvCxnSpPr>
              <p:nvPr/>
            </p:nvCxnSpPr>
            <p:spPr>
              <a:xfrm flipH="1">
                <a:off x="360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直線接點 385"/>
              <p:cNvCxnSpPr>
                <a:stCxn id="638" idx="2"/>
                <a:endCxn id="658" idx="6"/>
              </p:cNvCxnSpPr>
              <p:nvPr/>
            </p:nvCxnSpPr>
            <p:spPr>
              <a:xfrm flipH="1">
                <a:off x="360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7" name="直線接點 386"/>
              <p:cNvCxnSpPr>
                <a:stCxn id="640" idx="3"/>
                <a:endCxn id="665" idx="7"/>
              </p:cNvCxnSpPr>
              <p:nvPr/>
            </p:nvCxnSpPr>
            <p:spPr>
              <a:xfrm flipH="1">
                <a:off x="354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直線接點 387"/>
              <p:cNvCxnSpPr>
                <a:stCxn id="638" idx="3"/>
                <a:endCxn id="656" idx="7"/>
              </p:cNvCxnSpPr>
              <p:nvPr/>
            </p:nvCxnSpPr>
            <p:spPr>
              <a:xfrm flipH="1">
                <a:off x="354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直線接點 388"/>
              <p:cNvCxnSpPr>
                <a:stCxn id="637" idx="3"/>
                <a:endCxn id="661" idx="7"/>
              </p:cNvCxnSpPr>
              <p:nvPr/>
            </p:nvCxnSpPr>
            <p:spPr>
              <a:xfrm flipH="1">
                <a:off x="354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直線接點 389"/>
              <p:cNvCxnSpPr>
                <a:stCxn id="642" idx="2"/>
                <a:endCxn id="662" idx="6"/>
              </p:cNvCxnSpPr>
              <p:nvPr/>
            </p:nvCxnSpPr>
            <p:spPr>
              <a:xfrm flipH="1">
                <a:off x="360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直線接點 390"/>
              <p:cNvCxnSpPr>
                <a:stCxn id="636" idx="3"/>
                <a:endCxn id="660" idx="7"/>
              </p:cNvCxnSpPr>
              <p:nvPr/>
            </p:nvCxnSpPr>
            <p:spPr>
              <a:xfrm flipH="1">
                <a:off x="354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直線接點 391"/>
              <p:cNvCxnSpPr>
                <a:stCxn id="641" idx="3"/>
                <a:endCxn id="658" idx="7"/>
              </p:cNvCxnSpPr>
              <p:nvPr/>
            </p:nvCxnSpPr>
            <p:spPr>
              <a:xfrm flipH="1">
                <a:off x="354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直線接點 392"/>
              <p:cNvCxnSpPr>
                <a:stCxn id="644" idx="2"/>
                <a:endCxn id="664" idx="6"/>
              </p:cNvCxnSpPr>
              <p:nvPr/>
            </p:nvCxnSpPr>
            <p:spPr>
              <a:xfrm flipH="1">
                <a:off x="360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4" name="直線接點 393"/>
              <p:cNvCxnSpPr>
                <a:stCxn id="643" idx="2"/>
                <a:endCxn id="663" idx="6"/>
              </p:cNvCxnSpPr>
              <p:nvPr/>
            </p:nvCxnSpPr>
            <p:spPr>
              <a:xfrm flipH="1">
                <a:off x="360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直線接點 394"/>
              <p:cNvCxnSpPr>
                <a:stCxn id="645" idx="2"/>
                <a:endCxn id="665" idx="6"/>
              </p:cNvCxnSpPr>
              <p:nvPr/>
            </p:nvCxnSpPr>
            <p:spPr>
              <a:xfrm flipH="1">
                <a:off x="360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6" name="直線接點 395"/>
              <p:cNvCxnSpPr>
                <a:stCxn id="642" idx="3"/>
                <a:endCxn id="664" idx="7"/>
              </p:cNvCxnSpPr>
              <p:nvPr/>
            </p:nvCxnSpPr>
            <p:spPr>
              <a:xfrm flipH="1">
                <a:off x="354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7" name="直線接點 396"/>
              <p:cNvCxnSpPr>
                <a:stCxn id="643" idx="3"/>
                <a:endCxn id="662" idx="7"/>
              </p:cNvCxnSpPr>
              <p:nvPr/>
            </p:nvCxnSpPr>
            <p:spPr>
              <a:xfrm flipH="1">
                <a:off x="354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8" name="直線接點 397"/>
              <p:cNvCxnSpPr>
                <a:stCxn id="602" idx="3"/>
                <a:endCxn id="622" idx="7"/>
              </p:cNvCxnSpPr>
              <p:nvPr/>
            </p:nvCxnSpPr>
            <p:spPr>
              <a:xfrm flipH="1">
                <a:off x="462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直線接點 398"/>
              <p:cNvCxnSpPr>
                <a:stCxn id="598" idx="2"/>
                <a:endCxn id="620" idx="6"/>
              </p:cNvCxnSpPr>
              <p:nvPr/>
            </p:nvCxnSpPr>
            <p:spPr>
              <a:xfrm flipH="1">
                <a:off x="468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直線接點 399"/>
              <p:cNvCxnSpPr>
                <a:stCxn id="594" idx="2"/>
                <a:endCxn id="616" idx="6"/>
              </p:cNvCxnSpPr>
              <p:nvPr/>
            </p:nvCxnSpPr>
            <p:spPr>
              <a:xfrm flipH="1">
                <a:off x="468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1" name="群組 400"/>
              <p:cNvGrpSpPr/>
              <p:nvPr/>
            </p:nvGrpSpPr>
            <p:grpSpPr>
              <a:xfrm>
                <a:off x="431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615" name="橢圓 614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6" name="橢圓 615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7" name="橢圓 616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8" name="直線接點 617"/>
                <p:cNvCxnSpPr>
                  <a:stCxn id="616" idx="4"/>
                  <a:endCxn id="620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9" name="橢圓 618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0" name="橢圓 619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1" name="橢圓 620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2" name="橢圓 621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3" name="橢圓 622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4" name="橢圓 623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25" name="直線接點 624"/>
                <p:cNvCxnSpPr>
                  <a:stCxn id="620" idx="4"/>
                  <a:endCxn id="617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直線接點 625"/>
                <p:cNvCxnSpPr>
                  <a:stCxn id="623" idx="0"/>
                  <a:endCxn id="621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直線接點 626"/>
                <p:cNvCxnSpPr>
                  <a:stCxn id="622" idx="4"/>
                  <a:endCxn id="621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直線接點 627"/>
                <p:cNvCxnSpPr>
                  <a:stCxn id="619" idx="4"/>
                  <a:endCxn id="624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直線接點 628"/>
                <p:cNvCxnSpPr>
                  <a:stCxn id="624" idx="4"/>
                  <a:endCxn id="622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直線接點 629"/>
                <p:cNvCxnSpPr>
                  <a:stCxn id="615" idx="4"/>
                  <a:endCxn id="619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直線接點 630"/>
                <p:cNvCxnSpPr>
                  <a:stCxn id="617" idx="4"/>
                  <a:endCxn id="615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2" name="橢圓 631"/>
                <p:cNvSpPr/>
                <p:nvPr/>
              </p:nvSpPr>
              <p:spPr>
                <a:xfrm>
                  <a:off x="3240000" y="2699999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3" name="橢圓 632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4" name="橢圓 633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5" name="橢圓 634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02" name="群組 401"/>
              <p:cNvGrpSpPr/>
              <p:nvPr/>
            </p:nvGrpSpPr>
            <p:grpSpPr>
              <a:xfrm>
                <a:off x="485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593" name="橢圓 592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4" name="橢圓 593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5" name="橢圓 594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96" name="直線接點 595"/>
                <p:cNvCxnSpPr>
                  <a:stCxn id="594" idx="4"/>
                  <a:endCxn id="598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7" name="橢圓 596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8" name="橢圓 597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9" name="橢圓 598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0" name="橢圓 599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1" name="橢圓 600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2" name="橢圓 601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03" name="直線接點 602"/>
                <p:cNvCxnSpPr>
                  <a:stCxn id="598" idx="4"/>
                  <a:endCxn id="595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直線接點 603"/>
                <p:cNvCxnSpPr>
                  <a:stCxn id="601" idx="0"/>
                  <a:endCxn id="599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直線接點 604"/>
                <p:cNvCxnSpPr>
                  <a:stCxn id="600" idx="4"/>
                  <a:endCxn id="599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直線接點 605"/>
                <p:cNvCxnSpPr>
                  <a:stCxn id="597" idx="4"/>
                  <a:endCxn id="602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直線接點 606"/>
                <p:cNvCxnSpPr>
                  <a:stCxn id="602" idx="4"/>
                  <a:endCxn id="600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線接點 607"/>
                <p:cNvCxnSpPr>
                  <a:stCxn id="593" idx="4"/>
                  <a:endCxn id="597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直線接點 608"/>
                <p:cNvCxnSpPr>
                  <a:stCxn id="595" idx="4"/>
                  <a:endCxn id="593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0" name="橢圓 609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1" name="橢圓 610"/>
                <p:cNvSpPr/>
                <p:nvPr/>
              </p:nvSpPr>
              <p:spPr>
                <a:xfrm>
                  <a:off x="3240000" y="2699999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2" name="橢圓 611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3" name="橢圓 612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4" name="橢圓 613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03" name="直線接點 402"/>
              <p:cNvCxnSpPr>
                <a:stCxn id="597" idx="2"/>
                <a:endCxn id="619" idx="6"/>
              </p:cNvCxnSpPr>
              <p:nvPr/>
            </p:nvCxnSpPr>
            <p:spPr>
              <a:xfrm flipH="1">
                <a:off x="468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直線接點 403"/>
              <p:cNvCxnSpPr>
                <a:stCxn id="593" idx="2"/>
                <a:endCxn id="615" idx="6"/>
              </p:cNvCxnSpPr>
              <p:nvPr/>
            </p:nvCxnSpPr>
            <p:spPr>
              <a:xfrm flipH="1">
                <a:off x="468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直線接點 404"/>
              <p:cNvCxnSpPr>
                <a:stCxn id="595" idx="2"/>
                <a:endCxn id="617" idx="6"/>
              </p:cNvCxnSpPr>
              <p:nvPr/>
            </p:nvCxnSpPr>
            <p:spPr>
              <a:xfrm flipH="1">
                <a:off x="468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直線接點 405"/>
              <p:cNvCxnSpPr>
                <a:stCxn id="597" idx="3"/>
                <a:endCxn id="624" idx="7"/>
              </p:cNvCxnSpPr>
              <p:nvPr/>
            </p:nvCxnSpPr>
            <p:spPr>
              <a:xfrm flipH="1">
                <a:off x="462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直線接點 406"/>
              <p:cNvCxnSpPr>
                <a:stCxn id="595" idx="3"/>
                <a:endCxn id="615" idx="7"/>
              </p:cNvCxnSpPr>
              <p:nvPr/>
            </p:nvCxnSpPr>
            <p:spPr>
              <a:xfrm flipH="1">
                <a:off x="462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直線接點 407"/>
              <p:cNvCxnSpPr>
                <a:stCxn id="594" idx="3"/>
                <a:endCxn id="620" idx="7"/>
              </p:cNvCxnSpPr>
              <p:nvPr/>
            </p:nvCxnSpPr>
            <p:spPr>
              <a:xfrm flipH="1">
                <a:off x="462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" name="直線接點 408"/>
              <p:cNvCxnSpPr>
                <a:stCxn id="599" idx="2"/>
                <a:endCxn id="621" idx="6"/>
              </p:cNvCxnSpPr>
              <p:nvPr/>
            </p:nvCxnSpPr>
            <p:spPr>
              <a:xfrm flipH="1">
                <a:off x="468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直線接點 409"/>
              <p:cNvCxnSpPr>
                <a:stCxn id="593" idx="3"/>
                <a:endCxn id="619" idx="7"/>
              </p:cNvCxnSpPr>
              <p:nvPr/>
            </p:nvCxnSpPr>
            <p:spPr>
              <a:xfrm flipH="1">
                <a:off x="462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直線接點 410"/>
              <p:cNvCxnSpPr>
                <a:stCxn id="598" idx="3"/>
                <a:endCxn id="617" idx="7"/>
              </p:cNvCxnSpPr>
              <p:nvPr/>
            </p:nvCxnSpPr>
            <p:spPr>
              <a:xfrm flipH="1">
                <a:off x="462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直線接點 411"/>
              <p:cNvCxnSpPr>
                <a:stCxn id="601" idx="2"/>
                <a:endCxn id="623" idx="6"/>
              </p:cNvCxnSpPr>
              <p:nvPr/>
            </p:nvCxnSpPr>
            <p:spPr>
              <a:xfrm flipH="1">
                <a:off x="468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直線接點 412"/>
              <p:cNvCxnSpPr>
                <a:stCxn id="600" idx="2"/>
                <a:endCxn id="622" idx="6"/>
              </p:cNvCxnSpPr>
              <p:nvPr/>
            </p:nvCxnSpPr>
            <p:spPr>
              <a:xfrm flipH="1">
                <a:off x="468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直線接點 413"/>
              <p:cNvCxnSpPr>
                <a:stCxn id="602" idx="2"/>
                <a:endCxn id="624" idx="6"/>
              </p:cNvCxnSpPr>
              <p:nvPr/>
            </p:nvCxnSpPr>
            <p:spPr>
              <a:xfrm flipH="1">
                <a:off x="468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直線接點 414"/>
              <p:cNvCxnSpPr>
                <a:stCxn id="599" idx="3"/>
                <a:endCxn id="623" idx="7"/>
              </p:cNvCxnSpPr>
              <p:nvPr/>
            </p:nvCxnSpPr>
            <p:spPr>
              <a:xfrm flipH="1">
                <a:off x="462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直線接點 415"/>
              <p:cNvCxnSpPr>
                <a:stCxn id="600" idx="3"/>
                <a:endCxn id="621" idx="7"/>
              </p:cNvCxnSpPr>
              <p:nvPr/>
            </p:nvCxnSpPr>
            <p:spPr>
              <a:xfrm flipH="1">
                <a:off x="462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7" name="直線接點 416"/>
              <p:cNvCxnSpPr>
                <a:stCxn id="622" idx="2"/>
                <a:endCxn id="643" idx="6"/>
              </p:cNvCxnSpPr>
              <p:nvPr/>
            </p:nvCxnSpPr>
            <p:spPr>
              <a:xfrm flipH="1">
                <a:off x="414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直線接點 417"/>
              <p:cNvCxnSpPr>
                <a:stCxn id="624" idx="3"/>
                <a:endCxn id="643" idx="7"/>
              </p:cNvCxnSpPr>
              <p:nvPr/>
            </p:nvCxnSpPr>
            <p:spPr>
              <a:xfrm flipH="1">
                <a:off x="408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直線接點 418"/>
              <p:cNvCxnSpPr>
                <a:stCxn id="619" idx="3"/>
                <a:endCxn id="645" idx="7"/>
              </p:cNvCxnSpPr>
              <p:nvPr/>
            </p:nvCxnSpPr>
            <p:spPr>
              <a:xfrm flipH="1">
                <a:off x="408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直線接點 419"/>
              <p:cNvCxnSpPr>
                <a:stCxn id="624" idx="2"/>
                <a:endCxn id="645" idx="6"/>
              </p:cNvCxnSpPr>
              <p:nvPr/>
            </p:nvCxnSpPr>
            <p:spPr>
              <a:xfrm flipH="1">
                <a:off x="414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直線接點 420"/>
              <p:cNvCxnSpPr>
                <a:stCxn id="619" idx="2"/>
                <a:endCxn id="640" idx="6"/>
              </p:cNvCxnSpPr>
              <p:nvPr/>
            </p:nvCxnSpPr>
            <p:spPr>
              <a:xfrm flipH="1">
                <a:off x="414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直線接點 421"/>
              <p:cNvCxnSpPr>
                <a:stCxn id="623" idx="2"/>
                <a:endCxn id="644" idx="6"/>
              </p:cNvCxnSpPr>
              <p:nvPr/>
            </p:nvCxnSpPr>
            <p:spPr>
              <a:xfrm flipH="1">
                <a:off x="414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直線接點 422"/>
              <p:cNvCxnSpPr>
                <a:stCxn id="617" idx="3"/>
                <a:endCxn id="636" idx="7"/>
              </p:cNvCxnSpPr>
              <p:nvPr/>
            </p:nvCxnSpPr>
            <p:spPr>
              <a:xfrm flipH="1">
                <a:off x="408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直線接點 423"/>
              <p:cNvCxnSpPr>
                <a:stCxn id="615" idx="2"/>
                <a:endCxn id="636" idx="6"/>
              </p:cNvCxnSpPr>
              <p:nvPr/>
            </p:nvCxnSpPr>
            <p:spPr>
              <a:xfrm flipH="1">
                <a:off x="414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5" name="直線接點 424"/>
              <p:cNvCxnSpPr>
                <a:stCxn id="617" idx="2"/>
                <a:endCxn id="638" idx="6"/>
              </p:cNvCxnSpPr>
              <p:nvPr/>
            </p:nvCxnSpPr>
            <p:spPr>
              <a:xfrm flipH="1">
                <a:off x="414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6" name="直線接點 425"/>
              <p:cNvCxnSpPr>
                <a:stCxn id="621" idx="2"/>
                <a:endCxn id="642" idx="6"/>
              </p:cNvCxnSpPr>
              <p:nvPr/>
            </p:nvCxnSpPr>
            <p:spPr>
              <a:xfrm flipH="1">
                <a:off x="414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直線接點 426"/>
              <p:cNvCxnSpPr>
                <a:stCxn id="621" idx="3"/>
                <a:endCxn id="644" idx="7"/>
              </p:cNvCxnSpPr>
              <p:nvPr/>
            </p:nvCxnSpPr>
            <p:spPr>
              <a:xfrm flipH="1">
                <a:off x="408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8" name="直線接點 427"/>
              <p:cNvCxnSpPr>
                <a:stCxn id="615" idx="3"/>
                <a:endCxn id="640" idx="7"/>
              </p:cNvCxnSpPr>
              <p:nvPr/>
            </p:nvCxnSpPr>
            <p:spPr>
              <a:xfrm flipH="1">
                <a:off x="408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直線接點 428"/>
              <p:cNvCxnSpPr>
                <a:stCxn id="622" idx="3"/>
                <a:endCxn id="642" idx="7"/>
              </p:cNvCxnSpPr>
              <p:nvPr/>
            </p:nvCxnSpPr>
            <p:spPr>
              <a:xfrm flipH="1">
                <a:off x="408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直線接點 429"/>
              <p:cNvCxnSpPr>
                <a:stCxn id="620" idx="3"/>
                <a:endCxn id="638" idx="7"/>
              </p:cNvCxnSpPr>
              <p:nvPr/>
            </p:nvCxnSpPr>
            <p:spPr>
              <a:xfrm flipH="1">
                <a:off x="408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直線接點 430"/>
              <p:cNvCxnSpPr>
                <a:stCxn id="572" idx="3"/>
                <a:endCxn id="459" idx="7"/>
              </p:cNvCxnSpPr>
              <p:nvPr/>
            </p:nvCxnSpPr>
            <p:spPr>
              <a:xfrm flipH="1">
                <a:off x="624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直線接點 431"/>
              <p:cNvCxnSpPr>
                <a:stCxn id="576" idx="2"/>
                <a:endCxn id="459" idx="6"/>
              </p:cNvCxnSpPr>
              <p:nvPr/>
            </p:nvCxnSpPr>
            <p:spPr>
              <a:xfrm flipH="1">
                <a:off x="630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3" name="直線接點 432"/>
              <p:cNvCxnSpPr>
                <a:stCxn id="572" idx="2"/>
                <a:endCxn id="455" idx="6"/>
              </p:cNvCxnSpPr>
              <p:nvPr/>
            </p:nvCxnSpPr>
            <p:spPr>
              <a:xfrm flipH="1">
                <a:off x="630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4" name="直線接點 433"/>
              <p:cNvCxnSpPr>
                <a:stCxn id="463" idx="3"/>
                <a:endCxn id="444" idx="7"/>
              </p:cNvCxnSpPr>
              <p:nvPr/>
            </p:nvCxnSpPr>
            <p:spPr>
              <a:xfrm flipH="1">
                <a:off x="570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5" name="直線接點 434"/>
              <p:cNvCxnSpPr>
                <a:stCxn id="459" idx="2"/>
                <a:endCxn id="442" idx="6"/>
              </p:cNvCxnSpPr>
              <p:nvPr/>
            </p:nvCxnSpPr>
            <p:spPr>
              <a:xfrm flipH="1">
                <a:off x="576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直線接點 435"/>
              <p:cNvCxnSpPr>
                <a:stCxn id="455" idx="2"/>
                <a:endCxn id="438" idx="6"/>
              </p:cNvCxnSpPr>
              <p:nvPr/>
            </p:nvCxnSpPr>
            <p:spPr>
              <a:xfrm flipH="1">
                <a:off x="576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7" name="橢圓 436"/>
              <p:cNvSpPr/>
              <p:nvPr/>
            </p:nvSpPr>
            <p:spPr>
              <a:xfrm>
                <a:off x="540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8" name="橢圓 437"/>
              <p:cNvSpPr/>
              <p:nvPr/>
            </p:nvSpPr>
            <p:spPr>
              <a:xfrm>
                <a:off x="540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9" name="橢圓 438"/>
              <p:cNvSpPr/>
              <p:nvPr/>
            </p:nvSpPr>
            <p:spPr>
              <a:xfrm>
                <a:off x="540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0" name="直線接點 439"/>
              <p:cNvCxnSpPr>
                <a:stCxn id="438" idx="4"/>
                <a:endCxn id="442" idx="0"/>
              </p:cNvCxnSpPr>
              <p:nvPr/>
            </p:nvCxnSpPr>
            <p:spPr>
              <a:xfrm>
                <a:off x="558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1" name="橢圓 440"/>
              <p:cNvSpPr/>
              <p:nvPr/>
            </p:nvSpPr>
            <p:spPr>
              <a:xfrm>
                <a:off x="540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2" name="橢圓 441"/>
              <p:cNvSpPr/>
              <p:nvPr/>
            </p:nvSpPr>
            <p:spPr>
              <a:xfrm>
                <a:off x="540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3" name="橢圓 442"/>
              <p:cNvSpPr/>
              <p:nvPr/>
            </p:nvSpPr>
            <p:spPr>
              <a:xfrm>
                <a:off x="540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4" name="橢圓 443"/>
              <p:cNvSpPr/>
              <p:nvPr/>
            </p:nvSpPr>
            <p:spPr>
              <a:xfrm>
                <a:off x="540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5" name="橢圓 444"/>
              <p:cNvSpPr/>
              <p:nvPr/>
            </p:nvSpPr>
            <p:spPr>
              <a:xfrm>
                <a:off x="540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6" name="橢圓 445"/>
              <p:cNvSpPr/>
              <p:nvPr/>
            </p:nvSpPr>
            <p:spPr>
              <a:xfrm>
                <a:off x="540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7" name="直線接點 446"/>
              <p:cNvCxnSpPr>
                <a:stCxn id="442" idx="4"/>
                <a:endCxn id="439" idx="0"/>
              </p:cNvCxnSpPr>
              <p:nvPr/>
            </p:nvCxnSpPr>
            <p:spPr>
              <a:xfrm>
                <a:off x="558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直線接點 447"/>
              <p:cNvCxnSpPr>
                <a:stCxn id="445" idx="0"/>
                <a:endCxn id="443" idx="4"/>
              </p:cNvCxnSpPr>
              <p:nvPr/>
            </p:nvCxnSpPr>
            <p:spPr>
              <a:xfrm flipV="1">
                <a:off x="558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9" name="直線接點 448"/>
              <p:cNvCxnSpPr>
                <a:stCxn id="444" idx="4"/>
                <a:endCxn id="443" idx="0"/>
              </p:cNvCxnSpPr>
              <p:nvPr/>
            </p:nvCxnSpPr>
            <p:spPr>
              <a:xfrm>
                <a:off x="558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直線接點 449"/>
              <p:cNvCxnSpPr>
                <a:stCxn id="441" idx="4"/>
                <a:endCxn id="446" idx="0"/>
              </p:cNvCxnSpPr>
              <p:nvPr/>
            </p:nvCxnSpPr>
            <p:spPr>
              <a:xfrm>
                <a:off x="558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直線接點 450"/>
              <p:cNvCxnSpPr>
                <a:stCxn id="446" idx="4"/>
                <a:endCxn id="444" idx="0"/>
              </p:cNvCxnSpPr>
              <p:nvPr/>
            </p:nvCxnSpPr>
            <p:spPr>
              <a:xfrm>
                <a:off x="558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直線接點 451"/>
              <p:cNvCxnSpPr>
                <a:stCxn id="437" idx="4"/>
                <a:endCxn id="441" idx="0"/>
              </p:cNvCxnSpPr>
              <p:nvPr/>
            </p:nvCxnSpPr>
            <p:spPr>
              <a:xfrm>
                <a:off x="558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直線接點 452"/>
              <p:cNvCxnSpPr>
                <a:stCxn id="439" idx="4"/>
                <a:endCxn id="437" idx="0"/>
              </p:cNvCxnSpPr>
              <p:nvPr/>
            </p:nvCxnSpPr>
            <p:spPr>
              <a:xfrm>
                <a:off x="558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4" name="橢圓 453"/>
              <p:cNvSpPr/>
              <p:nvPr/>
            </p:nvSpPr>
            <p:spPr>
              <a:xfrm>
                <a:off x="59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5" name="橢圓 454"/>
              <p:cNvSpPr/>
              <p:nvPr/>
            </p:nvSpPr>
            <p:spPr>
              <a:xfrm>
                <a:off x="59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6" name="橢圓 455"/>
              <p:cNvSpPr/>
              <p:nvPr/>
            </p:nvSpPr>
            <p:spPr>
              <a:xfrm>
                <a:off x="59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7" name="直線接點 456"/>
              <p:cNvCxnSpPr>
                <a:stCxn id="455" idx="4"/>
                <a:endCxn id="459" idx="0"/>
              </p:cNvCxnSpPr>
              <p:nvPr/>
            </p:nvCxnSpPr>
            <p:spPr>
              <a:xfrm>
                <a:off x="61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8" name="橢圓 457"/>
              <p:cNvSpPr/>
              <p:nvPr/>
            </p:nvSpPr>
            <p:spPr>
              <a:xfrm>
                <a:off x="59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9" name="橢圓 458"/>
              <p:cNvSpPr/>
              <p:nvPr/>
            </p:nvSpPr>
            <p:spPr>
              <a:xfrm>
                <a:off x="59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0" name="橢圓 459"/>
              <p:cNvSpPr/>
              <p:nvPr/>
            </p:nvSpPr>
            <p:spPr>
              <a:xfrm>
                <a:off x="59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1" name="橢圓 460"/>
              <p:cNvSpPr/>
              <p:nvPr/>
            </p:nvSpPr>
            <p:spPr>
              <a:xfrm>
                <a:off x="59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2" name="橢圓 461"/>
              <p:cNvSpPr/>
              <p:nvPr/>
            </p:nvSpPr>
            <p:spPr>
              <a:xfrm>
                <a:off x="59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3" name="橢圓 462"/>
              <p:cNvSpPr/>
              <p:nvPr/>
            </p:nvSpPr>
            <p:spPr>
              <a:xfrm>
                <a:off x="59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4" name="直線接點 463"/>
              <p:cNvCxnSpPr>
                <a:stCxn id="459" idx="4"/>
                <a:endCxn id="456" idx="0"/>
              </p:cNvCxnSpPr>
              <p:nvPr/>
            </p:nvCxnSpPr>
            <p:spPr>
              <a:xfrm>
                <a:off x="61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直線接點 464"/>
              <p:cNvCxnSpPr>
                <a:stCxn id="462" idx="0"/>
                <a:endCxn id="460" idx="4"/>
              </p:cNvCxnSpPr>
              <p:nvPr/>
            </p:nvCxnSpPr>
            <p:spPr>
              <a:xfrm flipV="1">
                <a:off x="61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直線接點 465"/>
              <p:cNvCxnSpPr>
                <a:stCxn id="461" idx="4"/>
                <a:endCxn id="460" idx="0"/>
              </p:cNvCxnSpPr>
              <p:nvPr/>
            </p:nvCxnSpPr>
            <p:spPr>
              <a:xfrm>
                <a:off x="61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直線接點 466"/>
              <p:cNvCxnSpPr>
                <a:stCxn id="458" idx="4"/>
                <a:endCxn id="463" idx="0"/>
              </p:cNvCxnSpPr>
              <p:nvPr/>
            </p:nvCxnSpPr>
            <p:spPr>
              <a:xfrm>
                <a:off x="61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直線接點 467"/>
              <p:cNvCxnSpPr>
                <a:stCxn id="463" idx="4"/>
                <a:endCxn id="461" idx="0"/>
              </p:cNvCxnSpPr>
              <p:nvPr/>
            </p:nvCxnSpPr>
            <p:spPr>
              <a:xfrm>
                <a:off x="61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直線接點 468"/>
              <p:cNvCxnSpPr>
                <a:stCxn id="454" idx="4"/>
                <a:endCxn id="458" idx="0"/>
              </p:cNvCxnSpPr>
              <p:nvPr/>
            </p:nvCxnSpPr>
            <p:spPr>
              <a:xfrm>
                <a:off x="61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直線接點 469"/>
              <p:cNvCxnSpPr>
                <a:stCxn id="456" idx="4"/>
                <a:endCxn id="454" idx="0"/>
              </p:cNvCxnSpPr>
              <p:nvPr/>
            </p:nvCxnSpPr>
            <p:spPr>
              <a:xfrm>
                <a:off x="61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直線接點 470"/>
              <p:cNvCxnSpPr>
                <a:stCxn id="458" idx="2"/>
                <a:endCxn id="441" idx="6"/>
              </p:cNvCxnSpPr>
              <p:nvPr/>
            </p:nvCxnSpPr>
            <p:spPr>
              <a:xfrm flipH="1">
                <a:off x="576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直線接點 471"/>
              <p:cNvCxnSpPr>
                <a:stCxn id="454" idx="2"/>
                <a:endCxn id="437" idx="6"/>
              </p:cNvCxnSpPr>
              <p:nvPr/>
            </p:nvCxnSpPr>
            <p:spPr>
              <a:xfrm flipH="1">
                <a:off x="576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直線接點 472"/>
              <p:cNvCxnSpPr>
                <a:stCxn id="456" idx="2"/>
                <a:endCxn id="439" idx="6"/>
              </p:cNvCxnSpPr>
              <p:nvPr/>
            </p:nvCxnSpPr>
            <p:spPr>
              <a:xfrm flipH="1">
                <a:off x="576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直線接點 473"/>
              <p:cNvCxnSpPr>
                <a:stCxn id="458" idx="3"/>
                <a:endCxn id="446" idx="7"/>
              </p:cNvCxnSpPr>
              <p:nvPr/>
            </p:nvCxnSpPr>
            <p:spPr>
              <a:xfrm flipH="1">
                <a:off x="570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直線接點 474"/>
              <p:cNvCxnSpPr>
                <a:stCxn id="456" idx="3"/>
                <a:endCxn id="437" idx="7"/>
              </p:cNvCxnSpPr>
              <p:nvPr/>
            </p:nvCxnSpPr>
            <p:spPr>
              <a:xfrm flipH="1">
                <a:off x="570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直線接點 475"/>
              <p:cNvCxnSpPr>
                <a:stCxn id="455" idx="3"/>
                <a:endCxn id="442" idx="7"/>
              </p:cNvCxnSpPr>
              <p:nvPr/>
            </p:nvCxnSpPr>
            <p:spPr>
              <a:xfrm flipH="1">
                <a:off x="570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直線接點 476"/>
              <p:cNvCxnSpPr>
                <a:stCxn id="460" idx="2"/>
                <a:endCxn id="443" idx="6"/>
              </p:cNvCxnSpPr>
              <p:nvPr/>
            </p:nvCxnSpPr>
            <p:spPr>
              <a:xfrm flipH="1">
                <a:off x="576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直線接點 477"/>
              <p:cNvCxnSpPr>
                <a:stCxn id="454" idx="3"/>
                <a:endCxn id="441" idx="7"/>
              </p:cNvCxnSpPr>
              <p:nvPr/>
            </p:nvCxnSpPr>
            <p:spPr>
              <a:xfrm flipH="1">
                <a:off x="570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直線接點 478"/>
              <p:cNvCxnSpPr>
                <a:stCxn id="459" idx="3"/>
                <a:endCxn id="439" idx="7"/>
              </p:cNvCxnSpPr>
              <p:nvPr/>
            </p:nvCxnSpPr>
            <p:spPr>
              <a:xfrm flipH="1">
                <a:off x="570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直線接點 479"/>
              <p:cNvCxnSpPr>
                <a:stCxn id="462" idx="2"/>
                <a:endCxn id="445" idx="6"/>
              </p:cNvCxnSpPr>
              <p:nvPr/>
            </p:nvCxnSpPr>
            <p:spPr>
              <a:xfrm flipH="1">
                <a:off x="576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直線接點 480"/>
              <p:cNvCxnSpPr>
                <a:stCxn id="461" idx="2"/>
                <a:endCxn id="444" idx="6"/>
              </p:cNvCxnSpPr>
              <p:nvPr/>
            </p:nvCxnSpPr>
            <p:spPr>
              <a:xfrm flipH="1">
                <a:off x="576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直線接點 481"/>
              <p:cNvCxnSpPr>
                <a:stCxn id="463" idx="2"/>
                <a:endCxn id="446" idx="6"/>
              </p:cNvCxnSpPr>
              <p:nvPr/>
            </p:nvCxnSpPr>
            <p:spPr>
              <a:xfrm flipH="1">
                <a:off x="576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直線接點 482"/>
              <p:cNvCxnSpPr>
                <a:stCxn id="460" idx="3"/>
                <a:endCxn id="445" idx="7"/>
              </p:cNvCxnSpPr>
              <p:nvPr/>
            </p:nvCxnSpPr>
            <p:spPr>
              <a:xfrm flipH="1">
                <a:off x="570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直線接點 483"/>
              <p:cNvCxnSpPr>
                <a:stCxn id="461" idx="3"/>
                <a:endCxn id="443" idx="7"/>
              </p:cNvCxnSpPr>
              <p:nvPr/>
            </p:nvCxnSpPr>
            <p:spPr>
              <a:xfrm flipH="1">
                <a:off x="570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直線接點 484"/>
              <p:cNvCxnSpPr>
                <a:stCxn id="559" idx="3"/>
                <a:endCxn id="578" idx="7"/>
              </p:cNvCxnSpPr>
              <p:nvPr/>
            </p:nvCxnSpPr>
            <p:spPr>
              <a:xfrm flipH="1">
                <a:off x="678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直線接點 485"/>
              <p:cNvCxnSpPr>
                <a:stCxn id="555" idx="2"/>
                <a:endCxn id="576" idx="6"/>
              </p:cNvCxnSpPr>
              <p:nvPr/>
            </p:nvCxnSpPr>
            <p:spPr>
              <a:xfrm flipH="1">
                <a:off x="684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直線接點 486"/>
              <p:cNvCxnSpPr>
                <a:stCxn id="551" idx="2"/>
                <a:endCxn id="572" idx="6"/>
              </p:cNvCxnSpPr>
              <p:nvPr/>
            </p:nvCxnSpPr>
            <p:spPr>
              <a:xfrm flipH="1">
                <a:off x="684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8" name="群組 487"/>
              <p:cNvGrpSpPr/>
              <p:nvPr/>
            </p:nvGrpSpPr>
            <p:grpSpPr>
              <a:xfrm>
                <a:off x="647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571" name="橢圓 570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2" name="橢圓 571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3" name="橢圓 572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4" name="直線接點 573"/>
                <p:cNvCxnSpPr>
                  <a:stCxn id="572" idx="4"/>
                  <a:endCxn id="576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5" name="橢圓 574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6" name="橢圓 575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7" name="橢圓 576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8" name="橢圓 577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9" name="橢圓 578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0" name="橢圓 579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81" name="直線接點 580"/>
                <p:cNvCxnSpPr>
                  <a:stCxn id="576" idx="4"/>
                  <a:endCxn id="573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直線接點 581"/>
                <p:cNvCxnSpPr>
                  <a:stCxn id="579" idx="0"/>
                  <a:endCxn id="577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直線接點 582"/>
                <p:cNvCxnSpPr>
                  <a:stCxn id="578" idx="4"/>
                  <a:endCxn id="577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直線接點 583"/>
                <p:cNvCxnSpPr>
                  <a:stCxn id="575" idx="4"/>
                  <a:endCxn id="580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直線接點 584"/>
                <p:cNvCxnSpPr>
                  <a:stCxn id="580" idx="4"/>
                  <a:endCxn id="578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直線接點 585"/>
                <p:cNvCxnSpPr>
                  <a:stCxn id="571" idx="4"/>
                  <a:endCxn id="575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直線接點 586"/>
                <p:cNvCxnSpPr>
                  <a:stCxn id="573" idx="4"/>
                  <a:endCxn id="571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8" name="橢圓 587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9" name="橢圓 588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0" name="橢圓 589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1" name="橢圓 590"/>
                <p:cNvSpPr/>
                <p:nvPr/>
              </p:nvSpPr>
              <p:spPr>
                <a:xfrm>
                  <a:off x="3240000" y="2699999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2" name="橢圓 591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89" name="群組 488"/>
              <p:cNvGrpSpPr/>
              <p:nvPr/>
            </p:nvGrpSpPr>
            <p:grpSpPr>
              <a:xfrm>
                <a:off x="701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550" name="橢圓 549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1" name="橢圓 550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2" name="橢圓 551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53" name="直線接點 552"/>
                <p:cNvCxnSpPr>
                  <a:stCxn id="551" idx="4"/>
                  <a:endCxn id="555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橢圓 553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5" name="橢圓 554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6" name="橢圓 555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7" name="橢圓 556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8" name="橢圓 557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9" name="橢圓 558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0" name="直線接點 559"/>
                <p:cNvCxnSpPr>
                  <a:stCxn id="555" idx="4"/>
                  <a:endCxn id="552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直線接點 560"/>
                <p:cNvCxnSpPr>
                  <a:stCxn id="558" idx="0"/>
                  <a:endCxn id="556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直線接點 561"/>
                <p:cNvCxnSpPr>
                  <a:stCxn id="557" idx="4"/>
                  <a:endCxn id="556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直線接點 562"/>
                <p:cNvCxnSpPr>
                  <a:stCxn id="554" idx="4"/>
                  <a:endCxn id="559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直線接點 563"/>
                <p:cNvCxnSpPr>
                  <a:stCxn id="559" idx="4"/>
                  <a:endCxn id="557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直線接點 564"/>
                <p:cNvCxnSpPr>
                  <a:stCxn id="550" idx="4"/>
                  <a:endCxn id="554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直線接點 565"/>
                <p:cNvCxnSpPr>
                  <a:stCxn id="552" idx="4"/>
                  <a:endCxn id="550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7" name="橢圓 566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8" name="橢圓 567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9" name="橢圓 568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0" name="橢圓 569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90" name="直線接點 489"/>
              <p:cNvCxnSpPr>
                <a:stCxn id="554" idx="2"/>
                <a:endCxn id="575" idx="6"/>
              </p:cNvCxnSpPr>
              <p:nvPr/>
            </p:nvCxnSpPr>
            <p:spPr>
              <a:xfrm flipH="1">
                <a:off x="684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直線接點 490"/>
              <p:cNvCxnSpPr>
                <a:stCxn id="550" idx="2"/>
                <a:endCxn id="571" idx="6"/>
              </p:cNvCxnSpPr>
              <p:nvPr/>
            </p:nvCxnSpPr>
            <p:spPr>
              <a:xfrm flipH="1">
                <a:off x="684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直線接點 491"/>
              <p:cNvCxnSpPr>
                <a:stCxn id="552" idx="2"/>
                <a:endCxn id="573" idx="6"/>
              </p:cNvCxnSpPr>
              <p:nvPr/>
            </p:nvCxnSpPr>
            <p:spPr>
              <a:xfrm flipH="1">
                <a:off x="684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直線接點 492"/>
              <p:cNvCxnSpPr>
                <a:stCxn id="554" idx="3"/>
                <a:endCxn id="580" idx="7"/>
              </p:cNvCxnSpPr>
              <p:nvPr/>
            </p:nvCxnSpPr>
            <p:spPr>
              <a:xfrm flipH="1">
                <a:off x="678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直線接點 493"/>
              <p:cNvCxnSpPr>
                <a:stCxn id="552" idx="3"/>
                <a:endCxn id="571" idx="7"/>
              </p:cNvCxnSpPr>
              <p:nvPr/>
            </p:nvCxnSpPr>
            <p:spPr>
              <a:xfrm flipH="1">
                <a:off x="678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直線接點 494"/>
              <p:cNvCxnSpPr>
                <a:stCxn id="551" idx="3"/>
                <a:endCxn id="576" idx="7"/>
              </p:cNvCxnSpPr>
              <p:nvPr/>
            </p:nvCxnSpPr>
            <p:spPr>
              <a:xfrm flipH="1">
                <a:off x="678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直線接點 495"/>
              <p:cNvCxnSpPr>
                <a:stCxn id="556" idx="2"/>
                <a:endCxn id="577" idx="6"/>
              </p:cNvCxnSpPr>
              <p:nvPr/>
            </p:nvCxnSpPr>
            <p:spPr>
              <a:xfrm flipH="1">
                <a:off x="684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直線接點 496"/>
              <p:cNvCxnSpPr>
                <a:stCxn id="550" idx="3"/>
                <a:endCxn id="575" idx="7"/>
              </p:cNvCxnSpPr>
              <p:nvPr/>
            </p:nvCxnSpPr>
            <p:spPr>
              <a:xfrm flipH="1">
                <a:off x="678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直線接點 497"/>
              <p:cNvCxnSpPr>
                <a:stCxn id="555" idx="3"/>
                <a:endCxn id="573" idx="7"/>
              </p:cNvCxnSpPr>
              <p:nvPr/>
            </p:nvCxnSpPr>
            <p:spPr>
              <a:xfrm flipH="1">
                <a:off x="678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直線接點 498"/>
              <p:cNvCxnSpPr>
                <a:stCxn id="558" idx="2"/>
                <a:endCxn id="579" idx="6"/>
              </p:cNvCxnSpPr>
              <p:nvPr/>
            </p:nvCxnSpPr>
            <p:spPr>
              <a:xfrm flipH="1">
                <a:off x="684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直線接點 499"/>
              <p:cNvCxnSpPr>
                <a:stCxn id="557" idx="2"/>
                <a:endCxn id="578" idx="6"/>
              </p:cNvCxnSpPr>
              <p:nvPr/>
            </p:nvCxnSpPr>
            <p:spPr>
              <a:xfrm flipH="1">
                <a:off x="684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1" name="直線接點 500"/>
              <p:cNvCxnSpPr>
                <a:stCxn id="559" idx="2"/>
                <a:endCxn id="580" idx="6"/>
              </p:cNvCxnSpPr>
              <p:nvPr/>
            </p:nvCxnSpPr>
            <p:spPr>
              <a:xfrm flipH="1">
                <a:off x="684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直線接點 501"/>
              <p:cNvCxnSpPr>
                <a:stCxn id="556" idx="3"/>
                <a:endCxn id="579" idx="7"/>
              </p:cNvCxnSpPr>
              <p:nvPr/>
            </p:nvCxnSpPr>
            <p:spPr>
              <a:xfrm flipH="1">
                <a:off x="678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直線接點 502"/>
              <p:cNvCxnSpPr>
                <a:stCxn id="557" idx="3"/>
                <a:endCxn id="577" idx="7"/>
              </p:cNvCxnSpPr>
              <p:nvPr/>
            </p:nvCxnSpPr>
            <p:spPr>
              <a:xfrm flipH="1">
                <a:off x="678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直線接點 503"/>
              <p:cNvCxnSpPr>
                <a:stCxn id="578" idx="2"/>
                <a:endCxn id="461" idx="6"/>
              </p:cNvCxnSpPr>
              <p:nvPr/>
            </p:nvCxnSpPr>
            <p:spPr>
              <a:xfrm flipH="1">
                <a:off x="630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直線接點 504"/>
              <p:cNvCxnSpPr>
                <a:stCxn id="580" idx="3"/>
                <a:endCxn id="461" idx="7"/>
              </p:cNvCxnSpPr>
              <p:nvPr/>
            </p:nvCxnSpPr>
            <p:spPr>
              <a:xfrm flipH="1">
                <a:off x="624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直線接點 505"/>
              <p:cNvCxnSpPr>
                <a:stCxn id="575" idx="3"/>
                <a:endCxn id="463" idx="7"/>
              </p:cNvCxnSpPr>
              <p:nvPr/>
            </p:nvCxnSpPr>
            <p:spPr>
              <a:xfrm flipH="1">
                <a:off x="624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直線接點 506"/>
              <p:cNvCxnSpPr>
                <a:stCxn id="580" idx="2"/>
                <a:endCxn id="463" idx="6"/>
              </p:cNvCxnSpPr>
              <p:nvPr/>
            </p:nvCxnSpPr>
            <p:spPr>
              <a:xfrm flipH="1">
                <a:off x="630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直線接點 507"/>
              <p:cNvCxnSpPr>
                <a:stCxn id="575" idx="2"/>
                <a:endCxn id="458" idx="6"/>
              </p:cNvCxnSpPr>
              <p:nvPr/>
            </p:nvCxnSpPr>
            <p:spPr>
              <a:xfrm flipH="1">
                <a:off x="630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直線接點 508"/>
              <p:cNvCxnSpPr>
                <a:stCxn id="579" idx="2"/>
                <a:endCxn id="462" idx="6"/>
              </p:cNvCxnSpPr>
              <p:nvPr/>
            </p:nvCxnSpPr>
            <p:spPr>
              <a:xfrm flipH="1">
                <a:off x="630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直線接點 509"/>
              <p:cNvCxnSpPr>
                <a:stCxn id="573" idx="3"/>
                <a:endCxn id="454" idx="7"/>
              </p:cNvCxnSpPr>
              <p:nvPr/>
            </p:nvCxnSpPr>
            <p:spPr>
              <a:xfrm flipH="1">
                <a:off x="624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直線接點 510"/>
              <p:cNvCxnSpPr>
                <a:stCxn id="571" idx="2"/>
                <a:endCxn id="454" idx="6"/>
              </p:cNvCxnSpPr>
              <p:nvPr/>
            </p:nvCxnSpPr>
            <p:spPr>
              <a:xfrm flipH="1">
                <a:off x="630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直線接點 511"/>
              <p:cNvCxnSpPr>
                <a:stCxn id="573" idx="2"/>
                <a:endCxn id="456" idx="6"/>
              </p:cNvCxnSpPr>
              <p:nvPr/>
            </p:nvCxnSpPr>
            <p:spPr>
              <a:xfrm flipH="1">
                <a:off x="630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直線接點 512"/>
              <p:cNvCxnSpPr>
                <a:stCxn id="577" idx="2"/>
                <a:endCxn id="460" idx="6"/>
              </p:cNvCxnSpPr>
              <p:nvPr/>
            </p:nvCxnSpPr>
            <p:spPr>
              <a:xfrm flipH="1">
                <a:off x="630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直線接點 513"/>
              <p:cNvCxnSpPr>
                <a:stCxn id="577" idx="3"/>
                <a:endCxn id="462" idx="7"/>
              </p:cNvCxnSpPr>
              <p:nvPr/>
            </p:nvCxnSpPr>
            <p:spPr>
              <a:xfrm flipH="1">
                <a:off x="624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直線接點 514"/>
              <p:cNvCxnSpPr>
                <a:stCxn id="571" idx="3"/>
                <a:endCxn id="458" idx="7"/>
              </p:cNvCxnSpPr>
              <p:nvPr/>
            </p:nvCxnSpPr>
            <p:spPr>
              <a:xfrm flipH="1">
                <a:off x="624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直線接點 515"/>
              <p:cNvCxnSpPr>
                <a:stCxn id="578" idx="3"/>
                <a:endCxn id="460" idx="7"/>
              </p:cNvCxnSpPr>
              <p:nvPr/>
            </p:nvCxnSpPr>
            <p:spPr>
              <a:xfrm flipH="1">
                <a:off x="624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直線接點 516"/>
              <p:cNvCxnSpPr>
                <a:stCxn id="576" idx="3"/>
                <a:endCxn id="456" idx="7"/>
              </p:cNvCxnSpPr>
              <p:nvPr/>
            </p:nvCxnSpPr>
            <p:spPr>
              <a:xfrm flipH="1">
                <a:off x="624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8" name="群組 517"/>
              <p:cNvGrpSpPr/>
              <p:nvPr/>
            </p:nvGrpSpPr>
            <p:grpSpPr>
              <a:xfrm>
                <a:off x="755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529" name="橢圓 528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0" name="橢圓 529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1" name="橢圓 530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32" name="直線接點 531"/>
                <p:cNvCxnSpPr>
                  <a:stCxn id="530" idx="4"/>
                  <a:endCxn id="534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橢圓 532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4" name="橢圓 533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5" name="橢圓 534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6" name="橢圓 535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7" name="橢圓 536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8" name="橢圓 537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39" name="直線接點 538"/>
                <p:cNvCxnSpPr>
                  <a:stCxn id="534" idx="4"/>
                  <a:endCxn id="531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直線接點 539"/>
                <p:cNvCxnSpPr>
                  <a:stCxn id="537" idx="0"/>
                  <a:endCxn id="535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直線接點 540"/>
                <p:cNvCxnSpPr>
                  <a:stCxn id="536" idx="4"/>
                  <a:endCxn id="535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直線接點 541"/>
                <p:cNvCxnSpPr>
                  <a:stCxn id="533" idx="4"/>
                  <a:endCxn id="538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直線接點 542"/>
                <p:cNvCxnSpPr>
                  <a:stCxn id="538" idx="4"/>
                  <a:endCxn id="536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直線接點 543"/>
                <p:cNvCxnSpPr>
                  <a:stCxn id="529" idx="4"/>
                  <a:endCxn id="533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直線接點 544"/>
                <p:cNvCxnSpPr>
                  <a:stCxn id="531" idx="4"/>
                  <a:endCxn id="529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6" name="橢圓 545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7" name="橢圓 546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8" name="橢圓 547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9" name="橢圓 548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19" name="橢圓 518"/>
              <p:cNvSpPr/>
              <p:nvPr/>
            </p:nvSpPr>
            <p:spPr>
              <a:xfrm>
                <a:off x="5400000" y="2159998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0" name="橢圓 519"/>
              <p:cNvSpPr/>
              <p:nvPr/>
            </p:nvSpPr>
            <p:spPr>
              <a:xfrm>
                <a:off x="5399999" y="161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1" name="橢圓 520"/>
              <p:cNvSpPr/>
              <p:nvPr/>
            </p:nvSpPr>
            <p:spPr>
              <a:xfrm>
                <a:off x="5400000" y="269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2" name="橢圓 521"/>
              <p:cNvSpPr/>
              <p:nvPr/>
            </p:nvSpPr>
            <p:spPr>
              <a:xfrm>
                <a:off x="5399999" y="3779998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3" name="橢圓 522"/>
              <p:cNvSpPr/>
              <p:nvPr/>
            </p:nvSpPr>
            <p:spPr>
              <a:xfrm>
                <a:off x="5400000" y="323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4" name="橢圓 523"/>
              <p:cNvSpPr/>
              <p:nvPr/>
            </p:nvSpPr>
            <p:spPr>
              <a:xfrm>
                <a:off x="5940000" y="215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5" name="橢圓 524"/>
              <p:cNvSpPr/>
              <p:nvPr/>
            </p:nvSpPr>
            <p:spPr>
              <a:xfrm>
                <a:off x="5940000" y="161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" name="橢圓 525"/>
              <p:cNvSpPr/>
              <p:nvPr/>
            </p:nvSpPr>
            <p:spPr>
              <a:xfrm>
                <a:off x="5940001" y="269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7" name="橢圓 526"/>
              <p:cNvSpPr/>
              <p:nvPr/>
            </p:nvSpPr>
            <p:spPr>
              <a:xfrm>
                <a:off x="5940000" y="107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8" name="橢圓 527"/>
              <p:cNvSpPr/>
              <p:nvPr/>
            </p:nvSpPr>
            <p:spPr>
              <a:xfrm>
                <a:off x="5940000" y="3239998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/>
            <p:cNvGrpSpPr>
              <a:grpSpLocks noChangeAspect="1"/>
            </p:cNvGrpSpPr>
            <p:nvPr/>
          </p:nvGrpSpPr>
          <p:grpSpPr>
            <a:xfrm rot="2700000">
              <a:off x="2398297" y="1387258"/>
              <a:ext cx="2880000" cy="2880001"/>
              <a:chOff x="3240000" y="539998"/>
              <a:chExt cx="4680000" cy="4680002"/>
            </a:xfrm>
          </p:grpSpPr>
          <p:cxnSp>
            <p:nvCxnSpPr>
              <p:cNvPr id="10" name="直線接點 9"/>
              <p:cNvCxnSpPr>
                <a:stCxn id="111" idx="2"/>
                <a:endCxn id="267" idx="6"/>
              </p:cNvCxnSpPr>
              <p:nvPr/>
            </p:nvCxnSpPr>
            <p:spPr>
              <a:xfrm flipH="1">
                <a:off x="522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>
                <a:stCxn id="108" idx="3"/>
                <a:endCxn id="262" idx="7"/>
              </p:cNvCxnSpPr>
              <p:nvPr/>
            </p:nvCxnSpPr>
            <p:spPr>
              <a:xfrm flipH="1">
                <a:off x="516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>
                <a:stCxn id="199" idx="3"/>
                <a:endCxn id="224" idx="7"/>
              </p:cNvCxnSpPr>
              <p:nvPr/>
            </p:nvCxnSpPr>
            <p:spPr>
              <a:xfrm flipH="1">
                <a:off x="732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>
                <a:stCxn id="112" idx="3"/>
                <a:endCxn id="270" idx="7"/>
              </p:cNvCxnSpPr>
              <p:nvPr/>
            </p:nvCxnSpPr>
            <p:spPr>
              <a:xfrm flipH="1">
                <a:off x="516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>
                <a:stCxn id="203" idx="2"/>
                <a:endCxn id="224" idx="6"/>
              </p:cNvCxnSpPr>
              <p:nvPr/>
            </p:nvCxnSpPr>
            <p:spPr>
              <a:xfrm flipH="1">
                <a:off x="738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>
                <a:stCxn id="111" idx="3"/>
                <a:endCxn id="264" idx="7"/>
              </p:cNvCxnSpPr>
              <p:nvPr/>
            </p:nvCxnSpPr>
            <p:spPr>
              <a:xfrm flipH="1">
                <a:off x="516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>
                <a:stCxn id="204" idx="3"/>
                <a:endCxn id="227" idx="7"/>
              </p:cNvCxnSpPr>
              <p:nvPr/>
            </p:nvCxnSpPr>
            <p:spPr>
              <a:xfrm flipH="1">
                <a:off x="732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>
                <a:stCxn id="205" idx="2"/>
                <a:endCxn id="226" idx="6"/>
              </p:cNvCxnSpPr>
              <p:nvPr/>
            </p:nvCxnSpPr>
            <p:spPr>
              <a:xfrm flipH="1">
                <a:off x="738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>
                <a:stCxn id="207" idx="3"/>
                <a:endCxn id="226" idx="7"/>
              </p:cNvCxnSpPr>
              <p:nvPr/>
            </p:nvCxnSpPr>
            <p:spPr>
              <a:xfrm flipH="1">
                <a:off x="732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>
                <a:stCxn id="228" idx="6"/>
                <a:endCxn id="207" idx="2"/>
              </p:cNvCxnSpPr>
              <p:nvPr/>
            </p:nvCxnSpPr>
            <p:spPr>
              <a:xfrm>
                <a:off x="738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>
                <a:stCxn id="264" idx="6"/>
                <a:endCxn id="108" idx="2"/>
              </p:cNvCxnSpPr>
              <p:nvPr/>
            </p:nvCxnSpPr>
            <p:spPr>
              <a:xfrm>
                <a:off x="522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>
                <a:stCxn id="220" idx="6"/>
                <a:endCxn id="199" idx="2"/>
              </p:cNvCxnSpPr>
              <p:nvPr/>
            </p:nvCxnSpPr>
            <p:spPr>
              <a:xfrm>
                <a:off x="738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>
                <a:stCxn id="113" idx="3"/>
                <a:endCxn id="268" idx="7"/>
              </p:cNvCxnSpPr>
              <p:nvPr/>
            </p:nvCxnSpPr>
            <p:spPr>
              <a:xfrm flipH="1">
                <a:off x="516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>
                <a:stCxn id="110" idx="3"/>
                <a:endCxn id="271" idx="7"/>
              </p:cNvCxnSpPr>
              <p:nvPr/>
            </p:nvCxnSpPr>
            <p:spPr>
              <a:xfrm flipH="1">
                <a:off x="516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>
                <a:stCxn id="113" idx="2"/>
                <a:endCxn id="269" idx="6"/>
              </p:cNvCxnSpPr>
              <p:nvPr/>
            </p:nvCxnSpPr>
            <p:spPr>
              <a:xfrm flipH="1">
                <a:off x="522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>
                <a:stCxn id="206" idx="2"/>
                <a:endCxn id="227" idx="6"/>
              </p:cNvCxnSpPr>
              <p:nvPr/>
            </p:nvCxnSpPr>
            <p:spPr>
              <a:xfrm flipH="1">
                <a:off x="738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>
                <a:stCxn id="200" idx="2"/>
                <a:endCxn id="221" idx="6"/>
              </p:cNvCxnSpPr>
              <p:nvPr/>
            </p:nvCxnSpPr>
            <p:spPr>
              <a:xfrm flipH="1">
                <a:off x="738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>
                <a:stCxn id="106" idx="3"/>
                <a:endCxn id="266" idx="7"/>
              </p:cNvCxnSpPr>
              <p:nvPr/>
            </p:nvCxnSpPr>
            <p:spPr>
              <a:xfrm flipH="1">
                <a:off x="516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>
                <a:stCxn id="202" idx="3"/>
                <a:endCxn id="228" idx="7"/>
              </p:cNvCxnSpPr>
              <p:nvPr/>
            </p:nvCxnSpPr>
            <p:spPr>
              <a:xfrm flipH="1">
                <a:off x="732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>
                <a:stCxn id="198" idx="3"/>
                <a:endCxn id="223" idx="7"/>
              </p:cNvCxnSpPr>
              <p:nvPr/>
            </p:nvCxnSpPr>
            <p:spPr>
              <a:xfrm flipH="1">
                <a:off x="732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>
                <a:stCxn id="202" idx="2"/>
                <a:endCxn id="223" idx="6"/>
              </p:cNvCxnSpPr>
              <p:nvPr/>
            </p:nvCxnSpPr>
            <p:spPr>
              <a:xfrm flipH="1">
                <a:off x="738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198" idx="2"/>
                <a:endCxn id="219" idx="6"/>
              </p:cNvCxnSpPr>
              <p:nvPr/>
            </p:nvCxnSpPr>
            <p:spPr>
              <a:xfrm flipH="1">
                <a:off x="738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>
                <a:stCxn id="203" idx="3"/>
                <a:endCxn id="221" idx="7"/>
              </p:cNvCxnSpPr>
              <p:nvPr/>
            </p:nvCxnSpPr>
            <p:spPr>
              <a:xfrm flipH="1">
                <a:off x="732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>
                <a:stCxn id="114" idx="2"/>
                <a:endCxn id="270" idx="6"/>
              </p:cNvCxnSpPr>
              <p:nvPr/>
            </p:nvCxnSpPr>
            <p:spPr>
              <a:xfrm flipH="1">
                <a:off x="522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>
                <a:stCxn id="115" idx="3"/>
                <a:endCxn id="269" idx="7"/>
              </p:cNvCxnSpPr>
              <p:nvPr/>
            </p:nvCxnSpPr>
            <p:spPr>
              <a:xfrm flipH="1">
                <a:off x="516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>
                <a:stCxn id="107" idx="2"/>
                <a:endCxn id="263" idx="6"/>
              </p:cNvCxnSpPr>
              <p:nvPr/>
            </p:nvCxnSpPr>
            <p:spPr>
              <a:xfrm flipH="1">
                <a:off x="522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stCxn id="115" idx="2"/>
                <a:endCxn id="271" idx="6"/>
              </p:cNvCxnSpPr>
              <p:nvPr/>
            </p:nvCxnSpPr>
            <p:spPr>
              <a:xfrm flipH="1">
                <a:off x="522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>
                <a:stCxn id="200" idx="3"/>
                <a:endCxn id="219" idx="7"/>
              </p:cNvCxnSpPr>
              <p:nvPr/>
            </p:nvCxnSpPr>
            <p:spPr>
              <a:xfrm flipH="1">
                <a:off x="732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>
                <a:stCxn id="204" idx="2"/>
                <a:endCxn id="225" idx="6"/>
              </p:cNvCxnSpPr>
              <p:nvPr/>
            </p:nvCxnSpPr>
            <p:spPr>
              <a:xfrm flipH="1">
                <a:off x="738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>
                <a:stCxn id="112" idx="2"/>
                <a:endCxn id="268" idx="6"/>
              </p:cNvCxnSpPr>
              <p:nvPr/>
            </p:nvCxnSpPr>
            <p:spPr>
              <a:xfrm flipH="1">
                <a:off x="522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>
                <a:stCxn id="106" idx="2"/>
                <a:endCxn id="262" idx="6"/>
              </p:cNvCxnSpPr>
              <p:nvPr/>
            </p:nvCxnSpPr>
            <p:spPr>
              <a:xfrm flipH="1">
                <a:off x="522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107" idx="3"/>
                <a:endCxn id="267" idx="7"/>
              </p:cNvCxnSpPr>
              <p:nvPr/>
            </p:nvCxnSpPr>
            <p:spPr>
              <a:xfrm flipH="1">
                <a:off x="516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>
                <a:stCxn id="205" idx="3"/>
                <a:endCxn id="225" idx="7"/>
              </p:cNvCxnSpPr>
              <p:nvPr/>
            </p:nvCxnSpPr>
            <p:spPr>
              <a:xfrm flipH="1">
                <a:off x="732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>
                <a:stCxn id="110" idx="2"/>
                <a:endCxn id="266" idx="6"/>
              </p:cNvCxnSpPr>
              <p:nvPr/>
            </p:nvCxnSpPr>
            <p:spPr>
              <a:xfrm flipH="1">
                <a:off x="522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>
                <a:stCxn id="285" idx="3"/>
                <a:endCxn id="310" idx="7"/>
              </p:cNvCxnSpPr>
              <p:nvPr/>
            </p:nvCxnSpPr>
            <p:spPr>
              <a:xfrm flipH="1">
                <a:off x="408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>
                <a:stCxn id="289" idx="2"/>
                <a:endCxn id="310" idx="6"/>
              </p:cNvCxnSpPr>
              <p:nvPr/>
            </p:nvCxnSpPr>
            <p:spPr>
              <a:xfrm flipH="1">
                <a:off x="414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>
                <a:stCxn id="285" idx="2"/>
                <a:endCxn id="306" idx="6"/>
              </p:cNvCxnSpPr>
              <p:nvPr/>
            </p:nvCxnSpPr>
            <p:spPr>
              <a:xfrm flipH="1">
                <a:off x="414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>
                <a:stCxn id="314" idx="3"/>
                <a:endCxn id="332" idx="7"/>
              </p:cNvCxnSpPr>
              <p:nvPr/>
            </p:nvCxnSpPr>
            <p:spPr>
              <a:xfrm flipH="1">
                <a:off x="354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>
                <a:stCxn id="310" idx="2"/>
                <a:endCxn id="330" idx="6"/>
              </p:cNvCxnSpPr>
              <p:nvPr/>
            </p:nvCxnSpPr>
            <p:spPr>
              <a:xfrm flipH="1">
                <a:off x="360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>
                <a:stCxn id="306" idx="2"/>
                <a:endCxn id="326" idx="6"/>
              </p:cNvCxnSpPr>
              <p:nvPr/>
            </p:nvCxnSpPr>
            <p:spPr>
              <a:xfrm flipH="1">
                <a:off x="360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群組 50"/>
              <p:cNvGrpSpPr/>
              <p:nvPr/>
            </p:nvGrpSpPr>
            <p:grpSpPr>
              <a:xfrm>
                <a:off x="3240000" y="540000"/>
                <a:ext cx="360000" cy="4680000"/>
                <a:chOff x="3240000" y="540000"/>
                <a:chExt cx="360000" cy="4680000"/>
              </a:xfrm>
            </p:grpSpPr>
            <p:sp>
              <p:nvSpPr>
                <p:cNvPr id="325" name="橢圓 324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6" name="橢圓 325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7" name="橢圓 326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28" name="直線接點 327"/>
                <p:cNvCxnSpPr>
                  <a:stCxn id="326" idx="4"/>
                  <a:endCxn id="330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橢圓 328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2" name="橢圓 331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3" name="橢圓 332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4" name="橢圓 333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5" name="直線接點 334"/>
                <p:cNvCxnSpPr>
                  <a:stCxn id="330" idx="4"/>
                  <a:endCxn id="327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線接點 335"/>
                <p:cNvCxnSpPr>
                  <a:stCxn id="333" idx="0"/>
                  <a:endCxn id="331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線接點 336"/>
                <p:cNvCxnSpPr>
                  <a:stCxn id="332" idx="4"/>
                  <a:endCxn id="331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接點 337"/>
                <p:cNvCxnSpPr>
                  <a:stCxn id="329" idx="4"/>
                  <a:endCxn id="334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接點 338"/>
                <p:cNvCxnSpPr>
                  <a:stCxn id="334" idx="4"/>
                  <a:endCxn id="332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線接點 339"/>
                <p:cNvCxnSpPr>
                  <a:stCxn id="325" idx="4"/>
                  <a:endCxn id="329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線接點 340"/>
                <p:cNvCxnSpPr>
                  <a:stCxn id="327" idx="4"/>
                  <a:endCxn id="325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群組 51"/>
              <p:cNvGrpSpPr/>
              <p:nvPr/>
            </p:nvGrpSpPr>
            <p:grpSpPr>
              <a:xfrm>
                <a:off x="377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305" name="橢圓 304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6" name="橢圓 305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7" name="橢圓 306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08" name="直線接點 307"/>
                <p:cNvCxnSpPr>
                  <a:stCxn id="306" idx="4"/>
                  <a:endCxn id="310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橢圓 308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0" name="橢圓 309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1" name="橢圓 310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2" name="橢圓 311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3" name="橢圓 312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4" name="橢圓 313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15" name="直線接點 314"/>
                <p:cNvCxnSpPr>
                  <a:stCxn id="310" idx="4"/>
                  <a:endCxn id="307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線接點 315"/>
                <p:cNvCxnSpPr>
                  <a:stCxn id="313" idx="0"/>
                  <a:endCxn id="311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線接點 316"/>
                <p:cNvCxnSpPr>
                  <a:stCxn id="312" idx="4"/>
                  <a:endCxn id="311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線接點 317"/>
                <p:cNvCxnSpPr>
                  <a:stCxn id="309" idx="4"/>
                  <a:endCxn id="314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線接點 318"/>
                <p:cNvCxnSpPr>
                  <a:stCxn id="314" idx="4"/>
                  <a:endCxn id="312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線接點 319"/>
                <p:cNvCxnSpPr>
                  <a:stCxn id="305" idx="4"/>
                  <a:endCxn id="309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線接點 320"/>
                <p:cNvCxnSpPr>
                  <a:stCxn id="307" idx="4"/>
                  <a:endCxn id="305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2" name="橢圓 321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3" name="橢圓 322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4" name="橢圓 323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53" name="直線接點 52"/>
              <p:cNvCxnSpPr>
                <a:stCxn id="309" idx="2"/>
                <a:endCxn id="329" idx="6"/>
              </p:cNvCxnSpPr>
              <p:nvPr/>
            </p:nvCxnSpPr>
            <p:spPr>
              <a:xfrm flipH="1">
                <a:off x="360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>
                <a:stCxn id="305" idx="2"/>
                <a:endCxn id="325" idx="6"/>
              </p:cNvCxnSpPr>
              <p:nvPr/>
            </p:nvCxnSpPr>
            <p:spPr>
              <a:xfrm flipH="1">
                <a:off x="360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>
                <a:stCxn id="307" idx="2"/>
                <a:endCxn id="327" idx="6"/>
              </p:cNvCxnSpPr>
              <p:nvPr/>
            </p:nvCxnSpPr>
            <p:spPr>
              <a:xfrm flipH="1">
                <a:off x="360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>
                <a:stCxn id="309" idx="3"/>
                <a:endCxn id="334" idx="7"/>
              </p:cNvCxnSpPr>
              <p:nvPr/>
            </p:nvCxnSpPr>
            <p:spPr>
              <a:xfrm flipH="1">
                <a:off x="354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>
                <a:stCxn id="307" idx="3"/>
                <a:endCxn id="325" idx="7"/>
              </p:cNvCxnSpPr>
              <p:nvPr/>
            </p:nvCxnSpPr>
            <p:spPr>
              <a:xfrm flipH="1">
                <a:off x="354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>
                <a:stCxn id="306" idx="3"/>
                <a:endCxn id="330" idx="7"/>
              </p:cNvCxnSpPr>
              <p:nvPr/>
            </p:nvCxnSpPr>
            <p:spPr>
              <a:xfrm flipH="1">
                <a:off x="354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311" idx="2"/>
                <a:endCxn id="331" idx="6"/>
              </p:cNvCxnSpPr>
              <p:nvPr/>
            </p:nvCxnSpPr>
            <p:spPr>
              <a:xfrm flipH="1">
                <a:off x="360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>
                <a:stCxn id="305" idx="3"/>
                <a:endCxn id="329" idx="7"/>
              </p:cNvCxnSpPr>
              <p:nvPr/>
            </p:nvCxnSpPr>
            <p:spPr>
              <a:xfrm flipH="1">
                <a:off x="354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>
                <a:stCxn id="310" idx="3"/>
                <a:endCxn id="327" idx="7"/>
              </p:cNvCxnSpPr>
              <p:nvPr/>
            </p:nvCxnSpPr>
            <p:spPr>
              <a:xfrm flipH="1">
                <a:off x="354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>
                <a:stCxn id="313" idx="2"/>
                <a:endCxn id="333" idx="6"/>
              </p:cNvCxnSpPr>
              <p:nvPr/>
            </p:nvCxnSpPr>
            <p:spPr>
              <a:xfrm flipH="1">
                <a:off x="360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>
                <a:stCxn id="312" idx="2"/>
                <a:endCxn id="332" idx="6"/>
              </p:cNvCxnSpPr>
              <p:nvPr/>
            </p:nvCxnSpPr>
            <p:spPr>
              <a:xfrm flipH="1">
                <a:off x="360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>
                <a:stCxn id="314" idx="2"/>
                <a:endCxn id="334" idx="6"/>
              </p:cNvCxnSpPr>
              <p:nvPr/>
            </p:nvCxnSpPr>
            <p:spPr>
              <a:xfrm flipH="1">
                <a:off x="360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>
                <a:stCxn id="311" idx="3"/>
                <a:endCxn id="333" idx="7"/>
              </p:cNvCxnSpPr>
              <p:nvPr/>
            </p:nvCxnSpPr>
            <p:spPr>
              <a:xfrm flipH="1">
                <a:off x="354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>
                <a:stCxn id="312" idx="3"/>
                <a:endCxn id="331" idx="7"/>
              </p:cNvCxnSpPr>
              <p:nvPr/>
            </p:nvCxnSpPr>
            <p:spPr>
              <a:xfrm flipH="1">
                <a:off x="354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>
                <a:stCxn id="271" idx="3"/>
                <a:endCxn id="291" idx="7"/>
              </p:cNvCxnSpPr>
              <p:nvPr/>
            </p:nvCxnSpPr>
            <p:spPr>
              <a:xfrm flipH="1">
                <a:off x="462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>
                <a:stCxn id="267" idx="2"/>
                <a:endCxn id="289" idx="6"/>
              </p:cNvCxnSpPr>
              <p:nvPr/>
            </p:nvCxnSpPr>
            <p:spPr>
              <a:xfrm flipH="1">
                <a:off x="468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>
                <a:stCxn id="263" idx="2"/>
                <a:endCxn id="285" idx="6"/>
              </p:cNvCxnSpPr>
              <p:nvPr/>
            </p:nvCxnSpPr>
            <p:spPr>
              <a:xfrm flipH="1">
                <a:off x="468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群組 69"/>
              <p:cNvGrpSpPr/>
              <p:nvPr/>
            </p:nvGrpSpPr>
            <p:grpSpPr>
              <a:xfrm>
                <a:off x="431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284" name="橢圓 283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5" name="橢圓 284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6" name="橢圓 285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87" name="直線接點 286"/>
                <p:cNvCxnSpPr>
                  <a:stCxn id="285" idx="4"/>
                  <a:endCxn id="289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橢圓 287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9" name="橢圓 288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0" name="橢圓 289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1" name="橢圓 290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2" name="橢圓 291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3" name="橢圓 292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94" name="直線接點 293"/>
                <p:cNvCxnSpPr>
                  <a:stCxn id="289" idx="4"/>
                  <a:endCxn id="286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線接點 294"/>
                <p:cNvCxnSpPr>
                  <a:stCxn id="292" idx="0"/>
                  <a:endCxn id="290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接點 295"/>
                <p:cNvCxnSpPr>
                  <a:stCxn id="291" idx="4"/>
                  <a:endCxn id="290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線接點 296"/>
                <p:cNvCxnSpPr>
                  <a:stCxn id="288" idx="4"/>
                  <a:endCxn id="293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線接點 297"/>
                <p:cNvCxnSpPr>
                  <a:stCxn id="293" idx="4"/>
                  <a:endCxn id="291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線接點 298"/>
                <p:cNvCxnSpPr>
                  <a:stCxn id="284" idx="4"/>
                  <a:endCxn id="288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線接點 299"/>
                <p:cNvCxnSpPr>
                  <a:stCxn id="286" idx="4"/>
                  <a:endCxn id="284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橢圓 300"/>
                <p:cNvSpPr/>
                <p:nvPr/>
              </p:nvSpPr>
              <p:spPr>
                <a:xfrm>
                  <a:off x="3240000" y="2699999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2" name="橢圓 301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3" name="橢圓 302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485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262" name="橢圓 261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3" name="橢圓 262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4" name="橢圓 263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65" name="直線接點 264"/>
                <p:cNvCxnSpPr>
                  <a:stCxn id="263" idx="4"/>
                  <a:endCxn id="267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橢圓 265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7" name="橢圓 266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8" name="橢圓 267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9" name="橢圓 268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0" name="橢圓 269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1" name="橢圓 270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72" name="直線接點 271"/>
                <p:cNvCxnSpPr>
                  <a:stCxn id="267" idx="4"/>
                  <a:endCxn id="264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線接點 272"/>
                <p:cNvCxnSpPr>
                  <a:stCxn id="270" idx="0"/>
                  <a:endCxn id="268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線接點 273"/>
                <p:cNvCxnSpPr>
                  <a:stCxn id="269" idx="4"/>
                  <a:endCxn id="268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線接點 274"/>
                <p:cNvCxnSpPr>
                  <a:stCxn id="266" idx="4"/>
                  <a:endCxn id="271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線接點 275"/>
                <p:cNvCxnSpPr>
                  <a:stCxn id="271" idx="4"/>
                  <a:endCxn id="269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線接點 276"/>
                <p:cNvCxnSpPr>
                  <a:stCxn id="262" idx="4"/>
                  <a:endCxn id="266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線接點 277"/>
                <p:cNvCxnSpPr>
                  <a:stCxn id="264" idx="4"/>
                  <a:endCxn id="262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橢圓 278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0" name="橢圓 279"/>
                <p:cNvSpPr/>
                <p:nvPr/>
              </p:nvSpPr>
              <p:spPr>
                <a:xfrm>
                  <a:off x="3240000" y="2699999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1" name="橢圓 280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2" name="橢圓 281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3" name="橢圓 282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2" name="直線接點 71"/>
              <p:cNvCxnSpPr>
                <a:stCxn id="266" idx="2"/>
                <a:endCxn id="288" idx="6"/>
              </p:cNvCxnSpPr>
              <p:nvPr/>
            </p:nvCxnSpPr>
            <p:spPr>
              <a:xfrm flipH="1">
                <a:off x="468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>
                <a:stCxn id="262" idx="2"/>
                <a:endCxn id="284" idx="6"/>
              </p:cNvCxnSpPr>
              <p:nvPr/>
            </p:nvCxnSpPr>
            <p:spPr>
              <a:xfrm flipH="1">
                <a:off x="468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>
                <a:stCxn id="264" idx="2"/>
                <a:endCxn id="286" idx="6"/>
              </p:cNvCxnSpPr>
              <p:nvPr/>
            </p:nvCxnSpPr>
            <p:spPr>
              <a:xfrm flipH="1">
                <a:off x="468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>
                <a:stCxn id="266" idx="3"/>
                <a:endCxn id="293" idx="7"/>
              </p:cNvCxnSpPr>
              <p:nvPr/>
            </p:nvCxnSpPr>
            <p:spPr>
              <a:xfrm flipH="1">
                <a:off x="462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>
                <a:stCxn id="264" idx="3"/>
                <a:endCxn id="284" idx="7"/>
              </p:cNvCxnSpPr>
              <p:nvPr/>
            </p:nvCxnSpPr>
            <p:spPr>
              <a:xfrm flipH="1">
                <a:off x="462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>
                <a:stCxn id="263" idx="3"/>
                <a:endCxn id="289" idx="7"/>
              </p:cNvCxnSpPr>
              <p:nvPr/>
            </p:nvCxnSpPr>
            <p:spPr>
              <a:xfrm flipH="1">
                <a:off x="462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>
                <a:stCxn id="268" idx="2"/>
                <a:endCxn id="290" idx="6"/>
              </p:cNvCxnSpPr>
              <p:nvPr/>
            </p:nvCxnSpPr>
            <p:spPr>
              <a:xfrm flipH="1">
                <a:off x="468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>
                <a:stCxn id="262" idx="3"/>
                <a:endCxn id="288" idx="7"/>
              </p:cNvCxnSpPr>
              <p:nvPr/>
            </p:nvCxnSpPr>
            <p:spPr>
              <a:xfrm flipH="1">
                <a:off x="462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>
                <a:stCxn id="267" idx="3"/>
                <a:endCxn id="286" idx="7"/>
              </p:cNvCxnSpPr>
              <p:nvPr/>
            </p:nvCxnSpPr>
            <p:spPr>
              <a:xfrm flipH="1">
                <a:off x="462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>
                <a:stCxn id="270" idx="2"/>
                <a:endCxn id="292" idx="6"/>
              </p:cNvCxnSpPr>
              <p:nvPr/>
            </p:nvCxnSpPr>
            <p:spPr>
              <a:xfrm flipH="1">
                <a:off x="468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>
                <a:stCxn id="269" idx="2"/>
                <a:endCxn id="291" idx="6"/>
              </p:cNvCxnSpPr>
              <p:nvPr/>
            </p:nvCxnSpPr>
            <p:spPr>
              <a:xfrm flipH="1">
                <a:off x="468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>
                <a:stCxn id="271" idx="2"/>
                <a:endCxn id="293" idx="6"/>
              </p:cNvCxnSpPr>
              <p:nvPr/>
            </p:nvCxnSpPr>
            <p:spPr>
              <a:xfrm flipH="1">
                <a:off x="468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/>
              <p:cNvCxnSpPr>
                <a:stCxn id="268" idx="3"/>
                <a:endCxn id="292" idx="7"/>
              </p:cNvCxnSpPr>
              <p:nvPr/>
            </p:nvCxnSpPr>
            <p:spPr>
              <a:xfrm flipH="1">
                <a:off x="462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/>
              <p:cNvCxnSpPr>
                <a:stCxn id="269" idx="3"/>
                <a:endCxn id="290" idx="7"/>
              </p:cNvCxnSpPr>
              <p:nvPr/>
            </p:nvCxnSpPr>
            <p:spPr>
              <a:xfrm flipH="1">
                <a:off x="462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>
                <a:stCxn id="291" idx="2"/>
                <a:endCxn id="312" idx="6"/>
              </p:cNvCxnSpPr>
              <p:nvPr/>
            </p:nvCxnSpPr>
            <p:spPr>
              <a:xfrm flipH="1">
                <a:off x="414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>
                <a:stCxn id="293" idx="3"/>
                <a:endCxn id="312" idx="7"/>
              </p:cNvCxnSpPr>
              <p:nvPr/>
            </p:nvCxnSpPr>
            <p:spPr>
              <a:xfrm flipH="1">
                <a:off x="408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>
                <a:stCxn id="288" idx="3"/>
                <a:endCxn id="314" idx="7"/>
              </p:cNvCxnSpPr>
              <p:nvPr/>
            </p:nvCxnSpPr>
            <p:spPr>
              <a:xfrm flipH="1">
                <a:off x="408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>
                <a:stCxn id="293" idx="2"/>
                <a:endCxn id="314" idx="6"/>
              </p:cNvCxnSpPr>
              <p:nvPr/>
            </p:nvCxnSpPr>
            <p:spPr>
              <a:xfrm flipH="1">
                <a:off x="414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>
                <a:stCxn id="288" idx="2"/>
                <a:endCxn id="309" idx="6"/>
              </p:cNvCxnSpPr>
              <p:nvPr/>
            </p:nvCxnSpPr>
            <p:spPr>
              <a:xfrm flipH="1">
                <a:off x="414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>
                <a:stCxn id="292" idx="2"/>
                <a:endCxn id="313" idx="6"/>
              </p:cNvCxnSpPr>
              <p:nvPr/>
            </p:nvCxnSpPr>
            <p:spPr>
              <a:xfrm flipH="1">
                <a:off x="414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286" idx="3"/>
                <a:endCxn id="305" idx="7"/>
              </p:cNvCxnSpPr>
              <p:nvPr/>
            </p:nvCxnSpPr>
            <p:spPr>
              <a:xfrm flipH="1">
                <a:off x="408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>
                <a:stCxn id="284" idx="2"/>
                <a:endCxn id="305" idx="6"/>
              </p:cNvCxnSpPr>
              <p:nvPr/>
            </p:nvCxnSpPr>
            <p:spPr>
              <a:xfrm flipH="1">
                <a:off x="414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/>
              <p:cNvCxnSpPr>
                <a:stCxn id="286" idx="2"/>
                <a:endCxn id="307" idx="6"/>
              </p:cNvCxnSpPr>
              <p:nvPr/>
            </p:nvCxnSpPr>
            <p:spPr>
              <a:xfrm flipH="1">
                <a:off x="414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>
                <a:stCxn id="290" idx="2"/>
                <a:endCxn id="311" idx="6"/>
              </p:cNvCxnSpPr>
              <p:nvPr/>
            </p:nvCxnSpPr>
            <p:spPr>
              <a:xfrm flipH="1">
                <a:off x="414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>
                <a:stCxn id="290" idx="3"/>
                <a:endCxn id="313" idx="7"/>
              </p:cNvCxnSpPr>
              <p:nvPr/>
            </p:nvCxnSpPr>
            <p:spPr>
              <a:xfrm flipH="1">
                <a:off x="408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>
                <a:stCxn id="284" idx="3"/>
                <a:endCxn id="309" idx="7"/>
              </p:cNvCxnSpPr>
              <p:nvPr/>
            </p:nvCxnSpPr>
            <p:spPr>
              <a:xfrm flipH="1">
                <a:off x="408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/>
              <p:cNvCxnSpPr>
                <a:stCxn id="291" idx="3"/>
                <a:endCxn id="311" idx="7"/>
              </p:cNvCxnSpPr>
              <p:nvPr/>
            </p:nvCxnSpPr>
            <p:spPr>
              <a:xfrm flipH="1">
                <a:off x="408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>
                <a:stCxn id="289" idx="3"/>
                <a:endCxn id="307" idx="7"/>
              </p:cNvCxnSpPr>
              <p:nvPr/>
            </p:nvCxnSpPr>
            <p:spPr>
              <a:xfrm flipH="1">
                <a:off x="408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>
                <a:stCxn id="241" idx="3"/>
                <a:endCxn id="128" idx="7"/>
              </p:cNvCxnSpPr>
              <p:nvPr/>
            </p:nvCxnSpPr>
            <p:spPr>
              <a:xfrm flipH="1">
                <a:off x="624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>
                <a:stCxn id="245" idx="2"/>
                <a:endCxn id="128" idx="6"/>
              </p:cNvCxnSpPr>
              <p:nvPr/>
            </p:nvCxnSpPr>
            <p:spPr>
              <a:xfrm flipH="1">
                <a:off x="630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241" idx="2"/>
                <a:endCxn id="124" idx="6"/>
              </p:cNvCxnSpPr>
              <p:nvPr/>
            </p:nvCxnSpPr>
            <p:spPr>
              <a:xfrm flipH="1">
                <a:off x="630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>
                <a:stCxn id="132" idx="3"/>
                <a:endCxn id="113" idx="7"/>
              </p:cNvCxnSpPr>
              <p:nvPr/>
            </p:nvCxnSpPr>
            <p:spPr>
              <a:xfrm flipH="1">
                <a:off x="570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>
                <a:stCxn id="128" idx="2"/>
                <a:endCxn id="111" idx="6"/>
              </p:cNvCxnSpPr>
              <p:nvPr/>
            </p:nvCxnSpPr>
            <p:spPr>
              <a:xfrm flipH="1">
                <a:off x="576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>
                <a:stCxn id="124" idx="2"/>
                <a:endCxn id="107" idx="6"/>
              </p:cNvCxnSpPr>
              <p:nvPr/>
            </p:nvCxnSpPr>
            <p:spPr>
              <a:xfrm flipH="1">
                <a:off x="576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橢圓 105"/>
              <p:cNvSpPr/>
              <p:nvPr/>
            </p:nvSpPr>
            <p:spPr>
              <a:xfrm>
                <a:off x="540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540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540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9" name="直線接點 108"/>
              <p:cNvCxnSpPr>
                <a:stCxn id="107" idx="4"/>
                <a:endCxn id="111" idx="0"/>
              </p:cNvCxnSpPr>
              <p:nvPr/>
            </p:nvCxnSpPr>
            <p:spPr>
              <a:xfrm>
                <a:off x="558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橢圓 109"/>
              <p:cNvSpPr/>
              <p:nvPr/>
            </p:nvSpPr>
            <p:spPr>
              <a:xfrm>
                <a:off x="540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540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540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540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/>
              <p:cNvSpPr/>
              <p:nvPr/>
            </p:nvSpPr>
            <p:spPr>
              <a:xfrm>
                <a:off x="540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/>
              <p:cNvSpPr/>
              <p:nvPr/>
            </p:nvSpPr>
            <p:spPr>
              <a:xfrm>
                <a:off x="540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6" name="直線接點 115"/>
              <p:cNvCxnSpPr>
                <a:stCxn id="111" idx="4"/>
                <a:endCxn id="108" idx="0"/>
              </p:cNvCxnSpPr>
              <p:nvPr/>
            </p:nvCxnSpPr>
            <p:spPr>
              <a:xfrm>
                <a:off x="558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>
                <a:stCxn id="114" idx="0"/>
                <a:endCxn id="112" idx="4"/>
              </p:cNvCxnSpPr>
              <p:nvPr/>
            </p:nvCxnSpPr>
            <p:spPr>
              <a:xfrm flipV="1">
                <a:off x="558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>
                <a:stCxn id="113" idx="4"/>
                <a:endCxn id="112" idx="0"/>
              </p:cNvCxnSpPr>
              <p:nvPr/>
            </p:nvCxnSpPr>
            <p:spPr>
              <a:xfrm>
                <a:off x="558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>
                <a:stCxn id="110" idx="4"/>
                <a:endCxn id="115" idx="0"/>
              </p:cNvCxnSpPr>
              <p:nvPr/>
            </p:nvCxnSpPr>
            <p:spPr>
              <a:xfrm>
                <a:off x="558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>
                <a:stCxn id="115" idx="4"/>
                <a:endCxn id="113" idx="0"/>
              </p:cNvCxnSpPr>
              <p:nvPr/>
            </p:nvCxnSpPr>
            <p:spPr>
              <a:xfrm>
                <a:off x="558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>
                <a:stCxn id="106" idx="4"/>
                <a:endCxn id="110" idx="0"/>
              </p:cNvCxnSpPr>
              <p:nvPr/>
            </p:nvCxnSpPr>
            <p:spPr>
              <a:xfrm>
                <a:off x="558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08" idx="4"/>
                <a:endCxn id="106" idx="0"/>
              </p:cNvCxnSpPr>
              <p:nvPr/>
            </p:nvCxnSpPr>
            <p:spPr>
              <a:xfrm>
                <a:off x="558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橢圓 122"/>
              <p:cNvSpPr/>
              <p:nvPr/>
            </p:nvSpPr>
            <p:spPr>
              <a:xfrm>
                <a:off x="59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59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>
                <a:off x="59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6" name="直線接點 125"/>
              <p:cNvCxnSpPr>
                <a:stCxn id="124" idx="4"/>
                <a:endCxn id="128" idx="0"/>
              </p:cNvCxnSpPr>
              <p:nvPr/>
            </p:nvCxnSpPr>
            <p:spPr>
              <a:xfrm>
                <a:off x="61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橢圓 126"/>
              <p:cNvSpPr/>
              <p:nvPr/>
            </p:nvSpPr>
            <p:spPr>
              <a:xfrm>
                <a:off x="59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/>
              <p:cNvSpPr/>
              <p:nvPr/>
            </p:nvSpPr>
            <p:spPr>
              <a:xfrm>
                <a:off x="59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59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>
                <a:off x="59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橢圓 130"/>
              <p:cNvSpPr/>
              <p:nvPr/>
            </p:nvSpPr>
            <p:spPr>
              <a:xfrm>
                <a:off x="59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/>
              <p:cNvSpPr/>
              <p:nvPr/>
            </p:nvSpPr>
            <p:spPr>
              <a:xfrm>
                <a:off x="59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3" name="直線接點 132"/>
              <p:cNvCxnSpPr>
                <a:stCxn id="128" idx="4"/>
                <a:endCxn id="125" idx="0"/>
              </p:cNvCxnSpPr>
              <p:nvPr/>
            </p:nvCxnSpPr>
            <p:spPr>
              <a:xfrm>
                <a:off x="61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>
                <a:stCxn id="131" idx="0"/>
                <a:endCxn id="129" idx="4"/>
              </p:cNvCxnSpPr>
              <p:nvPr/>
            </p:nvCxnSpPr>
            <p:spPr>
              <a:xfrm flipV="1">
                <a:off x="61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>
                <a:stCxn id="130" idx="4"/>
                <a:endCxn id="129" idx="0"/>
              </p:cNvCxnSpPr>
              <p:nvPr/>
            </p:nvCxnSpPr>
            <p:spPr>
              <a:xfrm>
                <a:off x="61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>
                <a:stCxn id="127" idx="4"/>
                <a:endCxn id="132" idx="0"/>
              </p:cNvCxnSpPr>
              <p:nvPr/>
            </p:nvCxnSpPr>
            <p:spPr>
              <a:xfrm>
                <a:off x="61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/>
              <p:cNvCxnSpPr>
                <a:stCxn id="132" idx="4"/>
                <a:endCxn id="130" idx="0"/>
              </p:cNvCxnSpPr>
              <p:nvPr/>
            </p:nvCxnSpPr>
            <p:spPr>
              <a:xfrm>
                <a:off x="61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>
                <a:stCxn id="123" idx="4"/>
                <a:endCxn id="127" idx="0"/>
              </p:cNvCxnSpPr>
              <p:nvPr/>
            </p:nvCxnSpPr>
            <p:spPr>
              <a:xfrm>
                <a:off x="61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>
                <a:stCxn id="125" idx="4"/>
                <a:endCxn id="123" idx="0"/>
              </p:cNvCxnSpPr>
              <p:nvPr/>
            </p:nvCxnSpPr>
            <p:spPr>
              <a:xfrm>
                <a:off x="61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>
                <a:stCxn id="127" idx="2"/>
                <a:endCxn id="110" idx="6"/>
              </p:cNvCxnSpPr>
              <p:nvPr/>
            </p:nvCxnSpPr>
            <p:spPr>
              <a:xfrm flipH="1">
                <a:off x="576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>
                <a:stCxn id="123" idx="2"/>
                <a:endCxn id="106" idx="6"/>
              </p:cNvCxnSpPr>
              <p:nvPr/>
            </p:nvCxnSpPr>
            <p:spPr>
              <a:xfrm flipH="1">
                <a:off x="576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25" idx="2"/>
                <a:endCxn id="108" idx="6"/>
              </p:cNvCxnSpPr>
              <p:nvPr/>
            </p:nvCxnSpPr>
            <p:spPr>
              <a:xfrm flipH="1">
                <a:off x="576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/>
              <p:cNvCxnSpPr>
                <a:stCxn id="127" idx="3"/>
                <a:endCxn id="115" idx="7"/>
              </p:cNvCxnSpPr>
              <p:nvPr/>
            </p:nvCxnSpPr>
            <p:spPr>
              <a:xfrm flipH="1">
                <a:off x="570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接點 143"/>
              <p:cNvCxnSpPr>
                <a:stCxn id="125" idx="3"/>
                <a:endCxn id="106" idx="7"/>
              </p:cNvCxnSpPr>
              <p:nvPr/>
            </p:nvCxnSpPr>
            <p:spPr>
              <a:xfrm flipH="1">
                <a:off x="570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/>
              <p:cNvCxnSpPr>
                <a:stCxn id="124" idx="3"/>
                <a:endCxn id="111" idx="7"/>
              </p:cNvCxnSpPr>
              <p:nvPr/>
            </p:nvCxnSpPr>
            <p:spPr>
              <a:xfrm flipH="1">
                <a:off x="570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/>
              <p:cNvCxnSpPr>
                <a:stCxn id="129" idx="2"/>
                <a:endCxn id="112" idx="6"/>
              </p:cNvCxnSpPr>
              <p:nvPr/>
            </p:nvCxnSpPr>
            <p:spPr>
              <a:xfrm flipH="1">
                <a:off x="576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/>
              <p:cNvCxnSpPr>
                <a:stCxn id="123" idx="3"/>
                <a:endCxn id="110" idx="7"/>
              </p:cNvCxnSpPr>
              <p:nvPr/>
            </p:nvCxnSpPr>
            <p:spPr>
              <a:xfrm flipH="1">
                <a:off x="570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接點 147"/>
              <p:cNvCxnSpPr>
                <a:stCxn id="128" idx="3"/>
                <a:endCxn id="108" idx="7"/>
              </p:cNvCxnSpPr>
              <p:nvPr/>
            </p:nvCxnSpPr>
            <p:spPr>
              <a:xfrm flipH="1">
                <a:off x="570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>
                <a:stCxn id="131" idx="2"/>
                <a:endCxn id="114" idx="6"/>
              </p:cNvCxnSpPr>
              <p:nvPr/>
            </p:nvCxnSpPr>
            <p:spPr>
              <a:xfrm flipH="1">
                <a:off x="576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接點 149"/>
              <p:cNvCxnSpPr>
                <a:stCxn id="130" idx="2"/>
                <a:endCxn id="113" idx="6"/>
              </p:cNvCxnSpPr>
              <p:nvPr/>
            </p:nvCxnSpPr>
            <p:spPr>
              <a:xfrm flipH="1">
                <a:off x="576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/>
              <p:cNvCxnSpPr>
                <a:stCxn id="132" idx="2"/>
                <a:endCxn id="115" idx="6"/>
              </p:cNvCxnSpPr>
              <p:nvPr/>
            </p:nvCxnSpPr>
            <p:spPr>
              <a:xfrm flipH="1">
                <a:off x="576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/>
              <p:cNvCxnSpPr>
                <a:stCxn id="129" idx="3"/>
                <a:endCxn id="114" idx="7"/>
              </p:cNvCxnSpPr>
              <p:nvPr/>
            </p:nvCxnSpPr>
            <p:spPr>
              <a:xfrm flipH="1">
                <a:off x="570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/>
              <p:cNvCxnSpPr>
                <a:stCxn id="130" idx="3"/>
                <a:endCxn id="112" idx="7"/>
              </p:cNvCxnSpPr>
              <p:nvPr/>
            </p:nvCxnSpPr>
            <p:spPr>
              <a:xfrm flipH="1">
                <a:off x="570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接點 153"/>
              <p:cNvCxnSpPr>
                <a:stCxn id="228" idx="3"/>
                <a:endCxn id="247" idx="7"/>
              </p:cNvCxnSpPr>
              <p:nvPr/>
            </p:nvCxnSpPr>
            <p:spPr>
              <a:xfrm flipH="1">
                <a:off x="678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>
                <a:stCxn id="224" idx="2"/>
                <a:endCxn id="245" idx="6"/>
              </p:cNvCxnSpPr>
              <p:nvPr/>
            </p:nvCxnSpPr>
            <p:spPr>
              <a:xfrm flipH="1">
                <a:off x="684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接點 155"/>
              <p:cNvCxnSpPr>
                <a:stCxn id="220" idx="2"/>
                <a:endCxn id="241" idx="6"/>
              </p:cNvCxnSpPr>
              <p:nvPr/>
            </p:nvCxnSpPr>
            <p:spPr>
              <a:xfrm flipH="1">
                <a:off x="684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7" name="群組 156"/>
              <p:cNvGrpSpPr/>
              <p:nvPr/>
            </p:nvGrpSpPr>
            <p:grpSpPr>
              <a:xfrm>
                <a:off x="647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240" name="橢圓 239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1" name="橢圓 240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2" name="橢圓 241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43" name="直線接點 242"/>
                <p:cNvCxnSpPr>
                  <a:stCxn id="241" idx="4"/>
                  <a:endCxn id="245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4" name="橢圓 243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5" name="橢圓 244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6" name="橢圓 245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7" name="橢圓 246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8" name="橢圓 247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9" name="橢圓 248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50" name="直線接點 249"/>
                <p:cNvCxnSpPr>
                  <a:stCxn id="245" idx="4"/>
                  <a:endCxn id="242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線接點 250"/>
                <p:cNvCxnSpPr>
                  <a:stCxn id="248" idx="0"/>
                  <a:endCxn id="246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線接點 251"/>
                <p:cNvCxnSpPr>
                  <a:stCxn id="247" idx="4"/>
                  <a:endCxn id="246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線接點 252"/>
                <p:cNvCxnSpPr>
                  <a:stCxn id="244" idx="4"/>
                  <a:endCxn id="249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接點 253"/>
                <p:cNvCxnSpPr>
                  <a:stCxn id="249" idx="4"/>
                  <a:endCxn id="247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接點 254"/>
                <p:cNvCxnSpPr>
                  <a:stCxn id="240" idx="4"/>
                  <a:endCxn id="244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接點 255"/>
                <p:cNvCxnSpPr>
                  <a:stCxn id="242" idx="4"/>
                  <a:endCxn id="240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橢圓 256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8" name="橢圓 257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9" name="橢圓 258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0" name="橢圓 259"/>
                <p:cNvSpPr/>
                <p:nvPr/>
              </p:nvSpPr>
              <p:spPr>
                <a:xfrm>
                  <a:off x="3240000" y="2699999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1" name="橢圓 260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58" name="群組 157"/>
              <p:cNvGrpSpPr/>
              <p:nvPr/>
            </p:nvGrpSpPr>
            <p:grpSpPr>
              <a:xfrm>
                <a:off x="701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219" name="橢圓 218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0" name="橢圓 219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1" name="橢圓 220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2" name="直線接點 221"/>
                <p:cNvCxnSpPr>
                  <a:stCxn id="220" idx="4"/>
                  <a:endCxn id="224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橢圓 222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4" name="橢圓 223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5" name="橢圓 224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6" name="橢圓 225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7" name="橢圓 226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8" name="橢圓 227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9" name="直線接點 228"/>
                <p:cNvCxnSpPr>
                  <a:stCxn id="224" idx="4"/>
                  <a:endCxn id="221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接點 229"/>
                <p:cNvCxnSpPr>
                  <a:stCxn id="227" idx="0"/>
                  <a:endCxn id="225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線接點 230"/>
                <p:cNvCxnSpPr>
                  <a:stCxn id="226" idx="4"/>
                  <a:endCxn id="225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線接點 231"/>
                <p:cNvCxnSpPr>
                  <a:stCxn id="223" idx="4"/>
                  <a:endCxn id="228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接點 232"/>
                <p:cNvCxnSpPr>
                  <a:stCxn id="228" idx="4"/>
                  <a:endCxn id="226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線接點 233"/>
                <p:cNvCxnSpPr>
                  <a:stCxn id="219" idx="4"/>
                  <a:endCxn id="223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線接點 234"/>
                <p:cNvCxnSpPr>
                  <a:stCxn id="221" idx="4"/>
                  <a:endCxn id="219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橢圓 235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7" name="橢圓 236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8" name="橢圓 237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9" name="橢圓 238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9" name="直線接點 158"/>
              <p:cNvCxnSpPr>
                <a:stCxn id="223" idx="2"/>
                <a:endCxn id="244" idx="6"/>
              </p:cNvCxnSpPr>
              <p:nvPr/>
            </p:nvCxnSpPr>
            <p:spPr>
              <a:xfrm flipH="1">
                <a:off x="684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接點 159"/>
              <p:cNvCxnSpPr>
                <a:stCxn id="219" idx="2"/>
                <a:endCxn id="240" idx="6"/>
              </p:cNvCxnSpPr>
              <p:nvPr/>
            </p:nvCxnSpPr>
            <p:spPr>
              <a:xfrm flipH="1">
                <a:off x="684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接點 160"/>
              <p:cNvCxnSpPr>
                <a:stCxn id="221" idx="2"/>
                <a:endCxn id="242" idx="6"/>
              </p:cNvCxnSpPr>
              <p:nvPr/>
            </p:nvCxnSpPr>
            <p:spPr>
              <a:xfrm flipH="1">
                <a:off x="684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接點 161"/>
              <p:cNvCxnSpPr>
                <a:stCxn id="223" idx="3"/>
                <a:endCxn id="249" idx="7"/>
              </p:cNvCxnSpPr>
              <p:nvPr/>
            </p:nvCxnSpPr>
            <p:spPr>
              <a:xfrm flipH="1">
                <a:off x="678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接點 162"/>
              <p:cNvCxnSpPr>
                <a:stCxn id="221" idx="3"/>
                <a:endCxn id="240" idx="7"/>
              </p:cNvCxnSpPr>
              <p:nvPr/>
            </p:nvCxnSpPr>
            <p:spPr>
              <a:xfrm flipH="1">
                <a:off x="678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接點 163"/>
              <p:cNvCxnSpPr>
                <a:stCxn id="220" idx="3"/>
                <a:endCxn id="245" idx="7"/>
              </p:cNvCxnSpPr>
              <p:nvPr/>
            </p:nvCxnSpPr>
            <p:spPr>
              <a:xfrm flipH="1">
                <a:off x="678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64"/>
              <p:cNvCxnSpPr>
                <a:stCxn id="225" idx="2"/>
                <a:endCxn id="246" idx="6"/>
              </p:cNvCxnSpPr>
              <p:nvPr/>
            </p:nvCxnSpPr>
            <p:spPr>
              <a:xfrm flipH="1">
                <a:off x="684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線接點 165"/>
              <p:cNvCxnSpPr>
                <a:stCxn id="219" idx="3"/>
                <a:endCxn id="244" idx="7"/>
              </p:cNvCxnSpPr>
              <p:nvPr/>
            </p:nvCxnSpPr>
            <p:spPr>
              <a:xfrm flipH="1">
                <a:off x="678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/>
              <p:cNvCxnSpPr>
                <a:stCxn id="224" idx="3"/>
                <a:endCxn id="242" idx="7"/>
              </p:cNvCxnSpPr>
              <p:nvPr/>
            </p:nvCxnSpPr>
            <p:spPr>
              <a:xfrm flipH="1">
                <a:off x="678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/>
              <p:cNvCxnSpPr>
                <a:stCxn id="227" idx="2"/>
                <a:endCxn id="248" idx="6"/>
              </p:cNvCxnSpPr>
              <p:nvPr/>
            </p:nvCxnSpPr>
            <p:spPr>
              <a:xfrm flipH="1">
                <a:off x="684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/>
              <p:cNvCxnSpPr>
                <a:stCxn id="226" idx="2"/>
                <a:endCxn id="247" idx="6"/>
              </p:cNvCxnSpPr>
              <p:nvPr/>
            </p:nvCxnSpPr>
            <p:spPr>
              <a:xfrm flipH="1">
                <a:off x="684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/>
              <p:cNvCxnSpPr>
                <a:stCxn id="228" idx="2"/>
                <a:endCxn id="249" idx="6"/>
              </p:cNvCxnSpPr>
              <p:nvPr/>
            </p:nvCxnSpPr>
            <p:spPr>
              <a:xfrm flipH="1">
                <a:off x="684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225" idx="3"/>
                <a:endCxn id="248" idx="7"/>
              </p:cNvCxnSpPr>
              <p:nvPr/>
            </p:nvCxnSpPr>
            <p:spPr>
              <a:xfrm flipH="1">
                <a:off x="678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/>
              <p:cNvCxnSpPr>
                <a:stCxn id="226" idx="3"/>
                <a:endCxn id="246" idx="7"/>
              </p:cNvCxnSpPr>
              <p:nvPr/>
            </p:nvCxnSpPr>
            <p:spPr>
              <a:xfrm flipH="1">
                <a:off x="678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/>
              <p:cNvCxnSpPr>
                <a:stCxn id="247" idx="2"/>
                <a:endCxn id="130" idx="6"/>
              </p:cNvCxnSpPr>
              <p:nvPr/>
            </p:nvCxnSpPr>
            <p:spPr>
              <a:xfrm flipH="1">
                <a:off x="630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/>
              <p:cNvCxnSpPr>
                <a:stCxn id="249" idx="3"/>
                <a:endCxn id="130" idx="7"/>
              </p:cNvCxnSpPr>
              <p:nvPr/>
            </p:nvCxnSpPr>
            <p:spPr>
              <a:xfrm flipH="1">
                <a:off x="624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接點 174"/>
              <p:cNvCxnSpPr>
                <a:stCxn id="244" idx="3"/>
                <a:endCxn id="132" idx="7"/>
              </p:cNvCxnSpPr>
              <p:nvPr/>
            </p:nvCxnSpPr>
            <p:spPr>
              <a:xfrm flipH="1">
                <a:off x="624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接點 175"/>
              <p:cNvCxnSpPr>
                <a:stCxn id="249" idx="2"/>
                <a:endCxn id="132" idx="6"/>
              </p:cNvCxnSpPr>
              <p:nvPr/>
            </p:nvCxnSpPr>
            <p:spPr>
              <a:xfrm flipH="1">
                <a:off x="630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接點 176"/>
              <p:cNvCxnSpPr>
                <a:stCxn id="244" idx="2"/>
                <a:endCxn id="127" idx="6"/>
              </p:cNvCxnSpPr>
              <p:nvPr/>
            </p:nvCxnSpPr>
            <p:spPr>
              <a:xfrm flipH="1">
                <a:off x="630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/>
              <p:cNvCxnSpPr>
                <a:stCxn id="248" idx="2"/>
                <a:endCxn id="131" idx="6"/>
              </p:cNvCxnSpPr>
              <p:nvPr/>
            </p:nvCxnSpPr>
            <p:spPr>
              <a:xfrm flipH="1">
                <a:off x="630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接點 178"/>
              <p:cNvCxnSpPr>
                <a:stCxn id="242" idx="3"/>
                <a:endCxn id="123" idx="7"/>
              </p:cNvCxnSpPr>
              <p:nvPr/>
            </p:nvCxnSpPr>
            <p:spPr>
              <a:xfrm flipH="1">
                <a:off x="624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接點 179"/>
              <p:cNvCxnSpPr>
                <a:stCxn id="240" idx="2"/>
                <a:endCxn id="123" idx="6"/>
              </p:cNvCxnSpPr>
              <p:nvPr/>
            </p:nvCxnSpPr>
            <p:spPr>
              <a:xfrm flipH="1">
                <a:off x="630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>
                <a:stCxn id="242" idx="2"/>
                <a:endCxn id="125" idx="6"/>
              </p:cNvCxnSpPr>
              <p:nvPr/>
            </p:nvCxnSpPr>
            <p:spPr>
              <a:xfrm flipH="1">
                <a:off x="630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>
                <a:stCxn id="246" idx="2"/>
                <a:endCxn id="129" idx="6"/>
              </p:cNvCxnSpPr>
              <p:nvPr/>
            </p:nvCxnSpPr>
            <p:spPr>
              <a:xfrm flipH="1">
                <a:off x="630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>
                <a:stCxn id="246" idx="3"/>
                <a:endCxn id="131" idx="7"/>
              </p:cNvCxnSpPr>
              <p:nvPr/>
            </p:nvCxnSpPr>
            <p:spPr>
              <a:xfrm flipH="1">
                <a:off x="624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>
                <a:stCxn id="240" idx="3"/>
                <a:endCxn id="127" idx="7"/>
              </p:cNvCxnSpPr>
              <p:nvPr/>
            </p:nvCxnSpPr>
            <p:spPr>
              <a:xfrm flipH="1">
                <a:off x="624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/>
              <p:cNvCxnSpPr>
                <a:stCxn id="247" idx="3"/>
                <a:endCxn id="129" idx="7"/>
              </p:cNvCxnSpPr>
              <p:nvPr/>
            </p:nvCxnSpPr>
            <p:spPr>
              <a:xfrm flipH="1">
                <a:off x="624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>
                <a:stCxn id="245" idx="3"/>
                <a:endCxn id="125" idx="7"/>
              </p:cNvCxnSpPr>
              <p:nvPr/>
            </p:nvCxnSpPr>
            <p:spPr>
              <a:xfrm flipH="1">
                <a:off x="624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7" name="群組 186"/>
              <p:cNvGrpSpPr/>
              <p:nvPr/>
            </p:nvGrpSpPr>
            <p:grpSpPr>
              <a:xfrm>
                <a:off x="755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198" name="橢圓 197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9" name="橢圓 198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0" name="橢圓 199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1" name="直線接點 200"/>
                <p:cNvCxnSpPr>
                  <a:stCxn id="199" idx="4"/>
                  <a:endCxn id="203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橢圓 201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3" name="橢圓 202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4" name="橢圓 203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5" name="橢圓 204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6" name="橢圓 205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7" name="橢圓 206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8" name="直線接點 207"/>
                <p:cNvCxnSpPr>
                  <a:stCxn id="203" idx="4"/>
                  <a:endCxn id="200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>
                  <a:stCxn id="206" idx="0"/>
                  <a:endCxn id="204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>
                  <a:stCxn id="205" idx="4"/>
                  <a:endCxn id="204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>
                  <a:stCxn id="202" idx="4"/>
                  <a:endCxn id="207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接點 211"/>
                <p:cNvCxnSpPr>
                  <a:stCxn id="207" idx="4"/>
                  <a:endCxn id="205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線接點 212"/>
                <p:cNvCxnSpPr>
                  <a:stCxn id="198" idx="4"/>
                  <a:endCxn id="202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接點 213"/>
                <p:cNvCxnSpPr>
                  <a:stCxn id="200" idx="4"/>
                  <a:endCxn id="198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橢圓 214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6" name="橢圓 215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7" name="橢圓 216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8" name="橢圓 217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88" name="橢圓 187"/>
              <p:cNvSpPr/>
              <p:nvPr/>
            </p:nvSpPr>
            <p:spPr>
              <a:xfrm>
                <a:off x="5400000" y="2159998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橢圓 188"/>
              <p:cNvSpPr/>
              <p:nvPr/>
            </p:nvSpPr>
            <p:spPr>
              <a:xfrm>
                <a:off x="5399999" y="161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橢圓 189"/>
              <p:cNvSpPr/>
              <p:nvPr/>
            </p:nvSpPr>
            <p:spPr>
              <a:xfrm>
                <a:off x="5400000" y="269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1" name="橢圓 190"/>
              <p:cNvSpPr/>
              <p:nvPr/>
            </p:nvSpPr>
            <p:spPr>
              <a:xfrm>
                <a:off x="5399999" y="3779998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2" name="橢圓 191"/>
              <p:cNvSpPr/>
              <p:nvPr/>
            </p:nvSpPr>
            <p:spPr>
              <a:xfrm>
                <a:off x="5400000" y="323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5940000" y="215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橢圓 193"/>
              <p:cNvSpPr/>
              <p:nvPr/>
            </p:nvSpPr>
            <p:spPr>
              <a:xfrm>
                <a:off x="5940000" y="161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橢圓 194"/>
              <p:cNvSpPr/>
              <p:nvPr/>
            </p:nvSpPr>
            <p:spPr>
              <a:xfrm>
                <a:off x="5940001" y="269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橢圓 195"/>
              <p:cNvSpPr/>
              <p:nvPr/>
            </p:nvSpPr>
            <p:spPr>
              <a:xfrm>
                <a:off x="5940000" y="107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橢圓 196"/>
              <p:cNvSpPr/>
              <p:nvPr/>
            </p:nvSpPr>
            <p:spPr>
              <a:xfrm>
                <a:off x="5940000" y="3239998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向右箭號 8"/>
            <p:cNvSpPr/>
            <p:nvPr/>
          </p:nvSpPr>
          <p:spPr>
            <a:xfrm>
              <a:off x="6162181" y="2426127"/>
              <a:ext cx="1222310" cy="802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1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ea1ChtPeriod"/>
            </a:pPr>
            <a:r>
              <a:rPr lang="zh-TW" altLang="en-US" sz="3200" dirty="0" smtClean="0"/>
              <a:t>背景知識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sz="2800" dirty="0" smtClean="0"/>
              <a:t>行</a:t>
            </a:r>
            <a:r>
              <a:rPr lang="zh-TW" altLang="en-US" sz="2800" dirty="0"/>
              <a:t>棋</a:t>
            </a:r>
            <a:r>
              <a:rPr lang="zh-TW" altLang="en-US" sz="2800" dirty="0" smtClean="0"/>
              <a:t>規則</a:t>
            </a:r>
            <a:endParaRPr lang="en-US" altLang="zh-TW" sz="28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TW" altLang="zh-TW" sz="2800" dirty="0"/>
              <a:t>勝利</a:t>
            </a:r>
            <a:r>
              <a:rPr lang="zh-TW" altLang="zh-TW" sz="2800" dirty="0" smtClean="0"/>
              <a:t>方式</a:t>
            </a:r>
            <a:endParaRPr lang="en-US" altLang="zh-TW" sz="2800" dirty="0" smtClean="0"/>
          </a:p>
          <a:p>
            <a:pPr marL="514350" indent="-514350">
              <a:buFont typeface="+mj-ea"/>
              <a:buAutoNum type="ea1ChtPeriod" startAt="2"/>
            </a:pPr>
            <a:r>
              <a:rPr lang="zh-TW" altLang="en-US" sz="3200" dirty="0"/>
              <a:t>預期目標</a:t>
            </a:r>
            <a:endParaRPr lang="en-US" altLang="zh-TW" sz="3200" dirty="0"/>
          </a:p>
          <a:p>
            <a:pPr marL="514350" indent="-514350">
              <a:buFont typeface="+mj-ea"/>
              <a:buAutoNum type="ea1ChtPeriod" startAt="2"/>
            </a:pPr>
            <a:r>
              <a:rPr lang="zh-TW" altLang="en-US" sz="3200" dirty="0"/>
              <a:t>先手必勝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2400" dirty="0" smtClean="0"/>
          </a:p>
        </p:txBody>
      </p:sp>
      <p:grpSp>
        <p:nvGrpSpPr>
          <p:cNvPr id="673" name="群組 672"/>
          <p:cNvGrpSpPr>
            <a:grpSpLocks noChangeAspect="1"/>
          </p:cNvGrpSpPr>
          <p:nvPr/>
        </p:nvGrpSpPr>
        <p:grpSpPr>
          <a:xfrm>
            <a:off x="5228278" y="1203700"/>
            <a:ext cx="5811930" cy="5400000"/>
            <a:chOff x="2986573" y="1182134"/>
            <a:chExt cx="5425211" cy="5040690"/>
          </a:xfrm>
        </p:grpSpPr>
        <p:grpSp>
          <p:nvGrpSpPr>
            <p:cNvPr id="674" name="群組 673"/>
            <p:cNvGrpSpPr>
              <a:grpSpLocks noChangeAspect="1"/>
            </p:cNvGrpSpPr>
            <p:nvPr/>
          </p:nvGrpSpPr>
          <p:grpSpPr>
            <a:xfrm rot="2700000">
              <a:off x="4097303" y="1182133"/>
              <a:ext cx="4314480" cy="4314482"/>
              <a:chOff x="3240000" y="539998"/>
              <a:chExt cx="4680000" cy="4680002"/>
            </a:xfrm>
          </p:grpSpPr>
          <p:cxnSp>
            <p:nvCxnSpPr>
              <p:cNvPr id="681" name="直線接點 680"/>
              <p:cNvCxnSpPr>
                <a:stCxn id="781" idx="2"/>
                <a:endCxn id="937" idx="6"/>
              </p:cNvCxnSpPr>
              <p:nvPr/>
            </p:nvCxnSpPr>
            <p:spPr>
              <a:xfrm flipH="1">
                <a:off x="522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直線接點 681"/>
              <p:cNvCxnSpPr>
                <a:stCxn id="778" idx="3"/>
                <a:endCxn id="932" idx="7"/>
              </p:cNvCxnSpPr>
              <p:nvPr/>
            </p:nvCxnSpPr>
            <p:spPr>
              <a:xfrm flipH="1">
                <a:off x="516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3" name="直線接點 682"/>
              <p:cNvCxnSpPr>
                <a:stCxn id="869" idx="3"/>
                <a:endCxn id="894" idx="7"/>
              </p:cNvCxnSpPr>
              <p:nvPr/>
            </p:nvCxnSpPr>
            <p:spPr>
              <a:xfrm flipH="1">
                <a:off x="732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4" name="直線接點 683"/>
              <p:cNvCxnSpPr>
                <a:stCxn id="782" idx="3"/>
                <a:endCxn id="940" idx="7"/>
              </p:cNvCxnSpPr>
              <p:nvPr/>
            </p:nvCxnSpPr>
            <p:spPr>
              <a:xfrm flipH="1">
                <a:off x="516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5" name="直線接點 684"/>
              <p:cNvCxnSpPr>
                <a:stCxn id="873" idx="2"/>
                <a:endCxn id="894" idx="6"/>
              </p:cNvCxnSpPr>
              <p:nvPr/>
            </p:nvCxnSpPr>
            <p:spPr>
              <a:xfrm flipH="1">
                <a:off x="738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6" name="直線接點 685"/>
              <p:cNvCxnSpPr>
                <a:stCxn id="781" idx="3"/>
                <a:endCxn id="934" idx="7"/>
              </p:cNvCxnSpPr>
              <p:nvPr/>
            </p:nvCxnSpPr>
            <p:spPr>
              <a:xfrm flipH="1">
                <a:off x="516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7" name="直線接點 686"/>
              <p:cNvCxnSpPr>
                <a:stCxn id="874" idx="3"/>
                <a:endCxn id="897" idx="7"/>
              </p:cNvCxnSpPr>
              <p:nvPr/>
            </p:nvCxnSpPr>
            <p:spPr>
              <a:xfrm flipH="1">
                <a:off x="732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8" name="直線接點 687"/>
              <p:cNvCxnSpPr>
                <a:stCxn id="875" idx="2"/>
                <a:endCxn id="896" idx="6"/>
              </p:cNvCxnSpPr>
              <p:nvPr/>
            </p:nvCxnSpPr>
            <p:spPr>
              <a:xfrm flipH="1">
                <a:off x="738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9" name="直線接點 688"/>
              <p:cNvCxnSpPr>
                <a:stCxn id="877" idx="3"/>
                <a:endCxn id="896" idx="7"/>
              </p:cNvCxnSpPr>
              <p:nvPr/>
            </p:nvCxnSpPr>
            <p:spPr>
              <a:xfrm flipH="1">
                <a:off x="732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0" name="直線接點 689"/>
              <p:cNvCxnSpPr>
                <a:stCxn id="898" idx="6"/>
                <a:endCxn id="877" idx="2"/>
              </p:cNvCxnSpPr>
              <p:nvPr/>
            </p:nvCxnSpPr>
            <p:spPr>
              <a:xfrm>
                <a:off x="738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1" name="直線接點 690"/>
              <p:cNvCxnSpPr>
                <a:stCxn id="934" idx="6"/>
                <a:endCxn id="778" idx="2"/>
              </p:cNvCxnSpPr>
              <p:nvPr/>
            </p:nvCxnSpPr>
            <p:spPr>
              <a:xfrm>
                <a:off x="522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2" name="直線接點 691"/>
              <p:cNvCxnSpPr>
                <a:stCxn id="890" idx="6"/>
                <a:endCxn id="869" idx="2"/>
              </p:cNvCxnSpPr>
              <p:nvPr/>
            </p:nvCxnSpPr>
            <p:spPr>
              <a:xfrm>
                <a:off x="738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3" name="直線接點 692"/>
              <p:cNvCxnSpPr>
                <a:stCxn id="783" idx="3"/>
                <a:endCxn id="938" idx="7"/>
              </p:cNvCxnSpPr>
              <p:nvPr/>
            </p:nvCxnSpPr>
            <p:spPr>
              <a:xfrm flipH="1">
                <a:off x="516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4" name="直線接點 693"/>
              <p:cNvCxnSpPr>
                <a:stCxn id="780" idx="3"/>
                <a:endCxn id="941" idx="7"/>
              </p:cNvCxnSpPr>
              <p:nvPr/>
            </p:nvCxnSpPr>
            <p:spPr>
              <a:xfrm flipH="1">
                <a:off x="516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5" name="直線接點 694"/>
              <p:cNvCxnSpPr>
                <a:stCxn id="783" idx="2"/>
                <a:endCxn id="939" idx="6"/>
              </p:cNvCxnSpPr>
              <p:nvPr/>
            </p:nvCxnSpPr>
            <p:spPr>
              <a:xfrm flipH="1">
                <a:off x="522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6" name="直線接點 695"/>
              <p:cNvCxnSpPr>
                <a:stCxn id="876" idx="2"/>
                <a:endCxn id="897" idx="6"/>
              </p:cNvCxnSpPr>
              <p:nvPr/>
            </p:nvCxnSpPr>
            <p:spPr>
              <a:xfrm flipH="1">
                <a:off x="738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7" name="直線接點 696"/>
              <p:cNvCxnSpPr>
                <a:stCxn id="870" idx="2"/>
                <a:endCxn id="891" idx="6"/>
              </p:cNvCxnSpPr>
              <p:nvPr/>
            </p:nvCxnSpPr>
            <p:spPr>
              <a:xfrm flipH="1">
                <a:off x="738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8" name="直線接點 697"/>
              <p:cNvCxnSpPr>
                <a:stCxn id="776" idx="3"/>
                <a:endCxn id="936" idx="7"/>
              </p:cNvCxnSpPr>
              <p:nvPr/>
            </p:nvCxnSpPr>
            <p:spPr>
              <a:xfrm flipH="1">
                <a:off x="516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9" name="直線接點 698"/>
              <p:cNvCxnSpPr>
                <a:stCxn id="872" idx="3"/>
                <a:endCxn id="898" idx="7"/>
              </p:cNvCxnSpPr>
              <p:nvPr/>
            </p:nvCxnSpPr>
            <p:spPr>
              <a:xfrm flipH="1">
                <a:off x="732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0" name="直線接點 699"/>
              <p:cNvCxnSpPr>
                <a:stCxn id="868" idx="3"/>
                <a:endCxn id="893" idx="7"/>
              </p:cNvCxnSpPr>
              <p:nvPr/>
            </p:nvCxnSpPr>
            <p:spPr>
              <a:xfrm flipH="1">
                <a:off x="732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1" name="直線接點 700"/>
              <p:cNvCxnSpPr>
                <a:stCxn id="872" idx="2"/>
                <a:endCxn id="893" idx="6"/>
              </p:cNvCxnSpPr>
              <p:nvPr/>
            </p:nvCxnSpPr>
            <p:spPr>
              <a:xfrm flipH="1">
                <a:off x="738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2" name="直線接點 701"/>
              <p:cNvCxnSpPr>
                <a:stCxn id="868" idx="2"/>
                <a:endCxn id="889" idx="6"/>
              </p:cNvCxnSpPr>
              <p:nvPr/>
            </p:nvCxnSpPr>
            <p:spPr>
              <a:xfrm flipH="1">
                <a:off x="738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3" name="直線接點 702"/>
              <p:cNvCxnSpPr>
                <a:stCxn id="873" idx="3"/>
                <a:endCxn id="891" idx="7"/>
              </p:cNvCxnSpPr>
              <p:nvPr/>
            </p:nvCxnSpPr>
            <p:spPr>
              <a:xfrm flipH="1">
                <a:off x="732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4" name="直線接點 703"/>
              <p:cNvCxnSpPr>
                <a:stCxn id="784" idx="2"/>
                <a:endCxn id="940" idx="6"/>
              </p:cNvCxnSpPr>
              <p:nvPr/>
            </p:nvCxnSpPr>
            <p:spPr>
              <a:xfrm flipH="1">
                <a:off x="522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5" name="直線接點 704"/>
              <p:cNvCxnSpPr>
                <a:stCxn id="785" idx="3"/>
                <a:endCxn id="939" idx="7"/>
              </p:cNvCxnSpPr>
              <p:nvPr/>
            </p:nvCxnSpPr>
            <p:spPr>
              <a:xfrm flipH="1">
                <a:off x="516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6" name="直線接點 705"/>
              <p:cNvCxnSpPr>
                <a:stCxn id="777" idx="2"/>
                <a:endCxn id="933" idx="6"/>
              </p:cNvCxnSpPr>
              <p:nvPr/>
            </p:nvCxnSpPr>
            <p:spPr>
              <a:xfrm flipH="1">
                <a:off x="522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7" name="直線接點 706"/>
              <p:cNvCxnSpPr>
                <a:stCxn id="785" idx="2"/>
                <a:endCxn id="941" idx="6"/>
              </p:cNvCxnSpPr>
              <p:nvPr/>
            </p:nvCxnSpPr>
            <p:spPr>
              <a:xfrm flipH="1">
                <a:off x="522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8" name="直線接點 707"/>
              <p:cNvCxnSpPr>
                <a:stCxn id="870" idx="3"/>
                <a:endCxn id="889" idx="7"/>
              </p:cNvCxnSpPr>
              <p:nvPr/>
            </p:nvCxnSpPr>
            <p:spPr>
              <a:xfrm flipH="1">
                <a:off x="732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9" name="直線接點 708"/>
              <p:cNvCxnSpPr>
                <a:stCxn id="874" idx="2"/>
                <a:endCxn id="895" idx="6"/>
              </p:cNvCxnSpPr>
              <p:nvPr/>
            </p:nvCxnSpPr>
            <p:spPr>
              <a:xfrm flipH="1">
                <a:off x="738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直線接點 709"/>
              <p:cNvCxnSpPr>
                <a:stCxn id="782" idx="2"/>
                <a:endCxn id="938" idx="6"/>
              </p:cNvCxnSpPr>
              <p:nvPr/>
            </p:nvCxnSpPr>
            <p:spPr>
              <a:xfrm flipH="1">
                <a:off x="522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1" name="直線接點 710"/>
              <p:cNvCxnSpPr>
                <a:stCxn id="776" idx="2"/>
                <a:endCxn id="932" idx="6"/>
              </p:cNvCxnSpPr>
              <p:nvPr/>
            </p:nvCxnSpPr>
            <p:spPr>
              <a:xfrm flipH="1">
                <a:off x="522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2" name="直線接點 711"/>
              <p:cNvCxnSpPr>
                <a:stCxn id="777" idx="3"/>
                <a:endCxn id="937" idx="7"/>
              </p:cNvCxnSpPr>
              <p:nvPr/>
            </p:nvCxnSpPr>
            <p:spPr>
              <a:xfrm flipH="1">
                <a:off x="516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3" name="直線接點 712"/>
              <p:cNvCxnSpPr>
                <a:stCxn id="875" idx="3"/>
                <a:endCxn id="895" idx="7"/>
              </p:cNvCxnSpPr>
              <p:nvPr/>
            </p:nvCxnSpPr>
            <p:spPr>
              <a:xfrm flipH="1">
                <a:off x="732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4" name="直線接點 713"/>
              <p:cNvCxnSpPr>
                <a:stCxn id="780" idx="2"/>
                <a:endCxn id="936" idx="6"/>
              </p:cNvCxnSpPr>
              <p:nvPr/>
            </p:nvCxnSpPr>
            <p:spPr>
              <a:xfrm flipH="1">
                <a:off x="522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5" name="直線接點 714"/>
              <p:cNvCxnSpPr>
                <a:stCxn id="955" idx="3"/>
                <a:endCxn id="980" idx="7"/>
              </p:cNvCxnSpPr>
              <p:nvPr/>
            </p:nvCxnSpPr>
            <p:spPr>
              <a:xfrm flipH="1">
                <a:off x="408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6" name="直線接點 715"/>
              <p:cNvCxnSpPr>
                <a:stCxn id="959" idx="2"/>
                <a:endCxn id="980" idx="6"/>
              </p:cNvCxnSpPr>
              <p:nvPr/>
            </p:nvCxnSpPr>
            <p:spPr>
              <a:xfrm flipH="1">
                <a:off x="414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7" name="直線接點 716"/>
              <p:cNvCxnSpPr>
                <a:stCxn id="955" idx="2"/>
                <a:endCxn id="976" idx="6"/>
              </p:cNvCxnSpPr>
              <p:nvPr/>
            </p:nvCxnSpPr>
            <p:spPr>
              <a:xfrm flipH="1">
                <a:off x="414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8" name="直線接點 717"/>
              <p:cNvCxnSpPr>
                <a:stCxn id="984" idx="3"/>
                <a:endCxn id="1002" idx="7"/>
              </p:cNvCxnSpPr>
              <p:nvPr/>
            </p:nvCxnSpPr>
            <p:spPr>
              <a:xfrm flipH="1">
                <a:off x="354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9" name="直線接點 718"/>
              <p:cNvCxnSpPr>
                <a:stCxn id="980" idx="2"/>
                <a:endCxn id="1000" idx="6"/>
              </p:cNvCxnSpPr>
              <p:nvPr/>
            </p:nvCxnSpPr>
            <p:spPr>
              <a:xfrm flipH="1">
                <a:off x="360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0" name="直線接點 719"/>
              <p:cNvCxnSpPr>
                <a:stCxn id="976" idx="2"/>
                <a:endCxn id="996" idx="6"/>
              </p:cNvCxnSpPr>
              <p:nvPr/>
            </p:nvCxnSpPr>
            <p:spPr>
              <a:xfrm flipH="1">
                <a:off x="360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1" name="群組 720"/>
              <p:cNvGrpSpPr/>
              <p:nvPr/>
            </p:nvGrpSpPr>
            <p:grpSpPr>
              <a:xfrm>
                <a:off x="3240000" y="540000"/>
                <a:ext cx="360000" cy="4680000"/>
                <a:chOff x="3240000" y="540000"/>
                <a:chExt cx="360000" cy="4680000"/>
              </a:xfrm>
            </p:grpSpPr>
            <p:sp>
              <p:nvSpPr>
                <p:cNvPr id="995" name="橢圓 994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6" name="橢圓 995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7" name="橢圓 996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98" name="直線接點 997"/>
                <p:cNvCxnSpPr>
                  <a:stCxn id="996" idx="4"/>
                  <a:endCxn id="1000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9" name="橢圓 998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0" name="橢圓 999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1" name="橢圓 1000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2" name="橢圓 1001"/>
                <p:cNvSpPr/>
                <p:nvPr/>
              </p:nvSpPr>
              <p:spPr>
                <a:xfrm rot="18900000">
                  <a:off x="3240000" y="3780000"/>
                  <a:ext cx="360000" cy="360000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B</a:t>
                  </a:r>
                  <a:endParaRPr lang="zh-TW" altLang="en-US" dirty="0"/>
                </a:p>
              </p:txBody>
            </p:sp>
            <p:sp>
              <p:nvSpPr>
                <p:cNvPr id="1003" name="橢圓 1002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4" name="橢圓 1003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05" name="直線接點 1004"/>
                <p:cNvCxnSpPr>
                  <a:stCxn id="1000" idx="4"/>
                  <a:endCxn id="997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6" name="直線接點 1005"/>
                <p:cNvCxnSpPr>
                  <a:stCxn id="1003" idx="0"/>
                  <a:endCxn id="1001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7" name="直線接點 1006"/>
                <p:cNvCxnSpPr>
                  <a:stCxn id="1002" idx="4"/>
                  <a:endCxn id="1001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8" name="直線接點 1007"/>
                <p:cNvCxnSpPr>
                  <a:stCxn id="999" idx="4"/>
                  <a:endCxn id="1004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直線接點 1008"/>
                <p:cNvCxnSpPr>
                  <a:stCxn id="1004" idx="4"/>
                  <a:endCxn id="1002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直線接點 1009"/>
                <p:cNvCxnSpPr>
                  <a:stCxn id="995" idx="4"/>
                  <a:endCxn id="999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1" name="直線接點 1010"/>
                <p:cNvCxnSpPr>
                  <a:stCxn id="997" idx="4"/>
                  <a:endCxn id="995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2" name="群組 721"/>
              <p:cNvGrpSpPr/>
              <p:nvPr/>
            </p:nvGrpSpPr>
            <p:grpSpPr>
              <a:xfrm>
                <a:off x="377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975" name="橢圓 974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6" name="橢圓 975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7" name="橢圓 976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78" name="直線接點 977"/>
                <p:cNvCxnSpPr>
                  <a:stCxn id="976" idx="4"/>
                  <a:endCxn id="980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9" name="橢圓 978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0" name="橢圓 979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1" name="橢圓 980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2" name="橢圓 981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3" name="橢圓 982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4" name="橢圓 983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85" name="直線接點 984"/>
                <p:cNvCxnSpPr>
                  <a:stCxn id="980" idx="4"/>
                  <a:endCxn id="977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直線接點 985"/>
                <p:cNvCxnSpPr>
                  <a:stCxn id="983" idx="0"/>
                  <a:endCxn id="981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直線接點 986"/>
                <p:cNvCxnSpPr>
                  <a:stCxn id="982" idx="4"/>
                  <a:endCxn id="981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直線接點 987"/>
                <p:cNvCxnSpPr>
                  <a:stCxn id="979" idx="4"/>
                  <a:endCxn id="984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直線接點 988"/>
                <p:cNvCxnSpPr>
                  <a:stCxn id="984" idx="4"/>
                  <a:endCxn id="982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直線接點 989"/>
                <p:cNvCxnSpPr>
                  <a:stCxn id="975" idx="4"/>
                  <a:endCxn id="979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直線接點 990"/>
                <p:cNvCxnSpPr>
                  <a:stCxn id="977" idx="4"/>
                  <a:endCxn id="975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2" name="橢圓 991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3" name="橢圓 992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4" name="橢圓 993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23" name="直線接點 722"/>
              <p:cNvCxnSpPr>
                <a:stCxn id="979" idx="2"/>
                <a:endCxn id="999" idx="6"/>
              </p:cNvCxnSpPr>
              <p:nvPr/>
            </p:nvCxnSpPr>
            <p:spPr>
              <a:xfrm flipH="1">
                <a:off x="360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4" name="直線接點 723"/>
              <p:cNvCxnSpPr>
                <a:stCxn id="975" idx="2"/>
                <a:endCxn id="995" idx="6"/>
              </p:cNvCxnSpPr>
              <p:nvPr/>
            </p:nvCxnSpPr>
            <p:spPr>
              <a:xfrm flipH="1">
                <a:off x="360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5" name="直線接點 724"/>
              <p:cNvCxnSpPr>
                <a:stCxn id="977" idx="2"/>
                <a:endCxn id="997" idx="6"/>
              </p:cNvCxnSpPr>
              <p:nvPr/>
            </p:nvCxnSpPr>
            <p:spPr>
              <a:xfrm flipH="1">
                <a:off x="360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6" name="直線接點 725"/>
              <p:cNvCxnSpPr>
                <a:stCxn id="979" idx="3"/>
                <a:endCxn id="1004" idx="7"/>
              </p:cNvCxnSpPr>
              <p:nvPr/>
            </p:nvCxnSpPr>
            <p:spPr>
              <a:xfrm flipH="1">
                <a:off x="354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7" name="直線接點 726"/>
              <p:cNvCxnSpPr>
                <a:stCxn id="977" idx="3"/>
                <a:endCxn id="995" idx="7"/>
              </p:cNvCxnSpPr>
              <p:nvPr/>
            </p:nvCxnSpPr>
            <p:spPr>
              <a:xfrm flipH="1">
                <a:off x="354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8" name="直線接點 727"/>
              <p:cNvCxnSpPr>
                <a:stCxn id="976" idx="3"/>
                <a:endCxn id="1000" idx="7"/>
              </p:cNvCxnSpPr>
              <p:nvPr/>
            </p:nvCxnSpPr>
            <p:spPr>
              <a:xfrm flipH="1">
                <a:off x="354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9" name="直線接點 728"/>
              <p:cNvCxnSpPr>
                <a:stCxn id="981" idx="2"/>
                <a:endCxn id="1001" idx="6"/>
              </p:cNvCxnSpPr>
              <p:nvPr/>
            </p:nvCxnSpPr>
            <p:spPr>
              <a:xfrm flipH="1">
                <a:off x="360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0" name="直線接點 729"/>
              <p:cNvCxnSpPr>
                <a:stCxn id="975" idx="3"/>
                <a:endCxn id="999" idx="7"/>
              </p:cNvCxnSpPr>
              <p:nvPr/>
            </p:nvCxnSpPr>
            <p:spPr>
              <a:xfrm flipH="1">
                <a:off x="354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1" name="直線接點 730"/>
              <p:cNvCxnSpPr>
                <a:stCxn id="980" idx="3"/>
                <a:endCxn id="997" idx="7"/>
              </p:cNvCxnSpPr>
              <p:nvPr/>
            </p:nvCxnSpPr>
            <p:spPr>
              <a:xfrm flipH="1">
                <a:off x="354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2" name="直線接點 731"/>
              <p:cNvCxnSpPr>
                <a:stCxn id="983" idx="2"/>
                <a:endCxn id="1003" idx="6"/>
              </p:cNvCxnSpPr>
              <p:nvPr/>
            </p:nvCxnSpPr>
            <p:spPr>
              <a:xfrm flipH="1">
                <a:off x="360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3" name="直線接點 732"/>
              <p:cNvCxnSpPr>
                <a:stCxn id="982" idx="2"/>
                <a:endCxn id="1002" idx="6"/>
              </p:cNvCxnSpPr>
              <p:nvPr/>
            </p:nvCxnSpPr>
            <p:spPr>
              <a:xfrm flipH="1">
                <a:off x="360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4" name="直線接點 733"/>
              <p:cNvCxnSpPr>
                <a:stCxn id="984" idx="2"/>
                <a:endCxn id="1004" idx="6"/>
              </p:cNvCxnSpPr>
              <p:nvPr/>
            </p:nvCxnSpPr>
            <p:spPr>
              <a:xfrm flipH="1">
                <a:off x="360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5" name="直線接點 734"/>
              <p:cNvCxnSpPr>
                <a:stCxn id="981" idx="3"/>
                <a:endCxn id="1003" idx="7"/>
              </p:cNvCxnSpPr>
              <p:nvPr/>
            </p:nvCxnSpPr>
            <p:spPr>
              <a:xfrm flipH="1">
                <a:off x="354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6" name="直線接點 735"/>
              <p:cNvCxnSpPr>
                <a:stCxn id="982" idx="3"/>
                <a:endCxn id="1001" idx="7"/>
              </p:cNvCxnSpPr>
              <p:nvPr/>
            </p:nvCxnSpPr>
            <p:spPr>
              <a:xfrm flipH="1">
                <a:off x="354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7" name="直線接點 736"/>
              <p:cNvCxnSpPr>
                <a:stCxn id="941" idx="3"/>
                <a:endCxn id="961" idx="7"/>
              </p:cNvCxnSpPr>
              <p:nvPr/>
            </p:nvCxnSpPr>
            <p:spPr>
              <a:xfrm flipH="1">
                <a:off x="462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8" name="直線接點 737"/>
              <p:cNvCxnSpPr>
                <a:stCxn id="937" idx="2"/>
                <a:endCxn id="959" idx="6"/>
              </p:cNvCxnSpPr>
              <p:nvPr/>
            </p:nvCxnSpPr>
            <p:spPr>
              <a:xfrm flipH="1">
                <a:off x="468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9" name="直線接點 738"/>
              <p:cNvCxnSpPr>
                <a:stCxn id="933" idx="2"/>
                <a:endCxn id="955" idx="6"/>
              </p:cNvCxnSpPr>
              <p:nvPr/>
            </p:nvCxnSpPr>
            <p:spPr>
              <a:xfrm flipH="1">
                <a:off x="468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0" name="群組 739"/>
              <p:cNvGrpSpPr/>
              <p:nvPr/>
            </p:nvGrpSpPr>
            <p:grpSpPr>
              <a:xfrm>
                <a:off x="431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954" name="橢圓 953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5" name="橢圓 954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6" name="橢圓 955"/>
                <p:cNvSpPr/>
                <p:nvPr/>
              </p:nvSpPr>
              <p:spPr>
                <a:xfrm rot="18900000">
                  <a:off x="3240000" y="1620000"/>
                  <a:ext cx="360000" cy="360000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E</a:t>
                  </a:r>
                  <a:endParaRPr lang="zh-TW" altLang="en-US" dirty="0"/>
                </a:p>
              </p:txBody>
            </p:sp>
            <p:cxnSp>
              <p:nvCxnSpPr>
                <p:cNvPr id="957" name="直線接點 956"/>
                <p:cNvCxnSpPr>
                  <a:stCxn id="955" idx="4"/>
                  <a:endCxn id="959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8" name="橢圓 957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9" name="橢圓 958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0" name="橢圓 959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1" name="橢圓 960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2" name="橢圓 961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3" name="橢圓 962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64" name="直線接點 963"/>
                <p:cNvCxnSpPr>
                  <a:stCxn id="959" idx="4"/>
                  <a:endCxn id="956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直線接點 964"/>
                <p:cNvCxnSpPr>
                  <a:stCxn id="962" idx="0"/>
                  <a:endCxn id="960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直線接點 965"/>
                <p:cNvCxnSpPr>
                  <a:stCxn id="961" idx="4"/>
                  <a:endCxn id="960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直線接點 966"/>
                <p:cNvCxnSpPr>
                  <a:stCxn id="958" idx="4"/>
                  <a:endCxn id="963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直線接點 967"/>
                <p:cNvCxnSpPr>
                  <a:stCxn id="963" idx="4"/>
                  <a:endCxn id="961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直線接點 968"/>
                <p:cNvCxnSpPr>
                  <a:stCxn id="954" idx="4"/>
                  <a:endCxn id="958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直線接點 969"/>
                <p:cNvCxnSpPr>
                  <a:stCxn id="956" idx="4"/>
                  <a:endCxn id="954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1" name="橢圓 970"/>
                <p:cNvSpPr/>
                <p:nvPr/>
              </p:nvSpPr>
              <p:spPr>
                <a:xfrm rot="18900000">
                  <a:off x="3240000" y="2699999"/>
                  <a:ext cx="360000" cy="359999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A</a:t>
                  </a:r>
                  <a:endParaRPr lang="zh-TW" altLang="en-US" dirty="0"/>
                </a:p>
              </p:txBody>
            </p:sp>
            <p:sp>
              <p:nvSpPr>
                <p:cNvPr id="972" name="橢圓 971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3" name="橢圓 972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4" name="橢圓 973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41" name="群組 740"/>
              <p:cNvGrpSpPr/>
              <p:nvPr/>
            </p:nvGrpSpPr>
            <p:grpSpPr>
              <a:xfrm>
                <a:off x="4859999" y="540000"/>
                <a:ext cx="360001" cy="4680000"/>
                <a:chOff x="3239999" y="540000"/>
                <a:chExt cx="360001" cy="4680000"/>
              </a:xfrm>
            </p:grpSpPr>
            <p:sp>
              <p:nvSpPr>
                <p:cNvPr id="932" name="橢圓 931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3" name="橢圓 932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4" name="橢圓 933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35" name="直線接點 934"/>
                <p:cNvCxnSpPr>
                  <a:stCxn id="933" idx="4"/>
                  <a:endCxn id="937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6" name="橢圓 935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7" name="橢圓 936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8" name="橢圓 937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9" name="橢圓 938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40" name="橢圓 939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41" name="橢圓 940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42" name="直線接點 941"/>
                <p:cNvCxnSpPr>
                  <a:stCxn id="937" idx="4"/>
                  <a:endCxn id="934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直線接點 942"/>
                <p:cNvCxnSpPr>
                  <a:stCxn id="940" idx="0"/>
                  <a:endCxn id="938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直線接點 943"/>
                <p:cNvCxnSpPr>
                  <a:stCxn id="939" idx="4"/>
                  <a:endCxn id="938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直線接點 944"/>
                <p:cNvCxnSpPr>
                  <a:stCxn id="936" idx="4"/>
                  <a:endCxn id="941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直線接點 945"/>
                <p:cNvCxnSpPr>
                  <a:stCxn id="941" idx="4"/>
                  <a:endCxn id="939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直線接點 946"/>
                <p:cNvCxnSpPr>
                  <a:stCxn id="932" idx="4"/>
                  <a:endCxn id="936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直線接點 947"/>
                <p:cNvCxnSpPr>
                  <a:stCxn id="934" idx="4"/>
                  <a:endCxn id="932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49" name="橢圓 948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0" name="橢圓 949"/>
                <p:cNvSpPr/>
                <p:nvPr/>
              </p:nvSpPr>
              <p:spPr>
                <a:xfrm>
                  <a:off x="3240000" y="2699999"/>
                  <a:ext cx="360000" cy="35999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1" name="橢圓 950"/>
                <p:cNvSpPr/>
                <p:nvPr/>
              </p:nvSpPr>
              <p:spPr>
                <a:xfrm>
                  <a:off x="3239999" y="37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2" name="橢圓 951"/>
                <p:cNvSpPr/>
                <p:nvPr/>
              </p:nvSpPr>
              <p:spPr>
                <a:xfrm>
                  <a:off x="3239999" y="48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3" name="橢圓 952"/>
                <p:cNvSpPr/>
                <p:nvPr/>
              </p:nvSpPr>
              <p:spPr>
                <a:xfrm>
                  <a:off x="3240000" y="3239998"/>
                  <a:ext cx="360000" cy="35999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42" name="直線接點 741"/>
              <p:cNvCxnSpPr>
                <a:stCxn id="936" idx="2"/>
                <a:endCxn id="958" idx="6"/>
              </p:cNvCxnSpPr>
              <p:nvPr/>
            </p:nvCxnSpPr>
            <p:spPr>
              <a:xfrm flipH="1">
                <a:off x="468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3" name="直線接點 742"/>
              <p:cNvCxnSpPr>
                <a:stCxn id="932" idx="2"/>
                <a:endCxn id="954" idx="6"/>
              </p:cNvCxnSpPr>
              <p:nvPr/>
            </p:nvCxnSpPr>
            <p:spPr>
              <a:xfrm flipH="1">
                <a:off x="468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4" name="直線接點 743"/>
              <p:cNvCxnSpPr>
                <a:stCxn id="934" idx="2"/>
                <a:endCxn id="956" idx="6"/>
              </p:cNvCxnSpPr>
              <p:nvPr/>
            </p:nvCxnSpPr>
            <p:spPr>
              <a:xfrm flipH="1">
                <a:off x="468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5" name="直線接點 744"/>
              <p:cNvCxnSpPr>
                <a:stCxn id="936" idx="3"/>
                <a:endCxn id="963" idx="7"/>
              </p:cNvCxnSpPr>
              <p:nvPr/>
            </p:nvCxnSpPr>
            <p:spPr>
              <a:xfrm flipH="1">
                <a:off x="462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6" name="直線接點 745"/>
              <p:cNvCxnSpPr>
                <a:stCxn id="934" idx="3"/>
                <a:endCxn id="954" idx="7"/>
              </p:cNvCxnSpPr>
              <p:nvPr/>
            </p:nvCxnSpPr>
            <p:spPr>
              <a:xfrm flipH="1">
                <a:off x="462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7" name="直線接點 746"/>
              <p:cNvCxnSpPr>
                <a:stCxn id="933" idx="3"/>
                <a:endCxn id="959" idx="7"/>
              </p:cNvCxnSpPr>
              <p:nvPr/>
            </p:nvCxnSpPr>
            <p:spPr>
              <a:xfrm flipH="1">
                <a:off x="462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8" name="直線接點 747"/>
              <p:cNvCxnSpPr>
                <a:stCxn id="938" idx="2"/>
                <a:endCxn id="960" idx="6"/>
              </p:cNvCxnSpPr>
              <p:nvPr/>
            </p:nvCxnSpPr>
            <p:spPr>
              <a:xfrm flipH="1">
                <a:off x="468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9" name="直線接點 748"/>
              <p:cNvCxnSpPr>
                <a:stCxn id="932" idx="3"/>
                <a:endCxn id="958" idx="7"/>
              </p:cNvCxnSpPr>
              <p:nvPr/>
            </p:nvCxnSpPr>
            <p:spPr>
              <a:xfrm flipH="1">
                <a:off x="462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0" name="直線接點 749"/>
              <p:cNvCxnSpPr>
                <a:stCxn id="937" idx="3"/>
                <a:endCxn id="956" idx="7"/>
              </p:cNvCxnSpPr>
              <p:nvPr/>
            </p:nvCxnSpPr>
            <p:spPr>
              <a:xfrm flipH="1">
                <a:off x="462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1" name="直線接點 750"/>
              <p:cNvCxnSpPr>
                <a:stCxn id="940" idx="2"/>
                <a:endCxn id="962" idx="6"/>
              </p:cNvCxnSpPr>
              <p:nvPr/>
            </p:nvCxnSpPr>
            <p:spPr>
              <a:xfrm flipH="1">
                <a:off x="468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2" name="直線接點 751"/>
              <p:cNvCxnSpPr>
                <a:stCxn id="939" idx="2"/>
                <a:endCxn id="961" idx="6"/>
              </p:cNvCxnSpPr>
              <p:nvPr/>
            </p:nvCxnSpPr>
            <p:spPr>
              <a:xfrm flipH="1">
                <a:off x="468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3" name="直線接點 752"/>
              <p:cNvCxnSpPr>
                <a:stCxn id="941" idx="2"/>
                <a:endCxn id="963" idx="6"/>
              </p:cNvCxnSpPr>
              <p:nvPr/>
            </p:nvCxnSpPr>
            <p:spPr>
              <a:xfrm flipH="1">
                <a:off x="468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4" name="直線接點 753"/>
              <p:cNvCxnSpPr>
                <a:stCxn id="938" idx="3"/>
                <a:endCxn id="962" idx="7"/>
              </p:cNvCxnSpPr>
              <p:nvPr/>
            </p:nvCxnSpPr>
            <p:spPr>
              <a:xfrm flipH="1">
                <a:off x="462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5" name="直線接點 754"/>
              <p:cNvCxnSpPr>
                <a:stCxn id="939" idx="3"/>
                <a:endCxn id="960" idx="7"/>
              </p:cNvCxnSpPr>
              <p:nvPr/>
            </p:nvCxnSpPr>
            <p:spPr>
              <a:xfrm flipH="1">
                <a:off x="462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6" name="直線接點 755"/>
              <p:cNvCxnSpPr>
                <a:stCxn id="961" idx="2"/>
                <a:endCxn id="982" idx="6"/>
              </p:cNvCxnSpPr>
              <p:nvPr/>
            </p:nvCxnSpPr>
            <p:spPr>
              <a:xfrm flipH="1">
                <a:off x="414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7" name="直線接點 756"/>
              <p:cNvCxnSpPr>
                <a:stCxn id="963" idx="3"/>
                <a:endCxn id="982" idx="7"/>
              </p:cNvCxnSpPr>
              <p:nvPr/>
            </p:nvCxnSpPr>
            <p:spPr>
              <a:xfrm flipH="1">
                <a:off x="408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8" name="直線接點 757"/>
              <p:cNvCxnSpPr>
                <a:stCxn id="958" idx="3"/>
                <a:endCxn id="984" idx="7"/>
              </p:cNvCxnSpPr>
              <p:nvPr/>
            </p:nvCxnSpPr>
            <p:spPr>
              <a:xfrm flipH="1">
                <a:off x="408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9" name="直線接點 758"/>
              <p:cNvCxnSpPr>
                <a:stCxn id="963" idx="2"/>
                <a:endCxn id="984" idx="6"/>
              </p:cNvCxnSpPr>
              <p:nvPr/>
            </p:nvCxnSpPr>
            <p:spPr>
              <a:xfrm flipH="1">
                <a:off x="414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0" name="直線接點 759"/>
              <p:cNvCxnSpPr>
                <a:stCxn id="958" idx="2"/>
                <a:endCxn id="979" idx="6"/>
              </p:cNvCxnSpPr>
              <p:nvPr/>
            </p:nvCxnSpPr>
            <p:spPr>
              <a:xfrm flipH="1">
                <a:off x="414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1" name="直線接點 760"/>
              <p:cNvCxnSpPr>
                <a:stCxn id="962" idx="2"/>
                <a:endCxn id="983" idx="6"/>
              </p:cNvCxnSpPr>
              <p:nvPr/>
            </p:nvCxnSpPr>
            <p:spPr>
              <a:xfrm flipH="1">
                <a:off x="414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2" name="直線接點 761"/>
              <p:cNvCxnSpPr>
                <a:stCxn id="956" idx="3"/>
                <a:endCxn id="975" idx="7"/>
              </p:cNvCxnSpPr>
              <p:nvPr/>
            </p:nvCxnSpPr>
            <p:spPr>
              <a:xfrm flipH="1">
                <a:off x="408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3" name="直線接點 762"/>
              <p:cNvCxnSpPr>
                <a:stCxn id="954" idx="2"/>
                <a:endCxn id="975" idx="6"/>
              </p:cNvCxnSpPr>
              <p:nvPr/>
            </p:nvCxnSpPr>
            <p:spPr>
              <a:xfrm flipH="1">
                <a:off x="414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4" name="直線接點 763"/>
              <p:cNvCxnSpPr>
                <a:stCxn id="956" idx="2"/>
                <a:endCxn id="977" idx="6"/>
              </p:cNvCxnSpPr>
              <p:nvPr/>
            </p:nvCxnSpPr>
            <p:spPr>
              <a:xfrm flipH="1">
                <a:off x="414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5" name="直線接點 764"/>
              <p:cNvCxnSpPr>
                <a:stCxn id="960" idx="2"/>
                <a:endCxn id="981" idx="6"/>
              </p:cNvCxnSpPr>
              <p:nvPr/>
            </p:nvCxnSpPr>
            <p:spPr>
              <a:xfrm flipH="1">
                <a:off x="414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6" name="直線接點 765"/>
              <p:cNvCxnSpPr>
                <a:stCxn id="960" idx="3"/>
                <a:endCxn id="983" idx="7"/>
              </p:cNvCxnSpPr>
              <p:nvPr/>
            </p:nvCxnSpPr>
            <p:spPr>
              <a:xfrm flipH="1">
                <a:off x="408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7" name="直線接點 766"/>
              <p:cNvCxnSpPr>
                <a:stCxn id="954" idx="3"/>
                <a:endCxn id="979" idx="7"/>
              </p:cNvCxnSpPr>
              <p:nvPr/>
            </p:nvCxnSpPr>
            <p:spPr>
              <a:xfrm flipH="1">
                <a:off x="408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8" name="直線接點 767"/>
              <p:cNvCxnSpPr>
                <a:stCxn id="961" idx="3"/>
                <a:endCxn id="981" idx="7"/>
              </p:cNvCxnSpPr>
              <p:nvPr/>
            </p:nvCxnSpPr>
            <p:spPr>
              <a:xfrm flipH="1">
                <a:off x="408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9" name="直線接點 768"/>
              <p:cNvCxnSpPr>
                <a:stCxn id="959" idx="3"/>
                <a:endCxn id="977" idx="7"/>
              </p:cNvCxnSpPr>
              <p:nvPr/>
            </p:nvCxnSpPr>
            <p:spPr>
              <a:xfrm flipH="1">
                <a:off x="408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0" name="直線接點 769"/>
              <p:cNvCxnSpPr>
                <a:stCxn id="911" idx="3"/>
                <a:endCxn id="798" idx="7"/>
              </p:cNvCxnSpPr>
              <p:nvPr/>
            </p:nvCxnSpPr>
            <p:spPr>
              <a:xfrm flipH="1">
                <a:off x="624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1" name="直線接點 770"/>
              <p:cNvCxnSpPr>
                <a:stCxn id="915" idx="2"/>
                <a:endCxn id="798" idx="6"/>
              </p:cNvCxnSpPr>
              <p:nvPr/>
            </p:nvCxnSpPr>
            <p:spPr>
              <a:xfrm flipH="1">
                <a:off x="630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2" name="直線接點 771"/>
              <p:cNvCxnSpPr>
                <a:stCxn id="911" idx="2"/>
                <a:endCxn id="794" idx="6"/>
              </p:cNvCxnSpPr>
              <p:nvPr/>
            </p:nvCxnSpPr>
            <p:spPr>
              <a:xfrm flipH="1">
                <a:off x="630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3" name="直線接點 772"/>
              <p:cNvCxnSpPr>
                <a:stCxn id="802" idx="3"/>
                <a:endCxn id="783" idx="7"/>
              </p:cNvCxnSpPr>
              <p:nvPr/>
            </p:nvCxnSpPr>
            <p:spPr>
              <a:xfrm flipH="1">
                <a:off x="570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4" name="直線接點 773"/>
              <p:cNvCxnSpPr>
                <a:stCxn id="798" idx="2"/>
                <a:endCxn id="781" idx="6"/>
              </p:cNvCxnSpPr>
              <p:nvPr/>
            </p:nvCxnSpPr>
            <p:spPr>
              <a:xfrm flipH="1">
                <a:off x="576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5" name="直線接點 774"/>
              <p:cNvCxnSpPr>
                <a:stCxn id="794" idx="2"/>
                <a:endCxn id="777" idx="6"/>
              </p:cNvCxnSpPr>
              <p:nvPr/>
            </p:nvCxnSpPr>
            <p:spPr>
              <a:xfrm flipH="1">
                <a:off x="576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6" name="橢圓 775"/>
              <p:cNvSpPr/>
              <p:nvPr/>
            </p:nvSpPr>
            <p:spPr>
              <a:xfrm>
                <a:off x="540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7" name="橢圓 776"/>
              <p:cNvSpPr/>
              <p:nvPr/>
            </p:nvSpPr>
            <p:spPr>
              <a:xfrm>
                <a:off x="540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8" name="橢圓 777"/>
              <p:cNvSpPr/>
              <p:nvPr/>
            </p:nvSpPr>
            <p:spPr>
              <a:xfrm>
                <a:off x="540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79" name="直線接點 778"/>
              <p:cNvCxnSpPr>
                <a:stCxn id="777" idx="4"/>
                <a:endCxn id="781" idx="0"/>
              </p:cNvCxnSpPr>
              <p:nvPr/>
            </p:nvCxnSpPr>
            <p:spPr>
              <a:xfrm>
                <a:off x="558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0" name="橢圓 779"/>
              <p:cNvSpPr/>
              <p:nvPr/>
            </p:nvSpPr>
            <p:spPr>
              <a:xfrm>
                <a:off x="540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1" name="橢圓 780"/>
              <p:cNvSpPr/>
              <p:nvPr/>
            </p:nvSpPr>
            <p:spPr>
              <a:xfrm>
                <a:off x="540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2" name="橢圓 781"/>
              <p:cNvSpPr/>
              <p:nvPr/>
            </p:nvSpPr>
            <p:spPr>
              <a:xfrm>
                <a:off x="540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3" name="橢圓 782"/>
              <p:cNvSpPr/>
              <p:nvPr/>
            </p:nvSpPr>
            <p:spPr>
              <a:xfrm>
                <a:off x="540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4" name="橢圓 783"/>
              <p:cNvSpPr/>
              <p:nvPr/>
            </p:nvSpPr>
            <p:spPr>
              <a:xfrm>
                <a:off x="540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5" name="橢圓 784"/>
              <p:cNvSpPr/>
              <p:nvPr/>
            </p:nvSpPr>
            <p:spPr>
              <a:xfrm>
                <a:off x="540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86" name="直線接點 785"/>
              <p:cNvCxnSpPr>
                <a:stCxn id="781" idx="4"/>
                <a:endCxn id="778" idx="0"/>
              </p:cNvCxnSpPr>
              <p:nvPr/>
            </p:nvCxnSpPr>
            <p:spPr>
              <a:xfrm>
                <a:off x="558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7" name="直線接點 786"/>
              <p:cNvCxnSpPr>
                <a:stCxn id="784" idx="0"/>
                <a:endCxn id="782" idx="4"/>
              </p:cNvCxnSpPr>
              <p:nvPr/>
            </p:nvCxnSpPr>
            <p:spPr>
              <a:xfrm flipV="1">
                <a:off x="558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8" name="直線接點 787"/>
              <p:cNvCxnSpPr>
                <a:stCxn id="783" idx="4"/>
                <a:endCxn id="782" idx="0"/>
              </p:cNvCxnSpPr>
              <p:nvPr/>
            </p:nvCxnSpPr>
            <p:spPr>
              <a:xfrm>
                <a:off x="558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9" name="直線接點 788"/>
              <p:cNvCxnSpPr>
                <a:stCxn id="780" idx="4"/>
                <a:endCxn id="785" idx="0"/>
              </p:cNvCxnSpPr>
              <p:nvPr/>
            </p:nvCxnSpPr>
            <p:spPr>
              <a:xfrm>
                <a:off x="558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0" name="直線接點 789"/>
              <p:cNvCxnSpPr>
                <a:stCxn id="785" idx="4"/>
                <a:endCxn id="783" idx="0"/>
              </p:cNvCxnSpPr>
              <p:nvPr/>
            </p:nvCxnSpPr>
            <p:spPr>
              <a:xfrm>
                <a:off x="558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1" name="直線接點 790"/>
              <p:cNvCxnSpPr>
                <a:stCxn id="776" idx="4"/>
                <a:endCxn id="780" idx="0"/>
              </p:cNvCxnSpPr>
              <p:nvPr/>
            </p:nvCxnSpPr>
            <p:spPr>
              <a:xfrm>
                <a:off x="558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2" name="直線接點 791"/>
              <p:cNvCxnSpPr>
                <a:stCxn id="778" idx="4"/>
                <a:endCxn id="776" idx="0"/>
              </p:cNvCxnSpPr>
              <p:nvPr/>
            </p:nvCxnSpPr>
            <p:spPr>
              <a:xfrm>
                <a:off x="558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3" name="橢圓 792"/>
              <p:cNvSpPr/>
              <p:nvPr/>
            </p:nvSpPr>
            <p:spPr>
              <a:xfrm>
                <a:off x="59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4" name="橢圓 793"/>
              <p:cNvSpPr/>
              <p:nvPr/>
            </p:nvSpPr>
            <p:spPr>
              <a:xfrm>
                <a:off x="59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5" name="橢圓 794"/>
              <p:cNvSpPr/>
              <p:nvPr/>
            </p:nvSpPr>
            <p:spPr>
              <a:xfrm>
                <a:off x="59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96" name="直線接點 795"/>
              <p:cNvCxnSpPr>
                <a:stCxn id="794" idx="4"/>
                <a:endCxn id="798" idx="0"/>
              </p:cNvCxnSpPr>
              <p:nvPr/>
            </p:nvCxnSpPr>
            <p:spPr>
              <a:xfrm>
                <a:off x="61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7" name="橢圓 796"/>
              <p:cNvSpPr/>
              <p:nvPr/>
            </p:nvSpPr>
            <p:spPr>
              <a:xfrm>
                <a:off x="59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8" name="橢圓 797"/>
              <p:cNvSpPr/>
              <p:nvPr/>
            </p:nvSpPr>
            <p:spPr>
              <a:xfrm>
                <a:off x="59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9" name="橢圓 798"/>
              <p:cNvSpPr/>
              <p:nvPr/>
            </p:nvSpPr>
            <p:spPr>
              <a:xfrm>
                <a:off x="59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0" name="橢圓 799"/>
              <p:cNvSpPr/>
              <p:nvPr/>
            </p:nvSpPr>
            <p:spPr>
              <a:xfrm>
                <a:off x="59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1" name="橢圓 800"/>
              <p:cNvSpPr/>
              <p:nvPr/>
            </p:nvSpPr>
            <p:spPr>
              <a:xfrm>
                <a:off x="59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2" name="橢圓 801"/>
              <p:cNvSpPr/>
              <p:nvPr/>
            </p:nvSpPr>
            <p:spPr>
              <a:xfrm>
                <a:off x="59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3" name="直線接點 802"/>
              <p:cNvCxnSpPr>
                <a:stCxn id="798" idx="4"/>
                <a:endCxn id="795" idx="0"/>
              </p:cNvCxnSpPr>
              <p:nvPr/>
            </p:nvCxnSpPr>
            <p:spPr>
              <a:xfrm>
                <a:off x="61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4" name="直線接點 803"/>
              <p:cNvCxnSpPr>
                <a:stCxn id="801" idx="0"/>
                <a:endCxn id="799" idx="4"/>
              </p:cNvCxnSpPr>
              <p:nvPr/>
            </p:nvCxnSpPr>
            <p:spPr>
              <a:xfrm flipV="1">
                <a:off x="61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5" name="直線接點 804"/>
              <p:cNvCxnSpPr>
                <a:stCxn id="800" idx="4"/>
                <a:endCxn id="799" idx="0"/>
              </p:cNvCxnSpPr>
              <p:nvPr/>
            </p:nvCxnSpPr>
            <p:spPr>
              <a:xfrm>
                <a:off x="6120000" y="4140000"/>
                <a:ext cx="0" cy="1800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06" name="直線接點 805"/>
              <p:cNvCxnSpPr>
                <a:stCxn id="797" idx="4"/>
                <a:endCxn id="802" idx="0"/>
              </p:cNvCxnSpPr>
              <p:nvPr/>
            </p:nvCxnSpPr>
            <p:spPr>
              <a:xfrm>
                <a:off x="61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7" name="直線接點 806"/>
              <p:cNvCxnSpPr>
                <a:stCxn id="802" idx="4"/>
                <a:endCxn id="800" idx="0"/>
              </p:cNvCxnSpPr>
              <p:nvPr/>
            </p:nvCxnSpPr>
            <p:spPr>
              <a:xfrm>
                <a:off x="61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8" name="直線接點 807"/>
              <p:cNvCxnSpPr>
                <a:stCxn id="793" idx="4"/>
                <a:endCxn id="797" idx="0"/>
              </p:cNvCxnSpPr>
              <p:nvPr/>
            </p:nvCxnSpPr>
            <p:spPr>
              <a:xfrm>
                <a:off x="61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9" name="直線接點 808"/>
              <p:cNvCxnSpPr>
                <a:stCxn id="795" idx="4"/>
                <a:endCxn id="793" idx="0"/>
              </p:cNvCxnSpPr>
              <p:nvPr/>
            </p:nvCxnSpPr>
            <p:spPr>
              <a:xfrm>
                <a:off x="61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0" name="直線接點 809"/>
              <p:cNvCxnSpPr>
                <a:stCxn id="797" idx="2"/>
                <a:endCxn id="780" idx="6"/>
              </p:cNvCxnSpPr>
              <p:nvPr/>
            </p:nvCxnSpPr>
            <p:spPr>
              <a:xfrm flipH="1">
                <a:off x="576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1" name="直線接點 810"/>
              <p:cNvCxnSpPr>
                <a:stCxn id="793" idx="2"/>
                <a:endCxn id="776" idx="6"/>
              </p:cNvCxnSpPr>
              <p:nvPr/>
            </p:nvCxnSpPr>
            <p:spPr>
              <a:xfrm flipH="1">
                <a:off x="576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2" name="直線接點 811"/>
              <p:cNvCxnSpPr>
                <a:stCxn id="795" idx="2"/>
                <a:endCxn id="778" idx="6"/>
              </p:cNvCxnSpPr>
              <p:nvPr/>
            </p:nvCxnSpPr>
            <p:spPr>
              <a:xfrm flipH="1">
                <a:off x="576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3" name="直線接點 812"/>
              <p:cNvCxnSpPr>
                <a:stCxn id="797" idx="3"/>
                <a:endCxn id="785" idx="7"/>
              </p:cNvCxnSpPr>
              <p:nvPr/>
            </p:nvCxnSpPr>
            <p:spPr>
              <a:xfrm flipH="1">
                <a:off x="570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4" name="直線接點 813"/>
              <p:cNvCxnSpPr>
                <a:stCxn id="795" idx="3"/>
                <a:endCxn id="776" idx="7"/>
              </p:cNvCxnSpPr>
              <p:nvPr/>
            </p:nvCxnSpPr>
            <p:spPr>
              <a:xfrm flipH="1">
                <a:off x="570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5" name="直線接點 814"/>
              <p:cNvCxnSpPr>
                <a:stCxn id="794" idx="3"/>
                <a:endCxn id="781" idx="7"/>
              </p:cNvCxnSpPr>
              <p:nvPr/>
            </p:nvCxnSpPr>
            <p:spPr>
              <a:xfrm flipH="1">
                <a:off x="570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6" name="直線接點 815"/>
              <p:cNvCxnSpPr>
                <a:stCxn id="799" idx="2"/>
                <a:endCxn id="782" idx="6"/>
              </p:cNvCxnSpPr>
              <p:nvPr/>
            </p:nvCxnSpPr>
            <p:spPr>
              <a:xfrm flipH="1">
                <a:off x="576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7" name="直線接點 816"/>
              <p:cNvCxnSpPr>
                <a:stCxn id="793" idx="3"/>
                <a:endCxn id="780" idx="7"/>
              </p:cNvCxnSpPr>
              <p:nvPr/>
            </p:nvCxnSpPr>
            <p:spPr>
              <a:xfrm flipH="1">
                <a:off x="570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8" name="直線接點 817"/>
              <p:cNvCxnSpPr>
                <a:stCxn id="798" idx="3"/>
                <a:endCxn id="778" idx="7"/>
              </p:cNvCxnSpPr>
              <p:nvPr/>
            </p:nvCxnSpPr>
            <p:spPr>
              <a:xfrm flipH="1">
                <a:off x="570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9" name="直線接點 818"/>
              <p:cNvCxnSpPr>
                <a:stCxn id="801" idx="2"/>
                <a:endCxn id="784" idx="6"/>
              </p:cNvCxnSpPr>
              <p:nvPr/>
            </p:nvCxnSpPr>
            <p:spPr>
              <a:xfrm flipH="1">
                <a:off x="576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0" name="直線接點 819"/>
              <p:cNvCxnSpPr>
                <a:stCxn id="800" idx="2"/>
                <a:endCxn id="783" idx="6"/>
              </p:cNvCxnSpPr>
              <p:nvPr/>
            </p:nvCxnSpPr>
            <p:spPr>
              <a:xfrm flipH="1">
                <a:off x="576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1" name="直線接點 820"/>
              <p:cNvCxnSpPr>
                <a:stCxn id="802" idx="2"/>
                <a:endCxn id="785" idx="6"/>
              </p:cNvCxnSpPr>
              <p:nvPr/>
            </p:nvCxnSpPr>
            <p:spPr>
              <a:xfrm flipH="1">
                <a:off x="576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" name="直線接點 821"/>
              <p:cNvCxnSpPr>
                <a:stCxn id="799" idx="3"/>
                <a:endCxn id="784" idx="7"/>
              </p:cNvCxnSpPr>
              <p:nvPr/>
            </p:nvCxnSpPr>
            <p:spPr>
              <a:xfrm flipH="1">
                <a:off x="570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" name="直線接點 822"/>
              <p:cNvCxnSpPr>
                <a:stCxn id="800" idx="3"/>
                <a:endCxn id="782" idx="7"/>
              </p:cNvCxnSpPr>
              <p:nvPr/>
            </p:nvCxnSpPr>
            <p:spPr>
              <a:xfrm flipH="1">
                <a:off x="570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4" name="直線接點 823"/>
              <p:cNvCxnSpPr>
                <a:stCxn id="898" idx="3"/>
                <a:endCxn id="917" idx="7"/>
              </p:cNvCxnSpPr>
              <p:nvPr/>
            </p:nvCxnSpPr>
            <p:spPr>
              <a:xfrm flipH="1">
                <a:off x="678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5" name="直線接點 824"/>
              <p:cNvCxnSpPr>
                <a:stCxn id="894" idx="2"/>
                <a:endCxn id="915" idx="6"/>
              </p:cNvCxnSpPr>
              <p:nvPr/>
            </p:nvCxnSpPr>
            <p:spPr>
              <a:xfrm flipH="1">
                <a:off x="6840000" y="12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6" name="直線接點 825"/>
              <p:cNvCxnSpPr>
                <a:stCxn id="890" idx="2"/>
                <a:endCxn id="911" idx="6"/>
              </p:cNvCxnSpPr>
              <p:nvPr/>
            </p:nvCxnSpPr>
            <p:spPr>
              <a:xfrm flipH="1">
                <a:off x="6840000" y="7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27" name="群組 826"/>
              <p:cNvGrpSpPr/>
              <p:nvPr/>
            </p:nvGrpSpPr>
            <p:grpSpPr>
              <a:xfrm>
                <a:off x="647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910" name="橢圓 909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1" name="橢圓 910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2" name="橢圓 911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13" name="直線接點 912"/>
                <p:cNvCxnSpPr>
                  <a:stCxn id="911" idx="4"/>
                  <a:endCxn id="915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4" name="橢圓 913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5" name="橢圓 914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6" name="橢圓 915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7" name="橢圓 916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8" name="橢圓 917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9" name="橢圓 918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20" name="直線接點 919"/>
                <p:cNvCxnSpPr>
                  <a:stCxn id="915" idx="4"/>
                  <a:endCxn id="912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直線接點 920"/>
                <p:cNvCxnSpPr>
                  <a:stCxn id="918" idx="0"/>
                  <a:endCxn id="916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直線接點 921"/>
                <p:cNvCxnSpPr>
                  <a:stCxn id="917" idx="4"/>
                  <a:endCxn id="916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直線接點 922"/>
                <p:cNvCxnSpPr>
                  <a:stCxn id="914" idx="4"/>
                  <a:endCxn id="919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直線接點 923"/>
                <p:cNvCxnSpPr>
                  <a:stCxn id="919" idx="4"/>
                  <a:endCxn id="917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直線接點 924"/>
                <p:cNvCxnSpPr>
                  <a:stCxn id="910" idx="4"/>
                  <a:endCxn id="914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直線接點 925"/>
                <p:cNvCxnSpPr>
                  <a:stCxn id="912" idx="4"/>
                  <a:endCxn id="910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7" name="橢圓 926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28" name="橢圓 927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29" name="橢圓 928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0" name="橢圓 929"/>
                <p:cNvSpPr/>
                <p:nvPr/>
              </p:nvSpPr>
              <p:spPr>
                <a:xfrm>
                  <a:off x="3240000" y="2699999"/>
                  <a:ext cx="360000" cy="35999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1" name="橢圓 930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828" name="群組 827"/>
              <p:cNvGrpSpPr/>
              <p:nvPr/>
            </p:nvGrpSpPr>
            <p:grpSpPr>
              <a:xfrm>
                <a:off x="701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889" name="橢圓 888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0" name="橢圓 889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1" name="橢圓 890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92" name="直線接點 891"/>
                <p:cNvCxnSpPr>
                  <a:stCxn id="890" idx="4"/>
                  <a:endCxn id="894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3" name="橢圓 892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4" name="橢圓 893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5" name="橢圓 894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6" name="橢圓 895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7" name="橢圓 896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8" name="橢圓 897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99" name="直線接點 898"/>
                <p:cNvCxnSpPr>
                  <a:stCxn id="894" idx="4"/>
                  <a:endCxn id="891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直線接點 899"/>
                <p:cNvCxnSpPr>
                  <a:stCxn id="897" idx="0"/>
                  <a:endCxn id="895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直線接點 900"/>
                <p:cNvCxnSpPr>
                  <a:stCxn id="896" idx="4"/>
                  <a:endCxn id="895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直線接點 901"/>
                <p:cNvCxnSpPr>
                  <a:stCxn id="893" idx="4"/>
                  <a:endCxn id="898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直線接點 902"/>
                <p:cNvCxnSpPr>
                  <a:stCxn id="898" idx="4"/>
                  <a:endCxn id="896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直線接點 903"/>
                <p:cNvCxnSpPr>
                  <a:stCxn id="889" idx="4"/>
                  <a:endCxn id="893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直線接點 904"/>
                <p:cNvCxnSpPr>
                  <a:stCxn id="891" idx="4"/>
                  <a:endCxn id="889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6" name="橢圓 905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7" name="橢圓 906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8" name="橢圓 907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9" name="橢圓 908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829" name="直線接點 828"/>
              <p:cNvCxnSpPr>
                <a:stCxn id="893" idx="2"/>
                <a:endCxn id="914" idx="6"/>
              </p:cNvCxnSpPr>
              <p:nvPr/>
            </p:nvCxnSpPr>
            <p:spPr>
              <a:xfrm flipH="1">
                <a:off x="684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0" name="直線接點 829"/>
              <p:cNvCxnSpPr>
                <a:stCxn id="889" idx="2"/>
                <a:endCxn id="910" idx="6"/>
              </p:cNvCxnSpPr>
              <p:nvPr/>
            </p:nvCxnSpPr>
            <p:spPr>
              <a:xfrm flipH="1">
                <a:off x="684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1" name="直線接點 830"/>
              <p:cNvCxnSpPr>
                <a:stCxn id="891" idx="2"/>
                <a:endCxn id="912" idx="6"/>
              </p:cNvCxnSpPr>
              <p:nvPr/>
            </p:nvCxnSpPr>
            <p:spPr>
              <a:xfrm flipH="1">
                <a:off x="684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2" name="直線接點 831"/>
              <p:cNvCxnSpPr>
                <a:stCxn id="893" idx="3"/>
                <a:endCxn id="919" idx="7"/>
              </p:cNvCxnSpPr>
              <p:nvPr/>
            </p:nvCxnSpPr>
            <p:spPr>
              <a:xfrm flipH="1">
                <a:off x="678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3" name="直線接點 832"/>
              <p:cNvCxnSpPr>
                <a:stCxn id="891" idx="3"/>
                <a:endCxn id="910" idx="7"/>
              </p:cNvCxnSpPr>
              <p:nvPr/>
            </p:nvCxnSpPr>
            <p:spPr>
              <a:xfrm flipH="1">
                <a:off x="678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4" name="直線接點 833"/>
              <p:cNvCxnSpPr>
                <a:stCxn id="890" idx="3"/>
                <a:endCxn id="915" idx="7"/>
              </p:cNvCxnSpPr>
              <p:nvPr/>
            </p:nvCxnSpPr>
            <p:spPr>
              <a:xfrm flipH="1">
                <a:off x="6787279" y="8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5" name="直線接點 834"/>
              <p:cNvCxnSpPr>
                <a:stCxn id="895" idx="2"/>
                <a:endCxn id="916" idx="6"/>
              </p:cNvCxnSpPr>
              <p:nvPr/>
            </p:nvCxnSpPr>
            <p:spPr>
              <a:xfrm flipH="1">
                <a:off x="684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6" name="直線接點 835"/>
              <p:cNvCxnSpPr>
                <a:stCxn id="889" idx="3"/>
                <a:endCxn id="914" idx="7"/>
              </p:cNvCxnSpPr>
              <p:nvPr/>
            </p:nvCxnSpPr>
            <p:spPr>
              <a:xfrm flipH="1">
                <a:off x="678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7" name="直線接點 836"/>
              <p:cNvCxnSpPr>
                <a:stCxn id="894" idx="3"/>
                <a:endCxn id="912" idx="7"/>
              </p:cNvCxnSpPr>
              <p:nvPr/>
            </p:nvCxnSpPr>
            <p:spPr>
              <a:xfrm flipH="1">
                <a:off x="678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8" name="直線接點 837"/>
              <p:cNvCxnSpPr>
                <a:stCxn id="897" idx="2"/>
                <a:endCxn id="918" idx="6"/>
              </p:cNvCxnSpPr>
              <p:nvPr/>
            </p:nvCxnSpPr>
            <p:spPr>
              <a:xfrm flipH="1">
                <a:off x="684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9" name="直線接點 838"/>
              <p:cNvCxnSpPr>
                <a:stCxn id="896" idx="2"/>
                <a:endCxn id="917" idx="6"/>
              </p:cNvCxnSpPr>
              <p:nvPr/>
            </p:nvCxnSpPr>
            <p:spPr>
              <a:xfrm flipH="1">
                <a:off x="684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0" name="直線接點 839"/>
              <p:cNvCxnSpPr>
                <a:stCxn id="898" idx="2"/>
                <a:endCxn id="919" idx="6"/>
              </p:cNvCxnSpPr>
              <p:nvPr/>
            </p:nvCxnSpPr>
            <p:spPr>
              <a:xfrm flipH="1">
                <a:off x="684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1" name="直線接點 840"/>
              <p:cNvCxnSpPr>
                <a:stCxn id="895" idx="3"/>
                <a:endCxn id="918" idx="7"/>
              </p:cNvCxnSpPr>
              <p:nvPr/>
            </p:nvCxnSpPr>
            <p:spPr>
              <a:xfrm flipH="1">
                <a:off x="678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2" name="直線接點 841"/>
              <p:cNvCxnSpPr>
                <a:stCxn id="896" idx="3"/>
                <a:endCxn id="916" idx="7"/>
              </p:cNvCxnSpPr>
              <p:nvPr/>
            </p:nvCxnSpPr>
            <p:spPr>
              <a:xfrm flipH="1">
                <a:off x="678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3" name="直線接點 842"/>
              <p:cNvCxnSpPr>
                <a:stCxn id="917" idx="2"/>
                <a:endCxn id="800" idx="6"/>
              </p:cNvCxnSpPr>
              <p:nvPr/>
            </p:nvCxnSpPr>
            <p:spPr>
              <a:xfrm flipH="1">
                <a:off x="6300000" y="396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4" name="直線接點 843"/>
              <p:cNvCxnSpPr>
                <a:stCxn id="919" idx="3"/>
                <a:endCxn id="800" idx="7"/>
              </p:cNvCxnSpPr>
              <p:nvPr/>
            </p:nvCxnSpPr>
            <p:spPr>
              <a:xfrm flipH="1">
                <a:off x="6247279" y="354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5" name="直線接點 844"/>
              <p:cNvCxnSpPr>
                <a:stCxn id="914" idx="3"/>
                <a:endCxn id="802" idx="7"/>
              </p:cNvCxnSpPr>
              <p:nvPr/>
            </p:nvCxnSpPr>
            <p:spPr>
              <a:xfrm flipH="1">
                <a:off x="6247279" y="300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6" name="直線接點 845"/>
              <p:cNvCxnSpPr>
                <a:stCxn id="919" idx="2"/>
                <a:endCxn id="802" idx="6"/>
              </p:cNvCxnSpPr>
              <p:nvPr/>
            </p:nvCxnSpPr>
            <p:spPr>
              <a:xfrm flipH="1">
                <a:off x="6300000" y="342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7" name="直線接點 846"/>
              <p:cNvCxnSpPr>
                <a:stCxn id="914" idx="2"/>
                <a:endCxn id="797" idx="6"/>
              </p:cNvCxnSpPr>
              <p:nvPr/>
            </p:nvCxnSpPr>
            <p:spPr>
              <a:xfrm flipH="1">
                <a:off x="6300000" y="288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8" name="直線接點 847"/>
              <p:cNvCxnSpPr>
                <a:stCxn id="918" idx="2"/>
                <a:endCxn id="801" idx="6"/>
              </p:cNvCxnSpPr>
              <p:nvPr/>
            </p:nvCxnSpPr>
            <p:spPr>
              <a:xfrm flipH="1">
                <a:off x="6300000" y="50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9" name="直線接點 848"/>
              <p:cNvCxnSpPr>
                <a:stCxn id="912" idx="3"/>
                <a:endCxn id="793" idx="7"/>
              </p:cNvCxnSpPr>
              <p:nvPr/>
            </p:nvCxnSpPr>
            <p:spPr>
              <a:xfrm flipH="1">
                <a:off x="6247279" y="19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0" name="直線接點 849"/>
              <p:cNvCxnSpPr>
                <a:stCxn id="910" idx="2"/>
                <a:endCxn id="793" idx="6"/>
              </p:cNvCxnSpPr>
              <p:nvPr/>
            </p:nvCxnSpPr>
            <p:spPr>
              <a:xfrm flipH="1">
                <a:off x="6300000" y="234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1" name="直線接點 850"/>
              <p:cNvCxnSpPr>
                <a:stCxn id="912" idx="2"/>
                <a:endCxn id="795" idx="6"/>
              </p:cNvCxnSpPr>
              <p:nvPr/>
            </p:nvCxnSpPr>
            <p:spPr>
              <a:xfrm flipH="1">
                <a:off x="6300000" y="18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2" name="直線接點 851"/>
              <p:cNvCxnSpPr>
                <a:stCxn id="916" idx="2"/>
                <a:endCxn id="799" idx="6"/>
              </p:cNvCxnSpPr>
              <p:nvPr/>
            </p:nvCxnSpPr>
            <p:spPr>
              <a:xfrm flipH="1">
                <a:off x="6300000" y="4500000"/>
                <a:ext cx="18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3" name="直線接點 852"/>
              <p:cNvCxnSpPr>
                <a:stCxn id="916" idx="3"/>
                <a:endCxn id="801" idx="7"/>
              </p:cNvCxnSpPr>
              <p:nvPr/>
            </p:nvCxnSpPr>
            <p:spPr>
              <a:xfrm flipH="1">
                <a:off x="6247279" y="462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4" name="直線接點 853"/>
              <p:cNvCxnSpPr>
                <a:stCxn id="910" idx="3"/>
                <a:endCxn id="797" idx="7"/>
              </p:cNvCxnSpPr>
              <p:nvPr/>
            </p:nvCxnSpPr>
            <p:spPr>
              <a:xfrm flipH="1">
                <a:off x="6247279" y="246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5" name="直線接點 854"/>
              <p:cNvCxnSpPr>
                <a:stCxn id="917" idx="3"/>
                <a:endCxn id="799" idx="7"/>
              </p:cNvCxnSpPr>
              <p:nvPr/>
            </p:nvCxnSpPr>
            <p:spPr>
              <a:xfrm flipH="1">
                <a:off x="6247279" y="40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6" name="直線接點 855"/>
              <p:cNvCxnSpPr>
                <a:stCxn id="915" idx="3"/>
                <a:endCxn id="795" idx="7"/>
              </p:cNvCxnSpPr>
              <p:nvPr/>
            </p:nvCxnSpPr>
            <p:spPr>
              <a:xfrm flipH="1">
                <a:off x="6247279" y="1387279"/>
                <a:ext cx="285442" cy="2854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57" name="群組 856"/>
              <p:cNvGrpSpPr/>
              <p:nvPr/>
            </p:nvGrpSpPr>
            <p:grpSpPr>
              <a:xfrm>
                <a:off x="7559999" y="539998"/>
                <a:ext cx="360001" cy="4680002"/>
                <a:chOff x="3239999" y="539998"/>
                <a:chExt cx="360001" cy="4680002"/>
              </a:xfrm>
            </p:grpSpPr>
            <p:sp>
              <p:nvSpPr>
                <p:cNvPr id="868" name="橢圓 867"/>
                <p:cNvSpPr/>
                <p:nvPr/>
              </p:nvSpPr>
              <p:spPr>
                <a:xfrm>
                  <a:off x="32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69" name="橢圓 868"/>
                <p:cNvSpPr/>
                <p:nvPr/>
              </p:nvSpPr>
              <p:spPr>
                <a:xfrm>
                  <a:off x="32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0" name="橢圓 869"/>
                <p:cNvSpPr/>
                <p:nvPr/>
              </p:nvSpPr>
              <p:spPr>
                <a:xfrm>
                  <a:off x="32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71" name="直線接點 870"/>
                <p:cNvCxnSpPr>
                  <a:stCxn id="869" idx="4"/>
                  <a:endCxn id="873" idx="0"/>
                </p:cNvCxnSpPr>
                <p:nvPr/>
              </p:nvCxnSpPr>
              <p:spPr>
                <a:xfrm>
                  <a:off x="3420000" y="9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2" name="橢圓 871"/>
                <p:cNvSpPr/>
                <p:nvPr/>
              </p:nvSpPr>
              <p:spPr>
                <a:xfrm>
                  <a:off x="32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3" name="橢圓 872"/>
                <p:cNvSpPr/>
                <p:nvPr/>
              </p:nvSpPr>
              <p:spPr>
                <a:xfrm>
                  <a:off x="32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4" name="橢圓 873"/>
                <p:cNvSpPr/>
                <p:nvPr/>
              </p:nvSpPr>
              <p:spPr>
                <a:xfrm>
                  <a:off x="32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5" name="橢圓 874"/>
                <p:cNvSpPr/>
                <p:nvPr/>
              </p:nvSpPr>
              <p:spPr>
                <a:xfrm>
                  <a:off x="32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6" name="橢圓 875"/>
                <p:cNvSpPr/>
                <p:nvPr/>
              </p:nvSpPr>
              <p:spPr>
                <a:xfrm>
                  <a:off x="32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7" name="橢圓 876"/>
                <p:cNvSpPr/>
                <p:nvPr/>
              </p:nvSpPr>
              <p:spPr>
                <a:xfrm>
                  <a:off x="32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78" name="直線接點 877"/>
                <p:cNvCxnSpPr>
                  <a:stCxn id="873" idx="4"/>
                  <a:endCxn id="870" idx="0"/>
                </p:cNvCxnSpPr>
                <p:nvPr/>
              </p:nvCxnSpPr>
              <p:spPr>
                <a:xfrm>
                  <a:off x="3420000" y="14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直線接點 878"/>
                <p:cNvCxnSpPr>
                  <a:stCxn id="876" idx="0"/>
                  <a:endCxn id="874" idx="4"/>
                </p:cNvCxnSpPr>
                <p:nvPr/>
              </p:nvCxnSpPr>
              <p:spPr>
                <a:xfrm flipV="1">
                  <a:off x="3420000" y="46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直線接點 879"/>
                <p:cNvCxnSpPr>
                  <a:stCxn id="875" idx="4"/>
                  <a:endCxn id="874" idx="0"/>
                </p:cNvCxnSpPr>
                <p:nvPr/>
              </p:nvCxnSpPr>
              <p:spPr>
                <a:xfrm>
                  <a:off x="3420000" y="414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直線接點 880"/>
                <p:cNvCxnSpPr>
                  <a:stCxn id="872" idx="4"/>
                  <a:endCxn id="877" idx="0"/>
                </p:cNvCxnSpPr>
                <p:nvPr/>
              </p:nvCxnSpPr>
              <p:spPr>
                <a:xfrm>
                  <a:off x="3420000" y="306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直線接點 881"/>
                <p:cNvCxnSpPr>
                  <a:stCxn id="877" idx="4"/>
                  <a:endCxn id="875" idx="0"/>
                </p:cNvCxnSpPr>
                <p:nvPr/>
              </p:nvCxnSpPr>
              <p:spPr>
                <a:xfrm>
                  <a:off x="3420000" y="360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直線接點 882"/>
                <p:cNvCxnSpPr>
                  <a:stCxn id="868" idx="4"/>
                  <a:endCxn id="872" idx="0"/>
                </p:cNvCxnSpPr>
                <p:nvPr/>
              </p:nvCxnSpPr>
              <p:spPr>
                <a:xfrm>
                  <a:off x="3420000" y="252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直線接點 883"/>
                <p:cNvCxnSpPr>
                  <a:stCxn id="870" idx="4"/>
                  <a:endCxn id="868" idx="0"/>
                </p:cNvCxnSpPr>
                <p:nvPr/>
              </p:nvCxnSpPr>
              <p:spPr>
                <a:xfrm>
                  <a:off x="3420000" y="1980000"/>
                  <a:ext cx="0" cy="180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5" name="橢圓 884"/>
                <p:cNvSpPr/>
                <p:nvPr/>
              </p:nvSpPr>
              <p:spPr>
                <a:xfrm>
                  <a:off x="3240000" y="215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6" name="橢圓 885"/>
                <p:cNvSpPr/>
                <p:nvPr/>
              </p:nvSpPr>
              <p:spPr>
                <a:xfrm>
                  <a:off x="3239999" y="53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7" name="橢圓 886"/>
                <p:cNvSpPr/>
                <p:nvPr/>
              </p:nvSpPr>
              <p:spPr>
                <a:xfrm>
                  <a:off x="3240000" y="161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8" name="橢圓 887"/>
                <p:cNvSpPr/>
                <p:nvPr/>
              </p:nvSpPr>
              <p:spPr>
                <a:xfrm>
                  <a:off x="3240000" y="1079998"/>
                  <a:ext cx="360000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58" name="橢圓 857"/>
              <p:cNvSpPr/>
              <p:nvPr/>
            </p:nvSpPr>
            <p:spPr>
              <a:xfrm rot="18900000">
                <a:off x="5400000" y="2159998"/>
                <a:ext cx="359999" cy="35999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D</a:t>
                </a:r>
                <a:endParaRPr lang="zh-TW" altLang="en-US" dirty="0"/>
              </a:p>
            </p:txBody>
          </p:sp>
          <p:sp>
            <p:nvSpPr>
              <p:cNvPr id="859" name="橢圓 858"/>
              <p:cNvSpPr/>
              <p:nvPr/>
            </p:nvSpPr>
            <p:spPr>
              <a:xfrm>
                <a:off x="5399999" y="161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0" name="橢圓 859"/>
              <p:cNvSpPr/>
              <p:nvPr/>
            </p:nvSpPr>
            <p:spPr>
              <a:xfrm>
                <a:off x="5400000" y="2699999"/>
                <a:ext cx="359999" cy="35999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1" name="橢圓 860"/>
              <p:cNvSpPr/>
              <p:nvPr/>
            </p:nvSpPr>
            <p:spPr>
              <a:xfrm>
                <a:off x="5399999" y="3779998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2" name="橢圓 861"/>
              <p:cNvSpPr/>
              <p:nvPr/>
            </p:nvSpPr>
            <p:spPr>
              <a:xfrm rot="18900000">
                <a:off x="5400000" y="3239999"/>
                <a:ext cx="359999" cy="35999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</a:t>
                </a:r>
                <a:endParaRPr lang="zh-TW" altLang="en-US" dirty="0"/>
              </a:p>
            </p:txBody>
          </p:sp>
          <p:sp>
            <p:nvSpPr>
              <p:cNvPr id="863" name="橢圓 862"/>
              <p:cNvSpPr/>
              <p:nvPr/>
            </p:nvSpPr>
            <p:spPr>
              <a:xfrm>
                <a:off x="5940000" y="2159999"/>
                <a:ext cx="359999" cy="35999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4" name="橢圓 863"/>
              <p:cNvSpPr/>
              <p:nvPr/>
            </p:nvSpPr>
            <p:spPr>
              <a:xfrm>
                <a:off x="5940000" y="161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5" name="橢圓 864"/>
              <p:cNvSpPr/>
              <p:nvPr/>
            </p:nvSpPr>
            <p:spPr>
              <a:xfrm>
                <a:off x="5940001" y="2699999"/>
                <a:ext cx="359999" cy="35999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6" name="橢圓 865"/>
              <p:cNvSpPr/>
              <p:nvPr/>
            </p:nvSpPr>
            <p:spPr>
              <a:xfrm>
                <a:off x="5940000" y="1079999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7" name="橢圓 866"/>
              <p:cNvSpPr/>
              <p:nvPr/>
            </p:nvSpPr>
            <p:spPr>
              <a:xfrm>
                <a:off x="5940000" y="3239998"/>
                <a:ext cx="359999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75" name="橢圓 674"/>
            <p:cNvSpPr/>
            <p:nvPr/>
          </p:nvSpPr>
          <p:spPr>
            <a:xfrm>
              <a:off x="2996308" y="4708366"/>
              <a:ext cx="331882" cy="33188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6" name="文字方塊 675"/>
            <p:cNvSpPr txBox="1"/>
            <p:nvPr/>
          </p:nvSpPr>
          <p:spPr>
            <a:xfrm>
              <a:off x="3476489" y="46709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棋子位置</a:t>
              </a:r>
              <a:endParaRPr lang="zh-TW" altLang="en-US" dirty="0"/>
            </a:p>
          </p:txBody>
        </p:sp>
        <p:sp>
          <p:nvSpPr>
            <p:cNvPr id="677" name="橢圓 676"/>
            <p:cNvSpPr/>
            <p:nvPr/>
          </p:nvSpPr>
          <p:spPr>
            <a:xfrm>
              <a:off x="2986573" y="5295202"/>
              <a:ext cx="331883" cy="33188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678" name="文字方塊 677"/>
            <p:cNvSpPr txBox="1"/>
            <p:nvPr/>
          </p:nvSpPr>
          <p:spPr>
            <a:xfrm>
              <a:off x="3476489" y="530674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可</a:t>
              </a:r>
              <a:r>
                <a:rPr lang="zh-TW" altLang="en-US" dirty="0"/>
                <a:t>移動</a:t>
              </a:r>
              <a:r>
                <a:rPr lang="zh-TW" altLang="en-US" dirty="0" smtClean="0"/>
                <a:t>位置</a:t>
              </a:r>
              <a:endParaRPr lang="zh-TW" altLang="en-US" dirty="0"/>
            </a:p>
          </p:txBody>
        </p:sp>
        <p:sp>
          <p:nvSpPr>
            <p:cNvPr id="679" name="橢圓 678"/>
            <p:cNvSpPr/>
            <p:nvPr/>
          </p:nvSpPr>
          <p:spPr>
            <a:xfrm rot="2700000">
              <a:off x="2996307" y="5882284"/>
              <a:ext cx="331883" cy="33188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0" name="文字方塊 679"/>
            <p:cNvSpPr txBox="1"/>
            <p:nvPr/>
          </p:nvSpPr>
          <p:spPr>
            <a:xfrm>
              <a:off x="3448948" y="585349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其他棋子位置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52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sz="3200" dirty="0" smtClean="0"/>
              <a:t>盤面描述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b</a:t>
            </a:r>
            <a:r>
              <a:rPr lang="en-US" altLang="zh-TW" sz="2800" dirty="0" smtClean="0"/>
              <a:t>oard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 </a:t>
            </a:r>
          </a:p>
          <a:p>
            <a:pPr marL="0" indent="0">
              <a:buNone/>
            </a:pPr>
            <a:r>
              <a:rPr lang="zh-TW" altLang="en-US" sz="2800" dirty="0" smtClean="0"/>
              <a:t>紀錄</a:t>
            </a:r>
            <a:r>
              <a:rPr lang="zh-TW" altLang="en-US" sz="2800" dirty="0"/>
              <a:t>棋盤的每個位置是哪顆</a:t>
            </a:r>
            <a:r>
              <a:rPr lang="zh-TW" altLang="en-US" sz="2800" dirty="0" smtClean="0"/>
              <a:t>棋子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[[1, 2, 3, 4, 5, 0, 0, 0, 0], </a:t>
            </a:r>
            <a:r>
              <a:rPr lang="en-US" altLang="zh-TW" sz="2800" dirty="0" smtClean="0"/>
              <a:t>[</a:t>
            </a:r>
            <a:r>
              <a:rPr lang="en-US" altLang="zh-TW" sz="2800" dirty="0"/>
              <a:t>6, 7, 8, 9, 0, 0, 0, 0, 0],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[</a:t>
            </a:r>
            <a:r>
              <a:rPr lang="en-US" altLang="zh-TW" sz="2800" dirty="0"/>
              <a:t>10, 11, 12, 0, 0, 0, 0, 0, 0], </a:t>
            </a:r>
            <a:r>
              <a:rPr lang="en-US" altLang="zh-TW" sz="2800" dirty="0" smtClean="0"/>
              <a:t>[</a:t>
            </a:r>
            <a:r>
              <a:rPr lang="en-US" altLang="zh-TW" sz="2800" dirty="0"/>
              <a:t>13, 14, 0, 0, 0, 0, 0, 0, 0],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[</a:t>
            </a:r>
            <a:r>
              <a:rPr lang="en-US" altLang="zh-TW" sz="2800" dirty="0"/>
              <a:t>15, 0, 0, 0, 0, 0, 0, 0, 16], </a:t>
            </a:r>
            <a:r>
              <a:rPr lang="en-US" altLang="zh-TW" sz="2800" dirty="0" smtClean="0"/>
              <a:t>[</a:t>
            </a:r>
            <a:r>
              <a:rPr lang="en-US" altLang="zh-TW" sz="2800" dirty="0"/>
              <a:t>0, 0, 0, 0, 0, 0, 0, 17, 18],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[</a:t>
            </a:r>
            <a:r>
              <a:rPr lang="en-US" altLang="zh-TW" sz="2800" dirty="0"/>
              <a:t>0, 0, 0, 0, 0, 0, 19, 20, 21], [0, 0, 0, 0, 0, 22, 23, 24, 25],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[</a:t>
            </a:r>
            <a:r>
              <a:rPr lang="en-US" altLang="zh-TW" sz="2800" dirty="0"/>
              <a:t>0, 0, 0, 0, 26, 27, 28, 29, 30]]</a:t>
            </a:r>
            <a:endParaRPr lang="en-US" altLang="zh-TW" sz="2800" dirty="0" smtClean="0"/>
          </a:p>
        </p:txBody>
      </p:sp>
      <p:grpSp>
        <p:nvGrpSpPr>
          <p:cNvPr id="1006" name="群組 1005"/>
          <p:cNvGrpSpPr>
            <a:grpSpLocks noChangeAspect="1"/>
          </p:cNvGrpSpPr>
          <p:nvPr/>
        </p:nvGrpSpPr>
        <p:grpSpPr>
          <a:xfrm rot="2700000">
            <a:off x="7664084" y="918661"/>
            <a:ext cx="3751048" cy="3751050"/>
            <a:chOff x="3240000" y="539998"/>
            <a:chExt cx="4680000" cy="4680002"/>
          </a:xfrm>
        </p:grpSpPr>
        <p:cxnSp>
          <p:nvCxnSpPr>
            <p:cNvPr id="1007" name="直線接點 1006"/>
            <p:cNvCxnSpPr>
              <a:stCxn id="1107" idx="2"/>
              <a:endCxn id="1263" idx="6"/>
            </p:cNvCxnSpPr>
            <p:nvPr/>
          </p:nvCxnSpPr>
          <p:spPr>
            <a:xfrm flipH="1">
              <a:off x="522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8" name="直線接點 1007"/>
            <p:cNvCxnSpPr>
              <a:stCxn id="1104" idx="3"/>
              <a:endCxn id="1258" idx="7"/>
            </p:cNvCxnSpPr>
            <p:nvPr/>
          </p:nvCxnSpPr>
          <p:spPr>
            <a:xfrm flipH="1">
              <a:off x="516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9" name="直線接點 1008"/>
            <p:cNvCxnSpPr>
              <a:stCxn id="1195" idx="3"/>
              <a:endCxn id="1220" idx="7"/>
            </p:cNvCxnSpPr>
            <p:nvPr/>
          </p:nvCxnSpPr>
          <p:spPr>
            <a:xfrm flipH="1">
              <a:off x="732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0" name="直線接點 1009"/>
            <p:cNvCxnSpPr>
              <a:stCxn id="1108" idx="3"/>
              <a:endCxn id="1266" idx="7"/>
            </p:cNvCxnSpPr>
            <p:nvPr/>
          </p:nvCxnSpPr>
          <p:spPr>
            <a:xfrm flipH="1">
              <a:off x="516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1" name="直線接點 1010"/>
            <p:cNvCxnSpPr>
              <a:stCxn id="1199" idx="2"/>
              <a:endCxn id="1220" idx="6"/>
            </p:cNvCxnSpPr>
            <p:nvPr/>
          </p:nvCxnSpPr>
          <p:spPr>
            <a:xfrm flipH="1">
              <a:off x="738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2" name="直線接點 1011"/>
            <p:cNvCxnSpPr>
              <a:stCxn id="1107" idx="3"/>
              <a:endCxn id="1260" idx="7"/>
            </p:cNvCxnSpPr>
            <p:nvPr/>
          </p:nvCxnSpPr>
          <p:spPr>
            <a:xfrm flipH="1">
              <a:off x="516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3" name="直線接點 1012"/>
            <p:cNvCxnSpPr>
              <a:stCxn id="1200" idx="3"/>
              <a:endCxn id="1223" idx="7"/>
            </p:cNvCxnSpPr>
            <p:nvPr/>
          </p:nvCxnSpPr>
          <p:spPr>
            <a:xfrm flipH="1">
              <a:off x="732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4" name="直線接點 1013"/>
            <p:cNvCxnSpPr>
              <a:stCxn id="1201" idx="2"/>
              <a:endCxn id="1222" idx="6"/>
            </p:cNvCxnSpPr>
            <p:nvPr/>
          </p:nvCxnSpPr>
          <p:spPr>
            <a:xfrm flipH="1">
              <a:off x="738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5" name="直線接點 1014"/>
            <p:cNvCxnSpPr>
              <a:stCxn id="1203" idx="3"/>
              <a:endCxn id="1222" idx="7"/>
            </p:cNvCxnSpPr>
            <p:nvPr/>
          </p:nvCxnSpPr>
          <p:spPr>
            <a:xfrm flipH="1">
              <a:off x="732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6" name="直線接點 1015"/>
            <p:cNvCxnSpPr>
              <a:stCxn id="1224" idx="6"/>
              <a:endCxn id="1203" idx="2"/>
            </p:cNvCxnSpPr>
            <p:nvPr/>
          </p:nvCxnSpPr>
          <p:spPr>
            <a:xfrm>
              <a:off x="738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7" name="直線接點 1016"/>
            <p:cNvCxnSpPr>
              <a:stCxn id="1260" idx="6"/>
              <a:endCxn id="1104" idx="2"/>
            </p:cNvCxnSpPr>
            <p:nvPr/>
          </p:nvCxnSpPr>
          <p:spPr>
            <a:xfrm>
              <a:off x="522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8" name="直線接點 1017"/>
            <p:cNvCxnSpPr>
              <a:stCxn id="1216" idx="6"/>
              <a:endCxn id="1195" idx="2"/>
            </p:cNvCxnSpPr>
            <p:nvPr/>
          </p:nvCxnSpPr>
          <p:spPr>
            <a:xfrm>
              <a:off x="738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9" name="直線接點 1018"/>
            <p:cNvCxnSpPr>
              <a:stCxn id="1109" idx="3"/>
              <a:endCxn id="1264" idx="7"/>
            </p:cNvCxnSpPr>
            <p:nvPr/>
          </p:nvCxnSpPr>
          <p:spPr>
            <a:xfrm flipH="1">
              <a:off x="516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0" name="直線接點 1019"/>
            <p:cNvCxnSpPr>
              <a:stCxn id="1106" idx="3"/>
              <a:endCxn id="1267" idx="7"/>
            </p:cNvCxnSpPr>
            <p:nvPr/>
          </p:nvCxnSpPr>
          <p:spPr>
            <a:xfrm flipH="1">
              <a:off x="516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1" name="直線接點 1020"/>
            <p:cNvCxnSpPr>
              <a:stCxn id="1109" idx="2"/>
              <a:endCxn id="1265" idx="6"/>
            </p:cNvCxnSpPr>
            <p:nvPr/>
          </p:nvCxnSpPr>
          <p:spPr>
            <a:xfrm flipH="1">
              <a:off x="522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2" name="直線接點 1021"/>
            <p:cNvCxnSpPr>
              <a:stCxn id="1202" idx="2"/>
              <a:endCxn id="1223" idx="6"/>
            </p:cNvCxnSpPr>
            <p:nvPr/>
          </p:nvCxnSpPr>
          <p:spPr>
            <a:xfrm flipH="1">
              <a:off x="738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3" name="直線接點 1022"/>
            <p:cNvCxnSpPr>
              <a:stCxn id="1196" idx="2"/>
              <a:endCxn id="1217" idx="6"/>
            </p:cNvCxnSpPr>
            <p:nvPr/>
          </p:nvCxnSpPr>
          <p:spPr>
            <a:xfrm flipH="1">
              <a:off x="738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直線接點 1023"/>
            <p:cNvCxnSpPr>
              <a:stCxn id="1102" idx="3"/>
              <a:endCxn id="1262" idx="7"/>
            </p:cNvCxnSpPr>
            <p:nvPr/>
          </p:nvCxnSpPr>
          <p:spPr>
            <a:xfrm flipH="1">
              <a:off x="516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" name="直線接點 1024"/>
            <p:cNvCxnSpPr>
              <a:stCxn id="1198" idx="3"/>
              <a:endCxn id="1224" idx="7"/>
            </p:cNvCxnSpPr>
            <p:nvPr/>
          </p:nvCxnSpPr>
          <p:spPr>
            <a:xfrm flipH="1">
              <a:off x="732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6" name="直線接點 1025"/>
            <p:cNvCxnSpPr>
              <a:stCxn id="1194" idx="3"/>
              <a:endCxn id="1219" idx="7"/>
            </p:cNvCxnSpPr>
            <p:nvPr/>
          </p:nvCxnSpPr>
          <p:spPr>
            <a:xfrm flipH="1">
              <a:off x="732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直線接點 1026"/>
            <p:cNvCxnSpPr>
              <a:stCxn id="1198" idx="2"/>
              <a:endCxn id="1219" idx="6"/>
            </p:cNvCxnSpPr>
            <p:nvPr/>
          </p:nvCxnSpPr>
          <p:spPr>
            <a:xfrm flipH="1">
              <a:off x="738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直線接點 1027"/>
            <p:cNvCxnSpPr>
              <a:stCxn id="1194" idx="2"/>
              <a:endCxn id="1215" idx="6"/>
            </p:cNvCxnSpPr>
            <p:nvPr/>
          </p:nvCxnSpPr>
          <p:spPr>
            <a:xfrm flipH="1">
              <a:off x="738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直線接點 1028"/>
            <p:cNvCxnSpPr>
              <a:stCxn id="1199" idx="3"/>
              <a:endCxn id="1217" idx="7"/>
            </p:cNvCxnSpPr>
            <p:nvPr/>
          </p:nvCxnSpPr>
          <p:spPr>
            <a:xfrm flipH="1">
              <a:off x="732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0" name="直線接點 1029"/>
            <p:cNvCxnSpPr>
              <a:stCxn id="1110" idx="2"/>
              <a:endCxn id="1266" idx="6"/>
            </p:cNvCxnSpPr>
            <p:nvPr/>
          </p:nvCxnSpPr>
          <p:spPr>
            <a:xfrm flipH="1">
              <a:off x="522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直線接點 1030"/>
            <p:cNvCxnSpPr>
              <a:stCxn id="1111" idx="3"/>
              <a:endCxn id="1265" idx="7"/>
            </p:cNvCxnSpPr>
            <p:nvPr/>
          </p:nvCxnSpPr>
          <p:spPr>
            <a:xfrm flipH="1">
              <a:off x="516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直線接點 1031"/>
            <p:cNvCxnSpPr>
              <a:stCxn id="1103" idx="2"/>
              <a:endCxn id="1259" idx="6"/>
            </p:cNvCxnSpPr>
            <p:nvPr/>
          </p:nvCxnSpPr>
          <p:spPr>
            <a:xfrm flipH="1">
              <a:off x="522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直線接點 1032"/>
            <p:cNvCxnSpPr>
              <a:stCxn id="1111" idx="2"/>
              <a:endCxn id="1267" idx="6"/>
            </p:cNvCxnSpPr>
            <p:nvPr/>
          </p:nvCxnSpPr>
          <p:spPr>
            <a:xfrm flipH="1">
              <a:off x="522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4" name="直線接點 1033"/>
            <p:cNvCxnSpPr>
              <a:stCxn id="1196" idx="3"/>
              <a:endCxn id="1215" idx="7"/>
            </p:cNvCxnSpPr>
            <p:nvPr/>
          </p:nvCxnSpPr>
          <p:spPr>
            <a:xfrm flipH="1">
              <a:off x="732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5" name="直線接點 1034"/>
            <p:cNvCxnSpPr>
              <a:stCxn id="1200" idx="2"/>
              <a:endCxn id="1221" idx="6"/>
            </p:cNvCxnSpPr>
            <p:nvPr/>
          </p:nvCxnSpPr>
          <p:spPr>
            <a:xfrm flipH="1">
              <a:off x="738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6" name="直線接點 1035"/>
            <p:cNvCxnSpPr>
              <a:stCxn id="1108" idx="2"/>
              <a:endCxn id="1264" idx="6"/>
            </p:cNvCxnSpPr>
            <p:nvPr/>
          </p:nvCxnSpPr>
          <p:spPr>
            <a:xfrm flipH="1">
              <a:off x="522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直線接點 1036"/>
            <p:cNvCxnSpPr>
              <a:stCxn id="1102" idx="2"/>
              <a:endCxn id="1258" idx="6"/>
            </p:cNvCxnSpPr>
            <p:nvPr/>
          </p:nvCxnSpPr>
          <p:spPr>
            <a:xfrm flipH="1">
              <a:off x="522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8" name="直線接點 1037"/>
            <p:cNvCxnSpPr>
              <a:stCxn id="1103" idx="3"/>
              <a:endCxn id="1263" idx="7"/>
            </p:cNvCxnSpPr>
            <p:nvPr/>
          </p:nvCxnSpPr>
          <p:spPr>
            <a:xfrm flipH="1">
              <a:off x="516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9" name="直線接點 1038"/>
            <p:cNvCxnSpPr>
              <a:stCxn id="1201" idx="3"/>
              <a:endCxn id="1221" idx="7"/>
            </p:cNvCxnSpPr>
            <p:nvPr/>
          </p:nvCxnSpPr>
          <p:spPr>
            <a:xfrm flipH="1">
              <a:off x="732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0" name="直線接點 1039"/>
            <p:cNvCxnSpPr>
              <a:stCxn id="1106" idx="2"/>
              <a:endCxn id="1262" idx="6"/>
            </p:cNvCxnSpPr>
            <p:nvPr/>
          </p:nvCxnSpPr>
          <p:spPr>
            <a:xfrm flipH="1">
              <a:off x="522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1" name="直線接點 1040"/>
            <p:cNvCxnSpPr>
              <a:stCxn id="1281" idx="3"/>
              <a:endCxn id="1306" idx="7"/>
            </p:cNvCxnSpPr>
            <p:nvPr/>
          </p:nvCxnSpPr>
          <p:spPr>
            <a:xfrm flipH="1">
              <a:off x="408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2" name="直線接點 1041"/>
            <p:cNvCxnSpPr>
              <a:stCxn id="1285" idx="2"/>
              <a:endCxn id="1306" idx="6"/>
            </p:cNvCxnSpPr>
            <p:nvPr/>
          </p:nvCxnSpPr>
          <p:spPr>
            <a:xfrm flipH="1">
              <a:off x="414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3" name="直線接點 1042"/>
            <p:cNvCxnSpPr>
              <a:stCxn id="1281" idx="2"/>
              <a:endCxn id="1302" idx="6"/>
            </p:cNvCxnSpPr>
            <p:nvPr/>
          </p:nvCxnSpPr>
          <p:spPr>
            <a:xfrm flipH="1">
              <a:off x="414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4" name="直線接點 1043"/>
            <p:cNvCxnSpPr>
              <a:stCxn id="1310" idx="3"/>
              <a:endCxn id="1328" idx="7"/>
            </p:cNvCxnSpPr>
            <p:nvPr/>
          </p:nvCxnSpPr>
          <p:spPr>
            <a:xfrm flipH="1">
              <a:off x="354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5" name="直線接點 1044"/>
            <p:cNvCxnSpPr>
              <a:stCxn id="1306" idx="2"/>
              <a:endCxn id="1326" idx="6"/>
            </p:cNvCxnSpPr>
            <p:nvPr/>
          </p:nvCxnSpPr>
          <p:spPr>
            <a:xfrm flipH="1">
              <a:off x="360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6" name="直線接點 1045"/>
            <p:cNvCxnSpPr>
              <a:stCxn id="1302" idx="2"/>
              <a:endCxn id="1322" idx="6"/>
            </p:cNvCxnSpPr>
            <p:nvPr/>
          </p:nvCxnSpPr>
          <p:spPr>
            <a:xfrm flipH="1">
              <a:off x="360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7" name="群組 1046"/>
            <p:cNvGrpSpPr/>
            <p:nvPr/>
          </p:nvGrpSpPr>
          <p:grpSpPr>
            <a:xfrm>
              <a:off x="3240000" y="540000"/>
              <a:ext cx="360000" cy="4680000"/>
              <a:chOff x="3240000" y="540000"/>
              <a:chExt cx="360000" cy="4680000"/>
            </a:xfrm>
          </p:grpSpPr>
          <p:sp>
            <p:nvSpPr>
              <p:cNvPr id="1321" name="橢圓 1320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2" name="橢圓 1321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3" name="橢圓 1322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24" name="直線接點 1323"/>
              <p:cNvCxnSpPr>
                <a:stCxn id="1322" idx="4"/>
                <a:endCxn id="1326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5" name="橢圓 1324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6" name="橢圓 1325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7" name="橢圓 1326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8" name="橢圓 1327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9" name="橢圓 1328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0" name="橢圓 1329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31" name="直線接點 1330"/>
              <p:cNvCxnSpPr>
                <a:stCxn id="1326" idx="4"/>
                <a:endCxn id="1323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2" name="直線接點 1331"/>
              <p:cNvCxnSpPr>
                <a:stCxn id="1329" idx="0"/>
                <a:endCxn id="1327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3" name="直線接點 1332"/>
              <p:cNvCxnSpPr>
                <a:stCxn id="1328" idx="4"/>
                <a:endCxn id="1327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4" name="直線接點 1333"/>
              <p:cNvCxnSpPr>
                <a:stCxn id="1325" idx="4"/>
                <a:endCxn id="1330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5" name="直線接點 1334"/>
              <p:cNvCxnSpPr>
                <a:stCxn id="1330" idx="4"/>
                <a:endCxn id="1328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6" name="直線接點 1335"/>
              <p:cNvCxnSpPr>
                <a:stCxn id="1321" idx="4"/>
                <a:endCxn id="1325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7" name="直線接點 1336"/>
              <p:cNvCxnSpPr>
                <a:stCxn id="1323" idx="4"/>
                <a:endCxn id="1321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8" name="群組 1047"/>
            <p:cNvGrpSpPr/>
            <p:nvPr/>
          </p:nvGrpSpPr>
          <p:grpSpPr>
            <a:xfrm>
              <a:off x="3779999" y="540000"/>
              <a:ext cx="360001" cy="4680000"/>
              <a:chOff x="3239999" y="540000"/>
              <a:chExt cx="360001" cy="4680000"/>
            </a:xfrm>
          </p:grpSpPr>
          <p:sp>
            <p:nvSpPr>
              <p:cNvPr id="1301" name="橢圓 1300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2" name="橢圓 1301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3" name="橢圓 1302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04" name="直線接點 1303"/>
              <p:cNvCxnSpPr>
                <a:stCxn id="1302" idx="4"/>
                <a:endCxn id="1306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5" name="橢圓 1304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6" name="橢圓 1305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7" name="橢圓 1306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8" name="橢圓 1307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9" name="橢圓 1308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0" name="橢圓 1309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1" name="直線接點 1310"/>
              <p:cNvCxnSpPr>
                <a:stCxn id="1306" idx="4"/>
                <a:endCxn id="1303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2" name="直線接點 1311"/>
              <p:cNvCxnSpPr>
                <a:stCxn id="1309" idx="0"/>
                <a:endCxn id="1307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3" name="直線接點 1312"/>
              <p:cNvCxnSpPr>
                <a:stCxn id="1308" idx="4"/>
                <a:endCxn id="1307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4" name="直線接點 1313"/>
              <p:cNvCxnSpPr>
                <a:stCxn id="1305" idx="4"/>
                <a:endCxn id="1310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5" name="直線接點 1314"/>
              <p:cNvCxnSpPr>
                <a:stCxn id="1310" idx="4"/>
                <a:endCxn id="1308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6" name="直線接點 1315"/>
              <p:cNvCxnSpPr>
                <a:stCxn id="1301" idx="4"/>
                <a:endCxn id="1305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7" name="直線接點 1316"/>
              <p:cNvCxnSpPr>
                <a:stCxn id="1303" idx="4"/>
                <a:endCxn id="1301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8" name="橢圓 1317"/>
              <p:cNvSpPr/>
              <p:nvPr/>
            </p:nvSpPr>
            <p:spPr>
              <a:xfrm>
                <a:off x="3239999" y="37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9" name="橢圓 1318"/>
              <p:cNvSpPr/>
              <p:nvPr/>
            </p:nvSpPr>
            <p:spPr>
              <a:xfrm>
                <a:off x="3239999" y="48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0" name="橢圓 1319"/>
              <p:cNvSpPr/>
              <p:nvPr/>
            </p:nvSpPr>
            <p:spPr>
              <a:xfrm>
                <a:off x="3240000" y="32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49" name="直線接點 1048"/>
            <p:cNvCxnSpPr>
              <a:stCxn id="1305" idx="2"/>
              <a:endCxn id="1325" idx="6"/>
            </p:cNvCxnSpPr>
            <p:nvPr/>
          </p:nvCxnSpPr>
          <p:spPr>
            <a:xfrm flipH="1">
              <a:off x="360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直線接點 1049"/>
            <p:cNvCxnSpPr>
              <a:stCxn id="1301" idx="2"/>
              <a:endCxn id="1321" idx="6"/>
            </p:cNvCxnSpPr>
            <p:nvPr/>
          </p:nvCxnSpPr>
          <p:spPr>
            <a:xfrm flipH="1">
              <a:off x="360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1" name="直線接點 1050"/>
            <p:cNvCxnSpPr>
              <a:stCxn id="1303" idx="2"/>
              <a:endCxn id="1323" idx="6"/>
            </p:cNvCxnSpPr>
            <p:nvPr/>
          </p:nvCxnSpPr>
          <p:spPr>
            <a:xfrm flipH="1">
              <a:off x="360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2" name="直線接點 1051"/>
            <p:cNvCxnSpPr>
              <a:stCxn id="1305" idx="3"/>
              <a:endCxn id="1330" idx="7"/>
            </p:cNvCxnSpPr>
            <p:nvPr/>
          </p:nvCxnSpPr>
          <p:spPr>
            <a:xfrm flipH="1">
              <a:off x="354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3" name="直線接點 1052"/>
            <p:cNvCxnSpPr>
              <a:stCxn id="1303" idx="3"/>
              <a:endCxn id="1321" idx="7"/>
            </p:cNvCxnSpPr>
            <p:nvPr/>
          </p:nvCxnSpPr>
          <p:spPr>
            <a:xfrm flipH="1">
              <a:off x="354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4" name="直線接點 1053"/>
            <p:cNvCxnSpPr>
              <a:stCxn id="1302" idx="3"/>
              <a:endCxn id="1326" idx="7"/>
            </p:cNvCxnSpPr>
            <p:nvPr/>
          </p:nvCxnSpPr>
          <p:spPr>
            <a:xfrm flipH="1">
              <a:off x="354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5" name="直線接點 1054"/>
            <p:cNvCxnSpPr>
              <a:stCxn id="1307" idx="2"/>
              <a:endCxn id="1327" idx="6"/>
            </p:cNvCxnSpPr>
            <p:nvPr/>
          </p:nvCxnSpPr>
          <p:spPr>
            <a:xfrm flipH="1">
              <a:off x="360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6" name="直線接點 1055"/>
            <p:cNvCxnSpPr>
              <a:stCxn id="1301" idx="3"/>
              <a:endCxn id="1325" idx="7"/>
            </p:cNvCxnSpPr>
            <p:nvPr/>
          </p:nvCxnSpPr>
          <p:spPr>
            <a:xfrm flipH="1">
              <a:off x="354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7" name="直線接點 1056"/>
            <p:cNvCxnSpPr>
              <a:stCxn id="1306" idx="3"/>
              <a:endCxn id="1323" idx="7"/>
            </p:cNvCxnSpPr>
            <p:nvPr/>
          </p:nvCxnSpPr>
          <p:spPr>
            <a:xfrm flipH="1">
              <a:off x="354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8" name="直線接點 1057"/>
            <p:cNvCxnSpPr>
              <a:stCxn id="1309" idx="2"/>
              <a:endCxn id="1329" idx="6"/>
            </p:cNvCxnSpPr>
            <p:nvPr/>
          </p:nvCxnSpPr>
          <p:spPr>
            <a:xfrm flipH="1">
              <a:off x="360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9" name="直線接點 1058"/>
            <p:cNvCxnSpPr>
              <a:stCxn id="1308" idx="2"/>
              <a:endCxn id="1328" idx="6"/>
            </p:cNvCxnSpPr>
            <p:nvPr/>
          </p:nvCxnSpPr>
          <p:spPr>
            <a:xfrm flipH="1">
              <a:off x="360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0" name="直線接點 1059"/>
            <p:cNvCxnSpPr>
              <a:stCxn id="1310" idx="2"/>
              <a:endCxn id="1330" idx="6"/>
            </p:cNvCxnSpPr>
            <p:nvPr/>
          </p:nvCxnSpPr>
          <p:spPr>
            <a:xfrm flipH="1">
              <a:off x="360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1" name="直線接點 1060"/>
            <p:cNvCxnSpPr>
              <a:stCxn id="1307" idx="3"/>
              <a:endCxn id="1329" idx="7"/>
            </p:cNvCxnSpPr>
            <p:nvPr/>
          </p:nvCxnSpPr>
          <p:spPr>
            <a:xfrm flipH="1">
              <a:off x="354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2" name="直線接點 1061"/>
            <p:cNvCxnSpPr>
              <a:stCxn id="1308" idx="3"/>
              <a:endCxn id="1327" idx="7"/>
            </p:cNvCxnSpPr>
            <p:nvPr/>
          </p:nvCxnSpPr>
          <p:spPr>
            <a:xfrm flipH="1">
              <a:off x="354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3" name="直線接點 1062"/>
            <p:cNvCxnSpPr>
              <a:stCxn id="1267" idx="3"/>
              <a:endCxn id="1287" idx="7"/>
            </p:cNvCxnSpPr>
            <p:nvPr/>
          </p:nvCxnSpPr>
          <p:spPr>
            <a:xfrm flipH="1">
              <a:off x="462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4" name="直線接點 1063"/>
            <p:cNvCxnSpPr>
              <a:stCxn id="1263" idx="2"/>
              <a:endCxn id="1285" idx="6"/>
            </p:cNvCxnSpPr>
            <p:nvPr/>
          </p:nvCxnSpPr>
          <p:spPr>
            <a:xfrm flipH="1">
              <a:off x="468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直線接點 1064"/>
            <p:cNvCxnSpPr>
              <a:stCxn id="1259" idx="2"/>
              <a:endCxn id="1281" idx="6"/>
            </p:cNvCxnSpPr>
            <p:nvPr/>
          </p:nvCxnSpPr>
          <p:spPr>
            <a:xfrm flipH="1">
              <a:off x="468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6" name="群組 1065"/>
            <p:cNvGrpSpPr/>
            <p:nvPr/>
          </p:nvGrpSpPr>
          <p:grpSpPr>
            <a:xfrm>
              <a:off x="4319999" y="540000"/>
              <a:ext cx="360001" cy="4680000"/>
              <a:chOff x="3239999" y="540000"/>
              <a:chExt cx="360001" cy="4680000"/>
            </a:xfrm>
          </p:grpSpPr>
          <p:sp>
            <p:nvSpPr>
              <p:cNvPr id="1280" name="橢圓 1279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1" name="橢圓 1280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2" name="橢圓 1281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83" name="直線接點 1282"/>
              <p:cNvCxnSpPr>
                <a:stCxn id="1281" idx="4"/>
                <a:endCxn id="1285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4" name="橢圓 1283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5" name="橢圓 1284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6" name="橢圓 1285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7" name="橢圓 1286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8" name="橢圓 1287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9" name="橢圓 1288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90" name="直線接點 1289"/>
              <p:cNvCxnSpPr>
                <a:stCxn id="1285" idx="4"/>
                <a:endCxn id="1282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1" name="直線接點 1290"/>
              <p:cNvCxnSpPr>
                <a:stCxn id="1288" idx="0"/>
                <a:endCxn id="1286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2" name="直線接點 1291"/>
              <p:cNvCxnSpPr>
                <a:stCxn id="1287" idx="4"/>
                <a:endCxn id="1286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3" name="直線接點 1292"/>
              <p:cNvCxnSpPr>
                <a:stCxn id="1284" idx="4"/>
                <a:endCxn id="1289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4" name="直線接點 1293"/>
              <p:cNvCxnSpPr>
                <a:stCxn id="1289" idx="4"/>
                <a:endCxn id="1287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5" name="直線接點 1294"/>
              <p:cNvCxnSpPr>
                <a:stCxn id="1280" idx="4"/>
                <a:endCxn id="1284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6" name="直線接點 1295"/>
              <p:cNvCxnSpPr>
                <a:stCxn id="1282" idx="4"/>
                <a:endCxn id="1280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7" name="橢圓 1296"/>
              <p:cNvSpPr/>
              <p:nvPr/>
            </p:nvSpPr>
            <p:spPr>
              <a:xfrm>
                <a:off x="3240000" y="269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8" name="橢圓 1297"/>
              <p:cNvSpPr/>
              <p:nvPr/>
            </p:nvSpPr>
            <p:spPr>
              <a:xfrm>
                <a:off x="3239999" y="37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9" name="橢圓 1298"/>
              <p:cNvSpPr/>
              <p:nvPr/>
            </p:nvSpPr>
            <p:spPr>
              <a:xfrm>
                <a:off x="3239999" y="48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0" name="橢圓 1299"/>
              <p:cNvSpPr/>
              <p:nvPr/>
            </p:nvSpPr>
            <p:spPr>
              <a:xfrm>
                <a:off x="3240000" y="32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67" name="群組 1066"/>
            <p:cNvGrpSpPr/>
            <p:nvPr/>
          </p:nvGrpSpPr>
          <p:grpSpPr>
            <a:xfrm>
              <a:off x="4859999" y="540000"/>
              <a:ext cx="360001" cy="4680000"/>
              <a:chOff x="3239999" y="540000"/>
              <a:chExt cx="360001" cy="4680000"/>
            </a:xfrm>
          </p:grpSpPr>
          <p:sp>
            <p:nvSpPr>
              <p:cNvPr id="1258" name="橢圓 1257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9" name="橢圓 1258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0" name="橢圓 1259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61" name="直線接點 1260"/>
              <p:cNvCxnSpPr>
                <a:stCxn id="1259" idx="4"/>
                <a:endCxn id="1263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2" name="橢圓 1261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3" name="橢圓 1262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4" name="橢圓 1263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5" name="橢圓 1264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6" name="橢圓 1265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7" name="橢圓 1266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68" name="直線接點 1267"/>
              <p:cNvCxnSpPr>
                <a:stCxn id="1263" idx="4"/>
                <a:endCxn id="1260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9" name="直線接點 1268"/>
              <p:cNvCxnSpPr>
                <a:stCxn id="1266" idx="0"/>
                <a:endCxn id="1264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0" name="直線接點 1269"/>
              <p:cNvCxnSpPr>
                <a:stCxn id="1265" idx="4"/>
                <a:endCxn id="1264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1" name="直線接點 1270"/>
              <p:cNvCxnSpPr>
                <a:stCxn id="1262" idx="4"/>
                <a:endCxn id="1267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2" name="直線接點 1271"/>
              <p:cNvCxnSpPr>
                <a:stCxn id="1267" idx="4"/>
                <a:endCxn id="1265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3" name="直線接點 1272"/>
              <p:cNvCxnSpPr>
                <a:stCxn id="1258" idx="4"/>
                <a:endCxn id="1262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4" name="直線接點 1273"/>
              <p:cNvCxnSpPr>
                <a:stCxn id="1260" idx="4"/>
                <a:endCxn id="1258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5" name="橢圓 1274"/>
              <p:cNvSpPr/>
              <p:nvPr/>
            </p:nvSpPr>
            <p:spPr>
              <a:xfrm>
                <a:off x="3240000" y="21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6" name="橢圓 1275"/>
              <p:cNvSpPr/>
              <p:nvPr/>
            </p:nvSpPr>
            <p:spPr>
              <a:xfrm>
                <a:off x="3240000" y="269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7" name="橢圓 1276"/>
              <p:cNvSpPr/>
              <p:nvPr/>
            </p:nvSpPr>
            <p:spPr>
              <a:xfrm>
                <a:off x="3239999" y="37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8" name="橢圓 1277"/>
              <p:cNvSpPr/>
              <p:nvPr/>
            </p:nvSpPr>
            <p:spPr>
              <a:xfrm>
                <a:off x="3239999" y="48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9" name="橢圓 1278"/>
              <p:cNvSpPr/>
              <p:nvPr/>
            </p:nvSpPr>
            <p:spPr>
              <a:xfrm>
                <a:off x="3240000" y="32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68" name="直線接點 1067"/>
            <p:cNvCxnSpPr>
              <a:stCxn id="1262" idx="2"/>
              <a:endCxn id="1284" idx="6"/>
            </p:cNvCxnSpPr>
            <p:nvPr/>
          </p:nvCxnSpPr>
          <p:spPr>
            <a:xfrm flipH="1">
              <a:off x="468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9" name="直線接點 1068"/>
            <p:cNvCxnSpPr>
              <a:stCxn id="1258" idx="2"/>
              <a:endCxn id="1280" idx="6"/>
            </p:cNvCxnSpPr>
            <p:nvPr/>
          </p:nvCxnSpPr>
          <p:spPr>
            <a:xfrm flipH="1">
              <a:off x="468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0" name="直線接點 1069"/>
            <p:cNvCxnSpPr>
              <a:stCxn id="1260" idx="2"/>
              <a:endCxn id="1282" idx="6"/>
            </p:cNvCxnSpPr>
            <p:nvPr/>
          </p:nvCxnSpPr>
          <p:spPr>
            <a:xfrm flipH="1">
              <a:off x="468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1" name="直線接點 1070"/>
            <p:cNvCxnSpPr>
              <a:stCxn id="1262" idx="3"/>
              <a:endCxn id="1289" idx="7"/>
            </p:cNvCxnSpPr>
            <p:nvPr/>
          </p:nvCxnSpPr>
          <p:spPr>
            <a:xfrm flipH="1">
              <a:off x="462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2" name="直線接點 1071"/>
            <p:cNvCxnSpPr>
              <a:stCxn id="1260" idx="3"/>
              <a:endCxn id="1280" idx="7"/>
            </p:cNvCxnSpPr>
            <p:nvPr/>
          </p:nvCxnSpPr>
          <p:spPr>
            <a:xfrm flipH="1">
              <a:off x="462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3" name="直線接點 1072"/>
            <p:cNvCxnSpPr>
              <a:stCxn id="1259" idx="3"/>
              <a:endCxn id="1285" idx="7"/>
            </p:cNvCxnSpPr>
            <p:nvPr/>
          </p:nvCxnSpPr>
          <p:spPr>
            <a:xfrm flipH="1">
              <a:off x="462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4" name="直線接點 1073"/>
            <p:cNvCxnSpPr>
              <a:stCxn id="1264" idx="2"/>
              <a:endCxn id="1286" idx="6"/>
            </p:cNvCxnSpPr>
            <p:nvPr/>
          </p:nvCxnSpPr>
          <p:spPr>
            <a:xfrm flipH="1">
              <a:off x="468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5" name="直線接點 1074"/>
            <p:cNvCxnSpPr>
              <a:stCxn id="1258" idx="3"/>
              <a:endCxn id="1284" idx="7"/>
            </p:cNvCxnSpPr>
            <p:nvPr/>
          </p:nvCxnSpPr>
          <p:spPr>
            <a:xfrm flipH="1">
              <a:off x="462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6" name="直線接點 1075"/>
            <p:cNvCxnSpPr>
              <a:stCxn id="1263" idx="3"/>
              <a:endCxn id="1282" idx="7"/>
            </p:cNvCxnSpPr>
            <p:nvPr/>
          </p:nvCxnSpPr>
          <p:spPr>
            <a:xfrm flipH="1">
              <a:off x="462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7" name="直線接點 1076"/>
            <p:cNvCxnSpPr>
              <a:stCxn id="1266" idx="2"/>
              <a:endCxn id="1288" idx="6"/>
            </p:cNvCxnSpPr>
            <p:nvPr/>
          </p:nvCxnSpPr>
          <p:spPr>
            <a:xfrm flipH="1">
              <a:off x="468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8" name="直線接點 1077"/>
            <p:cNvCxnSpPr>
              <a:stCxn id="1265" idx="2"/>
              <a:endCxn id="1287" idx="6"/>
            </p:cNvCxnSpPr>
            <p:nvPr/>
          </p:nvCxnSpPr>
          <p:spPr>
            <a:xfrm flipH="1">
              <a:off x="468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9" name="直線接點 1078"/>
            <p:cNvCxnSpPr>
              <a:stCxn id="1267" idx="2"/>
              <a:endCxn id="1289" idx="6"/>
            </p:cNvCxnSpPr>
            <p:nvPr/>
          </p:nvCxnSpPr>
          <p:spPr>
            <a:xfrm flipH="1">
              <a:off x="468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0" name="直線接點 1079"/>
            <p:cNvCxnSpPr>
              <a:stCxn id="1264" idx="3"/>
              <a:endCxn id="1288" idx="7"/>
            </p:cNvCxnSpPr>
            <p:nvPr/>
          </p:nvCxnSpPr>
          <p:spPr>
            <a:xfrm flipH="1">
              <a:off x="462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1" name="直線接點 1080"/>
            <p:cNvCxnSpPr>
              <a:stCxn id="1265" idx="3"/>
              <a:endCxn id="1286" idx="7"/>
            </p:cNvCxnSpPr>
            <p:nvPr/>
          </p:nvCxnSpPr>
          <p:spPr>
            <a:xfrm flipH="1">
              <a:off x="462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2" name="直線接點 1081"/>
            <p:cNvCxnSpPr>
              <a:stCxn id="1287" idx="2"/>
              <a:endCxn id="1308" idx="6"/>
            </p:cNvCxnSpPr>
            <p:nvPr/>
          </p:nvCxnSpPr>
          <p:spPr>
            <a:xfrm flipH="1">
              <a:off x="414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3" name="直線接點 1082"/>
            <p:cNvCxnSpPr>
              <a:stCxn id="1289" idx="3"/>
              <a:endCxn id="1308" idx="7"/>
            </p:cNvCxnSpPr>
            <p:nvPr/>
          </p:nvCxnSpPr>
          <p:spPr>
            <a:xfrm flipH="1">
              <a:off x="408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4" name="直線接點 1083"/>
            <p:cNvCxnSpPr>
              <a:stCxn id="1284" idx="3"/>
              <a:endCxn id="1310" idx="7"/>
            </p:cNvCxnSpPr>
            <p:nvPr/>
          </p:nvCxnSpPr>
          <p:spPr>
            <a:xfrm flipH="1">
              <a:off x="408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5" name="直線接點 1084"/>
            <p:cNvCxnSpPr>
              <a:stCxn id="1289" idx="2"/>
              <a:endCxn id="1310" idx="6"/>
            </p:cNvCxnSpPr>
            <p:nvPr/>
          </p:nvCxnSpPr>
          <p:spPr>
            <a:xfrm flipH="1">
              <a:off x="414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6" name="直線接點 1085"/>
            <p:cNvCxnSpPr>
              <a:stCxn id="1284" idx="2"/>
              <a:endCxn id="1305" idx="6"/>
            </p:cNvCxnSpPr>
            <p:nvPr/>
          </p:nvCxnSpPr>
          <p:spPr>
            <a:xfrm flipH="1">
              <a:off x="414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7" name="直線接點 1086"/>
            <p:cNvCxnSpPr>
              <a:stCxn id="1288" idx="2"/>
              <a:endCxn id="1309" idx="6"/>
            </p:cNvCxnSpPr>
            <p:nvPr/>
          </p:nvCxnSpPr>
          <p:spPr>
            <a:xfrm flipH="1">
              <a:off x="414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直線接點 1087"/>
            <p:cNvCxnSpPr>
              <a:stCxn id="1282" idx="3"/>
              <a:endCxn id="1301" idx="7"/>
            </p:cNvCxnSpPr>
            <p:nvPr/>
          </p:nvCxnSpPr>
          <p:spPr>
            <a:xfrm flipH="1">
              <a:off x="408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9" name="直線接點 1088"/>
            <p:cNvCxnSpPr>
              <a:stCxn id="1280" idx="2"/>
              <a:endCxn id="1301" idx="6"/>
            </p:cNvCxnSpPr>
            <p:nvPr/>
          </p:nvCxnSpPr>
          <p:spPr>
            <a:xfrm flipH="1">
              <a:off x="414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0" name="直線接點 1089"/>
            <p:cNvCxnSpPr>
              <a:stCxn id="1282" idx="2"/>
              <a:endCxn id="1303" idx="6"/>
            </p:cNvCxnSpPr>
            <p:nvPr/>
          </p:nvCxnSpPr>
          <p:spPr>
            <a:xfrm flipH="1">
              <a:off x="414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1" name="直線接點 1090"/>
            <p:cNvCxnSpPr>
              <a:stCxn id="1286" idx="2"/>
              <a:endCxn id="1307" idx="6"/>
            </p:cNvCxnSpPr>
            <p:nvPr/>
          </p:nvCxnSpPr>
          <p:spPr>
            <a:xfrm flipH="1">
              <a:off x="414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2" name="直線接點 1091"/>
            <p:cNvCxnSpPr>
              <a:stCxn id="1286" idx="3"/>
              <a:endCxn id="1309" idx="7"/>
            </p:cNvCxnSpPr>
            <p:nvPr/>
          </p:nvCxnSpPr>
          <p:spPr>
            <a:xfrm flipH="1">
              <a:off x="408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3" name="直線接點 1092"/>
            <p:cNvCxnSpPr>
              <a:stCxn id="1280" idx="3"/>
              <a:endCxn id="1305" idx="7"/>
            </p:cNvCxnSpPr>
            <p:nvPr/>
          </p:nvCxnSpPr>
          <p:spPr>
            <a:xfrm flipH="1">
              <a:off x="408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4" name="直線接點 1093"/>
            <p:cNvCxnSpPr>
              <a:stCxn id="1287" idx="3"/>
              <a:endCxn id="1307" idx="7"/>
            </p:cNvCxnSpPr>
            <p:nvPr/>
          </p:nvCxnSpPr>
          <p:spPr>
            <a:xfrm flipH="1">
              <a:off x="408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直線接點 1094"/>
            <p:cNvCxnSpPr>
              <a:stCxn id="1285" idx="3"/>
              <a:endCxn id="1303" idx="7"/>
            </p:cNvCxnSpPr>
            <p:nvPr/>
          </p:nvCxnSpPr>
          <p:spPr>
            <a:xfrm flipH="1">
              <a:off x="408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直線接點 1095"/>
            <p:cNvCxnSpPr>
              <a:stCxn id="1237" idx="3"/>
              <a:endCxn id="1124" idx="7"/>
            </p:cNvCxnSpPr>
            <p:nvPr/>
          </p:nvCxnSpPr>
          <p:spPr>
            <a:xfrm flipH="1">
              <a:off x="624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直線接點 1096"/>
            <p:cNvCxnSpPr>
              <a:stCxn id="1241" idx="2"/>
              <a:endCxn id="1124" idx="6"/>
            </p:cNvCxnSpPr>
            <p:nvPr/>
          </p:nvCxnSpPr>
          <p:spPr>
            <a:xfrm flipH="1">
              <a:off x="630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直線接點 1097"/>
            <p:cNvCxnSpPr>
              <a:stCxn id="1237" idx="2"/>
              <a:endCxn id="1120" idx="6"/>
            </p:cNvCxnSpPr>
            <p:nvPr/>
          </p:nvCxnSpPr>
          <p:spPr>
            <a:xfrm flipH="1">
              <a:off x="630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直線接點 1098"/>
            <p:cNvCxnSpPr>
              <a:stCxn id="1128" idx="3"/>
              <a:endCxn id="1109" idx="7"/>
            </p:cNvCxnSpPr>
            <p:nvPr/>
          </p:nvCxnSpPr>
          <p:spPr>
            <a:xfrm flipH="1">
              <a:off x="570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直線接點 1099"/>
            <p:cNvCxnSpPr>
              <a:stCxn id="1124" idx="2"/>
              <a:endCxn id="1107" idx="6"/>
            </p:cNvCxnSpPr>
            <p:nvPr/>
          </p:nvCxnSpPr>
          <p:spPr>
            <a:xfrm flipH="1">
              <a:off x="576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直線接點 1100"/>
            <p:cNvCxnSpPr>
              <a:stCxn id="1120" idx="2"/>
              <a:endCxn id="1103" idx="6"/>
            </p:cNvCxnSpPr>
            <p:nvPr/>
          </p:nvCxnSpPr>
          <p:spPr>
            <a:xfrm flipH="1">
              <a:off x="576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2" name="橢圓 1101"/>
            <p:cNvSpPr/>
            <p:nvPr/>
          </p:nvSpPr>
          <p:spPr>
            <a:xfrm>
              <a:off x="540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3" name="橢圓 1102"/>
            <p:cNvSpPr/>
            <p:nvPr/>
          </p:nvSpPr>
          <p:spPr>
            <a:xfrm>
              <a:off x="5400000" y="540000"/>
              <a:ext cx="360000" cy="36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4" name="橢圓 1103"/>
            <p:cNvSpPr/>
            <p:nvPr/>
          </p:nvSpPr>
          <p:spPr>
            <a:xfrm>
              <a:off x="5400000" y="162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5" name="直線接點 1104"/>
            <p:cNvCxnSpPr>
              <a:stCxn id="1103" idx="4"/>
              <a:endCxn id="1107" idx="0"/>
            </p:cNvCxnSpPr>
            <p:nvPr/>
          </p:nvCxnSpPr>
          <p:spPr>
            <a:xfrm>
              <a:off x="5580000" y="9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6" name="橢圓 1105"/>
            <p:cNvSpPr/>
            <p:nvPr/>
          </p:nvSpPr>
          <p:spPr>
            <a:xfrm>
              <a:off x="5400000" y="270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7" name="橢圓 1106"/>
            <p:cNvSpPr/>
            <p:nvPr/>
          </p:nvSpPr>
          <p:spPr>
            <a:xfrm>
              <a:off x="5400000" y="108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8" name="橢圓 1107"/>
            <p:cNvSpPr/>
            <p:nvPr/>
          </p:nvSpPr>
          <p:spPr>
            <a:xfrm>
              <a:off x="5400000" y="432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9" name="橢圓 1108"/>
            <p:cNvSpPr/>
            <p:nvPr/>
          </p:nvSpPr>
          <p:spPr>
            <a:xfrm>
              <a:off x="5400000" y="378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0" name="橢圓 1109"/>
            <p:cNvSpPr/>
            <p:nvPr/>
          </p:nvSpPr>
          <p:spPr>
            <a:xfrm>
              <a:off x="5400000" y="4860000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1" name="橢圓 1110"/>
            <p:cNvSpPr/>
            <p:nvPr/>
          </p:nvSpPr>
          <p:spPr>
            <a:xfrm>
              <a:off x="5400000" y="324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12" name="直線接點 1111"/>
            <p:cNvCxnSpPr>
              <a:stCxn id="1107" idx="4"/>
              <a:endCxn id="1104" idx="0"/>
            </p:cNvCxnSpPr>
            <p:nvPr/>
          </p:nvCxnSpPr>
          <p:spPr>
            <a:xfrm>
              <a:off x="5580000" y="14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3" name="直線接點 1112"/>
            <p:cNvCxnSpPr>
              <a:stCxn id="1110" idx="0"/>
              <a:endCxn id="1108" idx="4"/>
            </p:cNvCxnSpPr>
            <p:nvPr/>
          </p:nvCxnSpPr>
          <p:spPr>
            <a:xfrm flipV="1">
              <a:off x="5580000" y="46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4" name="直線接點 1113"/>
            <p:cNvCxnSpPr>
              <a:stCxn id="1109" idx="4"/>
              <a:endCxn id="1108" idx="0"/>
            </p:cNvCxnSpPr>
            <p:nvPr/>
          </p:nvCxnSpPr>
          <p:spPr>
            <a:xfrm>
              <a:off x="5580000" y="41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5" name="直線接點 1114"/>
            <p:cNvCxnSpPr>
              <a:stCxn id="1106" idx="4"/>
              <a:endCxn id="1111" idx="0"/>
            </p:cNvCxnSpPr>
            <p:nvPr/>
          </p:nvCxnSpPr>
          <p:spPr>
            <a:xfrm>
              <a:off x="5580000" y="306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6" name="直線接點 1115"/>
            <p:cNvCxnSpPr>
              <a:stCxn id="1111" idx="4"/>
              <a:endCxn id="1109" idx="0"/>
            </p:cNvCxnSpPr>
            <p:nvPr/>
          </p:nvCxnSpPr>
          <p:spPr>
            <a:xfrm>
              <a:off x="5580000" y="36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7" name="直線接點 1116"/>
            <p:cNvCxnSpPr>
              <a:stCxn id="1102" idx="4"/>
              <a:endCxn id="1106" idx="0"/>
            </p:cNvCxnSpPr>
            <p:nvPr/>
          </p:nvCxnSpPr>
          <p:spPr>
            <a:xfrm>
              <a:off x="5580000" y="252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8" name="直線接點 1117"/>
            <p:cNvCxnSpPr>
              <a:stCxn id="1104" idx="4"/>
              <a:endCxn id="1102" idx="0"/>
            </p:cNvCxnSpPr>
            <p:nvPr/>
          </p:nvCxnSpPr>
          <p:spPr>
            <a:xfrm>
              <a:off x="5580000" y="19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9" name="橢圓 1118"/>
            <p:cNvSpPr/>
            <p:nvPr/>
          </p:nvSpPr>
          <p:spPr>
            <a:xfrm>
              <a:off x="594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0" name="橢圓 1119"/>
            <p:cNvSpPr/>
            <p:nvPr/>
          </p:nvSpPr>
          <p:spPr>
            <a:xfrm>
              <a:off x="5940000" y="54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1" name="橢圓 1120"/>
            <p:cNvSpPr/>
            <p:nvPr/>
          </p:nvSpPr>
          <p:spPr>
            <a:xfrm>
              <a:off x="5940000" y="162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22" name="直線接點 1121"/>
            <p:cNvCxnSpPr>
              <a:stCxn id="1120" idx="4"/>
              <a:endCxn id="1124" idx="0"/>
            </p:cNvCxnSpPr>
            <p:nvPr/>
          </p:nvCxnSpPr>
          <p:spPr>
            <a:xfrm>
              <a:off x="6120000" y="9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3" name="橢圓 1122"/>
            <p:cNvSpPr/>
            <p:nvPr/>
          </p:nvSpPr>
          <p:spPr>
            <a:xfrm>
              <a:off x="5940000" y="270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4" name="橢圓 1123"/>
            <p:cNvSpPr/>
            <p:nvPr/>
          </p:nvSpPr>
          <p:spPr>
            <a:xfrm>
              <a:off x="5940000" y="108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5" name="橢圓 1124"/>
            <p:cNvSpPr/>
            <p:nvPr/>
          </p:nvSpPr>
          <p:spPr>
            <a:xfrm>
              <a:off x="5940000" y="4320000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6" name="橢圓 1125"/>
            <p:cNvSpPr/>
            <p:nvPr/>
          </p:nvSpPr>
          <p:spPr>
            <a:xfrm>
              <a:off x="5940000" y="378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7" name="橢圓 1126"/>
            <p:cNvSpPr/>
            <p:nvPr/>
          </p:nvSpPr>
          <p:spPr>
            <a:xfrm>
              <a:off x="5940000" y="4860000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8" name="橢圓 1127"/>
            <p:cNvSpPr/>
            <p:nvPr/>
          </p:nvSpPr>
          <p:spPr>
            <a:xfrm>
              <a:off x="5940000" y="324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29" name="直線接點 1128"/>
            <p:cNvCxnSpPr>
              <a:stCxn id="1124" idx="4"/>
              <a:endCxn id="1121" idx="0"/>
            </p:cNvCxnSpPr>
            <p:nvPr/>
          </p:nvCxnSpPr>
          <p:spPr>
            <a:xfrm>
              <a:off x="6120000" y="14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0" name="直線接點 1129"/>
            <p:cNvCxnSpPr>
              <a:stCxn id="1127" idx="0"/>
              <a:endCxn id="1125" idx="4"/>
            </p:cNvCxnSpPr>
            <p:nvPr/>
          </p:nvCxnSpPr>
          <p:spPr>
            <a:xfrm flipV="1">
              <a:off x="6120000" y="46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1" name="直線接點 1130"/>
            <p:cNvCxnSpPr>
              <a:stCxn id="1126" idx="4"/>
              <a:endCxn id="1125" idx="0"/>
            </p:cNvCxnSpPr>
            <p:nvPr/>
          </p:nvCxnSpPr>
          <p:spPr>
            <a:xfrm>
              <a:off x="6120000" y="41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2" name="直線接點 1131"/>
            <p:cNvCxnSpPr>
              <a:stCxn id="1123" idx="4"/>
              <a:endCxn id="1128" idx="0"/>
            </p:cNvCxnSpPr>
            <p:nvPr/>
          </p:nvCxnSpPr>
          <p:spPr>
            <a:xfrm>
              <a:off x="6120000" y="306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3" name="直線接點 1132"/>
            <p:cNvCxnSpPr>
              <a:stCxn id="1128" idx="4"/>
              <a:endCxn id="1126" idx="0"/>
            </p:cNvCxnSpPr>
            <p:nvPr/>
          </p:nvCxnSpPr>
          <p:spPr>
            <a:xfrm>
              <a:off x="6120000" y="36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4" name="直線接點 1133"/>
            <p:cNvCxnSpPr>
              <a:stCxn id="1119" idx="4"/>
              <a:endCxn id="1123" idx="0"/>
            </p:cNvCxnSpPr>
            <p:nvPr/>
          </p:nvCxnSpPr>
          <p:spPr>
            <a:xfrm>
              <a:off x="6120000" y="252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5" name="直線接點 1134"/>
            <p:cNvCxnSpPr>
              <a:stCxn id="1121" idx="4"/>
              <a:endCxn id="1119" idx="0"/>
            </p:cNvCxnSpPr>
            <p:nvPr/>
          </p:nvCxnSpPr>
          <p:spPr>
            <a:xfrm>
              <a:off x="6120000" y="19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直線接點 1135"/>
            <p:cNvCxnSpPr>
              <a:stCxn id="1123" idx="2"/>
              <a:endCxn id="1106" idx="6"/>
            </p:cNvCxnSpPr>
            <p:nvPr/>
          </p:nvCxnSpPr>
          <p:spPr>
            <a:xfrm flipH="1">
              <a:off x="576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直線接點 1136"/>
            <p:cNvCxnSpPr>
              <a:stCxn id="1119" idx="2"/>
              <a:endCxn id="1102" idx="6"/>
            </p:cNvCxnSpPr>
            <p:nvPr/>
          </p:nvCxnSpPr>
          <p:spPr>
            <a:xfrm flipH="1">
              <a:off x="576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直線接點 1137"/>
            <p:cNvCxnSpPr>
              <a:stCxn id="1121" idx="2"/>
              <a:endCxn id="1104" idx="6"/>
            </p:cNvCxnSpPr>
            <p:nvPr/>
          </p:nvCxnSpPr>
          <p:spPr>
            <a:xfrm flipH="1">
              <a:off x="576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9" name="直線接點 1138"/>
            <p:cNvCxnSpPr>
              <a:stCxn id="1123" idx="3"/>
              <a:endCxn id="1111" idx="7"/>
            </p:cNvCxnSpPr>
            <p:nvPr/>
          </p:nvCxnSpPr>
          <p:spPr>
            <a:xfrm flipH="1">
              <a:off x="570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0" name="直線接點 1139"/>
            <p:cNvCxnSpPr>
              <a:stCxn id="1121" idx="3"/>
              <a:endCxn id="1102" idx="7"/>
            </p:cNvCxnSpPr>
            <p:nvPr/>
          </p:nvCxnSpPr>
          <p:spPr>
            <a:xfrm flipH="1">
              <a:off x="570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直線接點 1140"/>
            <p:cNvCxnSpPr>
              <a:stCxn id="1120" idx="3"/>
              <a:endCxn id="1107" idx="7"/>
            </p:cNvCxnSpPr>
            <p:nvPr/>
          </p:nvCxnSpPr>
          <p:spPr>
            <a:xfrm flipH="1">
              <a:off x="570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2" name="直線接點 1141"/>
            <p:cNvCxnSpPr>
              <a:stCxn id="1125" idx="2"/>
              <a:endCxn id="1108" idx="6"/>
            </p:cNvCxnSpPr>
            <p:nvPr/>
          </p:nvCxnSpPr>
          <p:spPr>
            <a:xfrm flipH="1">
              <a:off x="576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3" name="直線接點 1142"/>
            <p:cNvCxnSpPr>
              <a:stCxn id="1119" idx="3"/>
              <a:endCxn id="1106" idx="7"/>
            </p:cNvCxnSpPr>
            <p:nvPr/>
          </p:nvCxnSpPr>
          <p:spPr>
            <a:xfrm flipH="1">
              <a:off x="570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4" name="直線接點 1143"/>
            <p:cNvCxnSpPr>
              <a:stCxn id="1124" idx="3"/>
              <a:endCxn id="1104" idx="7"/>
            </p:cNvCxnSpPr>
            <p:nvPr/>
          </p:nvCxnSpPr>
          <p:spPr>
            <a:xfrm flipH="1">
              <a:off x="570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5" name="直線接點 1144"/>
            <p:cNvCxnSpPr>
              <a:stCxn id="1127" idx="2"/>
              <a:endCxn id="1110" idx="6"/>
            </p:cNvCxnSpPr>
            <p:nvPr/>
          </p:nvCxnSpPr>
          <p:spPr>
            <a:xfrm flipH="1">
              <a:off x="576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6" name="直線接點 1145"/>
            <p:cNvCxnSpPr>
              <a:stCxn id="1126" idx="2"/>
              <a:endCxn id="1109" idx="6"/>
            </p:cNvCxnSpPr>
            <p:nvPr/>
          </p:nvCxnSpPr>
          <p:spPr>
            <a:xfrm flipH="1">
              <a:off x="576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7" name="直線接點 1146"/>
            <p:cNvCxnSpPr>
              <a:stCxn id="1128" idx="2"/>
              <a:endCxn id="1111" idx="6"/>
            </p:cNvCxnSpPr>
            <p:nvPr/>
          </p:nvCxnSpPr>
          <p:spPr>
            <a:xfrm flipH="1">
              <a:off x="576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8" name="直線接點 1147"/>
            <p:cNvCxnSpPr>
              <a:stCxn id="1125" idx="3"/>
              <a:endCxn id="1110" idx="7"/>
            </p:cNvCxnSpPr>
            <p:nvPr/>
          </p:nvCxnSpPr>
          <p:spPr>
            <a:xfrm flipH="1">
              <a:off x="570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9" name="直線接點 1148"/>
            <p:cNvCxnSpPr>
              <a:stCxn id="1126" idx="3"/>
              <a:endCxn id="1108" idx="7"/>
            </p:cNvCxnSpPr>
            <p:nvPr/>
          </p:nvCxnSpPr>
          <p:spPr>
            <a:xfrm flipH="1">
              <a:off x="570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0" name="直線接點 1149"/>
            <p:cNvCxnSpPr>
              <a:stCxn id="1224" idx="3"/>
              <a:endCxn id="1243" idx="7"/>
            </p:cNvCxnSpPr>
            <p:nvPr/>
          </p:nvCxnSpPr>
          <p:spPr>
            <a:xfrm flipH="1">
              <a:off x="678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1" name="直線接點 1150"/>
            <p:cNvCxnSpPr>
              <a:stCxn id="1220" idx="2"/>
              <a:endCxn id="1241" idx="6"/>
            </p:cNvCxnSpPr>
            <p:nvPr/>
          </p:nvCxnSpPr>
          <p:spPr>
            <a:xfrm flipH="1">
              <a:off x="684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2" name="直線接點 1151"/>
            <p:cNvCxnSpPr>
              <a:stCxn id="1216" idx="2"/>
              <a:endCxn id="1237" idx="6"/>
            </p:cNvCxnSpPr>
            <p:nvPr/>
          </p:nvCxnSpPr>
          <p:spPr>
            <a:xfrm flipH="1">
              <a:off x="684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3" name="群組 1152"/>
            <p:cNvGrpSpPr/>
            <p:nvPr/>
          </p:nvGrpSpPr>
          <p:grpSpPr>
            <a:xfrm>
              <a:off x="6479999" y="539998"/>
              <a:ext cx="360001" cy="4680002"/>
              <a:chOff x="3239999" y="539998"/>
              <a:chExt cx="360001" cy="4680002"/>
            </a:xfrm>
          </p:grpSpPr>
          <p:sp>
            <p:nvSpPr>
              <p:cNvPr id="1236" name="橢圓 1235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7" name="橢圓 1236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8" name="橢圓 1237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39" name="直線接點 1238"/>
              <p:cNvCxnSpPr>
                <a:stCxn id="1237" idx="4"/>
                <a:endCxn id="1241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0" name="橢圓 1239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1" name="橢圓 1240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2" name="橢圓 1241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3" name="橢圓 1242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4" name="橢圓 1243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5" name="橢圓 1244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46" name="直線接點 1245"/>
              <p:cNvCxnSpPr>
                <a:stCxn id="1241" idx="4"/>
                <a:endCxn id="1238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7" name="直線接點 1246"/>
              <p:cNvCxnSpPr>
                <a:stCxn id="1244" idx="0"/>
                <a:endCxn id="1242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8" name="直線接點 1247"/>
              <p:cNvCxnSpPr>
                <a:stCxn id="1243" idx="4"/>
                <a:endCxn id="1242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9" name="直線接點 1248"/>
              <p:cNvCxnSpPr>
                <a:stCxn id="1240" idx="4"/>
                <a:endCxn id="1245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0" name="直線接點 1249"/>
              <p:cNvCxnSpPr>
                <a:stCxn id="1245" idx="4"/>
                <a:endCxn id="1243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1" name="直線接點 1250"/>
              <p:cNvCxnSpPr>
                <a:stCxn id="1236" idx="4"/>
                <a:endCxn id="1240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2" name="直線接點 1251"/>
              <p:cNvCxnSpPr>
                <a:stCxn id="1238" idx="4"/>
                <a:endCxn id="1236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3" name="橢圓 1252"/>
              <p:cNvSpPr/>
              <p:nvPr/>
            </p:nvSpPr>
            <p:spPr>
              <a:xfrm>
                <a:off x="3240000" y="21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4" name="橢圓 1253"/>
              <p:cNvSpPr/>
              <p:nvPr/>
            </p:nvSpPr>
            <p:spPr>
              <a:xfrm>
                <a:off x="3239999" y="5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5" name="橢圓 1254"/>
              <p:cNvSpPr/>
              <p:nvPr/>
            </p:nvSpPr>
            <p:spPr>
              <a:xfrm>
                <a:off x="3240000" y="161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6" name="橢圓 1255"/>
              <p:cNvSpPr/>
              <p:nvPr/>
            </p:nvSpPr>
            <p:spPr>
              <a:xfrm>
                <a:off x="3240000" y="269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7" name="橢圓 1256"/>
              <p:cNvSpPr/>
              <p:nvPr/>
            </p:nvSpPr>
            <p:spPr>
              <a:xfrm>
                <a:off x="3240000" y="10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54" name="群組 1153"/>
            <p:cNvGrpSpPr/>
            <p:nvPr/>
          </p:nvGrpSpPr>
          <p:grpSpPr>
            <a:xfrm>
              <a:off x="7019999" y="539998"/>
              <a:ext cx="360001" cy="4680002"/>
              <a:chOff x="3239999" y="539998"/>
              <a:chExt cx="360001" cy="4680002"/>
            </a:xfrm>
          </p:grpSpPr>
          <p:sp>
            <p:nvSpPr>
              <p:cNvPr id="1215" name="橢圓 1214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6" name="橢圓 1215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7" name="橢圓 1216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8" name="直線接點 1217"/>
              <p:cNvCxnSpPr>
                <a:stCxn id="1216" idx="4"/>
                <a:endCxn id="1220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9" name="橢圓 1218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0" name="橢圓 1219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1" name="橢圓 1220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2" name="橢圓 1221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3" name="橢圓 1222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4" name="橢圓 1223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25" name="直線接點 1224"/>
              <p:cNvCxnSpPr>
                <a:stCxn id="1220" idx="4"/>
                <a:endCxn id="1217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6" name="直線接點 1225"/>
              <p:cNvCxnSpPr>
                <a:stCxn id="1223" idx="0"/>
                <a:endCxn id="1221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7" name="直線接點 1226"/>
              <p:cNvCxnSpPr>
                <a:stCxn id="1222" idx="4"/>
                <a:endCxn id="1221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8" name="直線接點 1227"/>
              <p:cNvCxnSpPr>
                <a:stCxn id="1219" idx="4"/>
                <a:endCxn id="1224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9" name="直線接點 1228"/>
              <p:cNvCxnSpPr>
                <a:stCxn id="1224" idx="4"/>
                <a:endCxn id="1222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0" name="直線接點 1229"/>
              <p:cNvCxnSpPr>
                <a:stCxn id="1215" idx="4"/>
                <a:endCxn id="1219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1" name="直線接點 1230"/>
              <p:cNvCxnSpPr>
                <a:stCxn id="1217" idx="4"/>
                <a:endCxn id="1215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2" name="橢圓 1231"/>
              <p:cNvSpPr/>
              <p:nvPr/>
            </p:nvSpPr>
            <p:spPr>
              <a:xfrm>
                <a:off x="3240000" y="21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3" name="橢圓 1232"/>
              <p:cNvSpPr/>
              <p:nvPr/>
            </p:nvSpPr>
            <p:spPr>
              <a:xfrm>
                <a:off x="3239999" y="5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4" name="橢圓 1233"/>
              <p:cNvSpPr/>
              <p:nvPr/>
            </p:nvSpPr>
            <p:spPr>
              <a:xfrm>
                <a:off x="3240000" y="161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5" name="橢圓 1234"/>
              <p:cNvSpPr/>
              <p:nvPr/>
            </p:nvSpPr>
            <p:spPr>
              <a:xfrm>
                <a:off x="3240000" y="10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155" name="直線接點 1154"/>
            <p:cNvCxnSpPr>
              <a:stCxn id="1219" idx="2"/>
              <a:endCxn id="1240" idx="6"/>
            </p:cNvCxnSpPr>
            <p:nvPr/>
          </p:nvCxnSpPr>
          <p:spPr>
            <a:xfrm flipH="1">
              <a:off x="684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6" name="直線接點 1155"/>
            <p:cNvCxnSpPr>
              <a:stCxn id="1215" idx="2"/>
              <a:endCxn id="1236" idx="6"/>
            </p:cNvCxnSpPr>
            <p:nvPr/>
          </p:nvCxnSpPr>
          <p:spPr>
            <a:xfrm flipH="1">
              <a:off x="684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7" name="直線接點 1156"/>
            <p:cNvCxnSpPr>
              <a:stCxn id="1217" idx="2"/>
              <a:endCxn id="1238" idx="6"/>
            </p:cNvCxnSpPr>
            <p:nvPr/>
          </p:nvCxnSpPr>
          <p:spPr>
            <a:xfrm flipH="1">
              <a:off x="684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8" name="直線接點 1157"/>
            <p:cNvCxnSpPr>
              <a:stCxn id="1219" idx="3"/>
              <a:endCxn id="1245" idx="7"/>
            </p:cNvCxnSpPr>
            <p:nvPr/>
          </p:nvCxnSpPr>
          <p:spPr>
            <a:xfrm flipH="1">
              <a:off x="678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9" name="直線接點 1158"/>
            <p:cNvCxnSpPr>
              <a:stCxn id="1217" idx="3"/>
              <a:endCxn id="1236" idx="7"/>
            </p:cNvCxnSpPr>
            <p:nvPr/>
          </p:nvCxnSpPr>
          <p:spPr>
            <a:xfrm flipH="1">
              <a:off x="678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0" name="直線接點 1159"/>
            <p:cNvCxnSpPr>
              <a:stCxn id="1216" idx="3"/>
              <a:endCxn id="1241" idx="7"/>
            </p:cNvCxnSpPr>
            <p:nvPr/>
          </p:nvCxnSpPr>
          <p:spPr>
            <a:xfrm flipH="1">
              <a:off x="678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1" name="直線接點 1160"/>
            <p:cNvCxnSpPr>
              <a:stCxn id="1221" idx="2"/>
              <a:endCxn id="1242" idx="6"/>
            </p:cNvCxnSpPr>
            <p:nvPr/>
          </p:nvCxnSpPr>
          <p:spPr>
            <a:xfrm flipH="1">
              <a:off x="684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2" name="直線接點 1161"/>
            <p:cNvCxnSpPr>
              <a:stCxn id="1215" idx="3"/>
              <a:endCxn id="1240" idx="7"/>
            </p:cNvCxnSpPr>
            <p:nvPr/>
          </p:nvCxnSpPr>
          <p:spPr>
            <a:xfrm flipH="1">
              <a:off x="678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3" name="直線接點 1162"/>
            <p:cNvCxnSpPr>
              <a:stCxn id="1220" idx="3"/>
              <a:endCxn id="1238" idx="7"/>
            </p:cNvCxnSpPr>
            <p:nvPr/>
          </p:nvCxnSpPr>
          <p:spPr>
            <a:xfrm flipH="1">
              <a:off x="678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4" name="直線接點 1163"/>
            <p:cNvCxnSpPr>
              <a:stCxn id="1223" idx="2"/>
              <a:endCxn id="1244" idx="6"/>
            </p:cNvCxnSpPr>
            <p:nvPr/>
          </p:nvCxnSpPr>
          <p:spPr>
            <a:xfrm flipH="1">
              <a:off x="684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5" name="直線接點 1164"/>
            <p:cNvCxnSpPr>
              <a:stCxn id="1222" idx="2"/>
              <a:endCxn id="1243" idx="6"/>
            </p:cNvCxnSpPr>
            <p:nvPr/>
          </p:nvCxnSpPr>
          <p:spPr>
            <a:xfrm flipH="1">
              <a:off x="684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6" name="直線接點 1165"/>
            <p:cNvCxnSpPr>
              <a:stCxn id="1224" idx="2"/>
              <a:endCxn id="1245" idx="6"/>
            </p:cNvCxnSpPr>
            <p:nvPr/>
          </p:nvCxnSpPr>
          <p:spPr>
            <a:xfrm flipH="1">
              <a:off x="684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7" name="直線接點 1166"/>
            <p:cNvCxnSpPr>
              <a:stCxn id="1221" idx="3"/>
              <a:endCxn id="1244" idx="7"/>
            </p:cNvCxnSpPr>
            <p:nvPr/>
          </p:nvCxnSpPr>
          <p:spPr>
            <a:xfrm flipH="1">
              <a:off x="678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8" name="直線接點 1167"/>
            <p:cNvCxnSpPr>
              <a:stCxn id="1222" idx="3"/>
              <a:endCxn id="1242" idx="7"/>
            </p:cNvCxnSpPr>
            <p:nvPr/>
          </p:nvCxnSpPr>
          <p:spPr>
            <a:xfrm flipH="1">
              <a:off x="678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9" name="直線接點 1168"/>
            <p:cNvCxnSpPr>
              <a:stCxn id="1243" idx="2"/>
              <a:endCxn id="1126" idx="6"/>
            </p:cNvCxnSpPr>
            <p:nvPr/>
          </p:nvCxnSpPr>
          <p:spPr>
            <a:xfrm flipH="1">
              <a:off x="630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0" name="直線接點 1169"/>
            <p:cNvCxnSpPr>
              <a:stCxn id="1245" idx="3"/>
              <a:endCxn id="1126" idx="7"/>
            </p:cNvCxnSpPr>
            <p:nvPr/>
          </p:nvCxnSpPr>
          <p:spPr>
            <a:xfrm flipH="1">
              <a:off x="624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直線接點 1170"/>
            <p:cNvCxnSpPr>
              <a:stCxn id="1240" idx="3"/>
              <a:endCxn id="1128" idx="7"/>
            </p:cNvCxnSpPr>
            <p:nvPr/>
          </p:nvCxnSpPr>
          <p:spPr>
            <a:xfrm flipH="1">
              <a:off x="624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直線接點 1171"/>
            <p:cNvCxnSpPr>
              <a:stCxn id="1245" idx="2"/>
              <a:endCxn id="1128" idx="6"/>
            </p:cNvCxnSpPr>
            <p:nvPr/>
          </p:nvCxnSpPr>
          <p:spPr>
            <a:xfrm flipH="1">
              <a:off x="630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直線接點 1172"/>
            <p:cNvCxnSpPr>
              <a:stCxn id="1240" idx="2"/>
              <a:endCxn id="1123" idx="6"/>
            </p:cNvCxnSpPr>
            <p:nvPr/>
          </p:nvCxnSpPr>
          <p:spPr>
            <a:xfrm flipH="1">
              <a:off x="630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4" name="直線接點 1173"/>
            <p:cNvCxnSpPr>
              <a:stCxn id="1244" idx="2"/>
              <a:endCxn id="1127" idx="6"/>
            </p:cNvCxnSpPr>
            <p:nvPr/>
          </p:nvCxnSpPr>
          <p:spPr>
            <a:xfrm flipH="1">
              <a:off x="630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5" name="直線接點 1174"/>
            <p:cNvCxnSpPr>
              <a:stCxn id="1238" idx="3"/>
              <a:endCxn id="1119" idx="7"/>
            </p:cNvCxnSpPr>
            <p:nvPr/>
          </p:nvCxnSpPr>
          <p:spPr>
            <a:xfrm flipH="1">
              <a:off x="624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6" name="直線接點 1175"/>
            <p:cNvCxnSpPr>
              <a:stCxn id="1236" idx="2"/>
              <a:endCxn id="1119" idx="6"/>
            </p:cNvCxnSpPr>
            <p:nvPr/>
          </p:nvCxnSpPr>
          <p:spPr>
            <a:xfrm flipH="1">
              <a:off x="630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7" name="直線接點 1176"/>
            <p:cNvCxnSpPr>
              <a:stCxn id="1238" idx="2"/>
              <a:endCxn id="1121" idx="6"/>
            </p:cNvCxnSpPr>
            <p:nvPr/>
          </p:nvCxnSpPr>
          <p:spPr>
            <a:xfrm flipH="1">
              <a:off x="630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8" name="直線接點 1177"/>
            <p:cNvCxnSpPr>
              <a:stCxn id="1242" idx="2"/>
              <a:endCxn id="1125" idx="6"/>
            </p:cNvCxnSpPr>
            <p:nvPr/>
          </p:nvCxnSpPr>
          <p:spPr>
            <a:xfrm flipH="1">
              <a:off x="630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9" name="直線接點 1178"/>
            <p:cNvCxnSpPr>
              <a:stCxn id="1242" idx="3"/>
              <a:endCxn id="1127" idx="7"/>
            </p:cNvCxnSpPr>
            <p:nvPr/>
          </p:nvCxnSpPr>
          <p:spPr>
            <a:xfrm flipH="1">
              <a:off x="624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0" name="直線接點 1179"/>
            <p:cNvCxnSpPr>
              <a:stCxn id="1236" idx="3"/>
              <a:endCxn id="1123" idx="7"/>
            </p:cNvCxnSpPr>
            <p:nvPr/>
          </p:nvCxnSpPr>
          <p:spPr>
            <a:xfrm flipH="1">
              <a:off x="624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1" name="直線接點 1180"/>
            <p:cNvCxnSpPr>
              <a:stCxn id="1243" idx="3"/>
              <a:endCxn id="1125" idx="7"/>
            </p:cNvCxnSpPr>
            <p:nvPr/>
          </p:nvCxnSpPr>
          <p:spPr>
            <a:xfrm flipH="1">
              <a:off x="624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2" name="直線接點 1181"/>
            <p:cNvCxnSpPr>
              <a:stCxn id="1241" idx="3"/>
              <a:endCxn id="1121" idx="7"/>
            </p:cNvCxnSpPr>
            <p:nvPr/>
          </p:nvCxnSpPr>
          <p:spPr>
            <a:xfrm flipH="1">
              <a:off x="624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3" name="群組 1182"/>
            <p:cNvGrpSpPr/>
            <p:nvPr/>
          </p:nvGrpSpPr>
          <p:grpSpPr>
            <a:xfrm>
              <a:off x="7559999" y="539998"/>
              <a:ext cx="360001" cy="4680002"/>
              <a:chOff x="3239999" y="539998"/>
              <a:chExt cx="360001" cy="4680002"/>
            </a:xfrm>
          </p:grpSpPr>
          <p:sp>
            <p:nvSpPr>
              <p:cNvPr id="1194" name="橢圓 1193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5" name="橢圓 1194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6" name="橢圓 1195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97" name="直線接點 1196"/>
              <p:cNvCxnSpPr>
                <a:stCxn id="1195" idx="4"/>
                <a:endCxn id="1199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8" name="橢圓 1197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9" name="橢圓 1198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0" name="橢圓 1199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1" name="橢圓 1200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2" name="橢圓 1201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3" name="橢圓 1202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04" name="直線接點 1203"/>
              <p:cNvCxnSpPr>
                <a:stCxn id="1199" idx="4"/>
                <a:endCxn id="1196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5" name="直線接點 1204"/>
              <p:cNvCxnSpPr>
                <a:stCxn id="1202" idx="0"/>
                <a:endCxn id="1200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6" name="直線接點 1205"/>
              <p:cNvCxnSpPr>
                <a:stCxn id="1201" idx="4"/>
                <a:endCxn id="1200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7" name="直線接點 1206"/>
              <p:cNvCxnSpPr>
                <a:stCxn id="1198" idx="4"/>
                <a:endCxn id="1203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8" name="直線接點 1207"/>
              <p:cNvCxnSpPr>
                <a:stCxn id="1203" idx="4"/>
                <a:endCxn id="1201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9" name="直線接點 1208"/>
              <p:cNvCxnSpPr>
                <a:stCxn id="1194" idx="4"/>
                <a:endCxn id="1198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0" name="直線接點 1209"/>
              <p:cNvCxnSpPr>
                <a:stCxn id="1196" idx="4"/>
                <a:endCxn id="1194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1" name="橢圓 1210"/>
              <p:cNvSpPr/>
              <p:nvPr/>
            </p:nvSpPr>
            <p:spPr>
              <a:xfrm>
                <a:off x="3240000" y="21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2" name="橢圓 1211"/>
              <p:cNvSpPr/>
              <p:nvPr/>
            </p:nvSpPr>
            <p:spPr>
              <a:xfrm>
                <a:off x="3239999" y="5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3" name="橢圓 1212"/>
              <p:cNvSpPr/>
              <p:nvPr/>
            </p:nvSpPr>
            <p:spPr>
              <a:xfrm>
                <a:off x="3240000" y="161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4" name="橢圓 1213"/>
              <p:cNvSpPr/>
              <p:nvPr/>
            </p:nvSpPr>
            <p:spPr>
              <a:xfrm>
                <a:off x="3240000" y="10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84" name="橢圓 1183"/>
            <p:cNvSpPr/>
            <p:nvPr/>
          </p:nvSpPr>
          <p:spPr>
            <a:xfrm>
              <a:off x="5400000" y="2159998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5" name="橢圓 1184"/>
            <p:cNvSpPr/>
            <p:nvPr/>
          </p:nvSpPr>
          <p:spPr>
            <a:xfrm>
              <a:off x="5399999" y="161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6" name="橢圓 1185"/>
            <p:cNvSpPr/>
            <p:nvPr/>
          </p:nvSpPr>
          <p:spPr>
            <a:xfrm>
              <a:off x="5400000" y="269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7" name="橢圓 1186"/>
            <p:cNvSpPr/>
            <p:nvPr/>
          </p:nvSpPr>
          <p:spPr>
            <a:xfrm>
              <a:off x="5399999" y="3779998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8" name="橢圓 1187"/>
            <p:cNvSpPr/>
            <p:nvPr/>
          </p:nvSpPr>
          <p:spPr>
            <a:xfrm>
              <a:off x="5400000" y="323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9" name="橢圓 1188"/>
            <p:cNvSpPr/>
            <p:nvPr/>
          </p:nvSpPr>
          <p:spPr>
            <a:xfrm>
              <a:off x="5940000" y="215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0" name="橢圓 1189"/>
            <p:cNvSpPr/>
            <p:nvPr/>
          </p:nvSpPr>
          <p:spPr>
            <a:xfrm>
              <a:off x="5940000" y="161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1" name="橢圓 1190"/>
            <p:cNvSpPr/>
            <p:nvPr/>
          </p:nvSpPr>
          <p:spPr>
            <a:xfrm>
              <a:off x="5940001" y="269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2" name="橢圓 1191"/>
            <p:cNvSpPr/>
            <p:nvPr/>
          </p:nvSpPr>
          <p:spPr>
            <a:xfrm>
              <a:off x="5940000" y="107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3" name="橢圓 1192"/>
            <p:cNvSpPr/>
            <p:nvPr/>
          </p:nvSpPr>
          <p:spPr>
            <a:xfrm>
              <a:off x="5940000" y="3239998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38" name="直線單箭頭接點 1337"/>
          <p:cNvCxnSpPr/>
          <p:nvPr/>
        </p:nvCxnSpPr>
        <p:spPr>
          <a:xfrm>
            <a:off x="9840711" y="117756"/>
            <a:ext cx="1297505" cy="1314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sz="3200" dirty="0" smtClean="0"/>
              <a:t>盤面描述</a:t>
            </a:r>
            <a:endParaRPr lang="en-US" altLang="zh-TW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2800" dirty="0" smtClean="0"/>
              <a:t>state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 </a:t>
            </a:r>
          </a:p>
          <a:p>
            <a:pPr marL="0" indent="0">
              <a:buNone/>
            </a:pPr>
            <a:r>
              <a:rPr lang="zh-TW" altLang="en-US" sz="2800" dirty="0"/>
              <a:t>用</a:t>
            </a:r>
            <a:r>
              <a:rPr lang="zh-TW" altLang="en-US" sz="2800" dirty="0" smtClean="0"/>
              <a:t>一維</a:t>
            </a:r>
            <a:r>
              <a:rPr lang="zh-TW" altLang="en-US" sz="2800" dirty="0"/>
              <a:t>陣列記錄兩個玩家所有棋子的</a:t>
            </a:r>
            <a:r>
              <a:rPr lang="zh-TW" altLang="en-US" sz="2800" dirty="0" smtClean="0"/>
              <a:t>位置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[[</a:t>
            </a:r>
            <a:r>
              <a:rPr lang="en-US" altLang="zh-TW" sz="2800" dirty="0"/>
              <a:t>0, 0], </a:t>
            </a:r>
            <a:r>
              <a:rPr lang="en-US" altLang="zh-TW" sz="2800" dirty="0">
                <a:solidFill>
                  <a:schemeClr val="accent6"/>
                </a:solidFill>
              </a:rPr>
              <a:t>[0, 0], [0, 1], [0, 2], [0, 3], [0, 4], </a:t>
            </a:r>
            <a:r>
              <a:rPr lang="en-US" altLang="zh-TW" sz="2800" dirty="0" smtClean="0">
                <a:solidFill>
                  <a:schemeClr val="accent6"/>
                </a:solidFill>
              </a:rPr>
              <a:t>[</a:t>
            </a:r>
            <a:r>
              <a:rPr lang="en-US" altLang="zh-TW" sz="2800" dirty="0">
                <a:solidFill>
                  <a:schemeClr val="accent6"/>
                </a:solidFill>
              </a:rPr>
              <a:t>1, 0], </a:t>
            </a:r>
            <a:endParaRPr lang="en-US" altLang="zh-TW" sz="28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accent6"/>
                </a:solidFill>
              </a:rPr>
              <a:t>[</a:t>
            </a:r>
            <a:r>
              <a:rPr lang="en-US" altLang="zh-TW" sz="2800" dirty="0">
                <a:solidFill>
                  <a:schemeClr val="accent6"/>
                </a:solidFill>
              </a:rPr>
              <a:t>1, 1], [1, 2], [1, 3], [2, 0], [2, 1], </a:t>
            </a:r>
            <a:r>
              <a:rPr lang="en-US" altLang="zh-TW" sz="2800" dirty="0" smtClean="0">
                <a:solidFill>
                  <a:schemeClr val="accent6"/>
                </a:solidFill>
              </a:rPr>
              <a:t>[</a:t>
            </a:r>
            <a:r>
              <a:rPr lang="en-US" altLang="zh-TW" sz="2800" dirty="0">
                <a:solidFill>
                  <a:schemeClr val="accent6"/>
                </a:solidFill>
              </a:rPr>
              <a:t>2, 2], [3, 0], </a:t>
            </a:r>
            <a:endParaRPr lang="en-US" altLang="zh-TW" sz="28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accent6"/>
                </a:solidFill>
              </a:rPr>
              <a:t>[</a:t>
            </a:r>
            <a:r>
              <a:rPr lang="en-US" altLang="zh-TW" sz="2800" dirty="0">
                <a:solidFill>
                  <a:schemeClr val="accent6"/>
                </a:solidFill>
              </a:rPr>
              <a:t>3, 1], [4, 0], 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[4, 8], [5, 7], [5, 8], [6, 6], [6, 7], </a:t>
            </a: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6, 8], </a:t>
            </a:r>
            <a:endParaRPr lang="en-US" altLang="zh-TW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7, 5], [7, 6], [7, 7], [7, 8], [8, 4], [8, 5], [8, 6], [8, 7], [8, 8]</a:t>
            </a:r>
            <a:r>
              <a:rPr lang="en-US" altLang="zh-TW" sz="2800" dirty="0"/>
              <a:t>]</a:t>
            </a:r>
            <a:endParaRPr lang="en-US" altLang="zh-TW" sz="2800" dirty="0" smtClean="0"/>
          </a:p>
        </p:txBody>
      </p:sp>
      <p:grpSp>
        <p:nvGrpSpPr>
          <p:cNvPr id="4" name="群組 3"/>
          <p:cNvGrpSpPr>
            <a:grpSpLocks noChangeAspect="1"/>
          </p:cNvGrpSpPr>
          <p:nvPr/>
        </p:nvGrpSpPr>
        <p:grpSpPr>
          <a:xfrm rot="2700000">
            <a:off x="7664083" y="1150890"/>
            <a:ext cx="3751048" cy="3751050"/>
            <a:chOff x="3240000" y="539998"/>
            <a:chExt cx="4680000" cy="4680002"/>
          </a:xfrm>
        </p:grpSpPr>
        <p:cxnSp>
          <p:nvCxnSpPr>
            <p:cNvPr id="5" name="直線接點 4"/>
            <p:cNvCxnSpPr>
              <a:stCxn id="106" idx="2"/>
              <a:endCxn id="262" idx="6"/>
            </p:cNvCxnSpPr>
            <p:nvPr/>
          </p:nvCxnSpPr>
          <p:spPr>
            <a:xfrm flipH="1">
              <a:off x="522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103" idx="3"/>
              <a:endCxn id="257" idx="7"/>
            </p:cNvCxnSpPr>
            <p:nvPr/>
          </p:nvCxnSpPr>
          <p:spPr>
            <a:xfrm flipH="1">
              <a:off x="516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>
              <a:stCxn id="194" idx="3"/>
              <a:endCxn id="219" idx="7"/>
            </p:cNvCxnSpPr>
            <p:nvPr/>
          </p:nvCxnSpPr>
          <p:spPr>
            <a:xfrm flipH="1">
              <a:off x="732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107" idx="3"/>
              <a:endCxn id="265" idx="7"/>
            </p:cNvCxnSpPr>
            <p:nvPr/>
          </p:nvCxnSpPr>
          <p:spPr>
            <a:xfrm flipH="1">
              <a:off x="516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198" idx="2"/>
              <a:endCxn id="219" idx="6"/>
            </p:cNvCxnSpPr>
            <p:nvPr/>
          </p:nvCxnSpPr>
          <p:spPr>
            <a:xfrm flipH="1">
              <a:off x="738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106" idx="3"/>
              <a:endCxn id="259" idx="7"/>
            </p:cNvCxnSpPr>
            <p:nvPr/>
          </p:nvCxnSpPr>
          <p:spPr>
            <a:xfrm flipH="1">
              <a:off x="516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199" idx="3"/>
              <a:endCxn id="222" idx="7"/>
            </p:cNvCxnSpPr>
            <p:nvPr/>
          </p:nvCxnSpPr>
          <p:spPr>
            <a:xfrm flipH="1">
              <a:off x="732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200" idx="2"/>
              <a:endCxn id="221" idx="6"/>
            </p:cNvCxnSpPr>
            <p:nvPr/>
          </p:nvCxnSpPr>
          <p:spPr>
            <a:xfrm flipH="1">
              <a:off x="738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202" idx="3"/>
              <a:endCxn id="221" idx="7"/>
            </p:cNvCxnSpPr>
            <p:nvPr/>
          </p:nvCxnSpPr>
          <p:spPr>
            <a:xfrm flipH="1">
              <a:off x="732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223" idx="6"/>
              <a:endCxn id="202" idx="2"/>
            </p:cNvCxnSpPr>
            <p:nvPr/>
          </p:nvCxnSpPr>
          <p:spPr>
            <a:xfrm>
              <a:off x="738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259" idx="6"/>
              <a:endCxn id="103" idx="2"/>
            </p:cNvCxnSpPr>
            <p:nvPr/>
          </p:nvCxnSpPr>
          <p:spPr>
            <a:xfrm>
              <a:off x="522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215" idx="6"/>
              <a:endCxn id="194" idx="2"/>
            </p:cNvCxnSpPr>
            <p:nvPr/>
          </p:nvCxnSpPr>
          <p:spPr>
            <a:xfrm>
              <a:off x="738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08" idx="3"/>
              <a:endCxn id="263" idx="7"/>
            </p:cNvCxnSpPr>
            <p:nvPr/>
          </p:nvCxnSpPr>
          <p:spPr>
            <a:xfrm flipH="1">
              <a:off x="516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105" idx="3"/>
              <a:endCxn id="266" idx="7"/>
            </p:cNvCxnSpPr>
            <p:nvPr/>
          </p:nvCxnSpPr>
          <p:spPr>
            <a:xfrm flipH="1">
              <a:off x="516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8" idx="2"/>
              <a:endCxn id="264" idx="6"/>
            </p:cNvCxnSpPr>
            <p:nvPr/>
          </p:nvCxnSpPr>
          <p:spPr>
            <a:xfrm flipH="1">
              <a:off x="522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201" idx="2"/>
              <a:endCxn id="222" idx="6"/>
            </p:cNvCxnSpPr>
            <p:nvPr/>
          </p:nvCxnSpPr>
          <p:spPr>
            <a:xfrm flipH="1">
              <a:off x="738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95" idx="2"/>
              <a:endCxn id="216" idx="6"/>
            </p:cNvCxnSpPr>
            <p:nvPr/>
          </p:nvCxnSpPr>
          <p:spPr>
            <a:xfrm flipH="1">
              <a:off x="738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1" idx="3"/>
              <a:endCxn id="261" idx="7"/>
            </p:cNvCxnSpPr>
            <p:nvPr/>
          </p:nvCxnSpPr>
          <p:spPr>
            <a:xfrm flipH="1">
              <a:off x="516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97" idx="3"/>
              <a:endCxn id="223" idx="7"/>
            </p:cNvCxnSpPr>
            <p:nvPr/>
          </p:nvCxnSpPr>
          <p:spPr>
            <a:xfrm flipH="1">
              <a:off x="732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93" idx="3"/>
              <a:endCxn id="218" idx="7"/>
            </p:cNvCxnSpPr>
            <p:nvPr/>
          </p:nvCxnSpPr>
          <p:spPr>
            <a:xfrm flipH="1">
              <a:off x="732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97" idx="2"/>
              <a:endCxn id="218" idx="6"/>
            </p:cNvCxnSpPr>
            <p:nvPr/>
          </p:nvCxnSpPr>
          <p:spPr>
            <a:xfrm flipH="1">
              <a:off x="738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93" idx="2"/>
              <a:endCxn id="214" idx="6"/>
            </p:cNvCxnSpPr>
            <p:nvPr/>
          </p:nvCxnSpPr>
          <p:spPr>
            <a:xfrm flipH="1">
              <a:off x="738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98" idx="3"/>
              <a:endCxn id="216" idx="7"/>
            </p:cNvCxnSpPr>
            <p:nvPr/>
          </p:nvCxnSpPr>
          <p:spPr>
            <a:xfrm flipH="1">
              <a:off x="732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09" idx="2"/>
              <a:endCxn id="265" idx="6"/>
            </p:cNvCxnSpPr>
            <p:nvPr/>
          </p:nvCxnSpPr>
          <p:spPr>
            <a:xfrm flipH="1">
              <a:off x="522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10" idx="3"/>
              <a:endCxn id="264" idx="7"/>
            </p:cNvCxnSpPr>
            <p:nvPr/>
          </p:nvCxnSpPr>
          <p:spPr>
            <a:xfrm flipH="1">
              <a:off x="516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102" idx="2"/>
              <a:endCxn id="258" idx="6"/>
            </p:cNvCxnSpPr>
            <p:nvPr/>
          </p:nvCxnSpPr>
          <p:spPr>
            <a:xfrm flipH="1">
              <a:off x="522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110" idx="2"/>
              <a:endCxn id="266" idx="6"/>
            </p:cNvCxnSpPr>
            <p:nvPr/>
          </p:nvCxnSpPr>
          <p:spPr>
            <a:xfrm flipH="1">
              <a:off x="522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195" idx="3"/>
              <a:endCxn id="214" idx="7"/>
            </p:cNvCxnSpPr>
            <p:nvPr/>
          </p:nvCxnSpPr>
          <p:spPr>
            <a:xfrm flipH="1">
              <a:off x="732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199" idx="2"/>
              <a:endCxn id="220" idx="6"/>
            </p:cNvCxnSpPr>
            <p:nvPr/>
          </p:nvCxnSpPr>
          <p:spPr>
            <a:xfrm flipH="1">
              <a:off x="738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107" idx="2"/>
              <a:endCxn id="263" idx="6"/>
            </p:cNvCxnSpPr>
            <p:nvPr/>
          </p:nvCxnSpPr>
          <p:spPr>
            <a:xfrm flipH="1">
              <a:off x="522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101" idx="2"/>
              <a:endCxn id="257" idx="6"/>
            </p:cNvCxnSpPr>
            <p:nvPr/>
          </p:nvCxnSpPr>
          <p:spPr>
            <a:xfrm flipH="1">
              <a:off x="522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102" idx="3"/>
              <a:endCxn id="262" idx="7"/>
            </p:cNvCxnSpPr>
            <p:nvPr/>
          </p:nvCxnSpPr>
          <p:spPr>
            <a:xfrm flipH="1">
              <a:off x="516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00" idx="3"/>
              <a:endCxn id="220" idx="7"/>
            </p:cNvCxnSpPr>
            <p:nvPr/>
          </p:nvCxnSpPr>
          <p:spPr>
            <a:xfrm flipH="1">
              <a:off x="732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105" idx="2"/>
              <a:endCxn id="261" idx="6"/>
            </p:cNvCxnSpPr>
            <p:nvPr/>
          </p:nvCxnSpPr>
          <p:spPr>
            <a:xfrm flipH="1">
              <a:off x="522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280" idx="3"/>
              <a:endCxn id="305" idx="7"/>
            </p:cNvCxnSpPr>
            <p:nvPr/>
          </p:nvCxnSpPr>
          <p:spPr>
            <a:xfrm flipH="1">
              <a:off x="408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284" idx="2"/>
              <a:endCxn id="305" idx="6"/>
            </p:cNvCxnSpPr>
            <p:nvPr/>
          </p:nvCxnSpPr>
          <p:spPr>
            <a:xfrm flipH="1">
              <a:off x="414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280" idx="2"/>
              <a:endCxn id="301" idx="6"/>
            </p:cNvCxnSpPr>
            <p:nvPr/>
          </p:nvCxnSpPr>
          <p:spPr>
            <a:xfrm flipH="1">
              <a:off x="414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09" idx="3"/>
              <a:endCxn id="327" idx="7"/>
            </p:cNvCxnSpPr>
            <p:nvPr/>
          </p:nvCxnSpPr>
          <p:spPr>
            <a:xfrm flipH="1">
              <a:off x="354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305" idx="2"/>
              <a:endCxn id="325" idx="6"/>
            </p:cNvCxnSpPr>
            <p:nvPr/>
          </p:nvCxnSpPr>
          <p:spPr>
            <a:xfrm flipH="1">
              <a:off x="360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301" idx="2"/>
              <a:endCxn id="321" idx="6"/>
            </p:cNvCxnSpPr>
            <p:nvPr/>
          </p:nvCxnSpPr>
          <p:spPr>
            <a:xfrm flipH="1">
              <a:off x="360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3240000" y="540000"/>
              <a:ext cx="360000" cy="4680000"/>
              <a:chOff x="3240000" y="540000"/>
              <a:chExt cx="360000" cy="4680000"/>
            </a:xfrm>
          </p:grpSpPr>
          <p:sp>
            <p:nvSpPr>
              <p:cNvPr id="320" name="橢圓 319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" name="橢圓 320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" name="橢圓 321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3" name="直線接點 322"/>
              <p:cNvCxnSpPr>
                <a:stCxn id="321" idx="4"/>
                <a:endCxn id="325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4" name="橢圓 323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" name="橢圓 324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" name="橢圓 325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" name="橢圓 326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" name="橢圓 327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" name="橢圓 328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0" name="直線接點 329"/>
              <p:cNvCxnSpPr>
                <a:stCxn id="325" idx="4"/>
                <a:endCxn id="322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直線接點 330"/>
              <p:cNvCxnSpPr>
                <a:stCxn id="328" idx="0"/>
                <a:endCxn id="326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直線接點 331"/>
              <p:cNvCxnSpPr>
                <a:stCxn id="327" idx="4"/>
                <a:endCxn id="326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直線接點 332"/>
              <p:cNvCxnSpPr>
                <a:stCxn id="324" idx="4"/>
                <a:endCxn id="329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直線接點 333"/>
              <p:cNvCxnSpPr>
                <a:stCxn id="329" idx="4"/>
                <a:endCxn id="327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直線接點 334"/>
              <p:cNvCxnSpPr>
                <a:stCxn id="320" idx="4"/>
                <a:endCxn id="324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直線接點 335"/>
              <p:cNvCxnSpPr>
                <a:stCxn id="322" idx="4"/>
                <a:endCxn id="320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群組 46"/>
            <p:cNvGrpSpPr/>
            <p:nvPr/>
          </p:nvGrpSpPr>
          <p:grpSpPr>
            <a:xfrm>
              <a:off x="3779999" y="540000"/>
              <a:ext cx="360001" cy="4680000"/>
              <a:chOff x="3239999" y="540000"/>
              <a:chExt cx="360001" cy="4680000"/>
            </a:xfrm>
          </p:grpSpPr>
          <p:sp>
            <p:nvSpPr>
              <p:cNvPr id="300" name="橢圓 299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" name="橢圓 300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" name="橢圓 301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3" name="直線接點 302"/>
              <p:cNvCxnSpPr>
                <a:stCxn id="301" idx="4"/>
                <a:endCxn id="305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4" name="橢圓 303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5" name="橢圓 304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6" name="橢圓 305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7" name="橢圓 306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8" name="橢圓 307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9" name="橢圓 308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0" name="直線接點 309"/>
              <p:cNvCxnSpPr>
                <a:stCxn id="305" idx="4"/>
                <a:endCxn id="302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直線接點 310"/>
              <p:cNvCxnSpPr>
                <a:stCxn id="308" idx="0"/>
                <a:endCxn id="306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直線接點 311"/>
              <p:cNvCxnSpPr>
                <a:stCxn id="307" idx="4"/>
                <a:endCxn id="306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直線接點 312"/>
              <p:cNvCxnSpPr>
                <a:stCxn id="304" idx="4"/>
                <a:endCxn id="309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直線接點 313"/>
              <p:cNvCxnSpPr>
                <a:stCxn id="309" idx="4"/>
                <a:endCxn id="307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直線接點 314"/>
              <p:cNvCxnSpPr>
                <a:stCxn id="300" idx="4"/>
                <a:endCxn id="304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直線接點 315"/>
              <p:cNvCxnSpPr>
                <a:stCxn id="302" idx="4"/>
                <a:endCxn id="300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7" name="橢圓 316"/>
              <p:cNvSpPr/>
              <p:nvPr/>
            </p:nvSpPr>
            <p:spPr>
              <a:xfrm>
                <a:off x="3239999" y="37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8" name="橢圓 317"/>
              <p:cNvSpPr/>
              <p:nvPr/>
            </p:nvSpPr>
            <p:spPr>
              <a:xfrm>
                <a:off x="3239999" y="48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9" name="橢圓 318"/>
              <p:cNvSpPr/>
              <p:nvPr/>
            </p:nvSpPr>
            <p:spPr>
              <a:xfrm>
                <a:off x="3240000" y="32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48" name="直線接點 47"/>
            <p:cNvCxnSpPr>
              <a:stCxn id="304" idx="2"/>
              <a:endCxn id="324" idx="6"/>
            </p:cNvCxnSpPr>
            <p:nvPr/>
          </p:nvCxnSpPr>
          <p:spPr>
            <a:xfrm flipH="1">
              <a:off x="360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300" idx="2"/>
              <a:endCxn id="320" idx="6"/>
            </p:cNvCxnSpPr>
            <p:nvPr/>
          </p:nvCxnSpPr>
          <p:spPr>
            <a:xfrm flipH="1">
              <a:off x="360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302" idx="2"/>
              <a:endCxn id="322" idx="6"/>
            </p:cNvCxnSpPr>
            <p:nvPr/>
          </p:nvCxnSpPr>
          <p:spPr>
            <a:xfrm flipH="1">
              <a:off x="360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304" idx="3"/>
              <a:endCxn id="329" idx="7"/>
            </p:cNvCxnSpPr>
            <p:nvPr/>
          </p:nvCxnSpPr>
          <p:spPr>
            <a:xfrm flipH="1">
              <a:off x="354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302" idx="3"/>
              <a:endCxn id="320" idx="7"/>
            </p:cNvCxnSpPr>
            <p:nvPr/>
          </p:nvCxnSpPr>
          <p:spPr>
            <a:xfrm flipH="1">
              <a:off x="354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01" idx="3"/>
              <a:endCxn id="325" idx="7"/>
            </p:cNvCxnSpPr>
            <p:nvPr/>
          </p:nvCxnSpPr>
          <p:spPr>
            <a:xfrm flipH="1">
              <a:off x="354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306" idx="2"/>
              <a:endCxn id="326" idx="6"/>
            </p:cNvCxnSpPr>
            <p:nvPr/>
          </p:nvCxnSpPr>
          <p:spPr>
            <a:xfrm flipH="1">
              <a:off x="360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300" idx="3"/>
              <a:endCxn id="324" idx="7"/>
            </p:cNvCxnSpPr>
            <p:nvPr/>
          </p:nvCxnSpPr>
          <p:spPr>
            <a:xfrm flipH="1">
              <a:off x="354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305" idx="3"/>
              <a:endCxn id="322" idx="7"/>
            </p:cNvCxnSpPr>
            <p:nvPr/>
          </p:nvCxnSpPr>
          <p:spPr>
            <a:xfrm flipH="1">
              <a:off x="354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308" idx="2"/>
              <a:endCxn id="328" idx="6"/>
            </p:cNvCxnSpPr>
            <p:nvPr/>
          </p:nvCxnSpPr>
          <p:spPr>
            <a:xfrm flipH="1">
              <a:off x="360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307" idx="2"/>
              <a:endCxn id="327" idx="6"/>
            </p:cNvCxnSpPr>
            <p:nvPr/>
          </p:nvCxnSpPr>
          <p:spPr>
            <a:xfrm flipH="1">
              <a:off x="360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309" idx="2"/>
              <a:endCxn id="329" idx="6"/>
            </p:cNvCxnSpPr>
            <p:nvPr/>
          </p:nvCxnSpPr>
          <p:spPr>
            <a:xfrm flipH="1">
              <a:off x="360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306" idx="3"/>
              <a:endCxn id="328" idx="7"/>
            </p:cNvCxnSpPr>
            <p:nvPr/>
          </p:nvCxnSpPr>
          <p:spPr>
            <a:xfrm flipH="1">
              <a:off x="354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307" idx="3"/>
              <a:endCxn id="326" idx="7"/>
            </p:cNvCxnSpPr>
            <p:nvPr/>
          </p:nvCxnSpPr>
          <p:spPr>
            <a:xfrm flipH="1">
              <a:off x="354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266" idx="3"/>
              <a:endCxn id="286" idx="7"/>
            </p:cNvCxnSpPr>
            <p:nvPr/>
          </p:nvCxnSpPr>
          <p:spPr>
            <a:xfrm flipH="1">
              <a:off x="462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262" idx="2"/>
              <a:endCxn id="284" idx="6"/>
            </p:cNvCxnSpPr>
            <p:nvPr/>
          </p:nvCxnSpPr>
          <p:spPr>
            <a:xfrm flipH="1">
              <a:off x="468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258" idx="2"/>
              <a:endCxn id="280" idx="6"/>
            </p:cNvCxnSpPr>
            <p:nvPr/>
          </p:nvCxnSpPr>
          <p:spPr>
            <a:xfrm flipH="1">
              <a:off x="468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4319999" y="540000"/>
              <a:ext cx="360001" cy="4680000"/>
              <a:chOff x="3239999" y="540000"/>
              <a:chExt cx="360001" cy="4680000"/>
            </a:xfrm>
          </p:grpSpPr>
          <p:sp>
            <p:nvSpPr>
              <p:cNvPr id="279" name="橢圓 278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" name="橢圓 279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" name="橢圓 280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2" name="直線接點 281"/>
              <p:cNvCxnSpPr>
                <a:stCxn id="280" idx="4"/>
                <a:endCxn id="284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橢圓 282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橢圓 283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橢圓 284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橢圓 285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" name="橢圓 286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橢圓 287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9" name="直線接點 288"/>
              <p:cNvCxnSpPr>
                <a:stCxn id="284" idx="4"/>
                <a:endCxn id="281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接點 289"/>
              <p:cNvCxnSpPr>
                <a:stCxn id="287" idx="0"/>
                <a:endCxn id="285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接點 290"/>
              <p:cNvCxnSpPr>
                <a:stCxn id="286" idx="4"/>
                <a:endCxn id="285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接點 291"/>
              <p:cNvCxnSpPr>
                <a:stCxn id="283" idx="4"/>
                <a:endCxn id="288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接點 292"/>
              <p:cNvCxnSpPr>
                <a:stCxn id="288" idx="4"/>
                <a:endCxn id="286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接點 293"/>
              <p:cNvCxnSpPr>
                <a:stCxn id="279" idx="4"/>
                <a:endCxn id="283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接點 294"/>
              <p:cNvCxnSpPr>
                <a:stCxn id="281" idx="4"/>
                <a:endCxn id="279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橢圓 295"/>
              <p:cNvSpPr/>
              <p:nvPr/>
            </p:nvSpPr>
            <p:spPr>
              <a:xfrm>
                <a:off x="3240000" y="269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" name="橢圓 296"/>
              <p:cNvSpPr/>
              <p:nvPr/>
            </p:nvSpPr>
            <p:spPr>
              <a:xfrm>
                <a:off x="3239999" y="37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" name="橢圓 297"/>
              <p:cNvSpPr/>
              <p:nvPr/>
            </p:nvSpPr>
            <p:spPr>
              <a:xfrm>
                <a:off x="3239999" y="48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" name="橢圓 298"/>
              <p:cNvSpPr/>
              <p:nvPr/>
            </p:nvSpPr>
            <p:spPr>
              <a:xfrm>
                <a:off x="3240000" y="32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4859999" y="540000"/>
              <a:ext cx="360001" cy="4680000"/>
              <a:chOff x="3239999" y="540000"/>
              <a:chExt cx="360001" cy="4680000"/>
            </a:xfrm>
          </p:grpSpPr>
          <p:sp>
            <p:nvSpPr>
              <p:cNvPr id="257" name="橢圓 256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8" name="橢圓 257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橢圓 258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0" name="直線接點 259"/>
              <p:cNvCxnSpPr>
                <a:stCxn id="258" idx="4"/>
                <a:endCxn id="262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1" name="橢圓 260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2" name="橢圓 261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3" name="橢圓 262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橢圓 263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5" name="橢圓 264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6" name="橢圓 265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7" name="直線接點 266"/>
              <p:cNvCxnSpPr>
                <a:stCxn id="262" idx="4"/>
                <a:endCxn id="259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接點 267"/>
              <p:cNvCxnSpPr>
                <a:stCxn id="265" idx="0"/>
                <a:endCxn id="263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接點 268"/>
              <p:cNvCxnSpPr>
                <a:stCxn id="264" idx="4"/>
                <a:endCxn id="263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接點 269"/>
              <p:cNvCxnSpPr>
                <a:stCxn id="261" idx="4"/>
                <a:endCxn id="266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接點 270"/>
              <p:cNvCxnSpPr>
                <a:stCxn id="266" idx="4"/>
                <a:endCxn id="264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直線接點 271"/>
              <p:cNvCxnSpPr>
                <a:stCxn id="257" idx="4"/>
                <a:endCxn id="261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線接點 272"/>
              <p:cNvCxnSpPr>
                <a:stCxn id="259" idx="4"/>
                <a:endCxn id="257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" name="橢圓 273"/>
              <p:cNvSpPr/>
              <p:nvPr/>
            </p:nvSpPr>
            <p:spPr>
              <a:xfrm>
                <a:off x="3240000" y="21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5" name="橢圓 274"/>
              <p:cNvSpPr/>
              <p:nvPr/>
            </p:nvSpPr>
            <p:spPr>
              <a:xfrm>
                <a:off x="3240000" y="269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橢圓 275"/>
              <p:cNvSpPr/>
              <p:nvPr/>
            </p:nvSpPr>
            <p:spPr>
              <a:xfrm>
                <a:off x="3239999" y="37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橢圓 276"/>
              <p:cNvSpPr/>
              <p:nvPr/>
            </p:nvSpPr>
            <p:spPr>
              <a:xfrm>
                <a:off x="3239999" y="48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8" name="橢圓 277"/>
              <p:cNvSpPr/>
              <p:nvPr/>
            </p:nvSpPr>
            <p:spPr>
              <a:xfrm>
                <a:off x="3240000" y="32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7" name="直線接點 66"/>
            <p:cNvCxnSpPr>
              <a:stCxn id="261" idx="2"/>
              <a:endCxn id="283" idx="6"/>
            </p:cNvCxnSpPr>
            <p:nvPr/>
          </p:nvCxnSpPr>
          <p:spPr>
            <a:xfrm flipH="1">
              <a:off x="468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257" idx="2"/>
              <a:endCxn id="279" idx="6"/>
            </p:cNvCxnSpPr>
            <p:nvPr/>
          </p:nvCxnSpPr>
          <p:spPr>
            <a:xfrm flipH="1">
              <a:off x="468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259" idx="2"/>
              <a:endCxn id="281" idx="6"/>
            </p:cNvCxnSpPr>
            <p:nvPr/>
          </p:nvCxnSpPr>
          <p:spPr>
            <a:xfrm flipH="1">
              <a:off x="468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261" idx="3"/>
              <a:endCxn id="288" idx="7"/>
            </p:cNvCxnSpPr>
            <p:nvPr/>
          </p:nvCxnSpPr>
          <p:spPr>
            <a:xfrm flipH="1">
              <a:off x="462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259" idx="3"/>
              <a:endCxn id="279" idx="7"/>
            </p:cNvCxnSpPr>
            <p:nvPr/>
          </p:nvCxnSpPr>
          <p:spPr>
            <a:xfrm flipH="1">
              <a:off x="462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258" idx="3"/>
              <a:endCxn id="284" idx="7"/>
            </p:cNvCxnSpPr>
            <p:nvPr/>
          </p:nvCxnSpPr>
          <p:spPr>
            <a:xfrm flipH="1">
              <a:off x="462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stCxn id="263" idx="2"/>
              <a:endCxn id="285" idx="6"/>
            </p:cNvCxnSpPr>
            <p:nvPr/>
          </p:nvCxnSpPr>
          <p:spPr>
            <a:xfrm flipH="1">
              <a:off x="468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stCxn id="257" idx="3"/>
              <a:endCxn id="283" idx="7"/>
            </p:cNvCxnSpPr>
            <p:nvPr/>
          </p:nvCxnSpPr>
          <p:spPr>
            <a:xfrm flipH="1">
              <a:off x="462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>
              <a:stCxn id="262" idx="3"/>
              <a:endCxn id="281" idx="7"/>
            </p:cNvCxnSpPr>
            <p:nvPr/>
          </p:nvCxnSpPr>
          <p:spPr>
            <a:xfrm flipH="1">
              <a:off x="462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stCxn id="265" idx="2"/>
              <a:endCxn id="287" idx="6"/>
            </p:cNvCxnSpPr>
            <p:nvPr/>
          </p:nvCxnSpPr>
          <p:spPr>
            <a:xfrm flipH="1">
              <a:off x="468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>
              <a:stCxn id="264" idx="2"/>
              <a:endCxn id="286" idx="6"/>
            </p:cNvCxnSpPr>
            <p:nvPr/>
          </p:nvCxnSpPr>
          <p:spPr>
            <a:xfrm flipH="1">
              <a:off x="468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266" idx="2"/>
              <a:endCxn id="288" idx="6"/>
            </p:cNvCxnSpPr>
            <p:nvPr/>
          </p:nvCxnSpPr>
          <p:spPr>
            <a:xfrm flipH="1">
              <a:off x="468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>
              <a:stCxn id="263" idx="3"/>
              <a:endCxn id="287" idx="7"/>
            </p:cNvCxnSpPr>
            <p:nvPr/>
          </p:nvCxnSpPr>
          <p:spPr>
            <a:xfrm flipH="1">
              <a:off x="462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>
              <a:stCxn id="264" idx="3"/>
              <a:endCxn id="285" idx="7"/>
            </p:cNvCxnSpPr>
            <p:nvPr/>
          </p:nvCxnSpPr>
          <p:spPr>
            <a:xfrm flipH="1">
              <a:off x="462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286" idx="2"/>
              <a:endCxn id="307" idx="6"/>
            </p:cNvCxnSpPr>
            <p:nvPr/>
          </p:nvCxnSpPr>
          <p:spPr>
            <a:xfrm flipH="1">
              <a:off x="414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>
              <a:stCxn id="288" idx="3"/>
              <a:endCxn id="307" idx="7"/>
            </p:cNvCxnSpPr>
            <p:nvPr/>
          </p:nvCxnSpPr>
          <p:spPr>
            <a:xfrm flipH="1">
              <a:off x="408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>
              <a:stCxn id="283" idx="3"/>
              <a:endCxn id="309" idx="7"/>
            </p:cNvCxnSpPr>
            <p:nvPr/>
          </p:nvCxnSpPr>
          <p:spPr>
            <a:xfrm flipH="1">
              <a:off x="408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288" idx="2"/>
              <a:endCxn id="309" idx="6"/>
            </p:cNvCxnSpPr>
            <p:nvPr/>
          </p:nvCxnSpPr>
          <p:spPr>
            <a:xfrm flipH="1">
              <a:off x="414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>
              <a:stCxn id="283" idx="2"/>
              <a:endCxn id="304" idx="6"/>
            </p:cNvCxnSpPr>
            <p:nvPr/>
          </p:nvCxnSpPr>
          <p:spPr>
            <a:xfrm flipH="1">
              <a:off x="414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>
              <a:stCxn id="287" idx="2"/>
              <a:endCxn id="308" idx="6"/>
            </p:cNvCxnSpPr>
            <p:nvPr/>
          </p:nvCxnSpPr>
          <p:spPr>
            <a:xfrm flipH="1">
              <a:off x="414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281" idx="3"/>
              <a:endCxn id="300" idx="7"/>
            </p:cNvCxnSpPr>
            <p:nvPr/>
          </p:nvCxnSpPr>
          <p:spPr>
            <a:xfrm flipH="1">
              <a:off x="408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>
              <a:stCxn id="279" idx="2"/>
              <a:endCxn id="300" idx="6"/>
            </p:cNvCxnSpPr>
            <p:nvPr/>
          </p:nvCxnSpPr>
          <p:spPr>
            <a:xfrm flipH="1">
              <a:off x="414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>
              <a:stCxn id="281" idx="2"/>
              <a:endCxn id="302" idx="6"/>
            </p:cNvCxnSpPr>
            <p:nvPr/>
          </p:nvCxnSpPr>
          <p:spPr>
            <a:xfrm flipH="1">
              <a:off x="414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285" idx="2"/>
              <a:endCxn id="306" idx="6"/>
            </p:cNvCxnSpPr>
            <p:nvPr/>
          </p:nvCxnSpPr>
          <p:spPr>
            <a:xfrm flipH="1">
              <a:off x="414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>
              <a:stCxn id="285" idx="3"/>
              <a:endCxn id="308" idx="7"/>
            </p:cNvCxnSpPr>
            <p:nvPr/>
          </p:nvCxnSpPr>
          <p:spPr>
            <a:xfrm flipH="1">
              <a:off x="408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>
              <a:stCxn id="279" idx="3"/>
              <a:endCxn id="304" idx="7"/>
            </p:cNvCxnSpPr>
            <p:nvPr/>
          </p:nvCxnSpPr>
          <p:spPr>
            <a:xfrm flipH="1">
              <a:off x="408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286" idx="3"/>
              <a:endCxn id="306" idx="7"/>
            </p:cNvCxnSpPr>
            <p:nvPr/>
          </p:nvCxnSpPr>
          <p:spPr>
            <a:xfrm flipH="1">
              <a:off x="408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>
              <a:stCxn id="284" idx="3"/>
              <a:endCxn id="302" idx="7"/>
            </p:cNvCxnSpPr>
            <p:nvPr/>
          </p:nvCxnSpPr>
          <p:spPr>
            <a:xfrm flipH="1">
              <a:off x="408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>
              <a:stCxn id="236" idx="3"/>
              <a:endCxn id="123" idx="7"/>
            </p:cNvCxnSpPr>
            <p:nvPr/>
          </p:nvCxnSpPr>
          <p:spPr>
            <a:xfrm flipH="1">
              <a:off x="624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240" idx="2"/>
              <a:endCxn id="123" idx="6"/>
            </p:cNvCxnSpPr>
            <p:nvPr/>
          </p:nvCxnSpPr>
          <p:spPr>
            <a:xfrm flipH="1">
              <a:off x="630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236" idx="2"/>
              <a:endCxn id="119" idx="6"/>
            </p:cNvCxnSpPr>
            <p:nvPr/>
          </p:nvCxnSpPr>
          <p:spPr>
            <a:xfrm flipH="1">
              <a:off x="630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127" idx="3"/>
              <a:endCxn id="108" idx="7"/>
            </p:cNvCxnSpPr>
            <p:nvPr/>
          </p:nvCxnSpPr>
          <p:spPr>
            <a:xfrm flipH="1">
              <a:off x="570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123" idx="2"/>
              <a:endCxn id="106" idx="6"/>
            </p:cNvCxnSpPr>
            <p:nvPr/>
          </p:nvCxnSpPr>
          <p:spPr>
            <a:xfrm flipH="1">
              <a:off x="576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>
              <a:stCxn id="119" idx="2"/>
              <a:endCxn id="102" idx="6"/>
            </p:cNvCxnSpPr>
            <p:nvPr/>
          </p:nvCxnSpPr>
          <p:spPr>
            <a:xfrm flipH="1">
              <a:off x="576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橢圓 100"/>
            <p:cNvSpPr/>
            <p:nvPr/>
          </p:nvSpPr>
          <p:spPr>
            <a:xfrm>
              <a:off x="540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5400000" y="540000"/>
              <a:ext cx="360000" cy="36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/>
            <p:nvPr/>
          </p:nvSpPr>
          <p:spPr>
            <a:xfrm>
              <a:off x="5400000" y="162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>
              <a:stCxn id="102" idx="4"/>
              <a:endCxn id="106" idx="0"/>
            </p:cNvCxnSpPr>
            <p:nvPr/>
          </p:nvCxnSpPr>
          <p:spPr>
            <a:xfrm>
              <a:off x="5580000" y="9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/>
            <p:cNvSpPr/>
            <p:nvPr/>
          </p:nvSpPr>
          <p:spPr>
            <a:xfrm>
              <a:off x="5400000" y="270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5400000" y="108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/>
            <p:cNvSpPr/>
            <p:nvPr/>
          </p:nvSpPr>
          <p:spPr>
            <a:xfrm>
              <a:off x="5400000" y="432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/>
            <p:nvPr/>
          </p:nvSpPr>
          <p:spPr>
            <a:xfrm>
              <a:off x="5400000" y="378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5400000" y="4860000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5400000" y="324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1" name="直線接點 110"/>
            <p:cNvCxnSpPr>
              <a:stCxn id="106" idx="4"/>
              <a:endCxn id="103" idx="0"/>
            </p:cNvCxnSpPr>
            <p:nvPr/>
          </p:nvCxnSpPr>
          <p:spPr>
            <a:xfrm>
              <a:off x="5580000" y="14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109" idx="0"/>
              <a:endCxn id="107" idx="4"/>
            </p:cNvCxnSpPr>
            <p:nvPr/>
          </p:nvCxnSpPr>
          <p:spPr>
            <a:xfrm flipV="1">
              <a:off x="5580000" y="46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108" idx="4"/>
              <a:endCxn id="107" idx="0"/>
            </p:cNvCxnSpPr>
            <p:nvPr/>
          </p:nvCxnSpPr>
          <p:spPr>
            <a:xfrm>
              <a:off x="5580000" y="41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>
              <a:stCxn id="105" idx="4"/>
              <a:endCxn id="110" idx="0"/>
            </p:cNvCxnSpPr>
            <p:nvPr/>
          </p:nvCxnSpPr>
          <p:spPr>
            <a:xfrm>
              <a:off x="5580000" y="306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>
              <a:stCxn id="110" idx="4"/>
              <a:endCxn id="108" idx="0"/>
            </p:cNvCxnSpPr>
            <p:nvPr/>
          </p:nvCxnSpPr>
          <p:spPr>
            <a:xfrm>
              <a:off x="5580000" y="36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>
              <a:stCxn id="101" idx="4"/>
              <a:endCxn id="105" idx="0"/>
            </p:cNvCxnSpPr>
            <p:nvPr/>
          </p:nvCxnSpPr>
          <p:spPr>
            <a:xfrm>
              <a:off x="5580000" y="252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>
              <a:stCxn id="103" idx="4"/>
              <a:endCxn id="101" idx="0"/>
            </p:cNvCxnSpPr>
            <p:nvPr/>
          </p:nvCxnSpPr>
          <p:spPr>
            <a:xfrm>
              <a:off x="5580000" y="19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橢圓 117"/>
            <p:cNvSpPr/>
            <p:nvPr/>
          </p:nvSpPr>
          <p:spPr>
            <a:xfrm>
              <a:off x="5940000" y="216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/>
            <p:nvPr/>
          </p:nvSpPr>
          <p:spPr>
            <a:xfrm>
              <a:off x="5940000" y="54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/>
            <p:cNvSpPr/>
            <p:nvPr/>
          </p:nvSpPr>
          <p:spPr>
            <a:xfrm>
              <a:off x="5940000" y="162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>
              <a:stCxn id="119" idx="4"/>
              <a:endCxn id="123" idx="0"/>
            </p:cNvCxnSpPr>
            <p:nvPr/>
          </p:nvCxnSpPr>
          <p:spPr>
            <a:xfrm>
              <a:off x="6120000" y="9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橢圓 121"/>
            <p:cNvSpPr/>
            <p:nvPr/>
          </p:nvSpPr>
          <p:spPr>
            <a:xfrm>
              <a:off x="5940000" y="270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/>
            <p:cNvSpPr/>
            <p:nvPr/>
          </p:nvSpPr>
          <p:spPr>
            <a:xfrm>
              <a:off x="5940000" y="108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5940000" y="4320000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5940000" y="378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5940000" y="4860000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5940000" y="3240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8" name="直線接點 127"/>
            <p:cNvCxnSpPr>
              <a:stCxn id="123" idx="4"/>
              <a:endCxn id="120" idx="0"/>
            </p:cNvCxnSpPr>
            <p:nvPr/>
          </p:nvCxnSpPr>
          <p:spPr>
            <a:xfrm>
              <a:off x="6120000" y="14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>
              <a:stCxn id="126" idx="0"/>
              <a:endCxn id="124" idx="4"/>
            </p:cNvCxnSpPr>
            <p:nvPr/>
          </p:nvCxnSpPr>
          <p:spPr>
            <a:xfrm flipV="1">
              <a:off x="6120000" y="46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stCxn id="125" idx="4"/>
              <a:endCxn id="124" idx="0"/>
            </p:cNvCxnSpPr>
            <p:nvPr/>
          </p:nvCxnSpPr>
          <p:spPr>
            <a:xfrm>
              <a:off x="6120000" y="414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>
              <a:stCxn id="122" idx="4"/>
              <a:endCxn id="127" idx="0"/>
            </p:cNvCxnSpPr>
            <p:nvPr/>
          </p:nvCxnSpPr>
          <p:spPr>
            <a:xfrm>
              <a:off x="6120000" y="306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>
              <a:stCxn id="127" idx="4"/>
              <a:endCxn id="125" idx="0"/>
            </p:cNvCxnSpPr>
            <p:nvPr/>
          </p:nvCxnSpPr>
          <p:spPr>
            <a:xfrm>
              <a:off x="6120000" y="360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>
              <a:stCxn id="118" idx="4"/>
              <a:endCxn id="122" idx="0"/>
            </p:cNvCxnSpPr>
            <p:nvPr/>
          </p:nvCxnSpPr>
          <p:spPr>
            <a:xfrm>
              <a:off x="6120000" y="252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120" idx="4"/>
              <a:endCxn id="118" idx="0"/>
            </p:cNvCxnSpPr>
            <p:nvPr/>
          </p:nvCxnSpPr>
          <p:spPr>
            <a:xfrm>
              <a:off x="6120000" y="1980000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122" idx="2"/>
              <a:endCxn id="105" idx="6"/>
            </p:cNvCxnSpPr>
            <p:nvPr/>
          </p:nvCxnSpPr>
          <p:spPr>
            <a:xfrm flipH="1">
              <a:off x="576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118" idx="2"/>
              <a:endCxn id="101" idx="6"/>
            </p:cNvCxnSpPr>
            <p:nvPr/>
          </p:nvCxnSpPr>
          <p:spPr>
            <a:xfrm flipH="1">
              <a:off x="576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120" idx="2"/>
              <a:endCxn id="103" idx="6"/>
            </p:cNvCxnSpPr>
            <p:nvPr/>
          </p:nvCxnSpPr>
          <p:spPr>
            <a:xfrm flipH="1">
              <a:off x="576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122" idx="3"/>
              <a:endCxn id="110" idx="7"/>
            </p:cNvCxnSpPr>
            <p:nvPr/>
          </p:nvCxnSpPr>
          <p:spPr>
            <a:xfrm flipH="1">
              <a:off x="570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>
              <a:stCxn id="120" idx="3"/>
              <a:endCxn id="101" idx="7"/>
            </p:cNvCxnSpPr>
            <p:nvPr/>
          </p:nvCxnSpPr>
          <p:spPr>
            <a:xfrm flipH="1">
              <a:off x="570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119" idx="3"/>
              <a:endCxn id="106" idx="7"/>
            </p:cNvCxnSpPr>
            <p:nvPr/>
          </p:nvCxnSpPr>
          <p:spPr>
            <a:xfrm flipH="1">
              <a:off x="570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stCxn id="124" idx="2"/>
              <a:endCxn id="107" idx="6"/>
            </p:cNvCxnSpPr>
            <p:nvPr/>
          </p:nvCxnSpPr>
          <p:spPr>
            <a:xfrm flipH="1">
              <a:off x="576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18" idx="3"/>
              <a:endCxn id="105" idx="7"/>
            </p:cNvCxnSpPr>
            <p:nvPr/>
          </p:nvCxnSpPr>
          <p:spPr>
            <a:xfrm flipH="1">
              <a:off x="570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23" idx="3"/>
              <a:endCxn id="103" idx="7"/>
            </p:cNvCxnSpPr>
            <p:nvPr/>
          </p:nvCxnSpPr>
          <p:spPr>
            <a:xfrm flipH="1">
              <a:off x="570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stCxn id="126" idx="2"/>
              <a:endCxn id="109" idx="6"/>
            </p:cNvCxnSpPr>
            <p:nvPr/>
          </p:nvCxnSpPr>
          <p:spPr>
            <a:xfrm flipH="1">
              <a:off x="576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25" idx="2"/>
              <a:endCxn id="108" idx="6"/>
            </p:cNvCxnSpPr>
            <p:nvPr/>
          </p:nvCxnSpPr>
          <p:spPr>
            <a:xfrm flipH="1">
              <a:off x="576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stCxn id="127" idx="2"/>
              <a:endCxn id="110" idx="6"/>
            </p:cNvCxnSpPr>
            <p:nvPr/>
          </p:nvCxnSpPr>
          <p:spPr>
            <a:xfrm flipH="1">
              <a:off x="576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>
              <a:stCxn id="124" idx="3"/>
              <a:endCxn id="109" idx="7"/>
            </p:cNvCxnSpPr>
            <p:nvPr/>
          </p:nvCxnSpPr>
          <p:spPr>
            <a:xfrm flipH="1">
              <a:off x="570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25" idx="3"/>
              <a:endCxn id="107" idx="7"/>
            </p:cNvCxnSpPr>
            <p:nvPr/>
          </p:nvCxnSpPr>
          <p:spPr>
            <a:xfrm flipH="1">
              <a:off x="570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223" idx="3"/>
              <a:endCxn id="242" idx="7"/>
            </p:cNvCxnSpPr>
            <p:nvPr/>
          </p:nvCxnSpPr>
          <p:spPr>
            <a:xfrm flipH="1">
              <a:off x="678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>
              <a:stCxn id="219" idx="2"/>
              <a:endCxn id="240" idx="6"/>
            </p:cNvCxnSpPr>
            <p:nvPr/>
          </p:nvCxnSpPr>
          <p:spPr>
            <a:xfrm flipH="1">
              <a:off x="6840000" y="12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215" idx="2"/>
              <a:endCxn id="236" idx="6"/>
            </p:cNvCxnSpPr>
            <p:nvPr/>
          </p:nvCxnSpPr>
          <p:spPr>
            <a:xfrm flipH="1">
              <a:off x="6840000" y="7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群組 151"/>
            <p:cNvGrpSpPr/>
            <p:nvPr/>
          </p:nvGrpSpPr>
          <p:grpSpPr>
            <a:xfrm>
              <a:off x="6479999" y="539998"/>
              <a:ext cx="360001" cy="4680002"/>
              <a:chOff x="3239999" y="539998"/>
              <a:chExt cx="360001" cy="4680002"/>
            </a:xfrm>
          </p:grpSpPr>
          <p:sp>
            <p:nvSpPr>
              <p:cNvPr id="235" name="橢圓 234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橢圓 235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橢圓 236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8" name="直線接點 237"/>
              <p:cNvCxnSpPr>
                <a:stCxn id="236" idx="4"/>
                <a:endCxn id="240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9" name="橢圓 238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橢圓 241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橢圓 242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橢圓 243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5" name="直線接點 244"/>
              <p:cNvCxnSpPr>
                <a:stCxn id="240" idx="4"/>
                <a:endCxn id="237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線接點 245"/>
              <p:cNvCxnSpPr>
                <a:stCxn id="243" idx="0"/>
                <a:endCxn id="241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直線接點 246"/>
              <p:cNvCxnSpPr>
                <a:stCxn id="242" idx="4"/>
                <a:endCxn id="241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線接點 247"/>
              <p:cNvCxnSpPr>
                <a:stCxn id="239" idx="4"/>
                <a:endCxn id="244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直線接點 248"/>
              <p:cNvCxnSpPr>
                <a:stCxn id="244" idx="4"/>
                <a:endCxn id="242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直線接點 249"/>
              <p:cNvCxnSpPr>
                <a:stCxn id="235" idx="4"/>
                <a:endCxn id="239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接點 250"/>
              <p:cNvCxnSpPr>
                <a:stCxn id="237" idx="4"/>
                <a:endCxn id="235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2" name="橢圓 251"/>
              <p:cNvSpPr/>
              <p:nvPr/>
            </p:nvSpPr>
            <p:spPr>
              <a:xfrm>
                <a:off x="3240000" y="21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橢圓 252"/>
              <p:cNvSpPr/>
              <p:nvPr/>
            </p:nvSpPr>
            <p:spPr>
              <a:xfrm>
                <a:off x="3239999" y="5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橢圓 253"/>
              <p:cNvSpPr/>
              <p:nvPr/>
            </p:nvSpPr>
            <p:spPr>
              <a:xfrm>
                <a:off x="3240000" y="161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5" name="橢圓 254"/>
              <p:cNvSpPr/>
              <p:nvPr/>
            </p:nvSpPr>
            <p:spPr>
              <a:xfrm>
                <a:off x="3240000" y="2699999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橢圓 255"/>
              <p:cNvSpPr/>
              <p:nvPr/>
            </p:nvSpPr>
            <p:spPr>
              <a:xfrm>
                <a:off x="3240000" y="10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3" name="群組 152"/>
            <p:cNvGrpSpPr/>
            <p:nvPr/>
          </p:nvGrpSpPr>
          <p:grpSpPr>
            <a:xfrm>
              <a:off x="7019999" y="539998"/>
              <a:ext cx="360001" cy="4680002"/>
              <a:chOff x="3239999" y="539998"/>
              <a:chExt cx="360001" cy="4680002"/>
            </a:xfrm>
          </p:grpSpPr>
          <p:sp>
            <p:nvSpPr>
              <p:cNvPr id="214" name="橢圓 213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橢圓 214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橢圓 215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7" name="直線接點 216"/>
              <p:cNvCxnSpPr>
                <a:stCxn id="215" idx="4"/>
                <a:endCxn id="219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8" name="橢圓 217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9" name="橢圓 218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0" name="橢圓 219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1" name="橢圓 220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2" name="橢圓 221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3" name="橢圓 222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4" name="直線接點 223"/>
              <p:cNvCxnSpPr>
                <a:stCxn id="219" idx="4"/>
                <a:endCxn id="216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>
                <a:stCxn id="222" idx="0"/>
                <a:endCxn id="220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/>
              <p:cNvCxnSpPr>
                <a:stCxn id="221" idx="4"/>
                <a:endCxn id="220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直線接點 226"/>
              <p:cNvCxnSpPr>
                <a:stCxn id="218" idx="4"/>
                <a:endCxn id="223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直線接點 227"/>
              <p:cNvCxnSpPr>
                <a:stCxn id="223" idx="4"/>
                <a:endCxn id="221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接點 228"/>
              <p:cNvCxnSpPr>
                <a:stCxn id="214" idx="4"/>
                <a:endCxn id="218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接點 229"/>
              <p:cNvCxnSpPr>
                <a:stCxn id="216" idx="4"/>
                <a:endCxn id="214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橢圓 230"/>
              <p:cNvSpPr/>
              <p:nvPr/>
            </p:nvSpPr>
            <p:spPr>
              <a:xfrm>
                <a:off x="3240000" y="21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2" name="橢圓 231"/>
              <p:cNvSpPr/>
              <p:nvPr/>
            </p:nvSpPr>
            <p:spPr>
              <a:xfrm>
                <a:off x="3239999" y="5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橢圓 232"/>
              <p:cNvSpPr/>
              <p:nvPr/>
            </p:nvSpPr>
            <p:spPr>
              <a:xfrm>
                <a:off x="3240000" y="161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橢圓 233"/>
              <p:cNvSpPr/>
              <p:nvPr/>
            </p:nvSpPr>
            <p:spPr>
              <a:xfrm>
                <a:off x="3240000" y="10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54" name="直線接點 153"/>
            <p:cNvCxnSpPr>
              <a:stCxn id="218" idx="2"/>
              <a:endCxn id="239" idx="6"/>
            </p:cNvCxnSpPr>
            <p:nvPr/>
          </p:nvCxnSpPr>
          <p:spPr>
            <a:xfrm flipH="1">
              <a:off x="684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>
              <a:stCxn id="214" idx="2"/>
              <a:endCxn id="235" idx="6"/>
            </p:cNvCxnSpPr>
            <p:nvPr/>
          </p:nvCxnSpPr>
          <p:spPr>
            <a:xfrm flipH="1">
              <a:off x="684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>
              <a:stCxn id="216" idx="2"/>
              <a:endCxn id="237" idx="6"/>
            </p:cNvCxnSpPr>
            <p:nvPr/>
          </p:nvCxnSpPr>
          <p:spPr>
            <a:xfrm flipH="1">
              <a:off x="684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218" idx="3"/>
              <a:endCxn id="244" idx="7"/>
            </p:cNvCxnSpPr>
            <p:nvPr/>
          </p:nvCxnSpPr>
          <p:spPr>
            <a:xfrm flipH="1">
              <a:off x="678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>
              <a:stCxn id="216" idx="3"/>
              <a:endCxn id="235" idx="7"/>
            </p:cNvCxnSpPr>
            <p:nvPr/>
          </p:nvCxnSpPr>
          <p:spPr>
            <a:xfrm flipH="1">
              <a:off x="678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>
              <a:stCxn id="215" idx="3"/>
              <a:endCxn id="240" idx="7"/>
            </p:cNvCxnSpPr>
            <p:nvPr/>
          </p:nvCxnSpPr>
          <p:spPr>
            <a:xfrm flipH="1">
              <a:off x="6787279" y="8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>
              <a:stCxn id="220" idx="2"/>
              <a:endCxn id="241" idx="6"/>
            </p:cNvCxnSpPr>
            <p:nvPr/>
          </p:nvCxnSpPr>
          <p:spPr>
            <a:xfrm flipH="1">
              <a:off x="684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214" idx="3"/>
              <a:endCxn id="239" idx="7"/>
            </p:cNvCxnSpPr>
            <p:nvPr/>
          </p:nvCxnSpPr>
          <p:spPr>
            <a:xfrm flipH="1">
              <a:off x="678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>
              <a:stCxn id="219" idx="3"/>
              <a:endCxn id="237" idx="7"/>
            </p:cNvCxnSpPr>
            <p:nvPr/>
          </p:nvCxnSpPr>
          <p:spPr>
            <a:xfrm flipH="1">
              <a:off x="678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222" idx="2"/>
              <a:endCxn id="243" idx="6"/>
            </p:cNvCxnSpPr>
            <p:nvPr/>
          </p:nvCxnSpPr>
          <p:spPr>
            <a:xfrm flipH="1">
              <a:off x="684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>
              <a:stCxn id="221" idx="2"/>
              <a:endCxn id="242" idx="6"/>
            </p:cNvCxnSpPr>
            <p:nvPr/>
          </p:nvCxnSpPr>
          <p:spPr>
            <a:xfrm flipH="1">
              <a:off x="684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223" idx="2"/>
              <a:endCxn id="244" idx="6"/>
            </p:cNvCxnSpPr>
            <p:nvPr/>
          </p:nvCxnSpPr>
          <p:spPr>
            <a:xfrm flipH="1">
              <a:off x="684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220" idx="3"/>
              <a:endCxn id="243" idx="7"/>
            </p:cNvCxnSpPr>
            <p:nvPr/>
          </p:nvCxnSpPr>
          <p:spPr>
            <a:xfrm flipH="1">
              <a:off x="678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221" idx="3"/>
              <a:endCxn id="241" idx="7"/>
            </p:cNvCxnSpPr>
            <p:nvPr/>
          </p:nvCxnSpPr>
          <p:spPr>
            <a:xfrm flipH="1">
              <a:off x="678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242" idx="2"/>
              <a:endCxn id="125" idx="6"/>
            </p:cNvCxnSpPr>
            <p:nvPr/>
          </p:nvCxnSpPr>
          <p:spPr>
            <a:xfrm flipH="1">
              <a:off x="6300000" y="396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244" idx="3"/>
              <a:endCxn id="125" idx="7"/>
            </p:cNvCxnSpPr>
            <p:nvPr/>
          </p:nvCxnSpPr>
          <p:spPr>
            <a:xfrm flipH="1">
              <a:off x="6247279" y="354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239" idx="3"/>
              <a:endCxn id="127" idx="7"/>
            </p:cNvCxnSpPr>
            <p:nvPr/>
          </p:nvCxnSpPr>
          <p:spPr>
            <a:xfrm flipH="1">
              <a:off x="6247279" y="300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>
              <a:stCxn id="244" idx="2"/>
              <a:endCxn id="127" idx="6"/>
            </p:cNvCxnSpPr>
            <p:nvPr/>
          </p:nvCxnSpPr>
          <p:spPr>
            <a:xfrm flipH="1">
              <a:off x="6300000" y="342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>
              <a:stCxn id="239" idx="2"/>
              <a:endCxn id="122" idx="6"/>
            </p:cNvCxnSpPr>
            <p:nvPr/>
          </p:nvCxnSpPr>
          <p:spPr>
            <a:xfrm flipH="1">
              <a:off x="6300000" y="288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243" idx="2"/>
              <a:endCxn id="126" idx="6"/>
            </p:cNvCxnSpPr>
            <p:nvPr/>
          </p:nvCxnSpPr>
          <p:spPr>
            <a:xfrm flipH="1">
              <a:off x="6300000" y="50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>
              <a:stCxn id="237" idx="3"/>
              <a:endCxn id="118" idx="7"/>
            </p:cNvCxnSpPr>
            <p:nvPr/>
          </p:nvCxnSpPr>
          <p:spPr>
            <a:xfrm flipH="1">
              <a:off x="6247279" y="19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>
              <a:stCxn id="235" idx="2"/>
              <a:endCxn id="118" idx="6"/>
            </p:cNvCxnSpPr>
            <p:nvPr/>
          </p:nvCxnSpPr>
          <p:spPr>
            <a:xfrm flipH="1">
              <a:off x="6300000" y="234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>
              <a:stCxn id="237" idx="2"/>
              <a:endCxn id="120" idx="6"/>
            </p:cNvCxnSpPr>
            <p:nvPr/>
          </p:nvCxnSpPr>
          <p:spPr>
            <a:xfrm flipH="1">
              <a:off x="6300000" y="18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241" idx="2"/>
              <a:endCxn id="124" idx="6"/>
            </p:cNvCxnSpPr>
            <p:nvPr/>
          </p:nvCxnSpPr>
          <p:spPr>
            <a:xfrm flipH="1">
              <a:off x="6300000" y="4500000"/>
              <a:ext cx="1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>
              <a:stCxn id="241" idx="3"/>
              <a:endCxn id="126" idx="7"/>
            </p:cNvCxnSpPr>
            <p:nvPr/>
          </p:nvCxnSpPr>
          <p:spPr>
            <a:xfrm flipH="1">
              <a:off x="6247279" y="462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>
              <a:stCxn id="235" idx="3"/>
              <a:endCxn id="122" idx="7"/>
            </p:cNvCxnSpPr>
            <p:nvPr/>
          </p:nvCxnSpPr>
          <p:spPr>
            <a:xfrm flipH="1">
              <a:off x="6247279" y="246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>
              <a:stCxn id="242" idx="3"/>
              <a:endCxn id="124" idx="7"/>
            </p:cNvCxnSpPr>
            <p:nvPr/>
          </p:nvCxnSpPr>
          <p:spPr>
            <a:xfrm flipH="1">
              <a:off x="6247279" y="40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>
              <a:stCxn id="240" idx="3"/>
              <a:endCxn id="120" idx="7"/>
            </p:cNvCxnSpPr>
            <p:nvPr/>
          </p:nvCxnSpPr>
          <p:spPr>
            <a:xfrm flipH="1">
              <a:off x="6247279" y="1387279"/>
              <a:ext cx="285442" cy="28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2" name="群組 181"/>
            <p:cNvGrpSpPr/>
            <p:nvPr/>
          </p:nvGrpSpPr>
          <p:grpSpPr>
            <a:xfrm>
              <a:off x="7559999" y="539998"/>
              <a:ext cx="360001" cy="4680002"/>
              <a:chOff x="3239999" y="539998"/>
              <a:chExt cx="360001" cy="4680002"/>
            </a:xfrm>
          </p:grpSpPr>
          <p:sp>
            <p:nvSpPr>
              <p:cNvPr id="193" name="橢圓 192"/>
              <p:cNvSpPr/>
              <p:nvPr/>
            </p:nvSpPr>
            <p:spPr>
              <a:xfrm>
                <a:off x="3240000" y="21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橢圓 193"/>
              <p:cNvSpPr/>
              <p:nvPr/>
            </p:nvSpPr>
            <p:spPr>
              <a:xfrm>
                <a:off x="3240000" y="5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橢圓 194"/>
              <p:cNvSpPr/>
              <p:nvPr/>
            </p:nvSpPr>
            <p:spPr>
              <a:xfrm>
                <a:off x="3240000" y="16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6" name="直線接點 195"/>
              <p:cNvCxnSpPr>
                <a:stCxn id="194" idx="4"/>
                <a:endCxn id="198" idx="0"/>
              </p:cNvCxnSpPr>
              <p:nvPr/>
            </p:nvCxnSpPr>
            <p:spPr>
              <a:xfrm>
                <a:off x="3420000" y="9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7" name="橢圓 196"/>
              <p:cNvSpPr/>
              <p:nvPr/>
            </p:nvSpPr>
            <p:spPr>
              <a:xfrm>
                <a:off x="3240000" y="270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橢圓 197"/>
              <p:cNvSpPr/>
              <p:nvPr/>
            </p:nvSpPr>
            <p:spPr>
              <a:xfrm>
                <a:off x="3240000" y="10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橢圓 198"/>
              <p:cNvSpPr/>
              <p:nvPr/>
            </p:nvSpPr>
            <p:spPr>
              <a:xfrm>
                <a:off x="3240000" y="43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3240000" y="378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3240000" y="486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橢圓 201"/>
              <p:cNvSpPr/>
              <p:nvPr/>
            </p:nvSpPr>
            <p:spPr>
              <a:xfrm>
                <a:off x="3240000" y="324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3" name="直線接點 202"/>
              <p:cNvCxnSpPr>
                <a:stCxn id="198" idx="4"/>
                <a:endCxn id="195" idx="0"/>
              </p:cNvCxnSpPr>
              <p:nvPr/>
            </p:nvCxnSpPr>
            <p:spPr>
              <a:xfrm>
                <a:off x="3420000" y="14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>
                <a:stCxn id="201" idx="0"/>
                <a:endCxn id="199" idx="4"/>
              </p:cNvCxnSpPr>
              <p:nvPr/>
            </p:nvCxnSpPr>
            <p:spPr>
              <a:xfrm flipV="1">
                <a:off x="3420000" y="46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>
                <a:stCxn id="200" idx="4"/>
                <a:endCxn id="199" idx="0"/>
              </p:cNvCxnSpPr>
              <p:nvPr/>
            </p:nvCxnSpPr>
            <p:spPr>
              <a:xfrm>
                <a:off x="3420000" y="414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>
                <a:stCxn id="197" idx="4"/>
                <a:endCxn id="202" idx="0"/>
              </p:cNvCxnSpPr>
              <p:nvPr/>
            </p:nvCxnSpPr>
            <p:spPr>
              <a:xfrm>
                <a:off x="3420000" y="306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>
                <a:stCxn id="202" idx="4"/>
                <a:endCxn id="200" idx="0"/>
              </p:cNvCxnSpPr>
              <p:nvPr/>
            </p:nvCxnSpPr>
            <p:spPr>
              <a:xfrm>
                <a:off x="3420000" y="360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>
                <a:stCxn id="193" idx="4"/>
                <a:endCxn id="197" idx="0"/>
              </p:cNvCxnSpPr>
              <p:nvPr/>
            </p:nvCxnSpPr>
            <p:spPr>
              <a:xfrm>
                <a:off x="3420000" y="252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>
                <a:stCxn id="195" idx="4"/>
                <a:endCxn id="193" idx="0"/>
              </p:cNvCxnSpPr>
              <p:nvPr/>
            </p:nvCxnSpPr>
            <p:spPr>
              <a:xfrm>
                <a:off x="3420000" y="1980000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橢圓 209"/>
              <p:cNvSpPr/>
              <p:nvPr/>
            </p:nvSpPr>
            <p:spPr>
              <a:xfrm>
                <a:off x="3240000" y="215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1" name="橢圓 210"/>
              <p:cNvSpPr/>
              <p:nvPr/>
            </p:nvSpPr>
            <p:spPr>
              <a:xfrm>
                <a:off x="3239999" y="53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2" name="橢圓 211"/>
              <p:cNvSpPr/>
              <p:nvPr/>
            </p:nvSpPr>
            <p:spPr>
              <a:xfrm>
                <a:off x="3240000" y="161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橢圓 212"/>
              <p:cNvSpPr/>
              <p:nvPr/>
            </p:nvSpPr>
            <p:spPr>
              <a:xfrm>
                <a:off x="3240000" y="1079998"/>
                <a:ext cx="360000" cy="35999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3" name="橢圓 182"/>
            <p:cNvSpPr/>
            <p:nvPr/>
          </p:nvSpPr>
          <p:spPr>
            <a:xfrm>
              <a:off x="5400000" y="2159998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/>
            <p:cNvSpPr/>
            <p:nvPr/>
          </p:nvSpPr>
          <p:spPr>
            <a:xfrm>
              <a:off x="5399999" y="161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/>
            <p:cNvSpPr/>
            <p:nvPr/>
          </p:nvSpPr>
          <p:spPr>
            <a:xfrm>
              <a:off x="5400000" y="269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/>
            <p:cNvSpPr/>
            <p:nvPr/>
          </p:nvSpPr>
          <p:spPr>
            <a:xfrm>
              <a:off x="5399999" y="3779998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/>
            <p:nvPr/>
          </p:nvSpPr>
          <p:spPr>
            <a:xfrm>
              <a:off x="5400000" y="323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/>
            <p:nvPr/>
          </p:nvSpPr>
          <p:spPr>
            <a:xfrm>
              <a:off x="5940000" y="215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/>
            <p:nvPr/>
          </p:nvSpPr>
          <p:spPr>
            <a:xfrm>
              <a:off x="5940000" y="161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/>
            <p:nvPr/>
          </p:nvSpPr>
          <p:spPr>
            <a:xfrm>
              <a:off x="5940001" y="269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/>
            <p:nvPr/>
          </p:nvSpPr>
          <p:spPr>
            <a:xfrm>
              <a:off x="5940000" y="1079999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/>
            <p:cNvSpPr/>
            <p:nvPr/>
          </p:nvSpPr>
          <p:spPr>
            <a:xfrm>
              <a:off x="5940000" y="3239998"/>
              <a:ext cx="359999" cy="359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7" name="直線單箭頭接點 336"/>
          <p:cNvCxnSpPr/>
          <p:nvPr/>
        </p:nvCxnSpPr>
        <p:spPr>
          <a:xfrm>
            <a:off x="9840710" y="349985"/>
            <a:ext cx="1297505" cy="1314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ChtPeriod" startAt="2"/>
            </a:pPr>
            <a:r>
              <a:rPr lang="zh-TW" altLang="en-US" sz="3200" dirty="0" smtClean="0"/>
              <a:t>程式架構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架構流程圖</a:t>
            </a:r>
            <a:endParaRPr lang="en-US" altLang="zh-TW" sz="2800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2444879" y="2538126"/>
            <a:ext cx="9186460" cy="3972402"/>
            <a:chOff x="1800403" y="916514"/>
            <a:chExt cx="9186460" cy="3972402"/>
          </a:xfrm>
        </p:grpSpPr>
        <p:sp>
          <p:nvSpPr>
            <p:cNvPr id="5" name="文字方塊 4"/>
            <p:cNvSpPr txBox="1"/>
            <p:nvPr/>
          </p:nvSpPr>
          <p:spPr>
            <a:xfrm>
              <a:off x="1800403" y="2845964"/>
              <a:ext cx="828000" cy="4086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Main</a:t>
              </a: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346040" y="1355565"/>
              <a:ext cx="828000" cy="4086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train</a:t>
              </a: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46040" y="2845964"/>
              <a:ext cx="828000" cy="4086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battle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346040" y="4334414"/>
              <a:ext cx="828000" cy="4086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replay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4891677" y="4188533"/>
              <a:ext cx="4024112" cy="700383"/>
              <a:chOff x="4793358" y="4664719"/>
              <a:chExt cx="4024112" cy="700383"/>
            </a:xfrm>
          </p:grpSpPr>
          <p:sp>
            <p:nvSpPr>
              <p:cNvPr id="32" name="文字方塊 31"/>
              <p:cNvSpPr txBox="1"/>
              <p:nvPr/>
            </p:nvSpPr>
            <p:spPr>
              <a:xfrm>
                <a:off x="4793358" y="4664719"/>
                <a:ext cx="4024112" cy="70038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altLang="zh-TW" dirty="0" smtClean="0"/>
              </a:p>
            </p:txBody>
          </p:sp>
          <p:grpSp>
            <p:nvGrpSpPr>
              <p:cNvPr id="33" name="群組 32"/>
              <p:cNvGrpSpPr/>
              <p:nvPr/>
            </p:nvGrpSpPr>
            <p:grpSpPr>
              <a:xfrm>
                <a:off x="4895556" y="4801026"/>
                <a:ext cx="3795884" cy="408623"/>
                <a:chOff x="5785968" y="4802154"/>
                <a:chExt cx="3795884" cy="408623"/>
              </a:xfrm>
            </p:grpSpPr>
            <p:sp>
              <p:nvSpPr>
                <p:cNvPr id="34" name="文字方塊 33"/>
                <p:cNvSpPr txBox="1"/>
                <p:nvPr/>
              </p:nvSpPr>
              <p:spPr>
                <a:xfrm>
                  <a:off x="5785968" y="4802154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move</a:t>
                  </a:r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7799852" y="4802154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show</a:t>
                  </a:r>
                </a:p>
              </p:txBody>
            </p:sp>
          </p:grpSp>
        </p:grpSp>
        <p:cxnSp>
          <p:nvCxnSpPr>
            <p:cNvPr id="10" name="肘形接點 9"/>
            <p:cNvCxnSpPr>
              <a:stCxn id="5" idx="3"/>
              <a:endCxn id="8" idx="1"/>
            </p:cNvCxnSpPr>
            <p:nvPr/>
          </p:nvCxnSpPr>
          <p:spPr>
            <a:xfrm>
              <a:off x="2628403" y="3050276"/>
              <a:ext cx="717637" cy="14884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/>
            <p:cNvCxnSpPr>
              <a:stCxn id="5" idx="3"/>
              <a:endCxn id="6" idx="1"/>
            </p:cNvCxnSpPr>
            <p:nvPr/>
          </p:nvCxnSpPr>
          <p:spPr>
            <a:xfrm flipV="1">
              <a:off x="2628403" y="1559877"/>
              <a:ext cx="717637" cy="14903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5" idx="3"/>
              <a:endCxn id="7" idx="1"/>
            </p:cNvCxnSpPr>
            <p:nvPr/>
          </p:nvCxnSpPr>
          <p:spPr>
            <a:xfrm>
              <a:off x="2628403" y="3050276"/>
              <a:ext cx="717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12"/>
            <p:cNvGrpSpPr/>
            <p:nvPr/>
          </p:nvGrpSpPr>
          <p:grpSpPr>
            <a:xfrm>
              <a:off x="4891677" y="916514"/>
              <a:ext cx="6095186" cy="1285120"/>
              <a:chOff x="4765647" y="459704"/>
              <a:chExt cx="6095186" cy="1285120"/>
            </a:xfrm>
          </p:grpSpPr>
          <p:sp>
            <p:nvSpPr>
              <p:cNvPr id="25" name="文字方塊 24"/>
              <p:cNvSpPr txBox="1"/>
              <p:nvPr/>
            </p:nvSpPr>
            <p:spPr>
              <a:xfrm>
                <a:off x="4765647" y="459704"/>
                <a:ext cx="6095186" cy="128512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altLang="zh-TW" dirty="0" smtClean="0"/>
              </a:p>
            </p:txBody>
          </p:sp>
          <p:grpSp>
            <p:nvGrpSpPr>
              <p:cNvPr id="26" name="群組 25"/>
              <p:cNvGrpSpPr/>
              <p:nvPr/>
            </p:nvGrpSpPr>
            <p:grpSpPr>
              <a:xfrm>
                <a:off x="4896447" y="602684"/>
                <a:ext cx="5806809" cy="982800"/>
                <a:chOff x="5495541" y="652783"/>
                <a:chExt cx="5806809" cy="982800"/>
              </a:xfrm>
            </p:grpSpPr>
            <p:sp>
              <p:nvSpPr>
                <p:cNvPr id="27" name="文字方塊 26"/>
                <p:cNvSpPr txBox="1"/>
                <p:nvPr/>
              </p:nvSpPr>
              <p:spPr>
                <a:xfrm>
                  <a:off x="7508534" y="652783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find next points</a:t>
                  </a:r>
                </a:p>
              </p:txBody>
            </p:sp>
            <p:sp>
              <p:nvSpPr>
                <p:cNvPr id="28" name="文字方塊 27"/>
                <p:cNvSpPr txBox="1"/>
                <p:nvPr/>
              </p:nvSpPr>
              <p:spPr>
                <a:xfrm>
                  <a:off x="5495541" y="1226960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weight choice</a:t>
                  </a:r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9520350" y="660735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calc score</a:t>
                  </a:r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5496718" y="652783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init</a:t>
                  </a:r>
                </a:p>
              </p:txBody>
            </p:sp>
            <p:sp>
              <p:nvSpPr>
                <p:cNvPr id="31" name="文字方塊 30"/>
                <p:cNvSpPr txBox="1"/>
                <p:nvPr/>
              </p:nvSpPr>
              <p:spPr>
                <a:xfrm>
                  <a:off x="7508534" y="1226960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move</a:t>
                  </a:r>
                </a:p>
              </p:txBody>
            </p:sp>
          </p:grpSp>
        </p:grpSp>
        <p:grpSp>
          <p:nvGrpSpPr>
            <p:cNvPr id="14" name="群組 13"/>
            <p:cNvGrpSpPr/>
            <p:nvPr/>
          </p:nvGrpSpPr>
          <p:grpSpPr>
            <a:xfrm>
              <a:off x="4891677" y="2407715"/>
              <a:ext cx="6095186" cy="1285120"/>
              <a:chOff x="4765647" y="459704"/>
              <a:chExt cx="6095186" cy="1285120"/>
            </a:xfrm>
          </p:grpSpPr>
          <p:sp>
            <p:nvSpPr>
              <p:cNvPr id="18" name="文字方塊 17"/>
              <p:cNvSpPr txBox="1"/>
              <p:nvPr/>
            </p:nvSpPr>
            <p:spPr>
              <a:xfrm>
                <a:off x="4765647" y="459704"/>
                <a:ext cx="6095186" cy="128512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altLang="zh-TW" dirty="0" smtClean="0"/>
              </a:p>
            </p:txBody>
          </p:sp>
          <p:grpSp>
            <p:nvGrpSpPr>
              <p:cNvPr id="19" name="群組 18"/>
              <p:cNvGrpSpPr/>
              <p:nvPr/>
            </p:nvGrpSpPr>
            <p:grpSpPr>
              <a:xfrm>
                <a:off x="4896447" y="602684"/>
                <a:ext cx="5806809" cy="982800"/>
                <a:chOff x="5495541" y="652783"/>
                <a:chExt cx="5806809" cy="982800"/>
              </a:xfrm>
            </p:grpSpPr>
            <p:sp>
              <p:nvSpPr>
                <p:cNvPr id="20" name="文字方塊 19"/>
                <p:cNvSpPr txBox="1"/>
                <p:nvPr/>
              </p:nvSpPr>
              <p:spPr>
                <a:xfrm>
                  <a:off x="7508534" y="652783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find next points</a:t>
                  </a:r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5495541" y="1226960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weight choice</a:t>
                  </a:r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>
                  <a:off x="9520350" y="660735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calc score</a:t>
                  </a:r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>
                  <a:off x="5496718" y="652783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init</a:t>
                  </a:r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7508534" y="1226960"/>
                  <a:ext cx="1782000" cy="4086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move</a:t>
                  </a:r>
                </a:p>
              </p:txBody>
            </p:sp>
          </p:grpSp>
        </p:grpSp>
        <p:cxnSp>
          <p:nvCxnSpPr>
            <p:cNvPr id="15" name="直線單箭頭接點 14"/>
            <p:cNvCxnSpPr>
              <a:stCxn id="7" idx="3"/>
              <a:endCxn id="18" idx="1"/>
            </p:cNvCxnSpPr>
            <p:nvPr/>
          </p:nvCxnSpPr>
          <p:spPr>
            <a:xfrm flipV="1">
              <a:off x="4174040" y="3050275"/>
              <a:ext cx="7176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8" idx="3"/>
              <a:endCxn id="32" idx="1"/>
            </p:cNvCxnSpPr>
            <p:nvPr/>
          </p:nvCxnSpPr>
          <p:spPr>
            <a:xfrm flipV="1">
              <a:off x="4174040" y="4538725"/>
              <a:ext cx="7176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6" idx="3"/>
              <a:endCxn id="25" idx="1"/>
            </p:cNvCxnSpPr>
            <p:nvPr/>
          </p:nvCxnSpPr>
          <p:spPr>
            <a:xfrm flipV="1">
              <a:off x="4174040" y="1559074"/>
              <a:ext cx="717637" cy="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0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9720073" cy="4572001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ea"/>
                  <a:buAutoNum type="ea1ChtPeriod" startAt="2"/>
                </a:pPr>
                <a:r>
                  <a:rPr lang="zh-TW" altLang="en-US" sz="3200" dirty="0" smtClean="0"/>
                  <a:t>程式架構</a:t>
                </a:r>
                <a:endParaRPr lang="en-US" altLang="zh-TW" sz="32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zh-TW" altLang="en-US" sz="2800" dirty="0"/>
                  <a:t>勝利</a:t>
                </a:r>
                <a:r>
                  <a:rPr lang="zh-TW" altLang="en-US" sz="2800" dirty="0" smtClean="0"/>
                  <a:t>條件</a:t>
                </a:r>
                <a:endParaRPr lang="en-US" altLang="zh-TW" sz="2800" dirty="0" smtClean="0"/>
              </a:p>
              <a:p>
                <a:pPr marL="0" indent="0">
                  <a:buNone/>
                </a:pPr>
                <a:r>
                  <a:rPr lang="zh-TW" altLang="en-US" sz="2800" dirty="0" smtClean="0"/>
                  <a:t>  </a:t>
                </a:r>
                <a:r>
                  <a:rPr lang="zh-TW" altLang="en-US" sz="2400" dirty="0" smtClean="0"/>
                  <a:t>每</a:t>
                </a:r>
                <a:r>
                  <a:rPr lang="zh-TW" altLang="en-US" sz="2400" dirty="0"/>
                  <a:t>顆棋子的每個座標點加總，只要到達</a:t>
                </a:r>
                <a:r>
                  <a:rPr lang="zh-TW" altLang="en-US" sz="2400" dirty="0" smtClean="0"/>
                  <a:t>最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zh-TW" altLang="en-US" sz="2400" dirty="0" smtClean="0"/>
                  <a:t>  大值</a:t>
                </a:r>
                <a:r>
                  <a:rPr lang="en-US" altLang="zh-TW" sz="2400" dirty="0"/>
                  <a:t>(200)</a:t>
                </a:r>
                <a:r>
                  <a:rPr lang="zh-TW" altLang="en-US" sz="2400" dirty="0" smtClean="0"/>
                  <a:t>，就</a:t>
                </a:r>
                <a:r>
                  <a:rPr lang="zh-TW" altLang="en-US" sz="2400" dirty="0"/>
                  <a:t>代表遊戲結束</a:t>
                </a:r>
                <a:endParaRPr lang="en-US" altLang="zh-TW" sz="2800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zh-TW" altLang="en-US" sz="2800" dirty="0"/>
                  <a:t>尋找</a:t>
                </a:r>
                <a:r>
                  <a:rPr lang="zh-TW" altLang="en-US" sz="2800" dirty="0" smtClean="0"/>
                  <a:t>下一步</a:t>
                </a:r>
                <a:endParaRPr lang="en-US" altLang="zh-TW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TW" altLang="en-US" sz="2400" dirty="0" smtClean="0"/>
                  <a:t> 分成四個網路</a:t>
                </a:r>
                <a:r>
                  <a:rPr lang="en-US" altLang="zh-TW" sz="2400" dirty="0" smtClean="0"/>
                  <a:t>0, 1, 2, 3</a:t>
                </a:r>
                <a:r>
                  <a:rPr lang="zh-TW" altLang="en-US" sz="2400" dirty="0" smtClean="0"/>
                  <a:t>，各自為 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zh-TW" altLang="en-US" sz="2400" dirty="0"/>
                  <a:t> </a:t>
                </a:r>
                <a:r>
                  <a:rPr lang="zh-TW" altLang="en-US" sz="240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&amp;1</m:t>
                        </m:r>
                      </m:e>
                    </m:d>
                    <m:r>
                      <m:rPr>
                        <m:nor/>
                      </m:rPr>
                      <a:rPr lang="en-US" altLang="zh-TW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2+(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&amp;1)</m:t>
                    </m:r>
                  </m:oMath>
                </a14:m>
                <a:endParaRPr lang="en-US" altLang="zh-TW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 (3, 4) =&gt; 1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 smtClean="0"/>
                  <a:t> 2 + 0 = net2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 (6, 5) =&gt; 0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 smtClean="0"/>
                  <a:t> 2 + 1 = net1</a:t>
                </a:r>
              </a:p>
            </p:txBody>
          </p:sp>
        </mc:Choice>
        <mc:Fallback xmlns="">
          <p:sp>
            <p:nvSpPr>
              <p:cNvPr id="3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9720073" cy="4572001"/>
              </a:xfrm>
              <a:blipFill>
                <a:blip r:embed="rId3"/>
                <a:stretch>
                  <a:fillRect l="-1630" t="-3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>
            <a:grpSpLocks noChangeAspect="1"/>
          </p:cNvGrpSpPr>
          <p:nvPr/>
        </p:nvGrpSpPr>
        <p:grpSpPr>
          <a:xfrm>
            <a:off x="6327509" y="954671"/>
            <a:ext cx="5398186" cy="5400000"/>
            <a:chOff x="4802955" y="529684"/>
            <a:chExt cx="5745643" cy="5747574"/>
          </a:xfrm>
        </p:grpSpPr>
        <p:sp>
          <p:nvSpPr>
            <p:cNvPr id="5" name="文字方塊 645"/>
            <p:cNvSpPr txBox="1"/>
            <p:nvPr/>
          </p:nvSpPr>
          <p:spPr>
            <a:xfrm>
              <a:off x="6405174" y="2797744"/>
              <a:ext cx="2541204" cy="121145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↖</a:t>
              </a:r>
              <a:r>
                <a:rPr lang="en-US" kern="100" dirty="0" smtClean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net0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	net1</a:t>
              </a:r>
              <a:r>
                <a:rPr lang="zh-TW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↗</a:t>
              </a:r>
            </a:p>
            <a:p>
              <a:pPr algn="ctr">
                <a:spcAft>
                  <a:spcPts val="0"/>
                </a:spcAft>
              </a:pPr>
              <a:endParaRPr lang="en-US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TW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↙</a:t>
              </a:r>
              <a:r>
                <a:rPr lang="en-US" kern="100" dirty="0" smtClean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net2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	net3</a:t>
              </a:r>
              <a:r>
                <a:rPr lang="zh-TW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↘</a:t>
              </a: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4802955" y="529684"/>
              <a:ext cx="5745643" cy="5747574"/>
              <a:chOff x="4836048" y="712564"/>
              <a:chExt cx="5745643" cy="5747574"/>
            </a:xfrm>
          </p:grpSpPr>
          <p:grpSp>
            <p:nvGrpSpPr>
              <p:cNvPr id="7" name="群組 6"/>
              <p:cNvGrpSpPr>
                <a:grpSpLocks noChangeAspect="1"/>
              </p:cNvGrpSpPr>
              <p:nvPr/>
            </p:nvGrpSpPr>
            <p:grpSpPr>
              <a:xfrm rot="2700000">
                <a:off x="4836049" y="712564"/>
                <a:ext cx="2283535" cy="2283536"/>
                <a:chOff x="3240000" y="539998"/>
                <a:chExt cx="4680000" cy="4680002"/>
              </a:xfrm>
            </p:grpSpPr>
            <p:cxnSp>
              <p:nvCxnSpPr>
                <p:cNvPr id="1004" name="直線接點 1003"/>
                <p:cNvCxnSpPr>
                  <a:stCxn id="1104" idx="2"/>
                  <a:endCxn id="1260" idx="6"/>
                </p:cNvCxnSpPr>
                <p:nvPr/>
              </p:nvCxnSpPr>
              <p:spPr>
                <a:xfrm flipH="1">
                  <a:off x="522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05" name="直線接點 1004"/>
                <p:cNvCxnSpPr>
                  <a:stCxn id="1101" idx="3"/>
                  <a:endCxn id="1255" idx="7"/>
                </p:cNvCxnSpPr>
                <p:nvPr/>
              </p:nvCxnSpPr>
              <p:spPr>
                <a:xfrm flipH="1">
                  <a:off x="516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06" name="直線接點 1005"/>
                <p:cNvCxnSpPr>
                  <a:stCxn id="1192" idx="3"/>
                  <a:endCxn id="1217" idx="7"/>
                </p:cNvCxnSpPr>
                <p:nvPr/>
              </p:nvCxnSpPr>
              <p:spPr>
                <a:xfrm flipH="1">
                  <a:off x="732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07" name="直線接點 1006"/>
                <p:cNvCxnSpPr>
                  <a:stCxn id="1105" idx="3"/>
                  <a:endCxn id="1263" idx="7"/>
                </p:cNvCxnSpPr>
                <p:nvPr/>
              </p:nvCxnSpPr>
              <p:spPr>
                <a:xfrm flipH="1">
                  <a:off x="516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08" name="直線接點 1007"/>
                <p:cNvCxnSpPr>
                  <a:stCxn id="1196" idx="2"/>
                  <a:endCxn id="1217" idx="6"/>
                </p:cNvCxnSpPr>
                <p:nvPr/>
              </p:nvCxnSpPr>
              <p:spPr>
                <a:xfrm flipH="1">
                  <a:off x="738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09" name="直線接點 1008"/>
                <p:cNvCxnSpPr>
                  <a:stCxn id="1104" idx="3"/>
                  <a:endCxn id="1257" idx="7"/>
                </p:cNvCxnSpPr>
                <p:nvPr/>
              </p:nvCxnSpPr>
              <p:spPr>
                <a:xfrm flipH="1">
                  <a:off x="516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0" name="直線接點 1009"/>
                <p:cNvCxnSpPr>
                  <a:stCxn id="1197" idx="3"/>
                  <a:endCxn id="1220" idx="7"/>
                </p:cNvCxnSpPr>
                <p:nvPr/>
              </p:nvCxnSpPr>
              <p:spPr>
                <a:xfrm flipH="1">
                  <a:off x="732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1" name="直線接點 1010"/>
                <p:cNvCxnSpPr>
                  <a:stCxn id="1198" idx="2"/>
                  <a:endCxn id="1219" idx="6"/>
                </p:cNvCxnSpPr>
                <p:nvPr/>
              </p:nvCxnSpPr>
              <p:spPr>
                <a:xfrm flipH="1">
                  <a:off x="738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2" name="直線接點 1011"/>
                <p:cNvCxnSpPr>
                  <a:stCxn id="1200" idx="3"/>
                  <a:endCxn id="1219" idx="7"/>
                </p:cNvCxnSpPr>
                <p:nvPr/>
              </p:nvCxnSpPr>
              <p:spPr>
                <a:xfrm flipH="1">
                  <a:off x="732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3" name="直線接點 1012"/>
                <p:cNvCxnSpPr>
                  <a:stCxn id="1221" idx="6"/>
                  <a:endCxn id="1200" idx="2"/>
                </p:cNvCxnSpPr>
                <p:nvPr/>
              </p:nvCxnSpPr>
              <p:spPr>
                <a:xfrm>
                  <a:off x="738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4" name="直線接點 1013"/>
                <p:cNvCxnSpPr>
                  <a:stCxn id="1257" idx="6"/>
                  <a:endCxn id="1101" idx="2"/>
                </p:cNvCxnSpPr>
                <p:nvPr/>
              </p:nvCxnSpPr>
              <p:spPr>
                <a:xfrm>
                  <a:off x="522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5" name="直線接點 1014"/>
                <p:cNvCxnSpPr>
                  <a:stCxn id="1213" idx="6"/>
                  <a:endCxn id="1192" idx="2"/>
                </p:cNvCxnSpPr>
                <p:nvPr/>
              </p:nvCxnSpPr>
              <p:spPr>
                <a:xfrm>
                  <a:off x="738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6" name="直線接點 1015"/>
                <p:cNvCxnSpPr>
                  <a:stCxn id="1106" idx="3"/>
                  <a:endCxn id="1261" idx="7"/>
                </p:cNvCxnSpPr>
                <p:nvPr/>
              </p:nvCxnSpPr>
              <p:spPr>
                <a:xfrm flipH="1">
                  <a:off x="516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7" name="直線接點 1016"/>
                <p:cNvCxnSpPr>
                  <a:stCxn id="1103" idx="3"/>
                  <a:endCxn id="1264" idx="7"/>
                </p:cNvCxnSpPr>
                <p:nvPr/>
              </p:nvCxnSpPr>
              <p:spPr>
                <a:xfrm flipH="1">
                  <a:off x="516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8" name="直線接點 1017"/>
                <p:cNvCxnSpPr>
                  <a:stCxn id="1106" idx="2"/>
                  <a:endCxn id="1262" idx="6"/>
                </p:cNvCxnSpPr>
                <p:nvPr/>
              </p:nvCxnSpPr>
              <p:spPr>
                <a:xfrm flipH="1">
                  <a:off x="522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9" name="直線接點 1018"/>
                <p:cNvCxnSpPr>
                  <a:stCxn id="1199" idx="2"/>
                  <a:endCxn id="1220" idx="6"/>
                </p:cNvCxnSpPr>
                <p:nvPr/>
              </p:nvCxnSpPr>
              <p:spPr>
                <a:xfrm flipH="1">
                  <a:off x="738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0" name="直線接點 1019"/>
                <p:cNvCxnSpPr>
                  <a:stCxn id="1193" idx="2"/>
                  <a:endCxn id="1214" idx="6"/>
                </p:cNvCxnSpPr>
                <p:nvPr/>
              </p:nvCxnSpPr>
              <p:spPr>
                <a:xfrm flipH="1">
                  <a:off x="738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1" name="直線接點 1020"/>
                <p:cNvCxnSpPr>
                  <a:stCxn id="1099" idx="3"/>
                  <a:endCxn id="1259" idx="7"/>
                </p:cNvCxnSpPr>
                <p:nvPr/>
              </p:nvCxnSpPr>
              <p:spPr>
                <a:xfrm flipH="1">
                  <a:off x="516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2" name="直線接點 1021"/>
                <p:cNvCxnSpPr>
                  <a:stCxn id="1195" idx="3"/>
                  <a:endCxn id="1221" idx="7"/>
                </p:cNvCxnSpPr>
                <p:nvPr/>
              </p:nvCxnSpPr>
              <p:spPr>
                <a:xfrm flipH="1">
                  <a:off x="732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3" name="直線接點 1022"/>
                <p:cNvCxnSpPr>
                  <a:stCxn id="1191" idx="3"/>
                  <a:endCxn id="1216" idx="7"/>
                </p:cNvCxnSpPr>
                <p:nvPr/>
              </p:nvCxnSpPr>
              <p:spPr>
                <a:xfrm flipH="1">
                  <a:off x="732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4" name="直線接點 1023"/>
                <p:cNvCxnSpPr>
                  <a:stCxn id="1195" idx="2"/>
                  <a:endCxn id="1216" idx="6"/>
                </p:cNvCxnSpPr>
                <p:nvPr/>
              </p:nvCxnSpPr>
              <p:spPr>
                <a:xfrm flipH="1">
                  <a:off x="738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5" name="直線接點 1024"/>
                <p:cNvCxnSpPr>
                  <a:stCxn id="1191" idx="2"/>
                  <a:endCxn id="1212" idx="6"/>
                </p:cNvCxnSpPr>
                <p:nvPr/>
              </p:nvCxnSpPr>
              <p:spPr>
                <a:xfrm flipH="1">
                  <a:off x="738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6" name="直線接點 1025"/>
                <p:cNvCxnSpPr>
                  <a:stCxn id="1196" idx="3"/>
                  <a:endCxn id="1214" idx="7"/>
                </p:cNvCxnSpPr>
                <p:nvPr/>
              </p:nvCxnSpPr>
              <p:spPr>
                <a:xfrm flipH="1">
                  <a:off x="732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7" name="直線接點 1026"/>
                <p:cNvCxnSpPr>
                  <a:stCxn id="1107" idx="2"/>
                  <a:endCxn id="1263" idx="6"/>
                </p:cNvCxnSpPr>
                <p:nvPr/>
              </p:nvCxnSpPr>
              <p:spPr>
                <a:xfrm flipH="1">
                  <a:off x="522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8" name="直線接點 1027"/>
                <p:cNvCxnSpPr>
                  <a:stCxn id="1108" idx="3"/>
                  <a:endCxn id="1262" idx="7"/>
                </p:cNvCxnSpPr>
                <p:nvPr/>
              </p:nvCxnSpPr>
              <p:spPr>
                <a:xfrm flipH="1">
                  <a:off x="516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9" name="直線接點 1028"/>
                <p:cNvCxnSpPr>
                  <a:stCxn id="1100" idx="2"/>
                  <a:endCxn id="1256" idx="6"/>
                </p:cNvCxnSpPr>
                <p:nvPr/>
              </p:nvCxnSpPr>
              <p:spPr>
                <a:xfrm flipH="1">
                  <a:off x="522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0" name="直線接點 1029"/>
                <p:cNvCxnSpPr>
                  <a:stCxn id="1108" idx="2"/>
                  <a:endCxn id="1264" idx="6"/>
                </p:cNvCxnSpPr>
                <p:nvPr/>
              </p:nvCxnSpPr>
              <p:spPr>
                <a:xfrm flipH="1">
                  <a:off x="522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1" name="直線接點 1030"/>
                <p:cNvCxnSpPr>
                  <a:stCxn id="1193" idx="3"/>
                  <a:endCxn id="1212" idx="7"/>
                </p:cNvCxnSpPr>
                <p:nvPr/>
              </p:nvCxnSpPr>
              <p:spPr>
                <a:xfrm flipH="1">
                  <a:off x="732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2" name="直線接點 1031"/>
                <p:cNvCxnSpPr>
                  <a:stCxn id="1197" idx="2"/>
                  <a:endCxn id="1218" idx="6"/>
                </p:cNvCxnSpPr>
                <p:nvPr/>
              </p:nvCxnSpPr>
              <p:spPr>
                <a:xfrm flipH="1">
                  <a:off x="738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3" name="直線接點 1032"/>
                <p:cNvCxnSpPr>
                  <a:stCxn id="1105" idx="2"/>
                  <a:endCxn id="1261" idx="6"/>
                </p:cNvCxnSpPr>
                <p:nvPr/>
              </p:nvCxnSpPr>
              <p:spPr>
                <a:xfrm flipH="1">
                  <a:off x="522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4" name="直線接點 1033"/>
                <p:cNvCxnSpPr>
                  <a:stCxn id="1099" idx="2"/>
                  <a:endCxn id="1255" idx="6"/>
                </p:cNvCxnSpPr>
                <p:nvPr/>
              </p:nvCxnSpPr>
              <p:spPr>
                <a:xfrm flipH="1">
                  <a:off x="522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5" name="直線接點 1034"/>
                <p:cNvCxnSpPr>
                  <a:stCxn id="1100" idx="3"/>
                  <a:endCxn id="1260" idx="7"/>
                </p:cNvCxnSpPr>
                <p:nvPr/>
              </p:nvCxnSpPr>
              <p:spPr>
                <a:xfrm flipH="1">
                  <a:off x="516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6" name="直線接點 1035"/>
                <p:cNvCxnSpPr>
                  <a:stCxn id="1198" idx="3"/>
                  <a:endCxn id="1218" idx="7"/>
                </p:cNvCxnSpPr>
                <p:nvPr/>
              </p:nvCxnSpPr>
              <p:spPr>
                <a:xfrm flipH="1">
                  <a:off x="732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7" name="直線接點 1036"/>
                <p:cNvCxnSpPr>
                  <a:stCxn id="1103" idx="2"/>
                  <a:endCxn id="1259" idx="6"/>
                </p:cNvCxnSpPr>
                <p:nvPr/>
              </p:nvCxnSpPr>
              <p:spPr>
                <a:xfrm flipH="1">
                  <a:off x="522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8" name="直線接點 1037"/>
                <p:cNvCxnSpPr>
                  <a:stCxn id="1278" idx="3"/>
                  <a:endCxn id="1303" idx="7"/>
                </p:cNvCxnSpPr>
                <p:nvPr/>
              </p:nvCxnSpPr>
              <p:spPr>
                <a:xfrm flipH="1">
                  <a:off x="408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9" name="直線接點 1038"/>
                <p:cNvCxnSpPr>
                  <a:stCxn id="1282" idx="2"/>
                  <a:endCxn id="1303" idx="6"/>
                </p:cNvCxnSpPr>
                <p:nvPr/>
              </p:nvCxnSpPr>
              <p:spPr>
                <a:xfrm flipH="1">
                  <a:off x="414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40" name="直線接點 1039"/>
                <p:cNvCxnSpPr>
                  <a:stCxn id="1278" idx="2"/>
                  <a:endCxn id="1299" idx="6"/>
                </p:cNvCxnSpPr>
                <p:nvPr/>
              </p:nvCxnSpPr>
              <p:spPr>
                <a:xfrm flipH="1">
                  <a:off x="414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41" name="直線接點 1040"/>
                <p:cNvCxnSpPr>
                  <a:stCxn id="1307" idx="3"/>
                  <a:endCxn id="1325" idx="7"/>
                </p:cNvCxnSpPr>
                <p:nvPr/>
              </p:nvCxnSpPr>
              <p:spPr>
                <a:xfrm flipH="1">
                  <a:off x="354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42" name="直線接點 1041"/>
                <p:cNvCxnSpPr>
                  <a:stCxn id="1303" idx="2"/>
                  <a:endCxn id="1323" idx="6"/>
                </p:cNvCxnSpPr>
                <p:nvPr/>
              </p:nvCxnSpPr>
              <p:spPr>
                <a:xfrm flipH="1">
                  <a:off x="360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43" name="直線接點 1042"/>
                <p:cNvCxnSpPr>
                  <a:stCxn id="1299" idx="2"/>
                  <a:endCxn id="1319" idx="6"/>
                </p:cNvCxnSpPr>
                <p:nvPr/>
              </p:nvCxnSpPr>
              <p:spPr>
                <a:xfrm flipH="1">
                  <a:off x="360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1044" name="群組 1043"/>
                <p:cNvGrpSpPr/>
                <p:nvPr/>
              </p:nvGrpSpPr>
              <p:grpSpPr>
                <a:xfrm>
                  <a:off x="3240000" y="540000"/>
                  <a:ext cx="360000" cy="4680000"/>
                  <a:chOff x="3240000" y="540000"/>
                  <a:chExt cx="360000" cy="4680000"/>
                </a:xfrm>
              </p:grpSpPr>
              <p:sp>
                <p:nvSpPr>
                  <p:cNvPr id="1318" name="橢圓 1317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19" name="橢圓 1318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20" name="橢圓 1319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321" name="直線接點 1320"/>
                  <p:cNvCxnSpPr>
                    <a:stCxn id="1319" idx="4"/>
                    <a:endCxn id="1323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322" name="橢圓 1321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23" name="橢圓 1322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24" name="橢圓 1323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25" name="橢圓 1324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26" name="橢圓 1325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27" name="橢圓 1326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328" name="直線接點 1327"/>
                  <p:cNvCxnSpPr>
                    <a:stCxn id="1323" idx="4"/>
                    <a:endCxn id="1320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29" name="直線接點 1328"/>
                  <p:cNvCxnSpPr>
                    <a:stCxn id="1326" idx="0"/>
                    <a:endCxn id="1324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30" name="直線接點 1329"/>
                  <p:cNvCxnSpPr>
                    <a:stCxn id="1325" idx="4"/>
                    <a:endCxn id="1324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31" name="直線接點 1330"/>
                  <p:cNvCxnSpPr>
                    <a:stCxn id="1322" idx="4"/>
                    <a:endCxn id="1327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32" name="直線接點 1331"/>
                  <p:cNvCxnSpPr>
                    <a:stCxn id="1327" idx="4"/>
                    <a:endCxn id="1325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33" name="直線接點 1332"/>
                  <p:cNvCxnSpPr>
                    <a:stCxn id="1318" idx="4"/>
                    <a:endCxn id="1322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34" name="直線接點 1333"/>
                  <p:cNvCxnSpPr>
                    <a:stCxn id="1320" idx="4"/>
                    <a:endCxn id="1318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1045" name="群組 1044"/>
                <p:cNvGrpSpPr/>
                <p:nvPr/>
              </p:nvGrpSpPr>
              <p:grpSpPr>
                <a:xfrm>
                  <a:off x="377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1298" name="橢圓 1297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99" name="橢圓 1298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00" name="橢圓 1299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301" name="直線接點 1300"/>
                  <p:cNvCxnSpPr>
                    <a:stCxn id="1299" idx="4"/>
                    <a:endCxn id="1303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302" name="橢圓 1301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03" name="橢圓 1302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04" name="橢圓 1303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05" name="橢圓 1304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06" name="橢圓 1305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07" name="橢圓 1306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308" name="直線接點 1307"/>
                  <p:cNvCxnSpPr>
                    <a:stCxn id="1303" idx="4"/>
                    <a:endCxn id="1300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09" name="直線接點 1308"/>
                  <p:cNvCxnSpPr>
                    <a:stCxn id="1306" idx="0"/>
                    <a:endCxn id="1304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10" name="直線接點 1309"/>
                  <p:cNvCxnSpPr>
                    <a:stCxn id="1305" idx="4"/>
                    <a:endCxn id="1304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11" name="直線接點 1310"/>
                  <p:cNvCxnSpPr>
                    <a:stCxn id="1302" idx="4"/>
                    <a:endCxn id="1307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12" name="直線接點 1311"/>
                  <p:cNvCxnSpPr>
                    <a:stCxn id="1307" idx="4"/>
                    <a:endCxn id="1305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13" name="直線接點 1312"/>
                  <p:cNvCxnSpPr>
                    <a:stCxn id="1298" idx="4"/>
                    <a:endCxn id="1302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14" name="直線接點 1313"/>
                  <p:cNvCxnSpPr>
                    <a:stCxn id="1300" idx="4"/>
                    <a:endCxn id="1298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315" name="橢圓 1314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16" name="橢圓 1315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17" name="橢圓 1316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1046" name="直線接點 1045"/>
                <p:cNvCxnSpPr>
                  <a:stCxn id="1302" idx="2"/>
                  <a:endCxn id="1322" idx="6"/>
                </p:cNvCxnSpPr>
                <p:nvPr/>
              </p:nvCxnSpPr>
              <p:spPr>
                <a:xfrm flipH="1">
                  <a:off x="360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47" name="直線接點 1046"/>
                <p:cNvCxnSpPr>
                  <a:stCxn id="1298" idx="2"/>
                  <a:endCxn id="1318" idx="6"/>
                </p:cNvCxnSpPr>
                <p:nvPr/>
              </p:nvCxnSpPr>
              <p:spPr>
                <a:xfrm flipH="1">
                  <a:off x="360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48" name="直線接點 1047"/>
                <p:cNvCxnSpPr>
                  <a:stCxn id="1300" idx="2"/>
                  <a:endCxn id="1320" idx="6"/>
                </p:cNvCxnSpPr>
                <p:nvPr/>
              </p:nvCxnSpPr>
              <p:spPr>
                <a:xfrm flipH="1">
                  <a:off x="360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49" name="直線接點 1048"/>
                <p:cNvCxnSpPr>
                  <a:stCxn id="1302" idx="3"/>
                  <a:endCxn id="1327" idx="7"/>
                </p:cNvCxnSpPr>
                <p:nvPr/>
              </p:nvCxnSpPr>
              <p:spPr>
                <a:xfrm flipH="1">
                  <a:off x="354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0" name="直線接點 1049"/>
                <p:cNvCxnSpPr>
                  <a:stCxn id="1300" idx="3"/>
                  <a:endCxn id="1318" idx="7"/>
                </p:cNvCxnSpPr>
                <p:nvPr/>
              </p:nvCxnSpPr>
              <p:spPr>
                <a:xfrm flipH="1">
                  <a:off x="354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1" name="直線接點 1050"/>
                <p:cNvCxnSpPr>
                  <a:stCxn id="1299" idx="3"/>
                  <a:endCxn id="1323" idx="7"/>
                </p:cNvCxnSpPr>
                <p:nvPr/>
              </p:nvCxnSpPr>
              <p:spPr>
                <a:xfrm flipH="1">
                  <a:off x="354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2" name="直線接點 1051"/>
                <p:cNvCxnSpPr>
                  <a:stCxn id="1304" idx="2"/>
                  <a:endCxn id="1324" idx="6"/>
                </p:cNvCxnSpPr>
                <p:nvPr/>
              </p:nvCxnSpPr>
              <p:spPr>
                <a:xfrm flipH="1">
                  <a:off x="360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3" name="直線接點 1052"/>
                <p:cNvCxnSpPr>
                  <a:stCxn id="1298" idx="3"/>
                  <a:endCxn id="1322" idx="7"/>
                </p:cNvCxnSpPr>
                <p:nvPr/>
              </p:nvCxnSpPr>
              <p:spPr>
                <a:xfrm flipH="1">
                  <a:off x="354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4" name="直線接點 1053"/>
                <p:cNvCxnSpPr>
                  <a:stCxn id="1303" idx="3"/>
                  <a:endCxn id="1320" idx="7"/>
                </p:cNvCxnSpPr>
                <p:nvPr/>
              </p:nvCxnSpPr>
              <p:spPr>
                <a:xfrm flipH="1">
                  <a:off x="354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5" name="直線接點 1054"/>
                <p:cNvCxnSpPr>
                  <a:stCxn id="1306" idx="2"/>
                  <a:endCxn id="1326" idx="6"/>
                </p:cNvCxnSpPr>
                <p:nvPr/>
              </p:nvCxnSpPr>
              <p:spPr>
                <a:xfrm flipH="1">
                  <a:off x="360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6" name="直線接點 1055"/>
                <p:cNvCxnSpPr>
                  <a:stCxn id="1305" idx="2"/>
                  <a:endCxn id="1325" idx="6"/>
                </p:cNvCxnSpPr>
                <p:nvPr/>
              </p:nvCxnSpPr>
              <p:spPr>
                <a:xfrm flipH="1">
                  <a:off x="360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7" name="直線接點 1056"/>
                <p:cNvCxnSpPr>
                  <a:stCxn id="1307" idx="2"/>
                  <a:endCxn id="1327" idx="6"/>
                </p:cNvCxnSpPr>
                <p:nvPr/>
              </p:nvCxnSpPr>
              <p:spPr>
                <a:xfrm flipH="1">
                  <a:off x="360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8" name="直線接點 1057"/>
                <p:cNvCxnSpPr>
                  <a:stCxn id="1304" idx="3"/>
                  <a:endCxn id="1326" idx="7"/>
                </p:cNvCxnSpPr>
                <p:nvPr/>
              </p:nvCxnSpPr>
              <p:spPr>
                <a:xfrm flipH="1">
                  <a:off x="354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9" name="直線接點 1058"/>
                <p:cNvCxnSpPr>
                  <a:stCxn id="1305" idx="3"/>
                  <a:endCxn id="1324" idx="7"/>
                </p:cNvCxnSpPr>
                <p:nvPr/>
              </p:nvCxnSpPr>
              <p:spPr>
                <a:xfrm flipH="1">
                  <a:off x="354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60" name="直線接點 1059"/>
                <p:cNvCxnSpPr>
                  <a:stCxn id="1264" idx="3"/>
                  <a:endCxn id="1284" idx="7"/>
                </p:cNvCxnSpPr>
                <p:nvPr/>
              </p:nvCxnSpPr>
              <p:spPr>
                <a:xfrm flipH="1">
                  <a:off x="462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61" name="直線接點 1060"/>
                <p:cNvCxnSpPr>
                  <a:stCxn id="1260" idx="2"/>
                  <a:endCxn id="1282" idx="6"/>
                </p:cNvCxnSpPr>
                <p:nvPr/>
              </p:nvCxnSpPr>
              <p:spPr>
                <a:xfrm flipH="1">
                  <a:off x="468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62" name="直線接點 1061"/>
                <p:cNvCxnSpPr>
                  <a:stCxn id="1256" idx="2"/>
                  <a:endCxn id="1278" idx="6"/>
                </p:cNvCxnSpPr>
                <p:nvPr/>
              </p:nvCxnSpPr>
              <p:spPr>
                <a:xfrm flipH="1">
                  <a:off x="468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1063" name="群組 1062"/>
                <p:cNvGrpSpPr/>
                <p:nvPr/>
              </p:nvGrpSpPr>
              <p:grpSpPr>
                <a:xfrm>
                  <a:off x="431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1277" name="橢圓 1276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8" name="橢圓 1277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9" name="橢圓 1278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80" name="直線接點 1279"/>
                  <p:cNvCxnSpPr>
                    <a:stCxn id="1278" idx="4"/>
                    <a:endCxn id="1282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81" name="橢圓 1280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82" name="橢圓 1281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83" name="橢圓 1282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84" name="橢圓 1283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85" name="橢圓 1284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86" name="橢圓 1285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87" name="直線接點 1286"/>
                  <p:cNvCxnSpPr>
                    <a:stCxn id="1282" idx="4"/>
                    <a:endCxn id="1279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88" name="直線接點 1287"/>
                  <p:cNvCxnSpPr>
                    <a:stCxn id="1285" idx="0"/>
                    <a:endCxn id="1283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89" name="直線接點 1288"/>
                  <p:cNvCxnSpPr>
                    <a:stCxn id="1284" idx="4"/>
                    <a:endCxn id="1283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90" name="直線接點 1289"/>
                  <p:cNvCxnSpPr>
                    <a:stCxn id="1281" idx="4"/>
                    <a:endCxn id="1286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91" name="直線接點 1290"/>
                  <p:cNvCxnSpPr>
                    <a:stCxn id="1286" idx="4"/>
                    <a:endCxn id="1284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92" name="直線接點 1291"/>
                  <p:cNvCxnSpPr>
                    <a:stCxn id="1277" idx="4"/>
                    <a:endCxn id="1281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93" name="直線接點 1292"/>
                  <p:cNvCxnSpPr>
                    <a:stCxn id="1279" idx="4"/>
                    <a:endCxn id="1277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94" name="橢圓 1293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95" name="橢圓 1294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96" name="橢圓 1295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97" name="橢圓 1296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64" name="群組 1063"/>
                <p:cNvGrpSpPr/>
                <p:nvPr/>
              </p:nvGrpSpPr>
              <p:grpSpPr>
                <a:xfrm>
                  <a:off x="485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1255" name="橢圓 1254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6" name="橢圓 1255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7" name="橢圓 1256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58" name="直線接點 1257"/>
                  <p:cNvCxnSpPr>
                    <a:stCxn id="1256" idx="4"/>
                    <a:endCxn id="1260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59" name="橢圓 1258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60" name="橢圓 1259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61" name="橢圓 1260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62" name="橢圓 1261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63" name="橢圓 1262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64" name="橢圓 1263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65" name="直線接點 1264"/>
                  <p:cNvCxnSpPr>
                    <a:stCxn id="1260" idx="4"/>
                    <a:endCxn id="1257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66" name="直線接點 1265"/>
                  <p:cNvCxnSpPr>
                    <a:stCxn id="1263" idx="0"/>
                    <a:endCxn id="1261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67" name="直線接點 1266"/>
                  <p:cNvCxnSpPr>
                    <a:stCxn id="1262" idx="4"/>
                    <a:endCxn id="1261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68" name="直線接點 1267"/>
                  <p:cNvCxnSpPr>
                    <a:stCxn id="1259" idx="4"/>
                    <a:endCxn id="1264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69" name="直線接點 1268"/>
                  <p:cNvCxnSpPr>
                    <a:stCxn id="1264" idx="4"/>
                    <a:endCxn id="1262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70" name="直線接點 1269"/>
                  <p:cNvCxnSpPr>
                    <a:stCxn id="1255" idx="4"/>
                    <a:endCxn id="1259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71" name="直線接點 1270"/>
                  <p:cNvCxnSpPr>
                    <a:stCxn id="1257" idx="4"/>
                    <a:endCxn id="1255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72" name="橢圓 1271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3" name="橢圓 1272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4" name="橢圓 1273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5" name="橢圓 1274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6" name="橢圓 1275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1065" name="直線接點 1064"/>
                <p:cNvCxnSpPr>
                  <a:stCxn id="1259" idx="2"/>
                  <a:endCxn id="1281" idx="6"/>
                </p:cNvCxnSpPr>
                <p:nvPr/>
              </p:nvCxnSpPr>
              <p:spPr>
                <a:xfrm flipH="1">
                  <a:off x="468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66" name="直線接點 1065"/>
                <p:cNvCxnSpPr>
                  <a:stCxn id="1255" idx="2"/>
                  <a:endCxn id="1277" idx="6"/>
                </p:cNvCxnSpPr>
                <p:nvPr/>
              </p:nvCxnSpPr>
              <p:spPr>
                <a:xfrm flipH="1">
                  <a:off x="468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67" name="直線接點 1066"/>
                <p:cNvCxnSpPr>
                  <a:stCxn id="1257" idx="2"/>
                  <a:endCxn id="1279" idx="6"/>
                </p:cNvCxnSpPr>
                <p:nvPr/>
              </p:nvCxnSpPr>
              <p:spPr>
                <a:xfrm flipH="1">
                  <a:off x="468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68" name="直線接點 1067"/>
                <p:cNvCxnSpPr>
                  <a:stCxn id="1259" idx="3"/>
                  <a:endCxn id="1286" idx="7"/>
                </p:cNvCxnSpPr>
                <p:nvPr/>
              </p:nvCxnSpPr>
              <p:spPr>
                <a:xfrm flipH="1">
                  <a:off x="462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69" name="直線接點 1068"/>
                <p:cNvCxnSpPr>
                  <a:stCxn id="1257" idx="3"/>
                  <a:endCxn id="1277" idx="7"/>
                </p:cNvCxnSpPr>
                <p:nvPr/>
              </p:nvCxnSpPr>
              <p:spPr>
                <a:xfrm flipH="1">
                  <a:off x="462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70" name="直線接點 1069"/>
                <p:cNvCxnSpPr>
                  <a:stCxn id="1256" idx="3"/>
                  <a:endCxn id="1282" idx="7"/>
                </p:cNvCxnSpPr>
                <p:nvPr/>
              </p:nvCxnSpPr>
              <p:spPr>
                <a:xfrm flipH="1">
                  <a:off x="462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71" name="直線接點 1070"/>
                <p:cNvCxnSpPr>
                  <a:stCxn id="1261" idx="2"/>
                  <a:endCxn id="1283" idx="6"/>
                </p:cNvCxnSpPr>
                <p:nvPr/>
              </p:nvCxnSpPr>
              <p:spPr>
                <a:xfrm flipH="1">
                  <a:off x="468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72" name="直線接點 1071"/>
                <p:cNvCxnSpPr>
                  <a:stCxn id="1255" idx="3"/>
                  <a:endCxn id="1281" idx="7"/>
                </p:cNvCxnSpPr>
                <p:nvPr/>
              </p:nvCxnSpPr>
              <p:spPr>
                <a:xfrm flipH="1">
                  <a:off x="462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73" name="直線接點 1072"/>
                <p:cNvCxnSpPr>
                  <a:stCxn id="1260" idx="3"/>
                  <a:endCxn id="1279" idx="7"/>
                </p:cNvCxnSpPr>
                <p:nvPr/>
              </p:nvCxnSpPr>
              <p:spPr>
                <a:xfrm flipH="1">
                  <a:off x="462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74" name="直線接點 1073"/>
                <p:cNvCxnSpPr>
                  <a:stCxn id="1263" idx="2"/>
                  <a:endCxn id="1285" idx="6"/>
                </p:cNvCxnSpPr>
                <p:nvPr/>
              </p:nvCxnSpPr>
              <p:spPr>
                <a:xfrm flipH="1">
                  <a:off x="468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75" name="直線接點 1074"/>
                <p:cNvCxnSpPr>
                  <a:stCxn id="1262" idx="2"/>
                  <a:endCxn id="1284" idx="6"/>
                </p:cNvCxnSpPr>
                <p:nvPr/>
              </p:nvCxnSpPr>
              <p:spPr>
                <a:xfrm flipH="1">
                  <a:off x="468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76" name="直線接點 1075"/>
                <p:cNvCxnSpPr>
                  <a:stCxn id="1264" idx="2"/>
                  <a:endCxn id="1286" idx="6"/>
                </p:cNvCxnSpPr>
                <p:nvPr/>
              </p:nvCxnSpPr>
              <p:spPr>
                <a:xfrm flipH="1">
                  <a:off x="468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77" name="直線接點 1076"/>
                <p:cNvCxnSpPr>
                  <a:stCxn id="1261" idx="3"/>
                  <a:endCxn id="1285" idx="7"/>
                </p:cNvCxnSpPr>
                <p:nvPr/>
              </p:nvCxnSpPr>
              <p:spPr>
                <a:xfrm flipH="1">
                  <a:off x="462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78" name="直線接點 1077"/>
                <p:cNvCxnSpPr>
                  <a:stCxn id="1262" idx="3"/>
                  <a:endCxn id="1283" idx="7"/>
                </p:cNvCxnSpPr>
                <p:nvPr/>
              </p:nvCxnSpPr>
              <p:spPr>
                <a:xfrm flipH="1">
                  <a:off x="462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79" name="直線接點 1078"/>
                <p:cNvCxnSpPr>
                  <a:stCxn id="1284" idx="2"/>
                  <a:endCxn id="1305" idx="6"/>
                </p:cNvCxnSpPr>
                <p:nvPr/>
              </p:nvCxnSpPr>
              <p:spPr>
                <a:xfrm flipH="1">
                  <a:off x="414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0" name="直線接點 1079"/>
                <p:cNvCxnSpPr>
                  <a:stCxn id="1286" idx="3"/>
                  <a:endCxn id="1305" idx="7"/>
                </p:cNvCxnSpPr>
                <p:nvPr/>
              </p:nvCxnSpPr>
              <p:spPr>
                <a:xfrm flipH="1">
                  <a:off x="408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1" name="直線接點 1080"/>
                <p:cNvCxnSpPr>
                  <a:stCxn id="1281" idx="3"/>
                  <a:endCxn id="1307" idx="7"/>
                </p:cNvCxnSpPr>
                <p:nvPr/>
              </p:nvCxnSpPr>
              <p:spPr>
                <a:xfrm flipH="1">
                  <a:off x="408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2" name="直線接點 1081"/>
                <p:cNvCxnSpPr>
                  <a:stCxn id="1286" idx="2"/>
                  <a:endCxn id="1307" idx="6"/>
                </p:cNvCxnSpPr>
                <p:nvPr/>
              </p:nvCxnSpPr>
              <p:spPr>
                <a:xfrm flipH="1">
                  <a:off x="414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3" name="直線接點 1082"/>
                <p:cNvCxnSpPr>
                  <a:stCxn id="1281" idx="2"/>
                  <a:endCxn id="1302" idx="6"/>
                </p:cNvCxnSpPr>
                <p:nvPr/>
              </p:nvCxnSpPr>
              <p:spPr>
                <a:xfrm flipH="1">
                  <a:off x="414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4" name="直線接點 1083"/>
                <p:cNvCxnSpPr>
                  <a:stCxn id="1285" idx="2"/>
                  <a:endCxn id="1306" idx="6"/>
                </p:cNvCxnSpPr>
                <p:nvPr/>
              </p:nvCxnSpPr>
              <p:spPr>
                <a:xfrm flipH="1">
                  <a:off x="414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5" name="直線接點 1084"/>
                <p:cNvCxnSpPr>
                  <a:stCxn id="1279" idx="3"/>
                  <a:endCxn id="1298" idx="7"/>
                </p:cNvCxnSpPr>
                <p:nvPr/>
              </p:nvCxnSpPr>
              <p:spPr>
                <a:xfrm flipH="1">
                  <a:off x="408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6" name="直線接點 1085"/>
                <p:cNvCxnSpPr>
                  <a:stCxn id="1277" idx="2"/>
                  <a:endCxn id="1298" idx="6"/>
                </p:cNvCxnSpPr>
                <p:nvPr/>
              </p:nvCxnSpPr>
              <p:spPr>
                <a:xfrm flipH="1">
                  <a:off x="414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7" name="直線接點 1086"/>
                <p:cNvCxnSpPr>
                  <a:stCxn id="1279" idx="2"/>
                  <a:endCxn id="1300" idx="6"/>
                </p:cNvCxnSpPr>
                <p:nvPr/>
              </p:nvCxnSpPr>
              <p:spPr>
                <a:xfrm flipH="1">
                  <a:off x="414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8" name="直線接點 1087"/>
                <p:cNvCxnSpPr>
                  <a:stCxn id="1283" idx="2"/>
                  <a:endCxn id="1304" idx="6"/>
                </p:cNvCxnSpPr>
                <p:nvPr/>
              </p:nvCxnSpPr>
              <p:spPr>
                <a:xfrm flipH="1">
                  <a:off x="414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9" name="直線接點 1088"/>
                <p:cNvCxnSpPr>
                  <a:stCxn id="1283" idx="3"/>
                  <a:endCxn id="1306" idx="7"/>
                </p:cNvCxnSpPr>
                <p:nvPr/>
              </p:nvCxnSpPr>
              <p:spPr>
                <a:xfrm flipH="1">
                  <a:off x="408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0" name="直線接點 1089"/>
                <p:cNvCxnSpPr>
                  <a:stCxn id="1277" idx="3"/>
                  <a:endCxn id="1302" idx="7"/>
                </p:cNvCxnSpPr>
                <p:nvPr/>
              </p:nvCxnSpPr>
              <p:spPr>
                <a:xfrm flipH="1">
                  <a:off x="408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1" name="直線接點 1090"/>
                <p:cNvCxnSpPr>
                  <a:stCxn id="1284" idx="3"/>
                  <a:endCxn id="1304" idx="7"/>
                </p:cNvCxnSpPr>
                <p:nvPr/>
              </p:nvCxnSpPr>
              <p:spPr>
                <a:xfrm flipH="1">
                  <a:off x="408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2" name="直線接點 1091"/>
                <p:cNvCxnSpPr>
                  <a:stCxn id="1282" idx="3"/>
                  <a:endCxn id="1300" idx="7"/>
                </p:cNvCxnSpPr>
                <p:nvPr/>
              </p:nvCxnSpPr>
              <p:spPr>
                <a:xfrm flipH="1">
                  <a:off x="408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3" name="直線接點 1092"/>
                <p:cNvCxnSpPr>
                  <a:stCxn id="1234" idx="3"/>
                  <a:endCxn id="1121" idx="7"/>
                </p:cNvCxnSpPr>
                <p:nvPr/>
              </p:nvCxnSpPr>
              <p:spPr>
                <a:xfrm flipH="1">
                  <a:off x="624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4" name="直線接點 1093"/>
                <p:cNvCxnSpPr>
                  <a:stCxn id="1238" idx="2"/>
                  <a:endCxn id="1121" idx="6"/>
                </p:cNvCxnSpPr>
                <p:nvPr/>
              </p:nvCxnSpPr>
              <p:spPr>
                <a:xfrm flipH="1">
                  <a:off x="630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5" name="直線接點 1094"/>
                <p:cNvCxnSpPr>
                  <a:stCxn id="1234" idx="2"/>
                  <a:endCxn id="1117" idx="6"/>
                </p:cNvCxnSpPr>
                <p:nvPr/>
              </p:nvCxnSpPr>
              <p:spPr>
                <a:xfrm flipH="1">
                  <a:off x="630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6" name="直線接點 1095"/>
                <p:cNvCxnSpPr>
                  <a:stCxn id="1125" idx="3"/>
                  <a:endCxn id="1106" idx="7"/>
                </p:cNvCxnSpPr>
                <p:nvPr/>
              </p:nvCxnSpPr>
              <p:spPr>
                <a:xfrm flipH="1">
                  <a:off x="570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7" name="直線接點 1096"/>
                <p:cNvCxnSpPr>
                  <a:stCxn id="1121" idx="2"/>
                  <a:endCxn id="1104" idx="6"/>
                </p:cNvCxnSpPr>
                <p:nvPr/>
              </p:nvCxnSpPr>
              <p:spPr>
                <a:xfrm flipH="1">
                  <a:off x="576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8" name="直線接點 1097"/>
                <p:cNvCxnSpPr>
                  <a:stCxn id="1117" idx="2"/>
                  <a:endCxn id="1100" idx="6"/>
                </p:cNvCxnSpPr>
                <p:nvPr/>
              </p:nvCxnSpPr>
              <p:spPr>
                <a:xfrm flipH="1">
                  <a:off x="576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099" name="橢圓 1098"/>
                <p:cNvSpPr/>
                <p:nvPr/>
              </p:nvSpPr>
              <p:spPr>
                <a:xfrm>
                  <a:off x="540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0" name="橢圓 1099"/>
                <p:cNvSpPr/>
                <p:nvPr/>
              </p:nvSpPr>
              <p:spPr>
                <a:xfrm>
                  <a:off x="540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1" name="橢圓 1100"/>
                <p:cNvSpPr/>
                <p:nvPr/>
              </p:nvSpPr>
              <p:spPr>
                <a:xfrm>
                  <a:off x="540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02" name="直線接點 1101"/>
                <p:cNvCxnSpPr>
                  <a:stCxn id="1100" idx="4"/>
                  <a:endCxn id="1104" idx="0"/>
                </p:cNvCxnSpPr>
                <p:nvPr/>
              </p:nvCxnSpPr>
              <p:spPr>
                <a:xfrm>
                  <a:off x="5580000" y="9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103" name="橢圓 1102"/>
                <p:cNvSpPr/>
                <p:nvPr/>
              </p:nvSpPr>
              <p:spPr>
                <a:xfrm>
                  <a:off x="540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4" name="橢圓 1103"/>
                <p:cNvSpPr/>
                <p:nvPr/>
              </p:nvSpPr>
              <p:spPr>
                <a:xfrm>
                  <a:off x="540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5" name="橢圓 1104"/>
                <p:cNvSpPr/>
                <p:nvPr/>
              </p:nvSpPr>
              <p:spPr>
                <a:xfrm>
                  <a:off x="540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6" name="橢圓 1105"/>
                <p:cNvSpPr/>
                <p:nvPr/>
              </p:nvSpPr>
              <p:spPr>
                <a:xfrm>
                  <a:off x="540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7" name="橢圓 1106"/>
                <p:cNvSpPr/>
                <p:nvPr/>
              </p:nvSpPr>
              <p:spPr>
                <a:xfrm>
                  <a:off x="540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8" name="橢圓 1107"/>
                <p:cNvSpPr/>
                <p:nvPr/>
              </p:nvSpPr>
              <p:spPr>
                <a:xfrm>
                  <a:off x="540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09" name="直線接點 1108"/>
                <p:cNvCxnSpPr>
                  <a:stCxn id="1104" idx="4"/>
                  <a:endCxn id="1101" idx="0"/>
                </p:cNvCxnSpPr>
                <p:nvPr/>
              </p:nvCxnSpPr>
              <p:spPr>
                <a:xfrm>
                  <a:off x="5580000" y="14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10" name="直線接點 1109"/>
                <p:cNvCxnSpPr>
                  <a:stCxn id="1107" idx="0"/>
                  <a:endCxn id="1105" idx="4"/>
                </p:cNvCxnSpPr>
                <p:nvPr/>
              </p:nvCxnSpPr>
              <p:spPr>
                <a:xfrm flipV="1">
                  <a:off x="5580000" y="46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11" name="直線接點 1110"/>
                <p:cNvCxnSpPr>
                  <a:stCxn id="1106" idx="4"/>
                  <a:endCxn id="1105" idx="0"/>
                </p:cNvCxnSpPr>
                <p:nvPr/>
              </p:nvCxnSpPr>
              <p:spPr>
                <a:xfrm>
                  <a:off x="5580000" y="41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12" name="直線接點 1111"/>
                <p:cNvCxnSpPr>
                  <a:stCxn id="1103" idx="4"/>
                  <a:endCxn id="1108" idx="0"/>
                </p:cNvCxnSpPr>
                <p:nvPr/>
              </p:nvCxnSpPr>
              <p:spPr>
                <a:xfrm>
                  <a:off x="5580000" y="306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13" name="直線接點 1112"/>
                <p:cNvCxnSpPr>
                  <a:stCxn id="1108" idx="4"/>
                  <a:endCxn id="1106" idx="0"/>
                </p:cNvCxnSpPr>
                <p:nvPr/>
              </p:nvCxnSpPr>
              <p:spPr>
                <a:xfrm>
                  <a:off x="5580000" y="36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14" name="直線接點 1113"/>
                <p:cNvCxnSpPr>
                  <a:stCxn id="1099" idx="4"/>
                  <a:endCxn id="1103" idx="0"/>
                </p:cNvCxnSpPr>
                <p:nvPr/>
              </p:nvCxnSpPr>
              <p:spPr>
                <a:xfrm>
                  <a:off x="5580000" y="252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15" name="直線接點 1114"/>
                <p:cNvCxnSpPr>
                  <a:stCxn id="1101" idx="4"/>
                  <a:endCxn id="1099" idx="0"/>
                </p:cNvCxnSpPr>
                <p:nvPr/>
              </p:nvCxnSpPr>
              <p:spPr>
                <a:xfrm>
                  <a:off x="5580000" y="19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116" name="橢圓 1115"/>
                <p:cNvSpPr/>
                <p:nvPr/>
              </p:nvSpPr>
              <p:spPr>
                <a:xfrm>
                  <a:off x="59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7" name="橢圓 1116"/>
                <p:cNvSpPr/>
                <p:nvPr/>
              </p:nvSpPr>
              <p:spPr>
                <a:xfrm>
                  <a:off x="59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8" name="橢圓 1117"/>
                <p:cNvSpPr/>
                <p:nvPr/>
              </p:nvSpPr>
              <p:spPr>
                <a:xfrm>
                  <a:off x="59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19" name="直線接點 1118"/>
                <p:cNvCxnSpPr>
                  <a:stCxn id="1117" idx="4"/>
                  <a:endCxn id="1121" idx="0"/>
                </p:cNvCxnSpPr>
                <p:nvPr/>
              </p:nvCxnSpPr>
              <p:spPr>
                <a:xfrm>
                  <a:off x="6120000" y="9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120" name="橢圓 1119"/>
                <p:cNvSpPr/>
                <p:nvPr/>
              </p:nvSpPr>
              <p:spPr>
                <a:xfrm>
                  <a:off x="59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1" name="橢圓 1120"/>
                <p:cNvSpPr/>
                <p:nvPr/>
              </p:nvSpPr>
              <p:spPr>
                <a:xfrm>
                  <a:off x="59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2" name="橢圓 1121"/>
                <p:cNvSpPr/>
                <p:nvPr/>
              </p:nvSpPr>
              <p:spPr>
                <a:xfrm>
                  <a:off x="59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3" name="橢圓 1122"/>
                <p:cNvSpPr/>
                <p:nvPr/>
              </p:nvSpPr>
              <p:spPr>
                <a:xfrm>
                  <a:off x="59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4" name="橢圓 1123"/>
                <p:cNvSpPr/>
                <p:nvPr/>
              </p:nvSpPr>
              <p:spPr>
                <a:xfrm>
                  <a:off x="59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5" name="橢圓 1124"/>
                <p:cNvSpPr/>
                <p:nvPr/>
              </p:nvSpPr>
              <p:spPr>
                <a:xfrm>
                  <a:off x="59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26" name="直線接點 1125"/>
                <p:cNvCxnSpPr>
                  <a:stCxn id="1121" idx="4"/>
                  <a:endCxn id="1118" idx="0"/>
                </p:cNvCxnSpPr>
                <p:nvPr/>
              </p:nvCxnSpPr>
              <p:spPr>
                <a:xfrm>
                  <a:off x="6120000" y="14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27" name="直線接點 1126"/>
                <p:cNvCxnSpPr>
                  <a:stCxn id="1124" idx="0"/>
                  <a:endCxn id="1122" idx="4"/>
                </p:cNvCxnSpPr>
                <p:nvPr/>
              </p:nvCxnSpPr>
              <p:spPr>
                <a:xfrm flipV="1">
                  <a:off x="6120000" y="46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28" name="直線接點 1127"/>
                <p:cNvCxnSpPr>
                  <a:stCxn id="1123" idx="4"/>
                  <a:endCxn id="1122" idx="0"/>
                </p:cNvCxnSpPr>
                <p:nvPr/>
              </p:nvCxnSpPr>
              <p:spPr>
                <a:xfrm>
                  <a:off x="6120000" y="41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29" name="直線接點 1128"/>
                <p:cNvCxnSpPr>
                  <a:stCxn id="1120" idx="4"/>
                  <a:endCxn id="1125" idx="0"/>
                </p:cNvCxnSpPr>
                <p:nvPr/>
              </p:nvCxnSpPr>
              <p:spPr>
                <a:xfrm>
                  <a:off x="6120000" y="306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0" name="直線接點 1129"/>
                <p:cNvCxnSpPr>
                  <a:stCxn id="1125" idx="4"/>
                  <a:endCxn id="1123" idx="0"/>
                </p:cNvCxnSpPr>
                <p:nvPr/>
              </p:nvCxnSpPr>
              <p:spPr>
                <a:xfrm>
                  <a:off x="6120000" y="36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1" name="直線接點 1130"/>
                <p:cNvCxnSpPr>
                  <a:stCxn id="1116" idx="4"/>
                  <a:endCxn id="1120" idx="0"/>
                </p:cNvCxnSpPr>
                <p:nvPr/>
              </p:nvCxnSpPr>
              <p:spPr>
                <a:xfrm>
                  <a:off x="6120000" y="252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2" name="直線接點 1131"/>
                <p:cNvCxnSpPr>
                  <a:stCxn id="1118" idx="4"/>
                  <a:endCxn id="1116" idx="0"/>
                </p:cNvCxnSpPr>
                <p:nvPr/>
              </p:nvCxnSpPr>
              <p:spPr>
                <a:xfrm>
                  <a:off x="6120000" y="19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3" name="直線接點 1132"/>
                <p:cNvCxnSpPr>
                  <a:stCxn id="1120" idx="2"/>
                  <a:endCxn id="1103" idx="6"/>
                </p:cNvCxnSpPr>
                <p:nvPr/>
              </p:nvCxnSpPr>
              <p:spPr>
                <a:xfrm flipH="1">
                  <a:off x="576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4" name="直線接點 1133"/>
                <p:cNvCxnSpPr>
                  <a:stCxn id="1116" idx="2"/>
                  <a:endCxn id="1099" idx="6"/>
                </p:cNvCxnSpPr>
                <p:nvPr/>
              </p:nvCxnSpPr>
              <p:spPr>
                <a:xfrm flipH="1">
                  <a:off x="576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5" name="直線接點 1134"/>
                <p:cNvCxnSpPr>
                  <a:stCxn id="1118" idx="2"/>
                  <a:endCxn id="1101" idx="6"/>
                </p:cNvCxnSpPr>
                <p:nvPr/>
              </p:nvCxnSpPr>
              <p:spPr>
                <a:xfrm flipH="1">
                  <a:off x="576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6" name="直線接點 1135"/>
                <p:cNvCxnSpPr>
                  <a:stCxn id="1120" idx="3"/>
                  <a:endCxn id="1108" idx="7"/>
                </p:cNvCxnSpPr>
                <p:nvPr/>
              </p:nvCxnSpPr>
              <p:spPr>
                <a:xfrm flipH="1">
                  <a:off x="570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7" name="直線接點 1136"/>
                <p:cNvCxnSpPr>
                  <a:stCxn id="1118" idx="3"/>
                  <a:endCxn id="1099" idx="7"/>
                </p:cNvCxnSpPr>
                <p:nvPr/>
              </p:nvCxnSpPr>
              <p:spPr>
                <a:xfrm flipH="1">
                  <a:off x="570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8" name="直線接點 1137"/>
                <p:cNvCxnSpPr>
                  <a:stCxn id="1117" idx="3"/>
                  <a:endCxn id="1104" idx="7"/>
                </p:cNvCxnSpPr>
                <p:nvPr/>
              </p:nvCxnSpPr>
              <p:spPr>
                <a:xfrm flipH="1">
                  <a:off x="570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9" name="直線接點 1138"/>
                <p:cNvCxnSpPr>
                  <a:stCxn id="1122" idx="2"/>
                  <a:endCxn id="1105" idx="6"/>
                </p:cNvCxnSpPr>
                <p:nvPr/>
              </p:nvCxnSpPr>
              <p:spPr>
                <a:xfrm flipH="1">
                  <a:off x="576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0" name="直線接點 1139"/>
                <p:cNvCxnSpPr>
                  <a:stCxn id="1116" idx="3"/>
                  <a:endCxn id="1103" idx="7"/>
                </p:cNvCxnSpPr>
                <p:nvPr/>
              </p:nvCxnSpPr>
              <p:spPr>
                <a:xfrm flipH="1">
                  <a:off x="570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1" name="直線接點 1140"/>
                <p:cNvCxnSpPr>
                  <a:stCxn id="1121" idx="3"/>
                  <a:endCxn id="1101" idx="7"/>
                </p:cNvCxnSpPr>
                <p:nvPr/>
              </p:nvCxnSpPr>
              <p:spPr>
                <a:xfrm flipH="1">
                  <a:off x="570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2" name="直線接點 1141"/>
                <p:cNvCxnSpPr>
                  <a:stCxn id="1124" idx="2"/>
                  <a:endCxn id="1107" idx="6"/>
                </p:cNvCxnSpPr>
                <p:nvPr/>
              </p:nvCxnSpPr>
              <p:spPr>
                <a:xfrm flipH="1">
                  <a:off x="576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3" name="直線接點 1142"/>
                <p:cNvCxnSpPr>
                  <a:stCxn id="1123" idx="2"/>
                  <a:endCxn id="1106" idx="6"/>
                </p:cNvCxnSpPr>
                <p:nvPr/>
              </p:nvCxnSpPr>
              <p:spPr>
                <a:xfrm flipH="1">
                  <a:off x="576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4" name="直線接點 1143"/>
                <p:cNvCxnSpPr>
                  <a:stCxn id="1125" idx="2"/>
                  <a:endCxn id="1108" idx="6"/>
                </p:cNvCxnSpPr>
                <p:nvPr/>
              </p:nvCxnSpPr>
              <p:spPr>
                <a:xfrm flipH="1">
                  <a:off x="576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5" name="直線接點 1144"/>
                <p:cNvCxnSpPr>
                  <a:stCxn id="1122" idx="3"/>
                  <a:endCxn id="1107" idx="7"/>
                </p:cNvCxnSpPr>
                <p:nvPr/>
              </p:nvCxnSpPr>
              <p:spPr>
                <a:xfrm flipH="1">
                  <a:off x="570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6" name="直線接點 1145"/>
                <p:cNvCxnSpPr>
                  <a:stCxn id="1123" idx="3"/>
                  <a:endCxn id="1105" idx="7"/>
                </p:cNvCxnSpPr>
                <p:nvPr/>
              </p:nvCxnSpPr>
              <p:spPr>
                <a:xfrm flipH="1">
                  <a:off x="570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7" name="直線接點 1146"/>
                <p:cNvCxnSpPr>
                  <a:stCxn id="1221" idx="3"/>
                  <a:endCxn id="1240" idx="7"/>
                </p:cNvCxnSpPr>
                <p:nvPr/>
              </p:nvCxnSpPr>
              <p:spPr>
                <a:xfrm flipH="1">
                  <a:off x="678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8" name="直線接點 1147"/>
                <p:cNvCxnSpPr>
                  <a:stCxn id="1217" idx="2"/>
                  <a:endCxn id="1238" idx="6"/>
                </p:cNvCxnSpPr>
                <p:nvPr/>
              </p:nvCxnSpPr>
              <p:spPr>
                <a:xfrm flipH="1">
                  <a:off x="684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9" name="直線接點 1148"/>
                <p:cNvCxnSpPr>
                  <a:stCxn id="1213" idx="2"/>
                  <a:endCxn id="1234" idx="6"/>
                </p:cNvCxnSpPr>
                <p:nvPr/>
              </p:nvCxnSpPr>
              <p:spPr>
                <a:xfrm flipH="1">
                  <a:off x="684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1150" name="群組 1149"/>
                <p:cNvGrpSpPr/>
                <p:nvPr/>
              </p:nvGrpSpPr>
              <p:grpSpPr>
                <a:xfrm>
                  <a:off x="647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1233" name="橢圓 1232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34" name="橢圓 1233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35" name="橢圓 1234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36" name="直線接點 1235"/>
                  <p:cNvCxnSpPr>
                    <a:stCxn id="1234" idx="4"/>
                    <a:endCxn id="1238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37" name="橢圓 1236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38" name="橢圓 1237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39" name="橢圓 1238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40" name="橢圓 1239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41" name="橢圓 1240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42" name="橢圓 1241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43" name="直線接點 1242"/>
                  <p:cNvCxnSpPr>
                    <a:stCxn id="1238" idx="4"/>
                    <a:endCxn id="1235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44" name="直線接點 1243"/>
                  <p:cNvCxnSpPr>
                    <a:stCxn id="1241" idx="0"/>
                    <a:endCxn id="1239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45" name="直線接點 1244"/>
                  <p:cNvCxnSpPr>
                    <a:stCxn id="1240" idx="4"/>
                    <a:endCxn id="1239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46" name="直線接點 1245"/>
                  <p:cNvCxnSpPr>
                    <a:stCxn id="1237" idx="4"/>
                    <a:endCxn id="1242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47" name="直線接點 1246"/>
                  <p:cNvCxnSpPr>
                    <a:stCxn id="1242" idx="4"/>
                    <a:endCxn id="1240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48" name="直線接點 1247"/>
                  <p:cNvCxnSpPr>
                    <a:stCxn id="1233" idx="4"/>
                    <a:endCxn id="1237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49" name="直線接點 1248"/>
                  <p:cNvCxnSpPr>
                    <a:stCxn id="1235" idx="4"/>
                    <a:endCxn id="1233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50" name="橢圓 1249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1" name="橢圓 1250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2" name="橢圓 1251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3" name="橢圓 1252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4" name="橢圓 1253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151" name="群組 1150"/>
                <p:cNvGrpSpPr/>
                <p:nvPr/>
              </p:nvGrpSpPr>
              <p:grpSpPr>
                <a:xfrm>
                  <a:off x="701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1212" name="橢圓 1211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3" name="橢圓 1212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4" name="橢圓 1213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15" name="直線接點 1214"/>
                  <p:cNvCxnSpPr>
                    <a:stCxn id="1213" idx="4"/>
                    <a:endCxn id="1217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16" name="橢圓 1215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7" name="橢圓 1216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8" name="橢圓 1217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9" name="橢圓 1218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20" name="橢圓 1219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21" name="橢圓 1220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22" name="直線接點 1221"/>
                  <p:cNvCxnSpPr>
                    <a:stCxn id="1217" idx="4"/>
                    <a:endCxn id="1214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23" name="直線接點 1222"/>
                  <p:cNvCxnSpPr>
                    <a:stCxn id="1220" idx="0"/>
                    <a:endCxn id="1218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24" name="直線接點 1223"/>
                  <p:cNvCxnSpPr>
                    <a:stCxn id="1219" idx="4"/>
                    <a:endCxn id="1218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25" name="直線接點 1224"/>
                  <p:cNvCxnSpPr>
                    <a:stCxn id="1216" idx="4"/>
                    <a:endCxn id="1221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26" name="直線接點 1225"/>
                  <p:cNvCxnSpPr>
                    <a:stCxn id="1221" idx="4"/>
                    <a:endCxn id="1219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27" name="直線接點 1226"/>
                  <p:cNvCxnSpPr>
                    <a:stCxn id="1212" idx="4"/>
                    <a:endCxn id="1216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28" name="直線接點 1227"/>
                  <p:cNvCxnSpPr>
                    <a:stCxn id="1214" idx="4"/>
                    <a:endCxn id="1212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29" name="橢圓 1228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30" name="橢圓 1229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31" name="橢圓 1230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32" name="橢圓 1231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1152" name="直線接點 1151"/>
                <p:cNvCxnSpPr>
                  <a:stCxn id="1216" idx="2"/>
                  <a:endCxn id="1237" idx="6"/>
                </p:cNvCxnSpPr>
                <p:nvPr/>
              </p:nvCxnSpPr>
              <p:spPr>
                <a:xfrm flipH="1">
                  <a:off x="684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53" name="直線接點 1152"/>
                <p:cNvCxnSpPr>
                  <a:stCxn id="1212" idx="2"/>
                  <a:endCxn id="1233" idx="6"/>
                </p:cNvCxnSpPr>
                <p:nvPr/>
              </p:nvCxnSpPr>
              <p:spPr>
                <a:xfrm flipH="1">
                  <a:off x="684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54" name="直線接點 1153"/>
                <p:cNvCxnSpPr>
                  <a:stCxn id="1214" idx="2"/>
                  <a:endCxn id="1235" idx="6"/>
                </p:cNvCxnSpPr>
                <p:nvPr/>
              </p:nvCxnSpPr>
              <p:spPr>
                <a:xfrm flipH="1">
                  <a:off x="684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55" name="直線接點 1154"/>
                <p:cNvCxnSpPr>
                  <a:stCxn id="1216" idx="3"/>
                  <a:endCxn id="1242" idx="7"/>
                </p:cNvCxnSpPr>
                <p:nvPr/>
              </p:nvCxnSpPr>
              <p:spPr>
                <a:xfrm flipH="1">
                  <a:off x="678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56" name="直線接點 1155"/>
                <p:cNvCxnSpPr>
                  <a:stCxn id="1214" idx="3"/>
                  <a:endCxn id="1233" idx="7"/>
                </p:cNvCxnSpPr>
                <p:nvPr/>
              </p:nvCxnSpPr>
              <p:spPr>
                <a:xfrm flipH="1">
                  <a:off x="678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57" name="直線接點 1156"/>
                <p:cNvCxnSpPr>
                  <a:stCxn id="1213" idx="3"/>
                  <a:endCxn id="1238" idx="7"/>
                </p:cNvCxnSpPr>
                <p:nvPr/>
              </p:nvCxnSpPr>
              <p:spPr>
                <a:xfrm flipH="1">
                  <a:off x="678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58" name="直線接點 1157"/>
                <p:cNvCxnSpPr>
                  <a:stCxn id="1218" idx="2"/>
                  <a:endCxn id="1239" idx="6"/>
                </p:cNvCxnSpPr>
                <p:nvPr/>
              </p:nvCxnSpPr>
              <p:spPr>
                <a:xfrm flipH="1">
                  <a:off x="684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59" name="直線接點 1158"/>
                <p:cNvCxnSpPr>
                  <a:stCxn id="1212" idx="3"/>
                  <a:endCxn id="1237" idx="7"/>
                </p:cNvCxnSpPr>
                <p:nvPr/>
              </p:nvCxnSpPr>
              <p:spPr>
                <a:xfrm flipH="1">
                  <a:off x="678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60" name="直線接點 1159"/>
                <p:cNvCxnSpPr>
                  <a:stCxn id="1217" idx="3"/>
                  <a:endCxn id="1235" idx="7"/>
                </p:cNvCxnSpPr>
                <p:nvPr/>
              </p:nvCxnSpPr>
              <p:spPr>
                <a:xfrm flipH="1">
                  <a:off x="678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61" name="直線接點 1160"/>
                <p:cNvCxnSpPr>
                  <a:stCxn id="1220" idx="2"/>
                  <a:endCxn id="1241" idx="6"/>
                </p:cNvCxnSpPr>
                <p:nvPr/>
              </p:nvCxnSpPr>
              <p:spPr>
                <a:xfrm flipH="1">
                  <a:off x="684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62" name="直線接點 1161"/>
                <p:cNvCxnSpPr>
                  <a:stCxn id="1219" idx="2"/>
                  <a:endCxn id="1240" idx="6"/>
                </p:cNvCxnSpPr>
                <p:nvPr/>
              </p:nvCxnSpPr>
              <p:spPr>
                <a:xfrm flipH="1">
                  <a:off x="684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63" name="直線接點 1162"/>
                <p:cNvCxnSpPr>
                  <a:stCxn id="1221" idx="2"/>
                  <a:endCxn id="1242" idx="6"/>
                </p:cNvCxnSpPr>
                <p:nvPr/>
              </p:nvCxnSpPr>
              <p:spPr>
                <a:xfrm flipH="1">
                  <a:off x="684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64" name="直線接點 1163"/>
                <p:cNvCxnSpPr>
                  <a:stCxn id="1218" idx="3"/>
                  <a:endCxn id="1241" idx="7"/>
                </p:cNvCxnSpPr>
                <p:nvPr/>
              </p:nvCxnSpPr>
              <p:spPr>
                <a:xfrm flipH="1">
                  <a:off x="678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65" name="直線接點 1164"/>
                <p:cNvCxnSpPr>
                  <a:stCxn id="1219" idx="3"/>
                  <a:endCxn id="1239" idx="7"/>
                </p:cNvCxnSpPr>
                <p:nvPr/>
              </p:nvCxnSpPr>
              <p:spPr>
                <a:xfrm flipH="1">
                  <a:off x="678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66" name="直線接點 1165"/>
                <p:cNvCxnSpPr>
                  <a:stCxn id="1240" idx="2"/>
                  <a:endCxn id="1123" idx="6"/>
                </p:cNvCxnSpPr>
                <p:nvPr/>
              </p:nvCxnSpPr>
              <p:spPr>
                <a:xfrm flipH="1">
                  <a:off x="630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67" name="直線接點 1166"/>
                <p:cNvCxnSpPr>
                  <a:stCxn id="1242" idx="3"/>
                  <a:endCxn id="1123" idx="7"/>
                </p:cNvCxnSpPr>
                <p:nvPr/>
              </p:nvCxnSpPr>
              <p:spPr>
                <a:xfrm flipH="1">
                  <a:off x="624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68" name="直線接點 1167"/>
                <p:cNvCxnSpPr>
                  <a:stCxn id="1237" idx="3"/>
                  <a:endCxn id="1125" idx="7"/>
                </p:cNvCxnSpPr>
                <p:nvPr/>
              </p:nvCxnSpPr>
              <p:spPr>
                <a:xfrm flipH="1">
                  <a:off x="624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69" name="直線接點 1168"/>
                <p:cNvCxnSpPr>
                  <a:stCxn id="1242" idx="2"/>
                  <a:endCxn id="1125" idx="6"/>
                </p:cNvCxnSpPr>
                <p:nvPr/>
              </p:nvCxnSpPr>
              <p:spPr>
                <a:xfrm flipH="1">
                  <a:off x="630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70" name="直線接點 1169"/>
                <p:cNvCxnSpPr>
                  <a:stCxn id="1237" idx="2"/>
                  <a:endCxn id="1120" idx="6"/>
                </p:cNvCxnSpPr>
                <p:nvPr/>
              </p:nvCxnSpPr>
              <p:spPr>
                <a:xfrm flipH="1">
                  <a:off x="630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71" name="直線接點 1170"/>
                <p:cNvCxnSpPr>
                  <a:stCxn id="1241" idx="2"/>
                  <a:endCxn id="1124" idx="6"/>
                </p:cNvCxnSpPr>
                <p:nvPr/>
              </p:nvCxnSpPr>
              <p:spPr>
                <a:xfrm flipH="1">
                  <a:off x="630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72" name="直線接點 1171"/>
                <p:cNvCxnSpPr>
                  <a:stCxn id="1235" idx="3"/>
                  <a:endCxn id="1116" idx="7"/>
                </p:cNvCxnSpPr>
                <p:nvPr/>
              </p:nvCxnSpPr>
              <p:spPr>
                <a:xfrm flipH="1">
                  <a:off x="624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73" name="直線接點 1172"/>
                <p:cNvCxnSpPr>
                  <a:stCxn id="1233" idx="2"/>
                  <a:endCxn id="1116" idx="6"/>
                </p:cNvCxnSpPr>
                <p:nvPr/>
              </p:nvCxnSpPr>
              <p:spPr>
                <a:xfrm flipH="1">
                  <a:off x="630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74" name="直線接點 1173"/>
                <p:cNvCxnSpPr>
                  <a:stCxn id="1235" idx="2"/>
                  <a:endCxn id="1118" idx="6"/>
                </p:cNvCxnSpPr>
                <p:nvPr/>
              </p:nvCxnSpPr>
              <p:spPr>
                <a:xfrm flipH="1">
                  <a:off x="630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75" name="直線接點 1174"/>
                <p:cNvCxnSpPr>
                  <a:stCxn id="1239" idx="2"/>
                  <a:endCxn id="1122" idx="6"/>
                </p:cNvCxnSpPr>
                <p:nvPr/>
              </p:nvCxnSpPr>
              <p:spPr>
                <a:xfrm flipH="1">
                  <a:off x="630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76" name="直線接點 1175"/>
                <p:cNvCxnSpPr>
                  <a:stCxn id="1239" idx="3"/>
                  <a:endCxn id="1124" idx="7"/>
                </p:cNvCxnSpPr>
                <p:nvPr/>
              </p:nvCxnSpPr>
              <p:spPr>
                <a:xfrm flipH="1">
                  <a:off x="624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77" name="直線接點 1176"/>
                <p:cNvCxnSpPr>
                  <a:stCxn id="1233" idx="3"/>
                  <a:endCxn id="1120" idx="7"/>
                </p:cNvCxnSpPr>
                <p:nvPr/>
              </p:nvCxnSpPr>
              <p:spPr>
                <a:xfrm flipH="1">
                  <a:off x="624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78" name="直線接點 1177"/>
                <p:cNvCxnSpPr>
                  <a:stCxn id="1240" idx="3"/>
                  <a:endCxn id="1122" idx="7"/>
                </p:cNvCxnSpPr>
                <p:nvPr/>
              </p:nvCxnSpPr>
              <p:spPr>
                <a:xfrm flipH="1">
                  <a:off x="624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79" name="直線接點 1178"/>
                <p:cNvCxnSpPr>
                  <a:stCxn id="1238" idx="3"/>
                  <a:endCxn id="1118" idx="7"/>
                </p:cNvCxnSpPr>
                <p:nvPr/>
              </p:nvCxnSpPr>
              <p:spPr>
                <a:xfrm flipH="1">
                  <a:off x="624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1180" name="群組 1179"/>
                <p:cNvGrpSpPr/>
                <p:nvPr/>
              </p:nvGrpSpPr>
              <p:grpSpPr>
                <a:xfrm>
                  <a:off x="755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1191" name="橢圓 1190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2" name="橢圓 1191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3" name="橢圓 1192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194" name="直線接點 1193"/>
                  <p:cNvCxnSpPr>
                    <a:stCxn id="1192" idx="4"/>
                    <a:endCxn id="1196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195" name="橢圓 1194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6" name="橢圓 1195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7" name="橢圓 1196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8" name="橢圓 1197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9" name="橢圓 1198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00" name="橢圓 1199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01" name="直線接點 1200"/>
                  <p:cNvCxnSpPr>
                    <a:stCxn id="1196" idx="4"/>
                    <a:endCxn id="1193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02" name="直線接點 1201"/>
                  <p:cNvCxnSpPr>
                    <a:stCxn id="1199" idx="0"/>
                    <a:endCxn id="1197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03" name="直線接點 1202"/>
                  <p:cNvCxnSpPr>
                    <a:stCxn id="1198" idx="4"/>
                    <a:endCxn id="1197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04" name="直線接點 1203"/>
                  <p:cNvCxnSpPr>
                    <a:stCxn id="1195" idx="4"/>
                    <a:endCxn id="1200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05" name="直線接點 1204"/>
                  <p:cNvCxnSpPr>
                    <a:stCxn id="1200" idx="4"/>
                    <a:endCxn id="1198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06" name="直線接點 1205"/>
                  <p:cNvCxnSpPr>
                    <a:stCxn id="1191" idx="4"/>
                    <a:endCxn id="1195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07" name="直線接點 1206"/>
                  <p:cNvCxnSpPr>
                    <a:stCxn id="1193" idx="4"/>
                    <a:endCxn id="1191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08" name="橢圓 1207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09" name="橢圓 1208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0" name="橢圓 1209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1" name="橢圓 1210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181" name="橢圓 1180"/>
                <p:cNvSpPr/>
                <p:nvPr/>
              </p:nvSpPr>
              <p:spPr>
                <a:xfrm>
                  <a:off x="5400000" y="215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2" name="橢圓 1181"/>
                <p:cNvSpPr/>
                <p:nvPr/>
              </p:nvSpPr>
              <p:spPr>
                <a:xfrm>
                  <a:off x="5399999" y="161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3" name="橢圓 1182"/>
                <p:cNvSpPr/>
                <p:nvPr/>
              </p:nvSpPr>
              <p:spPr>
                <a:xfrm>
                  <a:off x="5400000" y="269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4" name="橢圓 1183"/>
                <p:cNvSpPr/>
                <p:nvPr/>
              </p:nvSpPr>
              <p:spPr>
                <a:xfrm>
                  <a:off x="5399999" y="377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5" name="橢圓 1184"/>
                <p:cNvSpPr/>
                <p:nvPr/>
              </p:nvSpPr>
              <p:spPr>
                <a:xfrm>
                  <a:off x="5400000" y="323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6" name="橢圓 1185"/>
                <p:cNvSpPr/>
                <p:nvPr/>
              </p:nvSpPr>
              <p:spPr>
                <a:xfrm>
                  <a:off x="5940000" y="215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7" name="橢圓 1186"/>
                <p:cNvSpPr/>
                <p:nvPr/>
              </p:nvSpPr>
              <p:spPr>
                <a:xfrm>
                  <a:off x="5940000" y="161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8" name="橢圓 1187"/>
                <p:cNvSpPr/>
                <p:nvPr/>
              </p:nvSpPr>
              <p:spPr>
                <a:xfrm>
                  <a:off x="5940001" y="269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9" name="橢圓 1188"/>
                <p:cNvSpPr/>
                <p:nvPr/>
              </p:nvSpPr>
              <p:spPr>
                <a:xfrm>
                  <a:off x="5940000" y="107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90" name="橢圓 1189"/>
                <p:cNvSpPr/>
                <p:nvPr/>
              </p:nvSpPr>
              <p:spPr>
                <a:xfrm>
                  <a:off x="5940000" y="323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8" name="群組 7"/>
              <p:cNvGrpSpPr>
                <a:grpSpLocks noChangeAspect="1"/>
              </p:cNvGrpSpPr>
              <p:nvPr/>
            </p:nvGrpSpPr>
            <p:grpSpPr>
              <a:xfrm rot="2700000">
                <a:off x="8298155" y="712564"/>
                <a:ext cx="2283535" cy="2283536"/>
                <a:chOff x="3240000" y="539998"/>
                <a:chExt cx="4680000" cy="4680002"/>
              </a:xfrm>
            </p:grpSpPr>
            <p:cxnSp>
              <p:nvCxnSpPr>
                <p:cNvPr id="673" name="直線接點 672"/>
                <p:cNvCxnSpPr>
                  <a:stCxn id="773" idx="2"/>
                  <a:endCxn id="929" idx="6"/>
                </p:cNvCxnSpPr>
                <p:nvPr/>
              </p:nvCxnSpPr>
              <p:spPr>
                <a:xfrm flipH="1">
                  <a:off x="522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4" name="直線接點 673"/>
                <p:cNvCxnSpPr>
                  <a:stCxn id="770" idx="3"/>
                  <a:endCxn id="924" idx="7"/>
                </p:cNvCxnSpPr>
                <p:nvPr/>
              </p:nvCxnSpPr>
              <p:spPr>
                <a:xfrm flipH="1">
                  <a:off x="516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5" name="直線接點 674"/>
                <p:cNvCxnSpPr>
                  <a:stCxn id="861" idx="3"/>
                  <a:endCxn id="886" idx="7"/>
                </p:cNvCxnSpPr>
                <p:nvPr/>
              </p:nvCxnSpPr>
              <p:spPr>
                <a:xfrm flipH="1">
                  <a:off x="732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6" name="直線接點 675"/>
                <p:cNvCxnSpPr>
                  <a:stCxn id="774" idx="3"/>
                  <a:endCxn id="932" idx="7"/>
                </p:cNvCxnSpPr>
                <p:nvPr/>
              </p:nvCxnSpPr>
              <p:spPr>
                <a:xfrm flipH="1">
                  <a:off x="516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7" name="直線接點 676"/>
                <p:cNvCxnSpPr>
                  <a:stCxn id="865" idx="2"/>
                  <a:endCxn id="886" idx="6"/>
                </p:cNvCxnSpPr>
                <p:nvPr/>
              </p:nvCxnSpPr>
              <p:spPr>
                <a:xfrm flipH="1">
                  <a:off x="738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8" name="直線接點 677"/>
                <p:cNvCxnSpPr>
                  <a:stCxn id="773" idx="3"/>
                  <a:endCxn id="926" idx="7"/>
                </p:cNvCxnSpPr>
                <p:nvPr/>
              </p:nvCxnSpPr>
              <p:spPr>
                <a:xfrm flipH="1">
                  <a:off x="516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9" name="直線接點 678"/>
                <p:cNvCxnSpPr>
                  <a:stCxn id="866" idx="3"/>
                  <a:endCxn id="889" idx="7"/>
                </p:cNvCxnSpPr>
                <p:nvPr/>
              </p:nvCxnSpPr>
              <p:spPr>
                <a:xfrm flipH="1">
                  <a:off x="732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0" name="直線接點 679"/>
                <p:cNvCxnSpPr>
                  <a:stCxn id="867" idx="2"/>
                  <a:endCxn id="888" idx="6"/>
                </p:cNvCxnSpPr>
                <p:nvPr/>
              </p:nvCxnSpPr>
              <p:spPr>
                <a:xfrm flipH="1">
                  <a:off x="738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1" name="直線接點 680"/>
                <p:cNvCxnSpPr>
                  <a:stCxn id="869" idx="3"/>
                  <a:endCxn id="888" idx="7"/>
                </p:cNvCxnSpPr>
                <p:nvPr/>
              </p:nvCxnSpPr>
              <p:spPr>
                <a:xfrm flipH="1">
                  <a:off x="732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2" name="直線接點 681"/>
                <p:cNvCxnSpPr>
                  <a:stCxn id="890" idx="6"/>
                  <a:endCxn id="869" idx="2"/>
                </p:cNvCxnSpPr>
                <p:nvPr/>
              </p:nvCxnSpPr>
              <p:spPr>
                <a:xfrm>
                  <a:off x="738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3" name="直線接點 682"/>
                <p:cNvCxnSpPr>
                  <a:stCxn id="926" idx="6"/>
                  <a:endCxn id="770" idx="2"/>
                </p:cNvCxnSpPr>
                <p:nvPr/>
              </p:nvCxnSpPr>
              <p:spPr>
                <a:xfrm>
                  <a:off x="522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4" name="直線接點 683"/>
                <p:cNvCxnSpPr>
                  <a:stCxn id="882" idx="6"/>
                  <a:endCxn id="861" idx="2"/>
                </p:cNvCxnSpPr>
                <p:nvPr/>
              </p:nvCxnSpPr>
              <p:spPr>
                <a:xfrm>
                  <a:off x="738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5" name="直線接點 684"/>
                <p:cNvCxnSpPr>
                  <a:stCxn id="775" idx="3"/>
                  <a:endCxn id="930" idx="7"/>
                </p:cNvCxnSpPr>
                <p:nvPr/>
              </p:nvCxnSpPr>
              <p:spPr>
                <a:xfrm flipH="1">
                  <a:off x="516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6" name="直線接點 685"/>
                <p:cNvCxnSpPr>
                  <a:stCxn id="772" idx="3"/>
                  <a:endCxn id="933" idx="7"/>
                </p:cNvCxnSpPr>
                <p:nvPr/>
              </p:nvCxnSpPr>
              <p:spPr>
                <a:xfrm flipH="1">
                  <a:off x="516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7" name="直線接點 686"/>
                <p:cNvCxnSpPr>
                  <a:stCxn id="775" idx="2"/>
                  <a:endCxn id="931" idx="6"/>
                </p:cNvCxnSpPr>
                <p:nvPr/>
              </p:nvCxnSpPr>
              <p:spPr>
                <a:xfrm flipH="1">
                  <a:off x="522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8" name="直線接點 687"/>
                <p:cNvCxnSpPr>
                  <a:stCxn id="868" idx="2"/>
                  <a:endCxn id="889" idx="6"/>
                </p:cNvCxnSpPr>
                <p:nvPr/>
              </p:nvCxnSpPr>
              <p:spPr>
                <a:xfrm flipH="1">
                  <a:off x="738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9" name="直線接點 688"/>
                <p:cNvCxnSpPr>
                  <a:stCxn id="862" idx="2"/>
                  <a:endCxn id="883" idx="6"/>
                </p:cNvCxnSpPr>
                <p:nvPr/>
              </p:nvCxnSpPr>
              <p:spPr>
                <a:xfrm flipH="1">
                  <a:off x="738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0" name="直線接點 689"/>
                <p:cNvCxnSpPr>
                  <a:stCxn id="768" idx="3"/>
                  <a:endCxn id="928" idx="7"/>
                </p:cNvCxnSpPr>
                <p:nvPr/>
              </p:nvCxnSpPr>
              <p:spPr>
                <a:xfrm flipH="1">
                  <a:off x="516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1" name="直線接點 690"/>
                <p:cNvCxnSpPr>
                  <a:stCxn id="864" idx="3"/>
                  <a:endCxn id="890" idx="7"/>
                </p:cNvCxnSpPr>
                <p:nvPr/>
              </p:nvCxnSpPr>
              <p:spPr>
                <a:xfrm flipH="1">
                  <a:off x="732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2" name="直線接點 691"/>
                <p:cNvCxnSpPr>
                  <a:stCxn id="860" idx="3"/>
                  <a:endCxn id="885" idx="7"/>
                </p:cNvCxnSpPr>
                <p:nvPr/>
              </p:nvCxnSpPr>
              <p:spPr>
                <a:xfrm flipH="1">
                  <a:off x="732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3" name="直線接點 692"/>
                <p:cNvCxnSpPr>
                  <a:stCxn id="864" idx="2"/>
                  <a:endCxn id="885" idx="6"/>
                </p:cNvCxnSpPr>
                <p:nvPr/>
              </p:nvCxnSpPr>
              <p:spPr>
                <a:xfrm flipH="1">
                  <a:off x="738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4" name="直線接點 693"/>
                <p:cNvCxnSpPr>
                  <a:stCxn id="860" idx="2"/>
                  <a:endCxn id="881" idx="6"/>
                </p:cNvCxnSpPr>
                <p:nvPr/>
              </p:nvCxnSpPr>
              <p:spPr>
                <a:xfrm flipH="1">
                  <a:off x="738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5" name="直線接點 694"/>
                <p:cNvCxnSpPr>
                  <a:stCxn id="865" idx="3"/>
                  <a:endCxn id="883" idx="7"/>
                </p:cNvCxnSpPr>
                <p:nvPr/>
              </p:nvCxnSpPr>
              <p:spPr>
                <a:xfrm flipH="1">
                  <a:off x="732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6" name="直線接點 695"/>
                <p:cNvCxnSpPr>
                  <a:stCxn id="776" idx="2"/>
                  <a:endCxn id="932" idx="6"/>
                </p:cNvCxnSpPr>
                <p:nvPr/>
              </p:nvCxnSpPr>
              <p:spPr>
                <a:xfrm flipH="1">
                  <a:off x="522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7" name="直線接點 696"/>
                <p:cNvCxnSpPr>
                  <a:stCxn id="777" idx="3"/>
                  <a:endCxn id="931" idx="7"/>
                </p:cNvCxnSpPr>
                <p:nvPr/>
              </p:nvCxnSpPr>
              <p:spPr>
                <a:xfrm flipH="1">
                  <a:off x="516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8" name="直線接點 697"/>
                <p:cNvCxnSpPr>
                  <a:stCxn id="769" idx="2"/>
                  <a:endCxn id="925" idx="6"/>
                </p:cNvCxnSpPr>
                <p:nvPr/>
              </p:nvCxnSpPr>
              <p:spPr>
                <a:xfrm flipH="1">
                  <a:off x="522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9" name="直線接點 698"/>
                <p:cNvCxnSpPr>
                  <a:stCxn id="777" idx="2"/>
                  <a:endCxn id="933" idx="6"/>
                </p:cNvCxnSpPr>
                <p:nvPr/>
              </p:nvCxnSpPr>
              <p:spPr>
                <a:xfrm flipH="1">
                  <a:off x="522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0" name="直線接點 699"/>
                <p:cNvCxnSpPr>
                  <a:stCxn id="862" idx="3"/>
                  <a:endCxn id="881" idx="7"/>
                </p:cNvCxnSpPr>
                <p:nvPr/>
              </p:nvCxnSpPr>
              <p:spPr>
                <a:xfrm flipH="1">
                  <a:off x="732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1" name="直線接點 700"/>
                <p:cNvCxnSpPr>
                  <a:stCxn id="866" idx="2"/>
                  <a:endCxn id="887" idx="6"/>
                </p:cNvCxnSpPr>
                <p:nvPr/>
              </p:nvCxnSpPr>
              <p:spPr>
                <a:xfrm flipH="1">
                  <a:off x="738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2" name="直線接點 701"/>
                <p:cNvCxnSpPr>
                  <a:stCxn id="774" idx="2"/>
                  <a:endCxn id="930" idx="6"/>
                </p:cNvCxnSpPr>
                <p:nvPr/>
              </p:nvCxnSpPr>
              <p:spPr>
                <a:xfrm flipH="1">
                  <a:off x="522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3" name="直線接點 702"/>
                <p:cNvCxnSpPr>
                  <a:stCxn id="768" idx="2"/>
                  <a:endCxn id="924" idx="6"/>
                </p:cNvCxnSpPr>
                <p:nvPr/>
              </p:nvCxnSpPr>
              <p:spPr>
                <a:xfrm flipH="1">
                  <a:off x="522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4" name="直線接點 703"/>
                <p:cNvCxnSpPr>
                  <a:stCxn id="769" idx="3"/>
                  <a:endCxn id="929" idx="7"/>
                </p:cNvCxnSpPr>
                <p:nvPr/>
              </p:nvCxnSpPr>
              <p:spPr>
                <a:xfrm flipH="1">
                  <a:off x="516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5" name="直線接點 704"/>
                <p:cNvCxnSpPr>
                  <a:stCxn id="867" idx="3"/>
                  <a:endCxn id="887" idx="7"/>
                </p:cNvCxnSpPr>
                <p:nvPr/>
              </p:nvCxnSpPr>
              <p:spPr>
                <a:xfrm flipH="1">
                  <a:off x="732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6" name="直線接點 705"/>
                <p:cNvCxnSpPr>
                  <a:stCxn id="772" idx="2"/>
                  <a:endCxn id="928" idx="6"/>
                </p:cNvCxnSpPr>
                <p:nvPr/>
              </p:nvCxnSpPr>
              <p:spPr>
                <a:xfrm flipH="1">
                  <a:off x="522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7" name="直線接點 706"/>
                <p:cNvCxnSpPr>
                  <a:stCxn id="947" idx="3"/>
                  <a:endCxn id="972" idx="7"/>
                </p:cNvCxnSpPr>
                <p:nvPr/>
              </p:nvCxnSpPr>
              <p:spPr>
                <a:xfrm flipH="1">
                  <a:off x="408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8" name="直線接點 707"/>
                <p:cNvCxnSpPr>
                  <a:stCxn id="951" idx="2"/>
                  <a:endCxn id="972" idx="6"/>
                </p:cNvCxnSpPr>
                <p:nvPr/>
              </p:nvCxnSpPr>
              <p:spPr>
                <a:xfrm flipH="1">
                  <a:off x="414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9" name="直線接點 708"/>
                <p:cNvCxnSpPr>
                  <a:stCxn id="947" idx="2"/>
                  <a:endCxn id="968" idx="6"/>
                </p:cNvCxnSpPr>
                <p:nvPr/>
              </p:nvCxnSpPr>
              <p:spPr>
                <a:xfrm flipH="1">
                  <a:off x="414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10" name="直線接點 709"/>
                <p:cNvCxnSpPr>
                  <a:stCxn id="976" idx="3"/>
                  <a:endCxn id="994" idx="7"/>
                </p:cNvCxnSpPr>
                <p:nvPr/>
              </p:nvCxnSpPr>
              <p:spPr>
                <a:xfrm flipH="1">
                  <a:off x="354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11" name="直線接點 710"/>
                <p:cNvCxnSpPr>
                  <a:stCxn id="972" idx="2"/>
                  <a:endCxn id="992" idx="6"/>
                </p:cNvCxnSpPr>
                <p:nvPr/>
              </p:nvCxnSpPr>
              <p:spPr>
                <a:xfrm flipH="1">
                  <a:off x="360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12" name="直線接點 711"/>
                <p:cNvCxnSpPr>
                  <a:stCxn id="968" idx="2"/>
                  <a:endCxn id="988" idx="6"/>
                </p:cNvCxnSpPr>
                <p:nvPr/>
              </p:nvCxnSpPr>
              <p:spPr>
                <a:xfrm flipH="1">
                  <a:off x="360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713" name="群組 712"/>
                <p:cNvGrpSpPr/>
                <p:nvPr/>
              </p:nvGrpSpPr>
              <p:grpSpPr>
                <a:xfrm>
                  <a:off x="3240000" y="540000"/>
                  <a:ext cx="360000" cy="4680000"/>
                  <a:chOff x="3240000" y="540000"/>
                  <a:chExt cx="360000" cy="4680000"/>
                </a:xfrm>
              </p:grpSpPr>
              <p:sp>
                <p:nvSpPr>
                  <p:cNvPr id="987" name="橢圓 986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88" name="橢圓 987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89" name="橢圓 988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90" name="直線接點 989"/>
                  <p:cNvCxnSpPr>
                    <a:stCxn id="988" idx="4"/>
                    <a:endCxn id="992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91" name="橢圓 990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92" name="橢圓 991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93" name="橢圓 992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94" name="橢圓 993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95" name="橢圓 994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96" name="橢圓 995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97" name="直線接點 996"/>
                  <p:cNvCxnSpPr>
                    <a:stCxn id="992" idx="4"/>
                    <a:endCxn id="989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98" name="直線接點 997"/>
                  <p:cNvCxnSpPr>
                    <a:stCxn id="995" idx="0"/>
                    <a:endCxn id="993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99" name="直線接點 998"/>
                  <p:cNvCxnSpPr>
                    <a:stCxn id="994" idx="4"/>
                    <a:endCxn id="993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000" name="直線接點 999"/>
                  <p:cNvCxnSpPr>
                    <a:stCxn id="991" idx="4"/>
                    <a:endCxn id="996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001" name="直線接點 1000"/>
                  <p:cNvCxnSpPr>
                    <a:stCxn id="996" idx="4"/>
                    <a:endCxn id="994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002" name="直線接點 1001"/>
                  <p:cNvCxnSpPr>
                    <a:stCxn id="987" idx="4"/>
                    <a:endCxn id="991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003" name="直線接點 1002"/>
                  <p:cNvCxnSpPr>
                    <a:stCxn id="989" idx="4"/>
                    <a:endCxn id="987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714" name="群組 713"/>
                <p:cNvGrpSpPr/>
                <p:nvPr/>
              </p:nvGrpSpPr>
              <p:grpSpPr>
                <a:xfrm>
                  <a:off x="377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967" name="橢圓 966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68" name="橢圓 967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69" name="橢圓 968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70" name="直線接點 969"/>
                  <p:cNvCxnSpPr>
                    <a:stCxn id="968" idx="4"/>
                    <a:endCxn id="972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71" name="橢圓 970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72" name="橢圓 971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73" name="橢圓 972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74" name="橢圓 973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75" name="橢圓 974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76" name="橢圓 975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77" name="直線接點 976"/>
                  <p:cNvCxnSpPr>
                    <a:stCxn id="972" idx="4"/>
                    <a:endCxn id="969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78" name="直線接點 977"/>
                  <p:cNvCxnSpPr>
                    <a:stCxn id="975" idx="0"/>
                    <a:endCxn id="973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79" name="直線接點 978"/>
                  <p:cNvCxnSpPr>
                    <a:stCxn id="974" idx="4"/>
                    <a:endCxn id="973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80" name="直線接點 979"/>
                  <p:cNvCxnSpPr>
                    <a:stCxn id="971" idx="4"/>
                    <a:endCxn id="976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81" name="直線接點 980"/>
                  <p:cNvCxnSpPr>
                    <a:stCxn id="976" idx="4"/>
                    <a:endCxn id="974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82" name="直線接點 981"/>
                  <p:cNvCxnSpPr>
                    <a:stCxn id="967" idx="4"/>
                    <a:endCxn id="971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83" name="直線接點 982"/>
                  <p:cNvCxnSpPr>
                    <a:stCxn id="969" idx="4"/>
                    <a:endCxn id="967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84" name="橢圓 983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85" name="橢圓 984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86" name="橢圓 985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715" name="直線接點 714"/>
                <p:cNvCxnSpPr>
                  <a:stCxn id="971" idx="2"/>
                  <a:endCxn id="991" idx="6"/>
                </p:cNvCxnSpPr>
                <p:nvPr/>
              </p:nvCxnSpPr>
              <p:spPr>
                <a:xfrm flipH="1">
                  <a:off x="360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16" name="直線接點 715"/>
                <p:cNvCxnSpPr>
                  <a:stCxn id="967" idx="2"/>
                  <a:endCxn id="987" idx="6"/>
                </p:cNvCxnSpPr>
                <p:nvPr/>
              </p:nvCxnSpPr>
              <p:spPr>
                <a:xfrm flipH="1">
                  <a:off x="360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17" name="直線接點 716"/>
                <p:cNvCxnSpPr>
                  <a:stCxn id="969" idx="2"/>
                  <a:endCxn id="989" idx="6"/>
                </p:cNvCxnSpPr>
                <p:nvPr/>
              </p:nvCxnSpPr>
              <p:spPr>
                <a:xfrm flipH="1">
                  <a:off x="360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18" name="直線接點 717"/>
                <p:cNvCxnSpPr>
                  <a:stCxn id="971" idx="3"/>
                  <a:endCxn id="996" idx="7"/>
                </p:cNvCxnSpPr>
                <p:nvPr/>
              </p:nvCxnSpPr>
              <p:spPr>
                <a:xfrm flipH="1">
                  <a:off x="354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19" name="直線接點 718"/>
                <p:cNvCxnSpPr>
                  <a:stCxn id="969" idx="3"/>
                  <a:endCxn id="987" idx="7"/>
                </p:cNvCxnSpPr>
                <p:nvPr/>
              </p:nvCxnSpPr>
              <p:spPr>
                <a:xfrm flipH="1">
                  <a:off x="354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20" name="直線接點 719"/>
                <p:cNvCxnSpPr>
                  <a:stCxn id="968" idx="3"/>
                  <a:endCxn id="992" idx="7"/>
                </p:cNvCxnSpPr>
                <p:nvPr/>
              </p:nvCxnSpPr>
              <p:spPr>
                <a:xfrm flipH="1">
                  <a:off x="354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21" name="直線接點 720"/>
                <p:cNvCxnSpPr>
                  <a:stCxn id="973" idx="2"/>
                  <a:endCxn id="993" idx="6"/>
                </p:cNvCxnSpPr>
                <p:nvPr/>
              </p:nvCxnSpPr>
              <p:spPr>
                <a:xfrm flipH="1">
                  <a:off x="360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22" name="直線接點 721"/>
                <p:cNvCxnSpPr>
                  <a:stCxn id="967" idx="3"/>
                  <a:endCxn id="991" idx="7"/>
                </p:cNvCxnSpPr>
                <p:nvPr/>
              </p:nvCxnSpPr>
              <p:spPr>
                <a:xfrm flipH="1">
                  <a:off x="354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23" name="直線接點 722"/>
                <p:cNvCxnSpPr>
                  <a:stCxn id="972" idx="3"/>
                  <a:endCxn id="989" idx="7"/>
                </p:cNvCxnSpPr>
                <p:nvPr/>
              </p:nvCxnSpPr>
              <p:spPr>
                <a:xfrm flipH="1">
                  <a:off x="354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24" name="直線接點 723"/>
                <p:cNvCxnSpPr>
                  <a:stCxn id="975" idx="2"/>
                  <a:endCxn id="995" idx="6"/>
                </p:cNvCxnSpPr>
                <p:nvPr/>
              </p:nvCxnSpPr>
              <p:spPr>
                <a:xfrm flipH="1">
                  <a:off x="360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25" name="直線接點 724"/>
                <p:cNvCxnSpPr>
                  <a:stCxn id="974" idx="2"/>
                  <a:endCxn id="994" idx="6"/>
                </p:cNvCxnSpPr>
                <p:nvPr/>
              </p:nvCxnSpPr>
              <p:spPr>
                <a:xfrm flipH="1">
                  <a:off x="360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26" name="直線接點 725"/>
                <p:cNvCxnSpPr>
                  <a:stCxn id="976" idx="2"/>
                  <a:endCxn id="996" idx="6"/>
                </p:cNvCxnSpPr>
                <p:nvPr/>
              </p:nvCxnSpPr>
              <p:spPr>
                <a:xfrm flipH="1">
                  <a:off x="360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27" name="直線接點 726"/>
                <p:cNvCxnSpPr>
                  <a:stCxn id="973" idx="3"/>
                  <a:endCxn id="995" idx="7"/>
                </p:cNvCxnSpPr>
                <p:nvPr/>
              </p:nvCxnSpPr>
              <p:spPr>
                <a:xfrm flipH="1">
                  <a:off x="354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28" name="直線接點 727"/>
                <p:cNvCxnSpPr>
                  <a:stCxn id="974" idx="3"/>
                  <a:endCxn id="993" idx="7"/>
                </p:cNvCxnSpPr>
                <p:nvPr/>
              </p:nvCxnSpPr>
              <p:spPr>
                <a:xfrm flipH="1">
                  <a:off x="354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29" name="直線接點 728"/>
                <p:cNvCxnSpPr>
                  <a:stCxn id="933" idx="3"/>
                  <a:endCxn id="953" idx="7"/>
                </p:cNvCxnSpPr>
                <p:nvPr/>
              </p:nvCxnSpPr>
              <p:spPr>
                <a:xfrm flipH="1">
                  <a:off x="462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30" name="直線接點 729"/>
                <p:cNvCxnSpPr>
                  <a:stCxn id="929" idx="2"/>
                  <a:endCxn id="951" idx="6"/>
                </p:cNvCxnSpPr>
                <p:nvPr/>
              </p:nvCxnSpPr>
              <p:spPr>
                <a:xfrm flipH="1">
                  <a:off x="468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31" name="直線接點 730"/>
                <p:cNvCxnSpPr>
                  <a:stCxn id="925" idx="2"/>
                  <a:endCxn id="947" idx="6"/>
                </p:cNvCxnSpPr>
                <p:nvPr/>
              </p:nvCxnSpPr>
              <p:spPr>
                <a:xfrm flipH="1">
                  <a:off x="468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732" name="群組 731"/>
                <p:cNvGrpSpPr/>
                <p:nvPr/>
              </p:nvGrpSpPr>
              <p:grpSpPr>
                <a:xfrm>
                  <a:off x="431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946" name="橢圓 945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47" name="橢圓 946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48" name="橢圓 947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49" name="直線接點 948"/>
                  <p:cNvCxnSpPr>
                    <a:stCxn id="947" idx="4"/>
                    <a:endCxn id="951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50" name="橢圓 949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1" name="橢圓 950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2" name="橢圓 951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3" name="橢圓 952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4" name="橢圓 953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5" name="橢圓 954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56" name="直線接點 955"/>
                  <p:cNvCxnSpPr>
                    <a:stCxn id="951" idx="4"/>
                    <a:endCxn id="948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57" name="直線接點 956"/>
                  <p:cNvCxnSpPr>
                    <a:stCxn id="954" idx="0"/>
                    <a:endCxn id="952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58" name="直線接點 957"/>
                  <p:cNvCxnSpPr>
                    <a:stCxn id="953" idx="4"/>
                    <a:endCxn id="952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59" name="直線接點 958"/>
                  <p:cNvCxnSpPr>
                    <a:stCxn id="950" idx="4"/>
                    <a:endCxn id="955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60" name="直線接點 959"/>
                  <p:cNvCxnSpPr>
                    <a:stCxn id="955" idx="4"/>
                    <a:endCxn id="953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61" name="直線接點 960"/>
                  <p:cNvCxnSpPr>
                    <a:stCxn id="946" idx="4"/>
                    <a:endCxn id="950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62" name="直線接點 961"/>
                  <p:cNvCxnSpPr>
                    <a:stCxn id="948" idx="4"/>
                    <a:endCxn id="946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63" name="橢圓 962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64" name="橢圓 963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65" name="橢圓 964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66" name="橢圓 965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733" name="群組 732"/>
                <p:cNvGrpSpPr/>
                <p:nvPr/>
              </p:nvGrpSpPr>
              <p:grpSpPr>
                <a:xfrm>
                  <a:off x="485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924" name="橢圓 923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25" name="橢圓 924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26" name="橢圓 925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27" name="直線接點 926"/>
                  <p:cNvCxnSpPr>
                    <a:stCxn id="925" idx="4"/>
                    <a:endCxn id="929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28" name="橢圓 927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29" name="橢圓 928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30" name="橢圓 929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31" name="橢圓 930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32" name="橢圓 931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33" name="橢圓 932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34" name="直線接點 933"/>
                  <p:cNvCxnSpPr>
                    <a:stCxn id="929" idx="4"/>
                    <a:endCxn id="926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35" name="直線接點 934"/>
                  <p:cNvCxnSpPr>
                    <a:stCxn id="932" idx="0"/>
                    <a:endCxn id="930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36" name="直線接點 935"/>
                  <p:cNvCxnSpPr>
                    <a:stCxn id="931" idx="4"/>
                    <a:endCxn id="930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37" name="直線接點 936"/>
                  <p:cNvCxnSpPr>
                    <a:stCxn id="928" idx="4"/>
                    <a:endCxn id="933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38" name="直線接點 937"/>
                  <p:cNvCxnSpPr>
                    <a:stCxn id="933" idx="4"/>
                    <a:endCxn id="931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39" name="直線接點 938"/>
                  <p:cNvCxnSpPr>
                    <a:stCxn id="924" idx="4"/>
                    <a:endCxn id="928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40" name="直線接點 939"/>
                  <p:cNvCxnSpPr>
                    <a:stCxn id="926" idx="4"/>
                    <a:endCxn id="924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41" name="橢圓 940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42" name="橢圓 941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43" name="橢圓 942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44" name="橢圓 943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45" name="橢圓 944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734" name="直線接點 733"/>
                <p:cNvCxnSpPr>
                  <a:stCxn id="928" idx="2"/>
                  <a:endCxn id="950" idx="6"/>
                </p:cNvCxnSpPr>
                <p:nvPr/>
              </p:nvCxnSpPr>
              <p:spPr>
                <a:xfrm flipH="1">
                  <a:off x="468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35" name="直線接點 734"/>
                <p:cNvCxnSpPr>
                  <a:stCxn id="924" idx="2"/>
                  <a:endCxn id="946" idx="6"/>
                </p:cNvCxnSpPr>
                <p:nvPr/>
              </p:nvCxnSpPr>
              <p:spPr>
                <a:xfrm flipH="1">
                  <a:off x="468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36" name="直線接點 735"/>
                <p:cNvCxnSpPr>
                  <a:stCxn id="926" idx="2"/>
                  <a:endCxn id="948" idx="6"/>
                </p:cNvCxnSpPr>
                <p:nvPr/>
              </p:nvCxnSpPr>
              <p:spPr>
                <a:xfrm flipH="1">
                  <a:off x="468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37" name="直線接點 736"/>
                <p:cNvCxnSpPr>
                  <a:stCxn id="928" idx="3"/>
                  <a:endCxn id="955" idx="7"/>
                </p:cNvCxnSpPr>
                <p:nvPr/>
              </p:nvCxnSpPr>
              <p:spPr>
                <a:xfrm flipH="1">
                  <a:off x="462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38" name="直線接點 737"/>
                <p:cNvCxnSpPr>
                  <a:stCxn id="926" idx="3"/>
                  <a:endCxn id="946" idx="7"/>
                </p:cNvCxnSpPr>
                <p:nvPr/>
              </p:nvCxnSpPr>
              <p:spPr>
                <a:xfrm flipH="1">
                  <a:off x="462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39" name="直線接點 738"/>
                <p:cNvCxnSpPr>
                  <a:stCxn id="925" idx="3"/>
                  <a:endCxn id="951" idx="7"/>
                </p:cNvCxnSpPr>
                <p:nvPr/>
              </p:nvCxnSpPr>
              <p:spPr>
                <a:xfrm flipH="1">
                  <a:off x="462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0" name="直線接點 739"/>
                <p:cNvCxnSpPr>
                  <a:stCxn id="930" idx="2"/>
                  <a:endCxn id="952" idx="6"/>
                </p:cNvCxnSpPr>
                <p:nvPr/>
              </p:nvCxnSpPr>
              <p:spPr>
                <a:xfrm flipH="1">
                  <a:off x="468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1" name="直線接點 740"/>
                <p:cNvCxnSpPr>
                  <a:stCxn id="924" idx="3"/>
                  <a:endCxn id="950" idx="7"/>
                </p:cNvCxnSpPr>
                <p:nvPr/>
              </p:nvCxnSpPr>
              <p:spPr>
                <a:xfrm flipH="1">
                  <a:off x="462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2" name="直線接點 741"/>
                <p:cNvCxnSpPr>
                  <a:stCxn id="929" idx="3"/>
                  <a:endCxn id="948" idx="7"/>
                </p:cNvCxnSpPr>
                <p:nvPr/>
              </p:nvCxnSpPr>
              <p:spPr>
                <a:xfrm flipH="1">
                  <a:off x="462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3" name="直線接點 742"/>
                <p:cNvCxnSpPr>
                  <a:stCxn id="932" idx="2"/>
                  <a:endCxn id="954" idx="6"/>
                </p:cNvCxnSpPr>
                <p:nvPr/>
              </p:nvCxnSpPr>
              <p:spPr>
                <a:xfrm flipH="1">
                  <a:off x="468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4" name="直線接點 743"/>
                <p:cNvCxnSpPr>
                  <a:stCxn id="931" idx="2"/>
                  <a:endCxn id="953" idx="6"/>
                </p:cNvCxnSpPr>
                <p:nvPr/>
              </p:nvCxnSpPr>
              <p:spPr>
                <a:xfrm flipH="1">
                  <a:off x="468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5" name="直線接點 744"/>
                <p:cNvCxnSpPr>
                  <a:stCxn id="933" idx="2"/>
                  <a:endCxn id="955" idx="6"/>
                </p:cNvCxnSpPr>
                <p:nvPr/>
              </p:nvCxnSpPr>
              <p:spPr>
                <a:xfrm flipH="1">
                  <a:off x="468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6" name="直線接點 745"/>
                <p:cNvCxnSpPr>
                  <a:stCxn id="930" idx="3"/>
                  <a:endCxn id="954" idx="7"/>
                </p:cNvCxnSpPr>
                <p:nvPr/>
              </p:nvCxnSpPr>
              <p:spPr>
                <a:xfrm flipH="1">
                  <a:off x="462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7" name="直線接點 746"/>
                <p:cNvCxnSpPr>
                  <a:stCxn id="931" idx="3"/>
                  <a:endCxn id="952" idx="7"/>
                </p:cNvCxnSpPr>
                <p:nvPr/>
              </p:nvCxnSpPr>
              <p:spPr>
                <a:xfrm flipH="1">
                  <a:off x="462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8" name="直線接點 747"/>
                <p:cNvCxnSpPr>
                  <a:stCxn id="953" idx="2"/>
                  <a:endCxn id="974" idx="6"/>
                </p:cNvCxnSpPr>
                <p:nvPr/>
              </p:nvCxnSpPr>
              <p:spPr>
                <a:xfrm flipH="1">
                  <a:off x="414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9" name="直線接點 748"/>
                <p:cNvCxnSpPr>
                  <a:stCxn id="955" idx="3"/>
                  <a:endCxn id="974" idx="7"/>
                </p:cNvCxnSpPr>
                <p:nvPr/>
              </p:nvCxnSpPr>
              <p:spPr>
                <a:xfrm flipH="1">
                  <a:off x="408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0" name="直線接點 749"/>
                <p:cNvCxnSpPr>
                  <a:stCxn id="950" idx="3"/>
                  <a:endCxn id="976" idx="7"/>
                </p:cNvCxnSpPr>
                <p:nvPr/>
              </p:nvCxnSpPr>
              <p:spPr>
                <a:xfrm flipH="1">
                  <a:off x="408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1" name="直線接點 750"/>
                <p:cNvCxnSpPr>
                  <a:stCxn id="955" idx="2"/>
                  <a:endCxn id="976" idx="6"/>
                </p:cNvCxnSpPr>
                <p:nvPr/>
              </p:nvCxnSpPr>
              <p:spPr>
                <a:xfrm flipH="1">
                  <a:off x="414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2" name="直線接點 751"/>
                <p:cNvCxnSpPr>
                  <a:stCxn id="950" idx="2"/>
                  <a:endCxn id="971" idx="6"/>
                </p:cNvCxnSpPr>
                <p:nvPr/>
              </p:nvCxnSpPr>
              <p:spPr>
                <a:xfrm flipH="1">
                  <a:off x="414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3" name="直線接點 752"/>
                <p:cNvCxnSpPr>
                  <a:stCxn id="954" idx="2"/>
                  <a:endCxn id="975" idx="6"/>
                </p:cNvCxnSpPr>
                <p:nvPr/>
              </p:nvCxnSpPr>
              <p:spPr>
                <a:xfrm flipH="1">
                  <a:off x="414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4" name="直線接點 753"/>
                <p:cNvCxnSpPr>
                  <a:stCxn id="948" idx="3"/>
                  <a:endCxn id="967" idx="7"/>
                </p:cNvCxnSpPr>
                <p:nvPr/>
              </p:nvCxnSpPr>
              <p:spPr>
                <a:xfrm flipH="1">
                  <a:off x="408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5" name="直線接點 754"/>
                <p:cNvCxnSpPr>
                  <a:stCxn id="946" idx="2"/>
                  <a:endCxn id="967" idx="6"/>
                </p:cNvCxnSpPr>
                <p:nvPr/>
              </p:nvCxnSpPr>
              <p:spPr>
                <a:xfrm flipH="1">
                  <a:off x="414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6" name="直線接點 755"/>
                <p:cNvCxnSpPr>
                  <a:stCxn id="948" idx="2"/>
                  <a:endCxn id="969" idx="6"/>
                </p:cNvCxnSpPr>
                <p:nvPr/>
              </p:nvCxnSpPr>
              <p:spPr>
                <a:xfrm flipH="1">
                  <a:off x="414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7" name="直線接點 756"/>
                <p:cNvCxnSpPr>
                  <a:stCxn id="952" idx="2"/>
                  <a:endCxn id="973" idx="6"/>
                </p:cNvCxnSpPr>
                <p:nvPr/>
              </p:nvCxnSpPr>
              <p:spPr>
                <a:xfrm flipH="1">
                  <a:off x="414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8" name="直線接點 757"/>
                <p:cNvCxnSpPr>
                  <a:stCxn id="952" idx="3"/>
                  <a:endCxn id="975" idx="7"/>
                </p:cNvCxnSpPr>
                <p:nvPr/>
              </p:nvCxnSpPr>
              <p:spPr>
                <a:xfrm flipH="1">
                  <a:off x="408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9" name="直線接點 758"/>
                <p:cNvCxnSpPr>
                  <a:stCxn id="946" idx="3"/>
                  <a:endCxn id="971" idx="7"/>
                </p:cNvCxnSpPr>
                <p:nvPr/>
              </p:nvCxnSpPr>
              <p:spPr>
                <a:xfrm flipH="1">
                  <a:off x="408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0" name="直線接點 759"/>
                <p:cNvCxnSpPr>
                  <a:stCxn id="953" idx="3"/>
                  <a:endCxn id="973" idx="7"/>
                </p:cNvCxnSpPr>
                <p:nvPr/>
              </p:nvCxnSpPr>
              <p:spPr>
                <a:xfrm flipH="1">
                  <a:off x="408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1" name="直線接點 760"/>
                <p:cNvCxnSpPr>
                  <a:stCxn id="951" idx="3"/>
                  <a:endCxn id="969" idx="7"/>
                </p:cNvCxnSpPr>
                <p:nvPr/>
              </p:nvCxnSpPr>
              <p:spPr>
                <a:xfrm flipH="1">
                  <a:off x="408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2" name="直線接點 761"/>
                <p:cNvCxnSpPr>
                  <a:stCxn id="903" idx="3"/>
                  <a:endCxn id="790" idx="7"/>
                </p:cNvCxnSpPr>
                <p:nvPr/>
              </p:nvCxnSpPr>
              <p:spPr>
                <a:xfrm flipH="1">
                  <a:off x="624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3" name="直線接點 762"/>
                <p:cNvCxnSpPr>
                  <a:stCxn id="907" idx="2"/>
                  <a:endCxn id="790" idx="6"/>
                </p:cNvCxnSpPr>
                <p:nvPr/>
              </p:nvCxnSpPr>
              <p:spPr>
                <a:xfrm flipH="1">
                  <a:off x="630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4" name="直線接點 763"/>
                <p:cNvCxnSpPr>
                  <a:stCxn id="903" idx="2"/>
                  <a:endCxn id="786" idx="6"/>
                </p:cNvCxnSpPr>
                <p:nvPr/>
              </p:nvCxnSpPr>
              <p:spPr>
                <a:xfrm flipH="1">
                  <a:off x="630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5" name="直線接點 764"/>
                <p:cNvCxnSpPr>
                  <a:stCxn id="794" idx="3"/>
                  <a:endCxn id="775" idx="7"/>
                </p:cNvCxnSpPr>
                <p:nvPr/>
              </p:nvCxnSpPr>
              <p:spPr>
                <a:xfrm flipH="1">
                  <a:off x="570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6" name="直線接點 765"/>
                <p:cNvCxnSpPr>
                  <a:stCxn id="790" idx="2"/>
                  <a:endCxn id="773" idx="6"/>
                </p:cNvCxnSpPr>
                <p:nvPr/>
              </p:nvCxnSpPr>
              <p:spPr>
                <a:xfrm flipH="1">
                  <a:off x="576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7" name="直線接點 766"/>
                <p:cNvCxnSpPr>
                  <a:stCxn id="786" idx="2"/>
                  <a:endCxn id="769" idx="6"/>
                </p:cNvCxnSpPr>
                <p:nvPr/>
              </p:nvCxnSpPr>
              <p:spPr>
                <a:xfrm flipH="1">
                  <a:off x="576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68" name="橢圓 767"/>
                <p:cNvSpPr/>
                <p:nvPr/>
              </p:nvSpPr>
              <p:spPr>
                <a:xfrm>
                  <a:off x="540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9" name="橢圓 768"/>
                <p:cNvSpPr/>
                <p:nvPr/>
              </p:nvSpPr>
              <p:spPr>
                <a:xfrm>
                  <a:off x="540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0" name="橢圓 769"/>
                <p:cNvSpPr/>
                <p:nvPr/>
              </p:nvSpPr>
              <p:spPr>
                <a:xfrm>
                  <a:off x="540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71" name="直線接點 770"/>
                <p:cNvCxnSpPr>
                  <a:stCxn id="769" idx="4"/>
                  <a:endCxn id="773" idx="0"/>
                </p:cNvCxnSpPr>
                <p:nvPr/>
              </p:nvCxnSpPr>
              <p:spPr>
                <a:xfrm>
                  <a:off x="5580000" y="9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72" name="橢圓 771"/>
                <p:cNvSpPr/>
                <p:nvPr/>
              </p:nvSpPr>
              <p:spPr>
                <a:xfrm>
                  <a:off x="540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3" name="橢圓 772"/>
                <p:cNvSpPr/>
                <p:nvPr/>
              </p:nvSpPr>
              <p:spPr>
                <a:xfrm>
                  <a:off x="540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4" name="橢圓 773"/>
                <p:cNvSpPr/>
                <p:nvPr/>
              </p:nvSpPr>
              <p:spPr>
                <a:xfrm>
                  <a:off x="540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5" name="橢圓 774"/>
                <p:cNvSpPr/>
                <p:nvPr/>
              </p:nvSpPr>
              <p:spPr>
                <a:xfrm>
                  <a:off x="540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6" name="橢圓 775"/>
                <p:cNvSpPr/>
                <p:nvPr/>
              </p:nvSpPr>
              <p:spPr>
                <a:xfrm>
                  <a:off x="540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7" name="橢圓 776"/>
                <p:cNvSpPr/>
                <p:nvPr/>
              </p:nvSpPr>
              <p:spPr>
                <a:xfrm>
                  <a:off x="540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78" name="直線接點 777"/>
                <p:cNvCxnSpPr>
                  <a:stCxn id="773" idx="4"/>
                  <a:endCxn id="770" idx="0"/>
                </p:cNvCxnSpPr>
                <p:nvPr/>
              </p:nvCxnSpPr>
              <p:spPr>
                <a:xfrm>
                  <a:off x="5580000" y="14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9" name="直線接點 778"/>
                <p:cNvCxnSpPr>
                  <a:stCxn id="776" idx="0"/>
                  <a:endCxn id="774" idx="4"/>
                </p:cNvCxnSpPr>
                <p:nvPr/>
              </p:nvCxnSpPr>
              <p:spPr>
                <a:xfrm flipV="1">
                  <a:off x="5580000" y="46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0" name="直線接點 779"/>
                <p:cNvCxnSpPr>
                  <a:stCxn id="775" idx="4"/>
                  <a:endCxn id="774" idx="0"/>
                </p:cNvCxnSpPr>
                <p:nvPr/>
              </p:nvCxnSpPr>
              <p:spPr>
                <a:xfrm>
                  <a:off x="5580000" y="41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1" name="直線接點 780"/>
                <p:cNvCxnSpPr>
                  <a:stCxn id="772" idx="4"/>
                  <a:endCxn id="777" idx="0"/>
                </p:cNvCxnSpPr>
                <p:nvPr/>
              </p:nvCxnSpPr>
              <p:spPr>
                <a:xfrm>
                  <a:off x="5580000" y="306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2" name="直線接點 781"/>
                <p:cNvCxnSpPr>
                  <a:stCxn id="777" idx="4"/>
                  <a:endCxn id="775" idx="0"/>
                </p:cNvCxnSpPr>
                <p:nvPr/>
              </p:nvCxnSpPr>
              <p:spPr>
                <a:xfrm>
                  <a:off x="5580000" y="36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3" name="直線接點 782"/>
                <p:cNvCxnSpPr>
                  <a:stCxn id="768" idx="4"/>
                  <a:endCxn id="772" idx="0"/>
                </p:cNvCxnSpPr>
                <p:nvPr/>
              </p:nvCxnSpPr>
              <p:spPr>
                <a:xfrm>
                  <a:off x="5580000" y="252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4" name="直線接點 783"/>
                <p:cNvCxnSpPr>
                  <a:stCxn id="770" idx="4"/>
                  <a:endCxn id="768" idx="0"/>
                </p:cNvCxnSpPr>
                <p:nvPr/>
              </p:nvCxnSpPr>
              <p:spPr>
                <a:xfrm>
                  <a:off x="5580000" y="19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85" name="橢圓 784"/>
                <p:cNvSpPr/>
                <p:nvPr/>
              </p:nvSpPr>
              <p:spPr>
                <a:xfrm>
                  <a:off x="59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6" name="橢圓 785"/>
                <p:cNvSpPr/>
                <p:nvPr/>
              </p:nvSpPr>
              <p:spPr>
                <a:xfrm>
                  <a:off x="59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7" name="橢圓 786"/>
                <p:cNvSpPr/>
                <p:nvPr/>
              </p:nvSpPr>
              <p:spPr>
                <a:xfrm>
                  <a:off x="59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88" name="直線接點 787"/>
                <p:cNvCxnSpPr>
                  <a:stCxn id="786" idx="4"/>
                  <a:endCxn id="790" idx="0"/>
                </p:cNvCxnSpPr>
                <p:nvPr/>
              </p:nvCxnSpPr>
              <p:spPr>
                <a:xfrm>
                  <a:off x="6120000" y="9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89" name="橢圓 788"/>
                <p:cNvSpPr/>
                <p:nvPr/>
              </p:nvSpPr>
              <p:spPr>
                <a:xfrm>
                  <a:off x="59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0" name="橢圓 789"/>
                <p:cNvSpPr/>
                <p:nvPr/>
              </p:nvSpPr>
              <p:spPr>
                <a:xfrm>
                  <a:off x="59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1" name="橢圓 790"/>
                <p:cNvSpPr/>
                <p:nvPr/>
              </p:nvSpPr>
              <p:spPr>
                <a:xfrm>
                  <a:off x="59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2" name="橢圓 791"/>
                <p:cNvSpPr/>
                <p:nvPr/>
              </p:nvSpPr>
              <p:spPr>
                <a:xfrm>
                  <a:off x="59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3" name="橢圓 792"/>
                <p:cNvSpPr/>
                <p:nvPr/>
              </p:nvSpPr>
              <p:spPr>
                <a:xfrm>
                  <a:off x="59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4" name="橢圓 793"/>
                <p:cNvSpPr/>
                <p:nvPr/>
              </p:nvSpPr>
              <p:spPr>
                <a:xfrm>
                  <a:off x="59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95" name="直線接點 794"/>
                <p:cNvCxnSpPr>
                  <a:stCxn id="790" idx="4"/>
                  <a:endCxn id="787" idx="0"/>
                </p:cNvCxnSpPr>
                <p:nvPr/>
              </p:nvCxnSpPr>
              <p:spPr>
                <a:xfrm>
                  <a:off x="6120000" y="14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6" name="直線接點 795"/>
                <p:cNvCxnSpPr>
                  <a:stCxn id="793" idx="0"/>
                  <a:endCxn id="791" idx="4"/>
                </p:cNvCxnSpPr>
                <p:nvPr/>
              </p:nvCxnSpPr>
              <p:spPr>
                <a:xfrm flipV="1">
                  <a:off x="6120000" y="46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7" name="直線接點 796"/>
                <p:cNvCxnSpPr>
                  <a:stCxn id="792" idx="4"/>
                  <a:endCxn id="791" idx="0"/>
                </p:cNvCxnSpPr>
                <p:nvPr/>
              </p:nvCxnSpPr>
              <p:spPr>
                <a:xfrm>
                  <a:off x="6120000" y="41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8" name="直線接點 797"/>
                <p:cNvCxnSpPr>
                  <a:stCxn id="789" idx="4"/>
                  <a:endCxn id="794" idx="0"/>
                </p:cNvCxnSpPr>
                <p:nvPr/>
              </p:nvCxnSpPr>
              <p:spPr>
                <a:xfrm>
                  <a:off x="6120000" y="306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9" name="直線接點 798"/>
                <p:cNvCxnSpPr>
                  <a:stCxn id="794" idx="4"/>
                  <a:endCxn id="792" idx="0"/>
                </p:cNvCxnSpPr>
                <p:nvPr/>
              </p:nvCxnSpPr>
              <p:spPr>
                <a:xfrm>
                  <a:off x="6120000" y="36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0" name="直線接點 799"/>
                <p:cNvCxnSpPr>
                  <a:stCxn id="785" idx="4"/>
                  <a:endCxn id="789" idx="0"/>
                </p:cNvCxnSpPr>
                <p:nvPr/>
              </p:nvCxnSpPr>
              <p:spPr>
                <a:xfrm>
                  <a:off x="6120000" y="252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1" name="直線接點 800"/>
                <p:cNvCxnSpPr>
                  <a:stCxn id="787" idx="4"/>
                  <a:endCxn id="785" idx="0"/>
                </p:cNvCxnSpPr>
                <p:nvPr/>
              </p:nvCxnSpPr>
              <p:spPr>
                <a:xfrm>
                  <a:off x="6120000" y="19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2" name="直線接點 801"/>
                <p:cNvCxnSpPr>
                  <a:stCxn id="789" idx="2"/>
                  <a:endCxn id="772" idx="6"/>
                </p:cNvCxnSpPr>
                <p:nvPr/>
              </p:nvCxnSpPr>
              <p:spPr>
                <a:xfrm flipH="1">
                  <a:off x="576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3" name="直線接點 802"/>
                <p:cNvCxnSpPr>
                  <a:stCxn id="785" idx="2"/>
                  <a:endCxn id="768" idx="6"/>
                </p:cNvCxnSpPr>
                <p:nvPr/>
              </p:nvCxnSpPr>
              <p:spPr>
                <a:xfrm flipH="1">
                  <a:off x="576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4" name="直線接點 803"/>
                <p:cNvCxnSpPr>
                  <a:stCxn id="787" idx="2"/>
                  <a:endCxn id="770" idx="6"/>
                </p:cNvCxnSpPr>
                <p:nvPr/>
              </p:nvCxnSpPr>
              <p:spPr>
                <a:xfrm flipH="1">
                  <a:off x="576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5" name="直線接點 804"/>
                <p:cNvCxnSpPr>
                  <a:stCxn id="789" idx="3"/>
                  <a:endCxn id="777" idx="7"/>
                </p:cNvCxnSpPr>
                <p:nvPr/>
              </p:nvCxnSpPr>
              <p:spPr>
                <a:xfrm flipH="1">
                  <a:off x="570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6" name="直線接點 805"/>
                <p:cNvCxnSpPr>
                  <a:stCxn id="787" idx="3"/>
                  <a:endCxn id="768" idx="7"/>
                </p:cNvCxnSpPr>
                <p:nvPr/>
              </p:nvCxnSpPr>
              <p:spPr>
                <a:xfrm flipH="1">
                  <a:off x="570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7" name="直線接點 806"/>
                <p:cNvCxnSpPr>
                  <a:stCxn id="786" idx="3"/>
                  <a:endCxn id="773" idx="7"/>
                </p:cNvCxnSpPr>
                <p:nvPr/>
              </p:nvCxnSpPr>
              <p:spPr>
                <a:xfrm flipH="1">
                  <a:off x="570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8" name="直線接點 807"/>
                <p:cNvCxnSpPr>
                  <a:stCxn id="791" idx="2"/>
                  <a:endCxn id="774" idx="6"/>
                </p:cNvCxnSpPr>
                <p:nvPr/>
              </p:nvCxnSpPr>
              <p:spPr>
                <a:xfrm flipH="1">
                  <a:off x="576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9" name="直線接點 808"/>
                <p:cNvCxnSpPr>
                  <a:stCxn id="785" idx="3"/>
                  <a:endCxn id="772" idx="7"/>
                </p:cNvCxnSpPr>
                <p:nvPr/>
              </p:nvCxnSpPr>
              <p:spPr>
                <a:xfrm flipH="1">
                  <a:off x="570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0" name="直線接點 809"/>
                <p:cNvCxnSpPr>
                  <a:stCxn id="790" idx="3"/>
                  <a:endCxn id="770" idx="7"/>
                </p:cNvCxnSpPr>
                <p:nvPr/>
              </p:nvCxnSpPr>
              <p:spPr>
                <a:xfrm flipH="1">
                  <a:off x="570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1" name="直線接點 810"/>
                <p:cNvCxnSpPr>
                  <a:stCxn id="793" idx="2"/>
                  <a:endCxn id="776" idx="6"/>
                </p:cNvCxnSpPr>
                <p:nvPr/>
              </p:nvCxnSpPr>
              <p:spPr>
                <a:xfrm flipH="1">
                  <a:off x="576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2" name="直線接點 811"/>
                <p:cNvCxnSpPr>
                  <a:stCxn id="792" idx="2"/>
                  <a:endCxn id="775" idx="6"/>
                </p:cNvCxnSpPr>
                <p:nvPr/>
              </p:nvCxnSpPr>
              <p:spPr>
                <a:xfrm flipH="1">
                  <a:off x="576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3" name="直線接點 812"/>
                <p:cNvCxnSpPr>
                  <a:stCxn id="794" idx="2"/>
                  <a:endCxn id="777" idx="6"/>
                </p:cNvCxnSpPr>
                <p:nvPr/>
              </p:nvCxnSpPr>
              <p:spPr>
                <a:xfrm flipH="1">
                  <a:off x="576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4" name="直線接點 813"/>
                <p:cNvCxnSpPr>
                  <a:stCxn id="791" idx="3"/>
                  <a:endCxn id="776" idx="7"/>
                </p:cNvCxnSpPr>
                <p:nvPr/>
              </p:nvCxnSpPr>
              <p:spPr>
                <a:xfrm flipH="1">
                  <a:off x="570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5" name="直線接點 814"/>
                <p:cNvCxnSpPr>
                  <a:stCxn id="792" idx="3"/>
                  <a:endCxn id="774" idx="7"/>
                </p:cNvCxnSpPr>
                <p:nvPr/>
              </p:nvCxnSpPr>
              <p:spPr>
                <a:xfrm flipH="1">
                  <a:off x="570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6" name="直線接點 815"/>
                <p:cNvCxnSpPr>
                  <a:stCxn id="890" idx="3"/>
                  <a:endCxn id="909" idx="7"/>
                </p:cNvCxnSpPr>
                <p:nvPr/>
              </p:nvCxnSpPr>
              <p:spPr>
                <a:xfrm flipH="1">
                  <a:off x="678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7" name="直線接點 816"/>
                <p:cNvCxnSpPr>
                  <a:stCxn id="886" idx="2"/>
                  <a:endCxn id="907" idx="6"/>
                </p:cNvCxnSpPr>
                <p:nvPr/>
              </p:nvCxnSpPr>
              <p:spPr>
                <a:xfrm flipH="1">
                  <a:off x="684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8" name="直線接點 817"/>
                <p:cNvCxnSpPr>
                  <a:stCxn id="882" idx="2"/>
                  <a:endCxn id="903" idx="6"/>
                </p:cNvCxnSpPr>
                <p:nvPr/>
              </p:nvCxnSpPr>
              <p:spPr>
                <a:xfrm flipH="1">
                  <a:off x="684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819" name="群組 818"/>
                <p:cNvGrpSpPr/>
                <p:nvPr/>
              </p:nvGrpSpPr>
              <p:grpSpPr>
                <a:xfrm>
                  <a:off x="647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902" name="橢圓 901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03" name="橢圓 902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04" name="橢圓 903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05" name="直線接點 904"/>
                  <p:cNvCxnSpPr>
                    <a:stCxn id="903" idx="4"/>
                    <a:endCxn id="907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06" name="橢圓 905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07" name="橢圓 906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08" name="橢圓 907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09" name="橢圓 908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10" name="橢圓 909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11" name="橢圓 910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12" name="直線接點 911"/>
                  <p:cNvCxnSpPr>
                    <a:stCxn id="907" idx="4"/>
                    <a:endCxn id="904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13" name="直線接點 912"/>
                  <p:cNvCxnSpPr>
                    <a:stCxn id="910" idx="0"/>
                    <a:endCxn id="908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14" name="直線接點 913"/>
                  <p:cNvCxnSpPr>
                    <a:stCxn id="909" idx="4"/>
                    <a:endCxn id="908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15" name="直線接點 914"/>
                  <p:cNvCxnSpPr>
                    <a:stCxn id="906" idx="4"/>
                    <a:endCxn id="911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16" name="直線接點 915"/>
                  <p:cNvCxnSpPr>
                    <a:stCxn id="911" idx="4"/>
                    <a:endCxn id="909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17" name="直線接點 916"/>
                  <p:cNvCxnSpPr>
                    <a:stCxn id="902" idx="4"/>
                    <a:endCxn id="906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918" name="直線接點 917"/>
                  <p:cNvCxnSpPr>
                    <a:stCxn id="904" idx="4"/>
                    <a:endCxn id="902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19" name="橢圓 918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20" name="橢圓 919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21" name="橢圓 920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22" name="橢圓 921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23" name="橢圓 922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820" name="群組 819"/>
                <p:cNvGrpSpPr/>
                <p:nvPr/>
              </p:nvGrpSpPr>
              <p:grpSpPr>
                <a:xfrm>
                  <a:off x="701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881" name="橢圓 880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82" name="橢圓 881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83" name="橢圓 882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84" name="直線接點 883"/>
                  <p:cNvCxnSpPr>
                    <a:stCxn id="882" idx="4"/>
                    <a:endCxn id="886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885" name="橢圓 884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86" name="橢圓 885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87" name="橢圓 886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88" name="橢圓 887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89" name="橢圓 888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90" name="橢圓 889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91" name="直線接點 890"/>
                  <p:cNvCxnSpPr>
                    <a:stCxn id="886" idx="4"/>
                    <a:endCxn id="883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92" name="直線接點 891"/>
                  <p:cNvCxnSpPr>
                    <a:stCxn id="889" idx="0"/>
                    <a:endCxn id="887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93" name="直線接點 892"/>
                  <p:cNvCxnSpPr>
                    <a:stCxn id="888" idx="4"/>
                    <a:endCxn id="887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94" name="直線接點 893"/>
                  <p:cNvCxnSpPr>
                    <a:stCxn id="885" idx="4"/>
                    <a:endCxn id="890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95" name="直線接點 894"/>
                  <p:cNvCxnSpPr>
                    <a:stCxn id="890" idx="4"/>
                    <a:endCxn id="888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96" name="直線接點 895"/>
                  <p:cNvCxnSpPr>
                    <a:stCxn id="881" idx="4"/>
                    <a:endCxn id="885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97" name="直線接點 896"/>
                  <p:cNvCxnSpPr>
                    <a:stCxn id="883" idx="4"/>
                    <a:endCxn id="881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898" name="橢圓 897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99" name="橢圓 898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00" name="橢圓 899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01" name="橢圓 900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821" name="直線接點 820"/>
                <p:cNvCxnSpPr>
                  <a:stCxn id="885" idx="2"/>
                  <a:endCxn id="906" idx="6"/>
                </p:cNvCxnSpPr>
                <p:nvPr/>
              </p:nvCxnSpPr>
              <p:spPr>
                <a:xfrm flipH="1">
                  <a:off x="684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22" name="直線接點 821"/>
                <p:cNvCxnSpPr>
                  <a:stCxn id="881" idx="2"/>
                  <a:endCxn id="902" idx="6"/>
                </p:cNvCxnSpPr>
                <p:nvPr/>
              </p:nvCxnSpPr>
              <p:spPr>
                <a:xfrm flipH="1">
                  <a:off x="684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23" name="直線接點 822"/>
                <p:cNvCxnSpPr>
                  <a:stCxn id="883" idx="2"/>
                  <a:endCxn id="904" idx="6"/>
                </p:cNvCxnSpPr>
                <p:nvPr/>
              </p:nvCxnSpPr>
              <p:spPr>
                <a:xfrm flipH="1">
                  <a:off x="684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24" name="直線接點 823"/>
                <p:cNvCxnSpPr>
                  <a:stCxn id="885" idx="3"/>
                  <a:endCxn id="911" idx="7"/>
                </p:cNvCxnSpPr>
                <p:nvPr/>
              </p:nvCxnSpPr>
              <p:spPr>
                <a:xfrm flipH="1">
                  <a:off x="678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25" name="直線接點 824"/>
                <p:cNvCxnSpPr>
                  <a:stCxn id="883" idx="3"/>
                  <a:endCxn id="902" idx="7"/>
                </p:cNvCxnSpPr>
                <p:nvPr/>
              </p:nvCxnSpPr>
              <p:spPr>
                <a:xfrm flipH="1">
                  <a:off x="678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26" name="直線接點 825"/>
                <p:cNvCxnSpPr>
                  <a:stCxn id="882" idx="3"/>
                  <a:endCxn id="907" idx="7"/>
                </p:cNvCxnSpPr>
                <p:nvPr/>
              </p:nvCxnSpPr>
              <p:spPr>
                <a:xfrm flipH="1">
                  <a:off x="678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27" name="直線接點 826"/>
                <p:cNvCxnSpPr>
                  <a:stCxn id="887" idx="2"/>
                  <a:endCxn id="908" idx="6"/>
                </p:cNvCxnSpPr>
                <p:nvPr/>
              </p:nvCxnSpPr>
              <p:spPr>
                <a:xfrm flipH="1">
                  <a:off x="684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28" name="直線接點 827"/>
                <p:cNvCxnSpPr>
                  <a:stCxn id="881" idx="3"/>
                  <a:endCxn id="906" idx="7"/>
                </p:cNvCxnSpPr>
                <p:nvPr/>
              </p:nvCxnSpPr>
              <p:spPr>
                <a:xfrm flipH="1">
                  <a:off x="678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29" name="直線接點 828"/>
                <p:cNvCxnSpPr>
                  <a:stCxn id="886" idx="3"/>
                  <a:endCxn id="904" idx="7"/>
                </p:cNvCxnSpPr>
                <p:nvPr/>
              </p:nvCxnSpPr>
              <p:spPr>
                <a:xfrm flipH="1">
                  <a:off x="678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0" name="直線接點 829"/>
                <p:cNvCxnSpPr>
                  <a:stCxn id="889" idx="2"/>
                  <a:endCxn id="910" idx="6"/>
                </p:cNvCxnSpPr>
                <p:nvPr/>
              </p:nvCxnSpPr>
              <p:spPr>
                <a:xfrm flipH="1">
                  <a:off x="684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1" name="直線接點 830"/>
                <p:cNvCxnSpPr>
                  <a:stCxn id="888" idx="2"/>
                  <a:endCxn id="909" idx="6"/>
                </p:cNvCxnSpPr>
                <p:nvPr/>
              </p:nvCxnSpPr>
              <p:spPr>
                <a:xfrm flipH="1">
                  <a:off x="684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2" name="直線接點 831"/>
                <p:cNvCxnSpPr>
                  <a:stCxn id="890" idx="2"/>
                  <a:endCxn id="911" idx="6"/>
                </p:cNvCxnSpPr>
                <p:nvPr/>
              </p:nvCxnSpPr>
              <p:spPr>
                <a:xfrm flipH="1">
                  <a:off x="684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3" name="直線接點 832"/>
                <p:cNvCxnSpPr>
                  <a:stCxn id="887" idx="3"/>
                  <a:endCxn id="910" idx="7"/>
                </p:cNvCxnSpPr>
                <p:nvPr/>
              </p:nvCxnSpPr>
              <p:spPr>
                <a:xfrm flipH="1">
                  <a:off x="678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4" name="直線接點 833"/>
                <p:cNvCxnSpPr>
                  <a:stCxn id="888" idx="3"/>
                  <a:endCxn id="908" idx="7"/>
                </p:cNvCxnSpPr>
                <p:nvPr/>
              </p:nvCxnSpPr>
              <p:spPr>
                <a:xfrm flipH="1">
                  <a:off x="678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5" name="直線接點 834"/>
                <p:cNvCxnSpPr>
                  <a:stCxn id="909" idx="2"/>
                  <a:endCxn id="792" idx="6"/>
                </p:cNvCxnSpPr>
                <p:nvPr/>
              </p:nvCxnSpPr>
              <p:spPr>
                <a:xfrm flipH="1">
                  <a:off x="630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6" name="直線接點 835"/>
                <p:cNvCxnSpPr>
                  <a:stCxn id="911" idx="3"/>
                  <a:endCxn id="792" idx="7"/>
                </p:cNvCxnSpPr>
                <p:nvPr/>
              </p:nvCxnSpPr>
              <p:spPr>
                <a:xfrm flipH="1">
                  <a:off x="624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7" name="直線接點 836"/>
                <p:cNvCxnSpPr>
                  <a:stCxn id="906" idx="3"/>
                  <a:endCxn id="794" idx="7"/>
                </p:cNvCxnSpPr>
                <p:nvPr/>
              </p:nvCxnSpPr>
              <p:spPr>
                <a:xfrm flipH="1">
                  <a:off x="624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8" name="直線接點 837"/>
                <p:cNvCxnSpPr>
                  <a:stCxn id="911" idx="2"/>
                  <a:endCxn id="794" idx="6"/>
                </p:cNvCxnSpPr>
                <p:nvPr/>
              </p:nvCxnSpPr>
              <p:spPr>
                <a:xfrm flipH="1">
                  <a:off x="630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9" name="直線接點 838"/>
                <p:cNvCxnSpPr>
                  <a:stCxn id="906" idx="2"/>
                  <a:endCxn id="789" idx="6"/>
                </p:cNvCxnSpPr>
                <p:nvPr/>
              </p:nvCxnSpPr>
              <p:spPr>
                <a:xfrm flipH="1">
                  <a:off x="630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40" name="直線接點 839"/>
                <p:cNvCxnSpPr>
                  <a:stCxn id="910" idx="2"/>
                  <a:endCxn id="793" idx="6"/>
                </p:cNvCxnSpPr>
                <p:nvPr/>
              </p:nvCxnSpPr>
              <p:spPr>
                <a:xfrm flipH="1">
                  <a:off x="630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41" name="直線接點 840"/>
                <p:cNvCxnSpPr>
                  <a:stCxn id="904" idx="3"/>
                  <a:endCxn id="785" idx="7"/>
                </p:cNvCxnSpPr>
                <p:nvPr/>
              </p:nvCxnSpPr>
              <p:spPr>
                <a:xfrm flipH="1">
                  <a:off x="624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42" name="直線接點 841"/>
                <p:cNvCxnSpPr>
                  <a:stCxn id="902" idx="2"/>
                  <a:endCxn id="785" idx="6"/>
                </p:cNvCxnSpPr>
                <p:nvPr/>
              </p:nvCxnSpPr>
              <p:spPr>
                <a:xfrm flipH="1">
                  <a:off x="630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43" name="直線接點 842"/>
                <p:cNvCxnSpPr>
                  <a:stCxn id="904" idx="2"/>
                  <a:endCxn id="787" idx="6"/>
                </p:cNvCxnSpPr>
                <p:nvPr/>
              </p:nvCxnSpPr>
              <p:spPr>
                <a:xfrm flipH="1">
                  <a:off x="630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44" name="直線接點 843"/>
                <p:cNvCxnSpPr>
                  <a:stCxn id="908" idx="2"/>
                  <a:endCxn id="791" idx="6"/>
                </p:cNvCxnSpPr>
                <p:nvPr/>
              </p:nvCxnSpPr>
              <p:spPr>
                <a:xfrm flipH="1">
                  <a:off x="630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45" name="直線接點 844"/>
                <p:cNvCxnSpPr>
                  <a:stCxn id="908" idx="3"/>
                  <a:endCxn id="793" idx="7"/>
                </p:cNvCxnSpPr>
                <p:nvPr/>
              </p:nvCxnSpPr>
              <p:spPr>
                <a:xfrm flipH="1">
                  <a:off x="624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46" name="直線接點 845"/>
                <p:cNvCxnSpPr>
                  <a:stCxn id="902" idx="3"/>
                  <a:endCxn id="789" idx="7"/>
                </p:cNvCxnSpPr>
                <p:nvPr/>
              </p:nvCxnSpPr>
              <p:spPr>
                <a:xfrm flipH="1">
                  <a:off x="624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47" name="直線接點 846"/>
                <p:cNvCxnSpPr>
                  <a:stCxn id="909" idx="3"/>
                  <a:endCxn id="791" idx="7"/>
                </p:cNvCxnSpPr>
                <p:nvPr/>
              </p:nvCxnSpPr>
              <p:spPr>
                <a:xfrm flipH="1">
                  <a:off x="624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48" name="直線接點 847"/>
                <p:cNvCxnSpPr>
                  <a:stCxn id="907" idx="3"/>
                  <a:endCxn id="787" idx="7"/>
                </p:cNvCxnSpPr>
                <p:nvPr/>
              </p:nvCxnSpPr>
              <p:spPr>
                <a:xfrm flipH="1">
                  <a:off x="624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849" name="群組 848"/>
                <p:cNvGrpSpPr/>
                <p:nvPr/>
              </p:nvGrpSpPr>
              <p:grpSpPr>
                <a:xfrm>
                  <a:off x="755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860" name="橢圓 859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1" name="橢圓 860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2" name="橢圓 861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63" name="直線接點 862"/>
                  <p:cNvCxnSpPr>
                    <a:stCxn id="861" idx="4"/>
                    <a:endCxn id="865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864" name="橢圓 863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5" name="橢圓 864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6" name="橢圓 865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7" name="橢圓 866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8" name="橢圓 867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9" name="橢圓 868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70" name="直線接點 869"/>
                  <p:cNvCxnSpPr>
                    <a:stCxn id="865" idx="4"/>
                    <a:endCxn id="862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71" name="直線接點 870"/>
                  <p:cNvCxnSpPr>
                    <a:stCxn id="868" idx="0"/>
                    <a:endCxn id="866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72" name="直線接點 871"/>
                  <p:cNvCxnSpPr>
                    <a:stCxn id="867" idx="4"/>
                    <a:endCxn id="866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73" name="直線接點 872"/>
                  <p:cNvCxnSpPr>
                    <a:stCxn id="864" idx="4"/>
                    <a:endCxn id="869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74" name="直線接點 873"/>
                  <p:cNvCxnSpPr>
                    <a:stCxn id="869" idx="4"/>
                    <a:endCxn id="867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75" name="直線接點 874"/>
                  <p:cNvCxnSpPr>
                    <a:stCxn id="860" idx="4"/>
                    <a:endCxn id="864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76" name="直線接點 875"/>
                  <p:cNvCxnSpPr>
                    <a:stCxn id="862" idx="4"/>
                    <a:endCxn id="860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877" name="橢圓 876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78" name="橢圓 877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79" name="橢圓 878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80" name="橢圓 879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850" name="橢圓 849"/>
                <p:cNvSpPr/>
                <p:nvPr/>
              </p:nvSpPr>
              <p:spPr>
                <a:xfrm>
                  <a:off x="5400000" y="215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1" name="橢圓 850"/>
                <p:cNvSpPr/>
                <p:nvPr/>
              </p:nvSpPr>
              <p:spPr>
                <a:xfrm>
                  <a:off x="5399999" y="161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2" name="橢圓 851"/>
                <p:cNvSpPr/>
                <p:nvPr/>
              </p:nvSpPr>
              <p:spPr>
                <a:xfrm>
                  <a:off x="5400000" y="269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3" name="橢圓 852"/>
                <p:cNvSpPr/>
                <p:nvPr/>
              </p:nvSpPr>
              <p:spPr>
                <a:xfrm>
                  <a:off x="5399999" y="377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4" name="橢圓 853"/>
                <p:cNvSpPr/>
                <p:nvPr/>
              </p:nvSpPr>
              <p:spPr>
                <a:xfrm>
                  <a:off x="5400000" y="323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5" name="橢圓 854"/>
                <p:cNvSpPr/>
                <p:nvPr/>
              </p:nvSpPr>
              <p:spPr>
                <a:xfrm>
                  <a:off x="5940000" y="215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6" name="橢圓 855"/>
                <p:cNvSpPr/>
                <p:nvPr/>
              </p:nvSpPr>
              <p:spPr>
                <a:xfrm>
                  <a:off x="5940000" y="161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7" name="橢圓 856"/>
                <p:cNvSpPr/>
                <p:nvPr/>
              </p:nvSpPr>
              <p:spPr>
                <a:xfrm>
                  <a:off x="5940001" y="269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8" name="橢圓 857"/>
                <p:cNvSpPr/>
                <p:nvPr/>
              </p:nvSpPr>
              <p:spPr>
                <a:xfrm>
                  <a:off x="5940000" y="107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9" name="橢圓 858"/>
                <p:cNvSpPr/>
                <p:nvPr/>
              </p:nvSpPr>
              <p:spPr>
                <a:xfrm>
                  <a:off x="5940000" y="323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" name="群組 8"/>
              <p:cNvGrpSpPr>
                <a:grpSpLocks noChangeAspect="1"/>
              </p:cNvGrpSpPr>
              <p:nvPr/>
            </p:nvGrpSpPr>
            <p:grpSpPr>
              <a:xfrm rot="2700000">
                <a:off x="4836048" y="4176603"/>
                <a:ext cx="2283535" cy="2283536"/>
                <a:chOff x="3240000" y="539998"/>
                <a:chExt cx="4680000" cy="4680002"/>
              </a:xfrm>
            </p:grpSpPr>
            <p:cxnSp>
              <p:nvCxnSpPr>
                <p:cNvPr id="342" name="直線接點 341"/>
                <p:cNvCxnSpPr>
                  <a:stCxn id="442" idx="2"/>
                  <a:endCxn id="598" idx="6"/>
                </p:cNvCxnSpPr>
                <p:nvPr/>
              </p:nvCxnSpPr>
              <p:spPr>
                <a:xfrm flipH="1">
                  <a:off x="522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3" name="直線接點 342"/>
                <p:cNvCxnSpPr>
                  <a:stCxn id="439" idx="3"/>
                  <a:endCxn id="593" idx="7"/>
                </p:cNvCxnSpPr>
                <p:nvPr/>
              </p:nvCxnSpPr>
              <p:spPr>
                <a:xfrm flipH="1">
                  <a:off x="516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4" name="直線接點 343"/>
                <p:cNvCxnSpPr>
                  <a:stCxn id="530" idx="3"/>
                  <a:endCxn id="555" idx="7"/>
                </p:cNvCxnSpPr>
                <p:nvPr/>
              </p:nvCxnSpPr>
              <p:spPr>
                <a:xfrm flipH="1">
                  <a:off x="732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5" name="直線接點 344"/>
                <p:cNvCxnSpPr>
                  <a:stCxn id="443" idx="3"/>
                  <a:endCxn id="601" idx="7"/>
                </p:cNvCxnSpPr>
                <p:nvPr/>
              </p:nvCxnSpPr>
              <p:spPr>
                <a:xfrm flipH="1">
                  <a:off x="516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6" name="直線接點 345"/>
                <p:cNvCxnSpPr>
                  <a:stCxn id="534" idx="2"/>
                  <a:endCxn id="555" idx="6"/>
                </p:cNvCxnSpPr>
                <p:nvPr/>
              </p:nvCxnSpPr>
              <p:spPr>
                <a:xfrm flipH="1">
                  <a:off x="738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7" name="直線接點 346"/>
                <p:cNvCxnSpPr>
                  <a:stCxn id="442" idx="3"/>
                  <a:endCxn id="595" idx="7"/>
                </p:cNvCxnSpPr>
                <p:nvPr/>
              </p:nvCxnSpPr>
              <p:spPr>
                <a:xfrm flipH="1">
                  <a:off x="516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8" name="直線接點 347"/>
                <p:cNvCxnSpPr>
                  <a:stCxn id="535" idx="3"/>
                  <a:endCxn id="558" idx="7"/>
                </p:cNvCxnSpPr>
                <p:nvPr/>
              </p:nvCxnSpPr>
              <p:spPr>
                <a:xfrm flipH="1">
                  <a:off x="732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9" name="直線接點 348"/>
                <p:cNvCxnSpPr>
                  <a:stCxn id="536" idx="2"/>
                  <a:endCxn id="557" idx="6"/>
                </p:cNvCxnSpPr>
                <p:nvPr/>
              </p:nvCxnSpPr>
              <p:spPr>
                <a:xfrm flipH="1">
                  <a:off x="738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0" name="直線接點 349"/>
                <p:cNvCxnSpPr>
                  <a:stCxn id="538" idx="3"/>
                  <a:endCxn id="557" idx="7"/>
                </p:cNvCxnSpPr>
                <p:nvPr/>
              </p:nvCxnSpPr>
              <p:spPr>
                <a:xfrm flipH="1">
                  <a:off x="732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1" name="直線接點 350"/>
                <p:cNvCxnSpPr>
                  <a:stCxn id="559" idx="6"/>
                  <a:endCxn id="538" idx="2"/>
                </p:cNvCxnSpPr>
                <p:nvPr/>
              </p:nvCxnSpPr>
              <p:spPr>
                <a:xfrm>
                  <a:off x="738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2" name="直線接點 351"/>
                <p:cNvCxnSpPr>
                  <a:stCxn id="595" idx="6"/>
                  <a:endCxn id="439" idx="2"/>
                </p:cNvCxnSpPr>
                <p:nvPr/>
              </p:nvCxnSpPr>
              <p:spPr>
                <a:xfrm>
                  <a:off x="522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3" name="直線接點 352"/>
                <p:cNvCxnSpPr>
                  <a:stCxn id="551" idx="6"/>
                  <a:endCxn id="530" idx="2"/>
                </p:cNvCxnSpPr>
                <p:nvPr/>
              </p:nvCxnSpPr>
              <p:spPr>
                <a:xfrm>
                  <a:off x="738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4" name="直線接點 353"/>
                <p:cNvCxnSpPr>
                  <a:stCxn id="444" idx="3"/>
                  <a:endCxn id="599" idx="7"/>
                </p:cNvCxnSpPr>
                <p:nvPr/>
              </p:nvCxnSpPr>
              <p:spPr>
                <a:xfrm flipH="1">
                  <a:off x="516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5" name="直線接點 354"/>
                <p:cNvCxnSpPr>
                  <a:stCxn id="441" idx="3"/>
                  <a:endCxn id="602" idx="7"/>
                </p:cNvCxnSpPr>
                <p:nvPr/>
              </p:nvCxnSpPr>
              <p:spPr>
                <a:xfrm flipH="1">
                  <a:off x="516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6" name="直線接點 355"/>
                <p:cNvCxnSpPr>
                  <a:stCxn id="444" idx="2"/>
                  <a:endCxn id="600" idx="6"/>
                </p:cNvCxnSpPr>
                <p:nvPr/>
              </p:nvCxnSpPr>
              <p:spPr>
                <a:xfrm flipH="1">
                  <a:off x="522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7" name="直線接點 356"/>
                <p:cNvCxnSpPr>
                  <a:stCxn id="537" idx="2"/>
                  <a:endCxn id="558" idx="6"/>
                </p:cNvCxnSpPr>
                <p:nvPr/>
              </p:nvCxnSpPr>
              <p:spPr>
                <a:xfrm flipH="1">
                  <a:off x="738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8" name="直線接點 357"/>
                <p:cNvCxnSpPr>
                  <a:stCxn id="531" idx="2"/>
                  <a:endCxn id="552" idx="6"/>
                </p:cNvCxnSpPr>
                <p:nvPr/>
              </p:nvCxnSpPr>
              <p:spPr>
                <a:xfrm flipH="1">
                  <a:off x="738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9" name="直線接點 358"/>
                <p:cNvCxnSpPr>
                  <a:stCxn id="437" idx="3"/>
                  <a:endCxn id="597" idx="7"/>
                </p:cNvCxnSpPr>
                <p:nvPr/>
              </p:nvCxnSpPr>
              <p:spPr>
                <a:xfrm flipH="1">
                  <a:off x="516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0" name="直線接點 359"/>
                <p:cNvCxnSpPr>
                  <a:stCxn id="533" idx="3"/>
                  <a:endCxn id="559" idx="7"/>
                </p:cNvCxnSpPr>
                <p:nvPr/>
              </p:nvCxnSpPr>
              <p:spPr>
                <a:xfrm flipH="1">
                  <a:off x="732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1" name="直線接點 360"/>
                <p:cNvCxnSpPr>
                  <a:stCxn id="529" idx="3"/>
                  <a:endCxn id="554" idx="7"/>
                </p:cNvCxnSpPr>
                <p:nvPr/>
              </p:nvCxnSpPr>
              <p:spPr>
                <a:xfrm flipH="1">
                  <a:off x="732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2" name="直線接點 361"/>
                <p:cNvCxnSpPr>
                  <a:stCxn id="533" idx="2"/>
                  <a:endCxn id="554" idx="6"/>
                </p:cNvCxnSpPr>
                <p:nvPr/>
              </p:nvCxnSpPr>
              <p:spPr>
                <a:xfrm flipH="1">
                  <a:off x="738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3" name="直線接點 362"/>
                <p:cNvCxnSpPr>
                  <a:stCxn id="529" idx="2"/>
                  <a:endCxn id="550" idx="6"/>
                </p:cNvCxnSpPr>
                <p:nvPr/>
              </p:nvCxnSpPr>
              <p:spPr>
                <a:xfrm flipH="1">
                  <a:off x="738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4" name="直線接點 363"/>
                <p:cNvCxnSpPr>
                  <a:stCxn id="534" idx="3"/>
                  <a:endCxn id="552" idx="7"/>
                </p:cNvCxnSpPr>
                <p:nvPr/>
              </p:nvCxnSpPr>
              <p:spPr>
                <a:xfrm flipH="1">
                  <a:off x="732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5" name="直線接點 364"/>
                <p:cNvCxnSpPr>
                  <a:stCxn id="445" idx="2"/>
                  <a:endCxn id="601" idx="6"/>
                </p:cNvCxnSpPr>
                <p:nvPr/>
              </p:nvCxnSpPr>
              <p:spPr>
                <a:xfrm flipH="1">
                  <a:off x="522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6" name="直線接點 365"/>
                <p:cNvCxnSpPr>
                  <a:stCxn id="446" idx="3"/>
                  <a:endCxn id="600" idx="7"/>
                </p:cNvCxnSpPr>
                <p:nvPr/>
              </p:nvCxnSpPr>
              <p:spPr>
                <a:xfrm flipH="1">
                  <a:off x="516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7" name="直線接點 366"/>
                <p:cNvCxnSpPr>
                  <a:stCxn id="438" idx="2"/>
                  <a:endCxn id="594" idx="6"/>
                </p:cNvCxnSpPr>
                <p:nvPr/>
              </p:nvCxnSpPr>
              <p:spPr>
                <a:xfrm flipH="1">
                  <a:off x="522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8" name="直線接點 367"/>
                <p:cNvCxnSpPr>
                  <a:stCxn id="446" idx="2"/>
                  <a:endCxn id="602" idx="6"/>
                </p:cNvCxnSpPr>
                <p:nvPr/>
              </p:nvCxnSpPr>
              <p:spPr>
                <a:xfrm flipH="1">
                  <a:off x="522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9" name="直線接點 368"/>
                <p:cNvCxnSpPr>
                  <a:stCxn id="531" idx="3"/>
                  <a:endCxn id="550" idx="7"/>
                </p:cNvCxnSpPr>
                <p:nvPr/>
              </p:nvCxnSpPr>
              <p:spPr>
                <a:xfrm flipH="1">
                  <a:off x="732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0" name="直線接點 369"/>
                <p:cNvCxnSpPr>
                  <a:stCxn id="535" idx="2"/>
                  <a:endCxn id="556" idx="6"/>
                </p:cNvCxnSpPr>
                <p:nvPr/>
              </p:nvCxnSpPr>
              <p:spPr>
                <a:xfrm flipH="1">
                  <a:off x="738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1" name="直線接點 370"/>
                <p:cNvCxnSpPr>
                  <a:stCxn id="443" idx="2"/>
                  <a:endCxn id="599" idx="6"/>
                </p:cNvCxnSpPr>
                <p:nvPr/>
              </p:nvCxnSpPr>
              <p:spPr>
                <a:xfrm flipH="1">
                  <a:off x="522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2" name="直線接點 371"/>
                <p:cNvCxnSpPr>
                  <a:stCxn id="437" idx="2"/>
                  <a:endCxn id="593" idx="6"/>
                </p:cNvCxnSpPr>
                <p:nvPr/>
              </p:nvCxnSpPr>
              <p:spPr>
                <a:xfrm flipH="1">
                  <a:off x="522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3" name="直線接點 372"/>
                <p:cNvCxnSpPr>
                  <a:stCxn id="438" idx="3"/>
                  <a:endCxn id="598" idx="7"/>
                </p:cNvCxnSpPr>
                <p:nvPr/>
              </p:nvCxnSpPr>
              <p:spPr>
                <a:xfrm flipH="1">
                  <a:off x="516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4" name="直線接點 373"/>
                <p:cNvCxnSpPr>
                  <a:stCxn id="536" idx="3"/>
                  <a:endCxn id="556" idx="7"/>
                </p:cNvCxnSpPr>
                <p:nvPr/>
              </p:nvCxnSpPr>
              <p:spPr>
                <a:xfrm flipH="1">
                  <a:off x="732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5" name="直線接點 374"/>
                <p:cNvCxnSpPr>
                  <a:stCxn id="441" idx="2"/>
                  <a:endCxn id="597" idx="6"/>
                </p:cNvCxnSpPr>
                <p:nvPr/>
              </p:nvCxnSpPr>
              <p:spPr>
                <a:xfrm flipH="1">
                  <a:off x="522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6" name="直線接點 375"/>
                <p:cNvCxnSpPr>
                  <a:stCxn id="616" idx="3"/>
                  <a:endCxn id="641" idx="7"/>
                </p:cNvCxnSpPr>
                <p:nvPr/>
              </p:nvCxnSpPr>
              <p:spPr>
                <a:xfrm flipH="1">
                  <a:off x="408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7" name="直線接點 376"/>
                <p:cNvCxnSpPr>
                  <a:stCxn id="620" idx="2"/>
                  <a:endCxn id="641" idx="6"/>
                </p:cNvCxnSpPr>
                <p:nvPr/>
              </p:nvCxnSpPr>
              <p:spPr>
                <a:xfrm flipH="1">
                  <a:off x="414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8" name="直線接點 377"/>
                <p:cNvCxnSpPr>
                  <a:stCxn id="616" idx="2"/>
                  <a:endCxn id="637" idx="6"/>
                </p:cNvCxnSpPr>
                <p:nvPr/>
              </p:nvCxnSpPr>
              <p:spPr>
                <a:xfrm flipH="1">
                  <a:off x="414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9" name="直線接點 378"/>
                <p:cNvCxnSpPr>
                  <a:stCxn id="645" idx="3"/>
                  <a:endCxn id="663" idx="7"/>
                </p:cNvCxnSpPr>
                <p:nvPr/>
              </p:nvCxnSpPr>
              <p:spPr>
                <a:xfrm flipH="1">
                  <a:off x="354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0" name="直線接點 379"/>
                <p:cNvCxnSpPr>
                  <a:stCxn id="641" idx="2"/>
                  <a:endCxn id="661" idx="6"/>
                </p:cNvCxnSpPr>
                <p:nvPr/>
              </p:nvCxnSpPr>
              <p:spPr>
                <a:xfrm flipH="1">
                  <a:off x="360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1" name="直線接點 380"/>
                <p:cNvCxnSpPr>
                  <a:stCxn id="637" idx="2"/>
                  <a:endCxn id="657" idx="6"/>
                </p:cNvCxnSpPr>
                <p:nvPr/>
              </p:nvCxnSpPr>
              <p:spPr>
                <a:xfrm flipH="1">
                  <a:off x="360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382" name="群組 381"/>
                <p:cNvGrpSpPr/>
                <p:nvPr/>
              </p:nvGrpSpPr>
              <p:grpSpPr>
                <a:xfrm>
                  <a:off x="3240000" y="540000"/>
                  <a:ext cx="360000" cy="4680000"/>
                  <a:chOff x="3240000" y="540000"/>
                  <a:chExt cx="360000" cy="4680000"/>
                </a:xfrm>
              </p:grpSpPr>
              <p:sp>
                <p:nvSpPr>
                  <p:cNvPr id="656" name="橢圓 655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57" name="橢圓 656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58" name="橢圓 657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59" name="直線接點 658"/>
                  <p:cNvCxnSpPr>
                    <a:stCxn id="657" idx="4"/>
                    <a:endCxn id="661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660" name="橢圓 659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61" name="橢圓 660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62" name="橢圓 661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63" name="橢圓 662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64" name="橢圓 663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65" name="橢圓 664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66" name="直線接點 665"/>
                  <p:cNvCxnSpPr>
                    <a:stCxn id="661" idx="4"/>
                    <a:endCxn id="658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67" name="直線接點 666"/>
                  <p:cNvCxnSpPr>
                    <a:stCxn id="664" idx="0"/>
                    <a:endCxn id="662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68" name="直線接點 667"/>
                  <p:cNvCxnSpPr>
                    <a:stCxn id="663" idx="4"/>
                    <a:endCxn id="662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69" name="直線接點 668"/>
                  <p:cNvCxnSpPr>
                    <a:stCxn id="660" idx="4"/>
                    <a:endCxn id="665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70" name="直線接點 669"/>
                  <p:cNvCxnSpPr>
                    <a:stCxn id="665" idx="4"/>
                    <a:endCxn id="663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71" name="直線接點 670"/>
                  <p:cNvCxnSpPr>
                    <a:stCxn id="656" idx="4"/>
                    <a:endCxn id="660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72" name="直線接點 671"/>
                  <p:cNvCxnSpPr>
                    <a:stCxn id="658" idx="4"/>
                    <a:endCxn id="656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83" name="群組 382"/>
                <p:cNvGrpSpPr/>
                <p:nvPr/>
              </p:nvGrpSpPr>
              <p:grpSpPr>
                <a:xfrm>
                  <a:off x="377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636" name="橢圓 635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37" name="橢圓 636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38" name="橢圓 637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39" name="直線接點 638"/>
                  <p:cNvCxnSpPr>
                    <a:stCxn id="637" idx="4"/>
                    <a:endCxn id="641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640" name="橢圓 639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41" name="橢圓 640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42" name="橢圓 641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43" name="橢圓 642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44" name="橢圓 643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45" name="橢圓 644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46" name="直線接點 645"/>
                  <p:cNvCxnSpPr>
                    <a:stCxn id="641" idx="4"/>
                    <a:endCxn id="638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47" name="直線接點 646"/>
                  <p:cNvCxnSpPr>
                    <a:stCxn id="644" idx="0"/>
                    <a:endCxn id="642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48" name="直線接點 647"/>
                  <p:cNvCxnSpPr>
                    <a:stCxn id="643" idx="4"/>
                    <a:endCxn id="642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49" name="直線接點 648"/>
                  <p:cNvCxnSpPr>
                    <a:stCxn id="640" idx="4"/>
                    <a:endCxn id="645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50" name="直線接點 649"/>
                  <p:cNvCxnSpPr>
                    <a:stCxn id="645" idx="4"/>
                    <a:endCxn id="643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51" name="直線接點 650"/>
                  <p:cNvCxnSpPr>
                    <a:stCxn id="636" idx="4"/>
                    <a:endCxn id="640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52" name="直線接點 651"/>
                  <p:cNvCxnSpPr>
                    <a:stCxn id="638" idx="4"/>
                    <a:endCxn id="636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653" name="橢圓 652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54" name="橢圓 653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55" name="橢圓 654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384" name="直線接點 383"/>
                <p:cNvCxnSpPr>
                  <a:stCxn id="640" idx="2"/>
                  <a:endCxn id="660" idx="6"/>
                </p:cNvCxnSpPr>
                <p:nvPr/>
              </p:nvCxnSpPr>
              <p:spPr>
                <a:xfrm flipH="1">
                  <a:off x="360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5" name="直線接點 384"/>
                <p:cNvCxnSpPr>
                  <a:stCxn id="636" idx="2"/>
                  <a:endCxn id="656" idx="6"/>
                </p:cNvCxnSpPr>
                <p:nvPr/>
              </p:nvCxnSpPr>
              <p:spPr>
                <a:xfrm flipH="1">
                  <a:off x="360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6" name="直線接點 385"/>
                <p:cNvCxnSpPr>
                  <a:stCxn id="638" idx="2"/>
                  <a:endCxn id="658" idx="6"/>
                </p:cNvCxnSpPr>
                <p:nvPr/>
              </p:nvCxnSpPr>
              <p:spPr>
                <a:xfrm flipH="1">
                  <a:off x="360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7" name="直線接點 386"/>
                <p:cNvCxnSpPr>
                  <a:stCxn id="640" idx="3"/>
                  <a:endCxn id="665" idx="7"/>
                </p:cNvCxnSpPr>
                <p:nvPr/>
              </p:nvCxnSpPr>
              <p:spPr>
                <a:xfrm flipH="1">
                  <a:off x="354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8" name="直線接點 387"/>
                <p:cNvCxnSpPr>
                  <a:stCxn id="638" idx="3"/>
                  <a:endCxn id="656" idx="7"/>
                </p:cNvCxnSpPr>
                <p:nvPr/>
              </p:nvCxnSpPr>
              <p:spPr>
                <a:xfrm flipH="1">
                  <a:off x="354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9" name="直線接點 388"/>
                <p:cNvCxnSpPr>
                  <a:stCxn id="637" idx="3"/>
                  <a:endCxn id="661" idx="7"/>
                </p:cNvCxnSpPr>
                <p:nvPr/>
              </p:nvCxnSpPr>
              <p:spPr>
                <a:xfrm flipH="1">
                  <a:off x="354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0" name="直線接點 389"/>
                <p:cNvCxnSpPr>
                  <a:stCxn id="642" idx="2"/>
                  <a:endCxn id="662" idx="6"/>
                </p:cNvCxnSpPr>
                <p:nvPr/>
              </p:nvCxnSpPr>
              <p:spPr>
                <a:xfrm flipH="1">
                  <a:off x="360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1" name="直線接點 390"/>
                <p:cNvCxnSpPr>
                  <a:stCxn id="636" idx="3"/>
                  <a:endCxn id="660" idx="7"/>
                </p:cNvCxnSpPr>
                <p:nvPr/>
              </p:nvCxnSpPr>
              <p:spPr>
                <a:xfrm flipH="1">
                  <a:off x="354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2" name="直線接點 391"/>
                <p:cNvCxnSpPr>
                  <a:stCxn id="641" idx="3"/>
                  <a:endCxn id="658" idx="7"/>
                </p:cNvCxnSpPr>
                <p:nvPr/>
              </p:nvCxnSpPr>
              <p:spPr>
                <a:xfrm flipH="1">
                  <a:off x="354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3" name="直線接點 392"/>
                <p:cNvCxnSpPr>
                  <a:stCxn id="644" idx="2"/>
                  <a:endCxn id="664" idx="6"/>
                </p:cNvCxnSpPr>
                <p:nvPr/>
              </p:nvCxnSpPr>
              <p:spPr>
                <a:xfrm flipH="1">
                  <a:off x="360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4" name="直線接點 393"/>
                <p:cNvCxnSpPr>
                  <a:stCxn id="643" idx="2"/>
                  <a:endCxn id="663" idx="6"/>
                </p:cNvCxnSpPr>
                <p:nvPr/>
              </p:nvCxnSpPr>
              <p:spPr>
                <a:xfrm flipH="1">
                  <a:off x="360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5" name="直線接點 394"/>
                <p:cNvCxnSpPr>
                  <a:stCxn id="645" idx="2"/>
                  <a:endCxn id="665" idx="6"/>
                </p:cNvCxnSpPr>
                <p:nvPr/>
              </p:nvCxnSpPr>
              <p:spPr>
                <a:xfrm flipH="1">
                  <a:off x="360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6" name="直線接點 395"/>
                <p:cNvCxnSpPr>
                  <a:stCxn id="642" idx="3"/>
                  <a:endCxn id="664" idx="7"/>
                </p:cNvCxnSpPr>
                <p:nvPr/>
              </p:nvCxnSpPr>
              <p:spPr>
                <a:xfrm flipH="1">
                  <a:off x="354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7" name="直線接點 396"/>
                <p:cNvCxnSpPr>
                  <a:stCxn id="643" idx="3"/>
                  <a:endCxn id="662" idx="7"/>
                </p:cNvCxnSpPr>
                <p:nvPr/>
              </p:nvCxnSpPr>
              <p:spPr>
                <a:xfrm flipH="1">
                  <a:off x="354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8" name="直線接點 397"/>
                <p:cNvCxnSpPr>
                  <a:stCxn id="602" idx="3"/>
                  <a:endCxn id="622" idx="7"/>
                </p:cNvCxnSpPr>
                <p:nvPr/>
              </p:nvCxnSpPr>
              <p:spPr>
                <a:xfrm flipH="1">
                  <a:off x="462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9" name="直線接點 398"/>
                <p:cNvCxnSpPr>
                  <a:stCxn id="598" idx="2"/>
                  <a:endCxn id="620" idx="6"/>
                </p:cNvCxnSpPr>
                <p:nvPr/>
              </p:nvCxnSpPr>
              <p:spPr>
                <a:xfrm flipH="1">
                  <a:off x="468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0" name="直線接點 399"/>
                <p:cNvCxnSpPr>
                  <a:stCxn id="594" idx="2"/>
                  <a:endCxn id="616" idx="6"/>
                </p:cNvCxnSpPr>
                <p:nvPr/>
              </p:nvCxnSpPr>
              <p:spPr>
                <a:xfrm flipH="1">
                  <a:off x="468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401" name="群組 400"/>
                <p:cNvGrpSpPr/>
                <p:nvPr/>
              </p:nvGrpSpPr>
              <p:grpSpPr>
                <a:xfrm>
                  <a:off x="431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615" name="橢圓 614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16" name="橢圓 615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17" name="橢圓 616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18" name="直線接點 617"/>
                  <p:cNvCxnSpPr>
                    <a:stCxn id="616" idx="4"/>
                    <a:endCxn id="620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619" name="橢圓 618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0" name="橢圓 619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1" name="橢圓 620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2" name="橢圓 621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3" name="橢圓 622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4" name="橢圓 623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25" name="直線接點 624"/>
                  <p:cNvCxnSpPr>
                    <a:stCxn id="620" idx="4"/>
                    <a:endCxn id="617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26" name="直線接點 625"/>
                  <p:cNvCxnSpPr>
                    <a:stCxn id="623" idx="0"/>
                    <a:endCxn id="621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27" name="直線接點 626"/>
                  <p:cNvCxnSpPr>
                    <a:stCxn id="622" idx="4"/>
                    <a:endCxn id="621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28" name="直線接點 627"/>
                  <p:cNvCxnSpPr>
                    <a:stCxn id="619" idx="4"/>
                    <a:endCxn id="624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29" name="直線接點 628"/>
                  <p:cNvCxnSpPr>
                    <a:stCxn id="624" idx="4"/>
                    <a:endCxn id="622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30" name="直線接點 629"/>
                  <p:cNvCxnSpPr>
                    <a:stCxn id="615" idx="4"/>
                    <a:endCxn id="619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31" name="直線接點 630"/>
                  <p:cNvCxnSpPr>
                    <a:stCxn id="617" idx="4"/>
                    <a:endCxn id="615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632" name="橢圓 631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33" name="橢圓 632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34" name="橢圓 633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35" name="橢圓 634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402" name="群組 401"/>
                <p:cNvGrpSpPr/>
                <p:nvPr/>
              </p:nvGrpSpPr>
              <p:grpSpPr>
                <a:xfrm>
                  <a:off x="485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593" name="橢圓 592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4" name="橢圓 593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5" name="橢圓 594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96" name="直線接點 595"/>
                  <p:cNvCxnSpPr>
                    <a:stCxn id="594" idx="4"/>
                    <a:endCxn id="598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97" name="橢圓 596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8" name="橢圓 597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9" name="橢圓 598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00" name="橢圓 599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01" name="橢圓 600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02" name="橢圓 601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03" name="直線接點 602"/>
                  <p:cNvCxnSpPr>
                    <a:stCxn id="598" idx="4"/>
                    <a:endCxn id="595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04" name="直線接點 603"/>
                  <p:cNvCxnSpPr>
                    <a:stCxn id="601" idx="0"/>
                    <a:endCxn id="599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05" name="直線接點 604"/>
                  <p:cNvCxnSpPr>
                    <a:stCxn id="600" idx="4"/>
                    <a:endCxn id="599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06" name="直線接點 605"/>
                  <p:cNvCxnSpPr>
                    <a:stCxn id="597" idx="4"/>
                    <a:endCxn id="602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07" name="直線接點 606"/>
                  <p:cNvCxnSpPr>
                    <a:stCxn id="602" idx="4"/>
                    <a:endCxn id="600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08" name="直線接點 607"/>
                  <p:cNvCxnSpPr>
                    <a:stCxn id="593" idx="4"/>
                    <a:endCxn id="597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09" name="直線接點 608"/>
                  <p:cNvCxnSpPr>
                    <a:stCxn id="595" idx="4"/>
                    <a:endCxn id="593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610" name="橢圓 609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11" name="橢圓 610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12" name="橢圓 611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13" name="橢圓 612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14" name="橢圓 613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403" name="直線接點 402"/>
                <p:cNvCxnSpPr>
                  <a:stCxn id="597" idx="2"/>
                  <a:endCxn id="619" idx="6"/>
                </p:cNvCxnSpPr>
                <p:nvPr/>
              </p:nvCxnSpPr>
              <p:spPr>
                <a:xfrm flipH="1">
                  <a:off x="468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4" name="直線接點 403"/>
                <p:cNvCxnSpPr>
                  <a:stCxn id="593" idx="2"/>
                  <a:endCxn id="615" idx="6"/>
                </p:cNvCxnSpPr>
                <p:nvPr/>
              </p:nvCxnSpPr>
              <p:spPr>
                <a:xfrm flipH="1">
                  <a:off x="468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5" name="直線接點 404"/>
                <p:cNvCxnSpPr>
                  <a:stCxn id="595" idx="2"/>
                  <a:endCxn id="617" idx="6"/>
                </p:cNvCxnSpPr>
                <p:nvPr/>
              </p:nvCxnSpPr>
              <p:spPr>
                <a:xfrm flipH="1">
                  <a:off x="468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6" name="直線接點 405"/>
                <p:cNvCxnSpPr>
                  <a:stCxn id="597" idx="3"/>
                  <a:endCxn id="624" idx="7"/>
                </p:cNvCxnSpPr>
                <p:nvPr/>
              </p:nvCxnSpPr>
              <p:spPr>
                <a:xfrm flipH="1">
                  <a:off x="462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7" name="直線接點 406"/>
                <p:cNvCxnSpPr>
                  <a:stCxn id="595" idx="3"/>
                  <a:endCxn id="615" idx="7"/>
                </p:cNvCxnSpPr>
                <p:nvPr/>
              </p:nvCxnSpPr>
              <p:spPr>
                <a:xfrm flipH="1">
                  <a:off x="462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8" name="直線接點 407"/>
                <p:cNvCxnSpPr>
                  <a:stCxn id="594" idx="3"/>
                  <a:endCxn id="620" idx="7"/>
                </p:cNvCxnSpPr>
                <p:nvPr/>
              </p:nvCxnSpPr>
              <p:spPr>
                <a:xfrm flipH="1">
                  <a:off x="462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9" name="直線接點 408"/>
                <p:cNvCxnSpPr>
                  <a:stCxn id="599" idx="2"/>
                  <a:endCxn id="621" idx="6"/>
                </p:cNvCxnSpPr>
                <p:nvPr/>
              </p:nvCxnSpPr>
              <p:spPr>
                <a:xfrm flipH="1">
                  <a:off x="468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0" name="直線接點 409"/>
                <p:cNvCxnSpPr>
                  <a:stCxn id="593" idx="3"/>
                  <a:endCxn id="619" idx="7"/>
                </p:cNvCxnSpPr>
                <p:nvPr/>
              </p:nvCxnSpPr>
              <p:spPr>
                <a:xfrm flipH="1">
                  <a:off x="462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1" name="直線接點 410"/>
                <p:cNvCxnSpPr>
                  <a:stCxn id="598" idx="3"/>
                  <a:endCxn id="617" idx="7"/>
                </p:cNvCxnSpPr>
                <p:nvPr/>
              </p:nvCxnSpPr>
              <p:spPr>
                <a:xfrm flipH="1">
                  <a:off x="462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2" name="直線接點 411"/>
                <p:cNvCxnSpPr>
                  <a:stCxn id="601" idx="2"/>
                  <a:endCxn id="623" idx="6"/>
                </p:cNvCxnSpPr>
                <p:nvPr/>
              </p:nvCxnSpPr>
              <p:spPr>
                <a:xfrm flipH="1">
                  <a:off x="468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3" name="直線接點 412"/>
                <p:cNvCxnSpPr>
                  <a:stCxn id="600" idx="2"/>
                  <a:endCxn id="622" idx="6"/>
                </p:cNvCxnSpPr>
                <p:nvPr/>
              </p:nvCxnSpPr>
              <p:spPr>
                <a:xfrm flipH="1">
                  <a:off x="468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4" name="直線接點 413"/>
                <p:cNvCxnSpPr>
                  <a:stCxn id="602" idx="2"/>
                  <a:endCxn id="624" idx="6"/>
                </p:cNvCxnSpPr>
                <p:nvPr/>
              </p:nvCxnSpPr>
              <p:spPr>
                <a:xfrm flipH="1">
                  <a:off x="468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5" name="直線接點 414"/>
                <p:cNvCxnSpPr>
                  <a:stCxn id="599" idx="3"/>
                  <a:endCxn id="623" idx="7"/>
                </p:cNvCxnSpPr>
                <p:nvPr/>
              </p:nvCxnSpPr>
              <p:spPr>
                <a:xfrm flipH="1">
                  <a:off x="462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6" name="直線接點 415"/>
                <p:cNvCxnSpPr>
                  <a:stCxn id="600" idx="3"/>
                  <a:endCxn id="621" idx="7"/>
                </p:cNvCxnSpPr>
                <p:nvPr/>
              </p:nvCxnSpPr>
              <p:spPr>
                <a:xfrm flipH="1">
                  <a:off x="462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7" name="直線接點 416"/>
                <p:cNvCxnSpPr>
                  <a:stCxn id="622" idx="2"/>
                  <a:endCxn id="643" idx="6"/>
                </p:cNvCxnSpPr>
                <p:nvPr/>
              </p:nvCxnSpPr>
              <p:spPr>
                <a:xfrm flipH="1">
                  <a:off x="414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8" name="直線接點 417"/>
                <p:cNvCxnSpPr>
                  <a:stCxn id="624" idx="3"/>
                  <a:endCxn id="643" idx="7"/>
                </p:cNvCxnSpPr>
                <p:nvPr/>
              </p:nvCxnSpPr>
              <p:spPr>
                <a:xfrm flipH="1">
                  <a:off x="408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9" name="直線接點 418"/>
                <p:cNvCxnSpPr>
                  <a:stCxn id="619" idx="3"/>
                  <a:endCxn id="645" idx="7"/>
                </p:cNvCxnSpPr>
                <p:nvPr/>
              </p:nvCxnSpPr>
              <p:spPr>
                <a:xfrm flipH="1">
                  <a:off x="408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0" name="直線接點 419"/>
                <p:cNvCxnSpPr>
                  <a:stCxn id="624" idx="2"/>
                  <a:endCxn id="645" idx="6"/>
                </p:cNvCxnSpPr>
                <p:nvPr/>
              </p:nvCxnSpPr>
              <p:spPr>
                <a:xfrm flipH="1">
                  <a:off x="414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1" name="直線接點 420"/>
                <p:cNvCxnSpPr>
                  <a:stCxn id="619" idx="2"/>
                  <a:endCxn id="640" idx="6"/>
                </p:cNvCxnSpPr>
                <p:nvPr/>
              </p:nvCxnSpPr>
              <p:spPr>
                <a:xfrm flipH="1">
                  <a:off x="414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2" name="直線接點 421"/>
                <p:cNvCxnSpPr>
                  <a:stCxn id="623" idx="2"/>
                  <a:endCxn id="644" idx="6"/>
                </p:cNvCxnSpPr>
                <p:nvPr/>
              </p:nvCxnSpPr>
              <p:spPr>
                <a:xfrm flipH="1">
                  <a:off x="414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3" name="直線接點 422"/>
                <p:cNvCxnSpPr>
                  <a:stCxn id="617" idx="3"/>
                  <a:endCxn id="636" idx="7"/>
                </p:cNvCxnSpPr>
                <p:nvPr/>
              </p:nvCxnSpPr>
              <p:spPr>
                <a:xfrm flipH="1">
                  <a:off x="408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4" name="直線接點 423"/>
                <p:cNvCxnSpPr>
                  <a:stCxn id="615" idx="2"/>
                  <a:endCxn id="636" idx="6"/>
                </p:cNvCxnSpPr>
                <p:nvPr/>
              </p:nvCxnSpPr>
              <p:spPr>
                <a:xfrm flipH="1">
                  <a:off x="414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5" name="直線接點 424"/>
                <p:cNvCxnSpPr>
                  <a:stCxn id="617" idx="2"/>
                  <a:endCxn id="638" idx="6"/>
                </p:cNvCxnSpPr>
                <p:nvPr/>
              </p:nvCxnSpPr>
              <p:spPr>
                <a:xfrm flipH="1">
                  <a:off x="414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6" name="直線接點 425"/>
                <p:cNvCxnSpPr>
                  <a:stCxn id="621" idx="2"/>
                  <a:endCxn id="642" idx="6"/>
                </p:cNvCxnSpPr>
                <p:nvPr/>
              </p:nvCxnSpPr>
              <p:spPr>
                <a:xfrm flipH="1">
                  <a:off x="414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7" name="直線接點 426"/>
                <p:cNvCxnSpPr>
                  <a:stCxn id="621" idx="3"/>
                  <a:endCxn id="644" idx="7"/>
                </p:cNvCxnSpPr>
                <p:nvPr/>
              </p:nvCxnSpPr>
              <p:spPr>
                <a:xfrm flipH="1">
                  <a:off x="408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8" name="直線接點 427"/>
                <p:cNvCxnSpPr>
                  <a:stCxn id="615" idx="3"/>
                  <a:endCxn id="640" idx="7"/>
                </p:cNvCxnSpPr>
                <p:nvPr/>
              </p:nvCxnSpPr>
              <p:spPr>
                <a:xfrm flipH="1">
                  <a:off x="408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9" name="直線接點 428"/>
                <p:cNvCxnSpPr>
                  <a:stCxn id="622" idx="3"/>
                  <a:endCxn id="642" idx="7"/>
                </p:cNvCxnSpPr>
                <p:nvPr/>
              </p:nvCxnSpPr>
              <p:spPr>
                <a:xfrm flipH="1">
                  <a:off x="408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0" name="直線接點 429"/>
                <p:cNvCxnSpPr>
                  <a:stCxn id="620" idx="3"/>
                  <a:endCxn id="638" idx="7"/>
                </p:cNvCxnSpPr>
                <p:nvPr/>
              </p:nvCxnSpPr>
              <p:spPr>
                <a:xfrm flipH="1">
                  <a:off x="408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1" name="直線接點 430"/>
                <p:cNvCxnSpPr>
                  <a:stCxn id="572" idx="3"/>
                  <a:endCxn id="459" idx="7"/>
                </p:cNvCxnSpPr>
                <p:nvPr/>
              </p:nvCxnSpPr>
              <p:spPr>
                <a:xfrm flipH="1">
                  <a:off x="624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2" name="直線接點 431"/>
                <p:cNvCxnSpPr>
                  <a:stCxn id="576" idx="2"/>
                  <a:endCxn id="459" idx="6"/>
                </p:cNvCxnSpPr>
                <p:nvPr/>
              </p:nvCxnSpPr>
              <p:spPr>
                <a:xfrm flipH="1">
                  <a:off x="630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3" name="直線接點 432"/>
                <p:cNvCxnSpPr>
                  <a:stCxn id="572" idx="2"/>
                  <a:endCxn id="455" idx="6"/>
                </p:cNvCxnSpPr>
                <p:nvPr/>
              </p:nvCxnSpPr>
              <p:spPr>
                <a:xfrm flipH="1">
                  <a:off x="630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4" name="直線接點 433"/>
                <p:cNvCxnSpPr>
                  <a:stCxn id="463" idx="3"/>
                  <a:endCxn id="444" idx="7"/>
                </p:cNvCxnSpPr>
                <p:nvPr/>
              </p:nvCxnSpPr>
              <p:spPr>
                <a:xfrm flipH="1">
                  <a:off x="570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5" name="直線接點 434"/>
                <p:cNvCxnSpPr>
                  <a:stCxn id="459" idx="2"/>
                  <a:endCxn id="442" idx="6"/>
                </p:cNvCxnSpPr>
                <p:nvPr/>
              </p:nvCxnSpPr>
              <p:spPr>
                <a:xfrm flipH="1">
                  <a:off x="576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6" name="直線接點 435"/>
                <p:cNvCxnSpPr>
                  <a:stCxn id="455" idx="2"/>
                  <a:endCxn id="438" idx="6"/>
                </p:cNvCxnSpPr>
                <p:nvPr/>
              </p:nvCxnSpPr>
              <p:spPr>
                <a:xfrm flipH="1">
                  <a:off x="576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37" name="橢圓 436"/>
                <p:cNvSpPr/>
                <p:nvPr/>
              </p:nvSpPr>
              <p:spPr>
                <a:xfrm>
                  <a:off x="540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8" name="橢圓 437"/>
                <p:cNvSpPr/>
                <p:nvPr/>
              </p:nvSpPr>
              <p:spPr>
                <a:xfrm>
                  <a:off x="540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9" name="橢圓 438"/>
                <p:cNvSpPr/>
                <p:nvPr/>
              </p:nvSpPr>
              <p:spPr>
                <a:xfrm>
                  <a:off x="540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40" name="直線接點 439"/>
                <p:cNvCxnSpPr>
                  <a:stCxn id="438" idx="4"/>
                  <a:endCxn id="442" idx="0"/>
                </p:cNvCxnSpPr>
                <p:nvPr/>
              </p:nvCxnSpPr>
              <p:spPr>
                <a:xfrm>
                  <a:off x="5580000" y="9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41" name="橢圓 440"/>
                <p:cNvSpPr/>
                <p:nvPr/>
              </p:nvSpPr>
              <p:spPr>
                <a:xfrm>
                  <a:off x="540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2" name="橢圓 441"/>
                <p:cNvSpPr/>
                <p:nvPr/>
              </p:nvSpPr>
              <p:spPr>
                <a:xfrm>
                  <a:off x="540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3" name="橢圓 442"/>
                <p:cNvSpPr/>
                <p:nvPr/>
              </p:nvSpPr>
              <p:spPr>
                <a:xfrm>
                  <a:off x="540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4" name="橢圓 443"/>
                <p:cNvSpPr/>
                <p:nvPr/>
              </p:nvSpPr>
              <p:spPr>
                <a:xfrm>
                  <a:off x="540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5" name="橢圓 444"/>
                <p:cNvSpPr/>
                <p:nvPr/>
              </p:nvSpPr>
              <p:spPr>
                <a:xfrm>
                  <a:off x="540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6" name="橢圓 445"/>
                <p:cNvSpPr/>
                <p:nvPr/>
              </p:nvSpPr>
              <p:spPr>
                <a:xfrm>
                  <a:off x="540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47" name="直線接點 446"/>
                <p:cNvCxnSpPr>
                  <a:stCxn id="442" idx="4"/>
                  <a:endCxn id="439" idx="0"/>
                </p:cNvCxnSpPr>
                <p:nvPr/>
              </p:nvCxnSpPr>
              <p:spPr>
                <a:xfrm>
                  <a:off x="5580000" y="14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8" name="直線接點 447"/>
                <p:cNvCxnSpPr>
                  <a:stCxn id="445" idx="0"/>
                  <a:endCxn id="443" idx="4"/>
                </p:cNvCxnSpPr>
                <p:nvPr/>
              </p:nvCxnSpPr>
              <p:spPr>
                <a:xfrm flipV="1">
                  <a:off x="5580000" y="46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9" name="直線接點 448"/>
                <p:cNvCxnSpPr>
                  <a:stCxn id="444" idx="4"/>
                  <a:endCxn id="443" idx="0"/>
                </p:cNvCxnSpPr>
                <p:nvPr/>
              </p:nvCxnSpPr>
              <p:spPr>
                <a:xfrm>
                  <a:off x="5580000" y="41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0" name="直線接點 449"/>
                <p:cNvCxnSpPr>
                  <a:stCxn id="441" idx="4"/>
                  <a:endCxn id="446" idx="0"/>
                </p:cNvCxnSpPr>
                <p:nvPr/>
              </p:nvCxnSpPr>
              <p:spPr>
                <a:xfrm>
                  <a:off x="5580000" y="306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1" name="直線接點 450"/>
                <p:cNvCxnSpPr>
                  <a:stCxn id="446" idx="4"/>
                  <a:endCxn id="444" idx="0"/>
                </p:cNvCxnSpPr>
                <p:nvPr/>
              </p:nvCxnSpPr>
              <p:spPr>
                <a:xfrm>
                  <a:off x="5580000" y="36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2" name="直線接點 451"/>
                <p:cNvCxnSpPr>
                  <a:stCxn id="437" idx="4"/>
                  <a:endCxn id="441" idx="0"/>
                </p:cNvCxnSpPr>
                <p:nvPr/>
              </p:nvCxnSpPr>
              <p:spPr>
                <a:xfrm>
                  <a:off x="5580000" y="252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3" name="直線接點 452"/>
                <p:cNvCxnSpPr>
                  <a:stCxn id="439" idx="4"/>
                  <a:endCxn id="437" idx="0"/>
                </p:cNvCxnSpPr>
                <p:nvPr/>
              </p:nvCxnSpPr>
              <p:spPr>
                <a:xfrm>
                  <a:off x="5580000" y="19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54" name="橢圓 453"/>
                <p:cNvSpPr/>
                <p:nvPr/>
              </p:nvSpPr>
              <p:spPr>
                <a:xfrm>
                  <a:off x="59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5" name="橢圓 454"/>
                <p:cNvSpPr/>
                <p:nvPr/>
              </p:nvSpPr>
              <p:spPr>
                <a:xfrm>
                  <a:off x="5940000" y="5400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6" name="橢圓 455"/>
                <p:cNvSpPr/>
                <p:nvPr/>
              </p:nvSpPr>
              <p:spPr>
                <a:xfrm>
                  <a:off x="59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7" name="直線接點 456"/>
                <p:cNvCxnSpPr>
                  <a:stCxn id="455" idx="4"/>
                  <a:endCxn id="459" idx="0"/>
                </p:cNvCxnSpPr>
                <p:nvPr/>
              </p:nvCxnSpPr>
              <p:spPr>
                <a:xfrm>
                  <a:off x="6120000" y="9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58" name="橢圓 457"/>
                <p:cNvSpPr/>
                <p:nvPr/>
              </p:nvSpPr>
              <p:spPr>
                <a:xfrm>
                  <a:off x="59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9" name="橢圓 458"/>
                <p:cNvSpPr/>
                <p:nvPr/>
              </p:nvSpPr>
              <p:spPr>
                <a:xfrm>
                  <a:off x="59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0" name="橢圓 459"/>
                <p:cNvSpPr/>
                <p:nvPr/>
              </p:nvSpPr>
              <p:spPr>
                <a:xfrm>
                  <a:off x="594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1" name="橢圓 460"/>
                <p:cNvSpPr/>
                <p:nvPr/>
              </p:nvSpPr>
              <p:spPr>
                <a:xfrm>
                  <a:off x="5940000" y="37800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2" name="橢圓 461"/>
                <p:cNvSpPr/>
                <p:nvPr/>
              </p:nvSpPr>
              <p:spPr>
                <a:xfrm>
                  <a:off x="5940000" y="48600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3" name="橢圓 462"/>
                <p:cNvSpPr/>
                <p:nvPr/>
              </p:nvSpPr>
              <p:spPr>
                <a:xfrm>
                  <a:off x="594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64" name="直線接點 463"/>
                <p:cNvCxnSpPr>
                  <a:stCxn id="459" idx="4"/>
                  <a:endCxn id="456" idx="0"/>
                </p:cNvCxnSpPr>
                <p:nvPr/>
              </p:nvCxnSpPr>
              <p:spPr>
                <a:xfrm>
                  <a:off x="6120000" y="14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5" name="直線接點 464"/>
                <p:cNvCxnSpPr>
                  <a:stCxn id="462" idx="0"/>
                  <a:endCxn id="460" idx="4"/>
                </p:cNvCxnSpPr>
                <p:nvPr/>
              </p:nvCxnSpPr>
              <p:spPr>
                <a:xfrm flipV="1">
                  <a:off x="6120000" y="46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6" name="直線接點 465"/>
                <p:cNvCxnSpPr>
                  <a:stCxn id="461" idx="4"/>
                  <a:endCxn id="460" idx="0"/>
                </p:cNvCxnSpPr>
                <p:nvPr/>
              </p:nvCxnSpPr>
              <p:spPr>
                <a:xfrm>
                  <a:off x="6120000" y="41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7" name="直線接點 466"/>
                <p:cNvCxnSpPr>
                  <a:stCxn id="458" idx="4"/>
                  <a:endCxn id="463" idx="0"/>
                </p:cNvCxnSpPr>
                <p:nvPr/>
              </p:nvCxnSpPr>
              <p:spPr>
                <a:xfrm>
                  <a:off x="6120000" y="306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8" name="直線接點 467"/>
                <p:cNvCxnSpPr>
                  <a:stCxn id="463" idx="4"/>
                  <a:endCxn id="461" idx="0"/>
                </p:cNvCxnSpPr>
                <p:nvPr/>
              </p:nvCxnSpPr>
              <p:spPr>
                <a:xfrm>
                  <a:off x="6120000" y="36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9" name="直線接點 468"/>
                <p:cNvCxnSpPr>
                  <a:stCxn id="454" idx="4"/>
                  <a:endCxn id="458" idx="0"/>
                </p:cNvCxnSpPr>
                <p:nvPr/>
              </p:nvCxnSpPr>
              <p:spPr>
                <a:xfrm>
                  <a:off x="6120000" y="252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0" name="直線接點 469"/>
                <p:cNvCxnSpPr>
                  <a:stCxn id="456" idx="4"/>
                  <a:endCxn id="454" idx="0"/>
                </p:cNvCxnSpPr>
                <p:nvPr/>
              </p:nvCxnSpPr>
              <p:spPr>
                <a:xfrm>
                  <a:off x="6120000" y="19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1" name="直線接點 470"/>
                <p:cNvCxnSpPr>
                  <a:stCxn id="458" idx="2"/>
                  <a:endCxn id="441" idx="6"/>
                </p:cNvCxnSpPr>
                <p:nvPr/>
              </p:nvCxnSpPr>
              <p:spPr>
                <a:xfrm flipH="1">
                  <a:off x="576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2" name="直線接點 471"/>
                <p:cNvCxnSpPr>
                  <a:stCxn id="454" idx="2"/>
                  <a:endCxn id="437" idx="6"/>
                </p:cNvCxnSpPr>
                <p:nvPr/>
              </p:nvCxnSpPr>
              <p:spPr>
                <a:xfrm flipH="1">
                  <a:off x="576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3" name="直線接點 472"/>
                <p:cNvCxnSpPr>
                  <a:stCxn id="456" idx="2"/>
                  <a:endCxn id="439" idx="6"/>
                </p:cNvCxnSpPr>
                <p:nvPr/>
              </p:nvCxnSpPr>
              <p:spPr>
                <a:xfrm flipH="1">
                  <a:off x="576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4" name="直線接點 473"/>
                <p:cNvCxnSpPr>
                  <a:stCxn id="458" idx="3"/>
                  <a:endCxn id="446" idx="7"/>
                </p:cNvCxnSpPr>
                <p:nvPr/>
              </p:nvCxnSpPr>
              <p:spPr>
                <a:xfrm flipH="1">
                  <a:off x="570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5" name="直線接點 474"/>
                <p:cNvCxnSpPr>
                  <a:stCxn id="456" idx="3"/>
                  <a:endCxn id="437" idx="7"/>
                </p:cNvCxnSpPr>
                <p:nvPr/>
              </p:nvCxnSpPr>
              <p:spPr>
                <a:xfrm flipH="1">
                  <a:off x="570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6" name="直線接點 475"/>
                <p:cNvCxnSpPr>
                  <a:stCxn id="455" idx="3"/>
                  <a:endCxn id="442" idx="7"/>
                </p:cNvCxnSpPr>
                <p:nvPr/>
              </p:nvCxnSpPr>
              <p:spPr>
                <a:xfrm flipH="1">
                  <a:off x="570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7" name="直線接點 476"/>
                <p:cNvCxnSpPr>
                  <a:stCxn id="460" idx="2"/>
                  <a:endCxn id="443" idx="6"/>
                </p:cNvCxnSpPr>
                <p:nvPr/>
              </p:nvCxnSpPr>
              <p:spPr>
                <a:xfrm flipH="1">
                  <a:off x="576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8" name="直線接點 477"/>
                <p:cNvCxnSpPr>
                  <a:stCxn id="454" idx="3"/>
                  <a:endCxn id="441" idx="7"/>
                </p:cNvCxnSpPr>
                <p:nvPr/>
              </p:nvCxnSpPr>
              <p:spPr>
                <a:xfrm flipH="1">
                  <a:off x="570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9" name="直線接點 478"/>
                <p:cNvCxnSpPr>
                  <a:stCxn id="459" idx="3"/>
                  <a:endCxn id="439" idx="7"/>
                </p:cNvCxnSpPr>
                <p:nvPr/>
              </p:nvCxnSpPr>
              <p:spPr>
                <a:xfrm flipH="1">
                  <a:off x="570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0" name="直線接點 479"/>
                <p:cNvCxnSpPr>
                  <a:stCxn id="462" idx="2"/>
                  <a:endCxn id="445" idx="6"/>
                </p:cNvCxnSpPr>
                <p:nvPr/>
              </p:nvCxnSpPr>
              <p:spPr>
                <a:xfrm flipH="1">
                  <a:off x="576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1" name="直線接點 480"/>
                <p:cNvCxnSpPr>
                  <a:stCxn id="461" idx="2"/>
                  <a:endCxn id="444" idx="6"/>
                </p:cNvCxnSpPr>
                <p:nvPr/>
              </p:nvCxnSpPr>
              <p:spPr>
                <a:xfrm flipH="1">
                  <a:off x="576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2" name="直線接點 481"/>
                <p:cNvCxnSpPr>
                  <a:stCxn id="463" idx="2"/>
                  <a:endCxn id="446" idx="6"/>
                </p:cNvCxnSpPr>
                <p:nvPr/>
              </p:nvCxnSpPr>
              <p:spPr>
                <a:xfrm flipH="1">
                  <a:off x="576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3" name="直線接點 482"/>
                <p:cNvCxnSpPr>
                  <a:stCxn id="460" idx="3"/>
                  <a:endCxn id="445" idx="7"/>
                </p:cNvCxnSpPr>
                <p:nvPr/>
              </p:nvCxnSpPr>
              <p:spPr>
                <a:xfrm flipH="1">
                  <a:off x="570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4" name="直線接點 483"/>
                <p:cNvCxnSpPr>
                  <a:stCxn id="461" idx="3"/>
                  <a:endCxn id="443" idx="7"/>
                </p:cNvCxnSpPr>
                <p:nvPr/>
              </p:nvCxnSpPr>
              <p:spPr>
                <a:xfrm flipH="1">
                  <a:off x="570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5" name="直線接點 484"/>
                <p:cNvCxnSpPr>
                  <a:stCxn id="559" idx="3"/>
                  <a:endCxn id="578" idx="7"/>
                </p:cNvCxnSpPr>
                <p:nvPr/>
              </p:nvCxnSpPr>
              <p:spPr>
                <a:xfrm flipH="1">
                  <a:off x="678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6" name="直線接點 485"/>
                <p:cNvCxnSpPr>
                  <a:stCxn id="555" idx="2"/>
                  <a:endCxn id="576" idx="6"/>
                </p:cNvCxnSpPr>
                <p:nvPr/>
              </p:nvCxnSpPr>
              <p:spPr>
                <a:xfrm flipH="1">
                  <a:off x="684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7" name="直線接點 486"/>
                <p:cNvCxnSpPr>
                  <a:stCxn id="551" idx="2"/>
                  <a:endCxn id="572" idx="6"/>
                </p:cNvCxnSpPr>
                <p:nvPr/>
              </p:nvCxnSpPr>
              <p:spPr>
                <a:xfrm flipH="1">
                  <a:off x="684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488" name="群組 487"/>
                <p:cNvGrpSpPr/>
                <p:nvPr/>
              </p:nvGrpSpPr>
              <p:grpSpPr>
                <a:xfrm>
                  <a:off x="647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571" name="橢圓 570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2" name="橢圓 571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3" name="橢圓 572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74" name="直線接點 573"/>
                  <p:cNvCxnSpPr>
                    <a:stCxn id="572" idx="4"/>
                    <a:endCxn id="576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75" name="橢圓 574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6" name="橢圓 575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7" name="橢圓 576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8" name="橢圓 577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9" name="橢圓 578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0" name="橢圓 579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81" name="直線接點 580"/>
                  <p:cNvCxnSpPr>
                    <a:stCxn id="576" idx="4"/>
                    <a:endCxn id="573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2" name="直線接點 581"/>
                  <p:cNvCxnSpPr>
                    <a:stCxn id="579" idx="0"/>
                    <a:endCxn id="577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3" name="直線接點 582"/>
                  <p:cNvCxnSpPr>
                    <a:stCxn id="578" idx="4"/>
                    <a:endCxn id="577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4" name="直線接點 583"/>
                  <p:cNvCxnSpPr>
                    <a:stCxn id="575" idx="4"/>
                    <a:endCxn id="580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5" name="直線接點 584"/>
                  <p:cNvCxnSpPr>
                    <a:stCxn id="580" idx="4"/>
                    <a:endCxn id="578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6" name="直線接點 585"/>
                  <p:cNvCxnSpPr>
                    <a:stCxn id="571" idx="4"/>
                    <a:endCxn id="575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7" name="直線接點 586"/>
                  <p:cNvCxnSpPr>
                    <a:stCxn id="573" idx="4"/>
                    <a:endCxn id="571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88" name="橢圓 587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9" name="橢圓 588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0" name="橢圓 589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1" name="橢圓 590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2" name="橢圓 591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489" name="群組 488"/>
                <p:cNvGrpSpPr/>
                <p:nvPr/>
              </p:nvGrpSpPr>
              <p:grpSpPr>
                <a:xfrm>
                  <a:off x="701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550" name="橢圓 549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1" name="橢圓 550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2" name="橢圓 551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53" name="直線接點 552"/>
                  <p:cNvCxnSpPr>
                    <a:stCxn id="551" idx="4"/>
                    <a:endCxn id="555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54" name="橢圓 553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5" name="橢圓 554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6" name="橢圓 555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7" name="橢圓 556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8" name="橢圓 557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9" name="橢圓 558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60" name="直線接點 559"/>
                  <p:cNvCxnSpPr>
                    <a:stCxn id="555" idx="4"/>
                    <a:endCxn id="552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1" name="直線接點 560"/>
                  <p:cNvCxnSpPr>
                    <a:stCxn id="558" idx="0"/>
                    <a:endCxn id="556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2" name="直線接點 561"/>
                  <p:cNvCxnSpPr>
                    <a:stCxn id="557" idx="4"/>
                    <a:endCxn id="556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3" name="直線接點 562"/>
                  <p:cNvCxnSpPr>
                    <a:stCxn id="554" idx="4"/>
                    <a:endCxn id="559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4" name="直線接點 563"/>
                  <p:cNvCxnSpPr>
                    <a:stCxn id="559" idx="4"/>
                    <a:endCxn id="557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5" name="直線接點 564"/>
                  <p:cNvCxnSpPr>
                    <a:stCxn id="550" idx="4"/>
                    <a:endCxn id="554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6" name="直線接點 565"/>
                  <p:cNvCxnSpPr>
                    <a:stCxn id="552" idx="4"/>
                    <a:endCxn id="550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67" name="橢圓 566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8" name="橢圓 567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9" name="橢圓 568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0" name="橢圓 569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490" name="直線接點 489"/>
                <p:cNvCxnSpPr>
                  <a:stCxn id="554" idx="2"/>
                  <a:endCxn id="575" idx="6"/>
                </p:cNvCxnSpPr>
                <p:nvPr/>
              </p:nvCxnSpPr>
              <p:spPr>
                <a:xfrm flipH="1">
                  <a:off x="684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1" name="直線接點 490"/>
                <p:cNvCxnSpPr>
                  <a:stCxn id="550" idx="2"/>
                  <a:endCxn id="571" idx="6"/>
                </p:cNvCxnSpPr>
                <p:nvPr/>
              </p:nvCxnSpPr>
              <p:spPr>
                <a:xfrm flipH="1">
                  <a:off x="684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2" name="直線接點 491"/>
                <p:cNvCxnSpPr>
                  <a:stCxn id="552" idx="2"/>
                  <a:endCxn id="573" idx="6"/>
                </p:cNvCxnSpPr>
                <p:nvPr/>
              </p:nvCxnSpPr>
              <p:spPr>
                <a:xfrm flipH="1">
                  <a:off x="684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3" name="直線接點 492"/>
                <p:cNvCxnSpPr>
                  <a:stCxn id="554" idx="3"/>
                  <a:endCxn id="580" idx="7"/>
                </p:cNvCxnSpPr>
                <p:nvPr/>
              </p:nvCxnSpPr>
              <p:spPr>
                <a:xfrm flipH="1">
                  <a:off x="678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4" name="直線接點 493"/>
                <p:cNvCxnSpPr>
                  <a:stCxn id="552" idx="3"/>
                  <a:endCxn id="571" idx="7"/>
                </p:cNvCxnSpPr>
                <p:nvPr/>
              </p:nvCxnSpPr>
              <p:spPr>
                <a:xfrm flipH="1">
                  <a:off x="678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5" name="直線接點 494"/>
                <p:cNvCxnSpPr>
                  <a:stCxn id="551" idx="3"/>
                  <a:endCxn id="576" idx="7"/>
                </p:cNvCxnSpPr>
                <p:nvPr/>
              </p:nvCxnSpPr>
              <p:spPr>
                <a:xfrm flipH="1">
                  <a:off x="678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6" name="直線接點 495"/>
                <p:cNvCxnSpPr>
                  <a:stCxn id="556" idx="2"/>
                  <a:endCxn id="577" idx="6"/>
                </p:cNvCxnSpPr>
                <p:nvPr/>
              </p:nvCxnSpPr>
              <p:spPr>
                <a:xfrm flipH="1">
                  <a:off x="684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7" name="直線接點 496"/>
                <p:cNvCxnSpPr>
                  <a:stCxn id="550" idx="3"/>
                  <a:endCxn id="575" idx="7"/>
                </p:cNvCxnSpPr>
                <p:nvPr/>
              </p:nvCxnSpPr>
              <p:spPr>
                <a:xfrm flipH="1">
                  <a:off x="678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8" name="直線接點 497"/>
                <p:cNvCxnSpPr>
                  <a:stCxn id="555" idx="3"/>
                  <a:endCxn id="573" idx="7"/>
                </p:cNvCxnSpPr>
                <p:nvPr/>
              </p:nvCxnSpPr>
              <p:spPr>
                <a:xfrm flipH="1">
                  <a:off x="678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9" name="直線接點 498"/>
                <p:cNvCxnSpPr>
                  <a:stCxn id="558" idx="2"/>
                  <a:endCxn id="579" idx="6"/>
                </p:cNvCxnSpPr>
                <p:nvPr/>
              </p:nvCxnSpPr>
              <p:spPr>
                <a:xfrm flipH="1">
                  <a:off x="684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0" name="直線接點 499"/>
                <p:cNvCxnSpPr>
                  <a:stCxn id="557" idx="2"/>
                  <a:endCxn id="578" idx="6"/>
                </p:cNvCxnSpPr>
                <p:nvPr/>
              </p:nvCxnSpPr>
              <p:spPr>
                <a:xfrm flipH="1">
                  <a:off x="684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1" name="直線接點 500"/>
                <p:cNvCxnSpPr>
                  <a:stCxn id="559" idx="2"/>
                  <a:endCxn id="580" idx="6"/>
                </p:cNvCxnSpPr>
                <p:nvPr/>
              </p:nvCxnSpPr>
              <p:spPr>
                <a:xfrm flipH="1">
                  <a:off x="684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2" name="直線接點 501"/>
                <p:cNvCxnSpPr>
                  <a:stCxn id="556" idx="3"/>
                  <a:endCxn id="579" idx="7"/>
                </p:cNvCxnSpPr>
                <p:nvPr/>
              </p:nvCxnSpPr>
              <p:spPr>
                <a:xfrm flipH="1">
                  <a:off x="678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3" name="直線接點 502"/>
                <p:cNvCxnSpPr>
                  <a:stCxn id="557" idx="3"/>
                  <a:endCxn id="577" idx="7"/>
                </p:cNvCxnSpPr>
                <p:nvPr/>
              </p:nvCxnSpPr>
              <p:spPr>
                <a:xfrm flipH="1">
                  <a:off x="678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4" name="直線接點 503"/>
                <p:cNvCxnSpPr>
                  <a:stCxn id="578" idx="2"/>
                  <a:endCxn id="461" idx="6"/>
                </p:cNvCxnSpPr>
                <p:nvPr/>
              </p:nvCxnSpPr>
              <p:spPr>
                <a:xfrm flipH="1">
                  <a:off x="630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5" name="直線接點 504"/>
                <p:cNvCxnSpPr>
                  <a:stCxn id="580" idx="3"/>
                  <a:endCxn id="461" idx="7"/>
                </p:cNvCxnSpPr>
                <p:nvPr/>
              </p:nvCxnSpPr>
              <p:spPr>
                <a:xfrm flipH="1">
                  <a:off x="624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6" name="直線接點 505"/>
                <p:cNvCxnSpPr>
                  <a:stCxn id="575" idx="3"/>
                  <a:endCxn id="463" idx="7"/>
                </p:cNvCxnSpPr>
                <p:nvPr/>
              </p:nvCxnSpPr>
              <p:spPr>
                <a:xfrm flipH="1">
                  <a:off x="624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7" name="直線接點 506"/>
                <p:cNvCxnSpPr>
                  <a:stCxn id="580" idx="2"/>
                  <a:endCxn id="463" idx="6"/>
                </p:cNvCxnSpPr>
                <p:nvPr/>
              </p:nvCxnSpPr>
              <p:spPr>
                <a:xfrm flipH="1">
                  <a:off x="630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8" name="直線接點 507"/>
                <p:cNvCxnSpPr>
                  <a:stCxn id="575" idx="2"/>
                  <a:endCxn id="458" idx="6"/>
                </p:cNvCxnSpPr>
                <p:nvPr/>
              </p:nvCxnSpPr>
              <p:spPr>
                <a:xfrm flipH="1">
                  <a:off x="630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9" name="直線接點 508"/>
                <p:cNvCxnSpPr>
                  <a:stCxn id="579" idx="2"/>
                  <a:endCxn id="462" idx="6"/>
                </p:cNvCxnSpPr>
                <p:nvPr/>
              </p:nvCxnSpPr>
              <p:spPr>
                <a:xfrm flipH="1">
                  <a:off x="630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0" name="直線接點 509"/>
                <p:cNvCxnSpPr>
                  <a:stCxn id="573" idx="3"/>
                  <a:endCxn id="454" idx="7"/>
                </p:cNvCxnSpPr>
                <p:nvPr/>
              </p:nvCxnSpPr>
              <p:spPr>
                <a:xfrm flipH="1">
                  <a:off x="624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1" name="直線接點 510"/>
                <p:cNvCxnSpPr>
                  <a:stCxn id="571" idx="2"/>
                  <a:endCxn id="454" idx="6"/>
                </p:cNvCxnSpPr>
                <p:nvPr/>
              </p:nvCxnSpPr>
              <p:spPr>
                <a:xfrm flipH="1">
                  <a:off x="630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2" name="直線接點 511"/>
                <p:cNvCxnSpPr>
                  <a:stCxn id="573" idx="2"/>
                  <a:endCxn id="456" idx="6"/>
                </p:cNvCxnSpPr>
                <p:nvPr/>
              </p:nvCxnSpPr>
              <p:spPr>
                <a:xfrm flipH="1">
                  <a:off x="630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3" name="直線接點 512"/>
                <p:cNvCxnSpPr>
                  <a:stCxn id="577" idx="2"/>
                  <a:endCxn id="460" idx="6"/>
                </p:cNvCxnSpPr>
                <p:nvPr/>
              </p:nvCxnSpPr>
              <p:spPr>
                <a:xfrm flipH="1">
                  <a:off x="630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4" name="直線接點 513"/>
                <p:cNvCxnSpPr>
                  <a:stCxn id="577" idx="3"/>
                  <a:endCxn id="462" idx="7"/>
                </p:cNvCxnSpPr>
                <p:nvPr/>
              </p:nvCxnSpPr>
              <p:spPr>
                <a:xfrm flipH="1">
                  <a:off x="624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5" name="直線接點 514"/>
                <p:cNvCxnSpPr>
                  <a:stCxn id="571" idx="3"/>
                  <a:endCxn id="458" idx="7"/>
                </p:cNvCxnSpPr>
                <p:nvPr/>
              </p:nvCxnSpPr>
              <p:spPr>
                <a:xfrm flipH="1">
                  <a:off x="624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6" name="直線接點 515"/>
                <p:cNvCxnSpPr>
                  <a:stCxn id="578" idx="3"/>
                  <a:endCxn id="460" idx="7"/>
                </p:cNvCxnSpPr>
                <p:nvPr/>
              </p:nvCxnSpPr>
              <p:spPr>
                <a:xfrm flipH="1">
                  <a:off x="624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7" name="直線接點 516"/>
                <p:cNvCxnSpPr>
                  <a:stCxn id="576" idx="3"/>
                  <a:endCxn id="456" idx="7"/>
                </p:cNvCxnSpPr>
                <p:nvPr/>
              </p:nvCxnSpPr>
              <p:spPr>
                <a:xfrm flipH="1">
                  <a:off x="624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518" name="群組 517"/>
                <p:cNvGrpSpPr/>
                <p:nvPr/>
              </p:nvGrpSpPr>
              <p:grpSpPr>
                <a:xfrm>
                  <a:off x="755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529" name="橢圓 528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0" name="橢圓 529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1" name="橢圓 530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32" name="直線接點 531"/>
                  <p:cNvCxnSpPr>
                    <a:stCxn id="530" idx="4"/>
                    <a:endCxn id="534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33" name="橢圓 532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4" name="橢圓 533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5" name="橢圓 534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6" name="橢圓 535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7" name="橢圓 536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8" name="橢圓 537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39" name="直線接點 538"/>
                  <p:cNvCxnSpPr>
                    <a:stCxn id="534" idx="4"/>
                    <a:endCxn id="531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0" name="直線接點 539"/>
                  <p:cNvCxnSpPr>
                    <a:stCxn id="537" idx="0"/>
                    <a:endCxn id="535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1" name="直線接點 540"/>
                  <p:cNvCxnSpPr>
                    <a:stCxn id="536" idx="4"/>
                    <a:endCxn id="535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2" name="直線接點 541"/>
                  <p:cNvCxnSpPr>
                    <a:stCxn id="533" idx="4"/>
                    <a:endCxn id="538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3" name="直線接點 542"/>
                  <p:cNvCxnSpPr>
                    <a:stCxn id="538" idx="4"/>
                    <a:endCxn id="536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4" name="直線接點 543"/>
                  <p:cNvCxnSpPr>
                    <a:stCxn id="529" idx="4"/>
                    <a:endCxn id="533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5" name="直線接點 544"/>
                  <p:cNvCxnSpPr>
                    <a:stCxn id="531" idx="4"/>
                    <a:endCxn id="529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46" name="橢圓 545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7" name="橢圓 546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8" name="橢圓 547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9" name="橢圓 548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519" name="橢圓 518"/>
                <p:cNvSpPr/>
                <p:nvPr/>
              </p:nvSpPr>
              <p:spPr>
                <a:xfrm>
                  <a:off x="5400000" y="215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0" name="橢圓 519"/>
                <p:cNvSpPr/>
                <p:nvPr/>
              </p:nvSpPr>
              <p:spPr>
                <a:xfrm>
                  <a:off x="5399999" y="161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1" name="橢圓 520"/>
                <p:cNvSpPr/>
                <p:nvPr/>
              </p:nvSpPr>
              <p:spPr>
                <a:xfrm>
                  <a:off x="5400000" y="269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2" name="橢圓 521"/>
                <p:cNvSpPr/>
                <p:nvPr/>
              </p:nvSpPr>
              <p:spPr>
                <a:xfrm>
                  <a:off x="5399999" y="377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3" name="橢圓 522"/>
                <p:cNvSpPr/>
                <p:nvPr/>
              </p:nvSpPr>
              <p:spPr>
                <a:xfrm>
                  <a:off x="5400000" y="323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4" name="橢圓 523"/>
                <p:cNvSpPr/>
                <p:nvPr/>
              </p:nvSpPr>
              <p:spPr>
                <a:xfrm>
                  <a:off x="5940000" y="215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5" name="橢圓 524"/>
                <p:cNvSpPr/>
                <p:nvPr/>
              </p:nvSpPr>
              <p:spPr>
                <a:xfrm>
                  <a:off x="5940000" y="1619999"/>
                  <a:ext cx="359999" cy="35999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6" name="橢圓 525"/>
                <p:cNvSpPr/>
                <p:nvPr/>
              </p:nvSpPr>
              <p:spPr>
                <a:xfrm>
                  <a:off x="5940001" y="2699999"/>
                  <a:ext cx="359999" cy="35999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7" name="橢圓 526"/>
                <p:cNvSpPr/>
                <p:nvPr/>
              </p:nvSpPr>
              <p:spPr>
                <a:xfrm>
                  <a:off x="5940000" y="107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8" name="橢圓 527"/>
                <p:cNvSpPr/>
                <p:nvPr/>
              </p:nvSpPr>
              <p:spPr>
                <a:xfrm>
                  <a:off x="5940000" y="323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" name="群組 9"/>
              <p:cNvGrpSpPr>
                <a:grpSpLocks noChangeAspect="1"/>
              </p:cNvGrpSpPr>
              <p:nvPr/>
            </p:nvGrpSpPr>
            <p:grpSpPr>
              <a:xfrm rot="2700000">
                <a:off x="8298154" y="4176603"/>
                <a:ext cx="2283535" cy="2283536"/>
                <a:chOff x="3240000" y="539998"/>
                <a:chExt cx="4680000" cy="4680002"/>
              </a:xfrm>
            </p:grpSpPr>
            <p:cxnSp>
              <p:nvCxnSpPr>
                <p:cNvPr id="11" name="直線接點 10"/>
                <p:cNvCxnSpPr>
                  <a:stCxn id="112" idx="2"/>
                  <a:endCxn id="267" idx="6"/>
                </p:cNvCxnSpPr>
                <p:nvPr/>
              </p:nvCxnSpPr>
              <p:spPr>
                <a:xfrm flipH="1">
                  <a:off x="522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" name="直線接點 11"/>
                <p:cNvCxnSpPr>
                  <a:stCxn id="109" idx="3"/>
                  <a:endCxn id="262" idx="7"/>
                </p:cNvCxnSpPr>
                <p:nvPr/>
              </p:nvCxnSpPr>
              <p:spPr>
                <a:xfrm flipH="1">
                  <a:off x="516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線接點 12"/>
                <p:cNvCxnSpPr>
                  <a:stCxn id="199" idx="3"/>
                  <a:endCxn id="224" idx="7"/>
                </p:cNvCxnSpPr>
                <p:nvPr/>
              </p:nvCxnSpPr>
              <p:spPr>
                <a:xfrm flipH="1">
                  <a:off x="732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線接點 13"/>
                <p:cNvCxnSpPr>
                  <a:stCxn id="113" idx="3"/>
                  <a:endCxn id="270" idx="7"/>
                </p:cNvCxnSpPr>
                <p:nvPr/>
              </p:nvCxnSpPr>
              <p:spPr>
                <a:xfrm flipH="1">
                  <a:off x="516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線接點 14"/>
                <p:cNvCxnSpPr>
                  <a:stCxn id="203" idx="2"/>
                  <a:endCxn id="224" idx="6"/>
                </p:cNvCxnSpPr>
                <p:nvPr/>
              </p:nvCxnSpPr>
              <p:spPr>
                <a:xfrm flipH="1">
                  <a:off x="738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線接點 15"/>
                <p:cNvCxnSpPr>
                  <a:stCxn id="112" idx="3"/>
                  <a:endCxn id="264" idx="7"/>
                </p:cNvCxnSpPr>
                <p:nvPr/>
              </p:nvCxnSpPr>
              <p:spPr>
                <a:xfrm flipH="1">
                  <a:off x="516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線接點 16"/>
                <p:cNvCxnSpPr>
                  <a:stCxn id="204" idx="3"/>
                  <a:endCxn id="227" idx="7"/>
                </p:cNvCxnSpPr>
                <p:nvPr/>
              </p:nvCxnSpPr>
              <p:spPr>
                <a:xfrm flipH="1">
                  <a:off x="732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直線接點 17"/>
                <p:cNvCxnSpPr>
                  <a:stCxn id="205" idx="2"/>
                  <a:endCxn id="226" idx="6"/>
                </p:cNvCxnSpPr>
                <p:nvPr/>
              </p:nvCxnSpPr>
              <p:spPr>
                <a:xfrm flipH="1">
                  <a:off x="738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直線接點 18"/>
                <p:cNvCxnSpPr>
                  <a:stCxn id="207" idx="3"/>
                  <a:endCxn id="226" idx="7"/>
                </p:cNvCxnSpPr>
                <p:nvPr/>
              </p:nvCxnSpPr>
              <p:spPr>
                <a:xfrm flipH="1">
                  <a:off x="732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直線接點 19"/>
                <p:cNvCxnSpPr>
                  <a:stCxn id="228" idx="6"/>
                  <a:endCxn id="207" idx="2"/>
                </p:cNvCxnSpPr>
                <p:nvPr/>
              </p:nvCxnSpPr>
              <p:spPr>
                <a:xfrm>
                  <a:off x="738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線接點 20"/>
                <p:cNvCxnSpPr>
                  <a:stCxn id="264" idx="6"/>
                  <a:endCxn id="109" idx="2"/>
                </p:cNvCxnSpPr>
                <p:nvPr/>
              </p:nvCxnSpPr>
              <p:spPr>
                <a:xfrm>
                  <a:off x="522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線接點 21"/>
                <p:cNvCxnSpPr>
                  <a:stCxn id="220" idx="6"/>
                  <a:endCxn id="199" idx="2"/>
                </p:cNvCxnSpPr>
                <p:nvPr/>
              </p:nvCxnSpPr>
              <p:spPr>
                <a:xfrm>
                  <a:off x="738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直線接點 22"/>
                <p:cNvCxnSpPr>
                  <a:stCxn id="114" idx="3"/>
                  <a:endCxn id="268" idx="7"/>
                </p:cNvCxnSpPr>
                <p:nvPr/>
              </p:nvCxnSpPr>
              <p:spPr>
                <a:xfrm flipH="1">
                  <a:off x="516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直線接點 23"/>
                <p:cNvCxnSpPr>
                  <a:stCxn id="111" idx="3"/>
                  <a:endCxn id="271" idx="7"/>
                </p:cNvCxnSpPr>
                <p:nvPr/>
              </p:nvCxnSpPr>
              <p:spPr>
                <a:xfrm flipH="1">
                  <a:off x="516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直線接點 24"/>
                <p:cNvCxnSpPr>
                  <a:stCxn id="114" idx="2"/>
                  <a:endCxn id="269" idx="6"/>
                </p:cNvCxnSpPr>
                <p:nvPr/>
              </p:nvCxnSpPr>
              <p:spPr>
                <a:xfrm flipH="1">
                  <a:off x="522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6" name="直線接點 25"/>
                <p:cNvCxnSpPr>
                  <a:stCxn id="206" idx="2"/>
                  <a:endCxn id="227" idx="6"/>
                </p:cNvCxnSpPr>
                <p:nvPr/>
              </p:nvCxnSpPr>
              <p:spPr>
                <a:xfrm flipH="1">
                  <a:off x="738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線接點 26"/>
                <p:cNvCxnSpPr>
                  <a:stCxn id="200" idx="2"/>
                  <a:endCxn id="221" idx="6"/>
                </p:cNvCxnSpPr>
                <p:nvPr/>
              </p:nvCxnSpPr>
              <p:spPr>
                <a:xfrm flipH="1">
                  <a:off x="738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線接點 27"/>
                <p:cNvCxnSpPr>
                  <a:stCxn id="107" idx="3"/>
                  <a:endCxn id="266" idx="7"/>
                </p:cNvCxnSpPr>
                <p:nvPr/>
              </p:nvCxnSpPr>
              <p:spPr>
                <a:xfrm flipH="1">
                  <a:off x="516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線接點 28"/>
                <p:cNvCxnSpPr>
                  <a:stCxn id="202" idx="3"/>
                  <a:endCxn id="228" idx="7"/>
                </p:cNvCxnSpPr>
                <p:nvPr/>
              </p:nvCxnSpPr>
              <p:spPr>
                <a:xfrm flipH="1">
                  <a:off x="732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直線接點 29"/>
                <p:cNvCxnSpPr>
                  <a:stCxn id="198" idx="3"/>
                  <a:endCxn id="223" idx="7"/>
                </p:cNvCxnSpPr>
                <p:nvPr/>
              </p:nvCxnSpPr>
              <p:spPr>
                <a:xfrm flipH="1">
                  <a:off x="732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" name="直線接點 30"/>
                <p:cNvCxnSpPr>
                  <a:stCxn id="202" idx="2"/>
                  <a:endCxn id="223" idx="6"/>
                </p:cNvCxnSpPr>
                <p:nvPr/>
              </p:nvCxnSpPr>
              <p:spPr>
                <a:xfrm flipH="1">
                  <a:off x="738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" name="直線接點 31"/>
                <p:cNvCxnSpPr>
                  <a:stCxn id="198" idx="2"/>
                  <a:endCxn id="219" idx="6"/>
                </p:cNvCxnSpPr>
                <p:nvPr/>
              </p:nvCxnSpPr>
              <p:spPr>
                <a:xfrm flipH="1">
                  <a:off x="738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" name="直線接點 32"/>
                <p:cNvCxnSpPr>
                  <a:stCxn id="203" idx="3"/>
                  <a:endCxn id="221" idx="7"/>
                </p:cNvCxnSpPr>
                <p:nvPr/>
              </p:nvCxnSpPr>
              <p:spPr>
                <a:xfrm flipH="1">
                  <a:off x="732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" name="直線接點 33"/>
                <p:cNvCxnSpPr>
                  <a:stCxn id="115" idx="2"/>
                  <a:endCxn id="270" idx="6"/>
                </p:cNvCxnSpPr>
                <p:nvPr/>
              </p:nvCxnSpPr>
              <p:spPr>
                <a:xfrm flipH="1">
                  <a:off x="522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" name="直線接點 35"/>
                <p:cNvCxnSpPr>
                  <a:stCxn id="116" idx="3"/>
                  <a:endCxn id="269" idx="7"/>
                </p:cNvCxnSpPr>
                <p:nvPr/>
              </p:nvCxnSpPr>
              <p:spPr>
                <a:xfrm flipH="1">
                  <a:off x="516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" name="直線接點 36"/>
                <p:cNvCxnSpPr>
                  <a:stCxn id="108" idx="2"/>
                  <a:endCxn id="263" idx="6"/>
                </p:cNvCxnSpPr>
                <p:nvPr/>
              </p:nvCxnSpPr>
              <p:spPr>
                <a:xfrm flipH="1">
                  <a:off x="522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" name="直線接點 37"/>
                <p:cNvCxnSpPr>
                  <a:stCxn id="116" idx="2"/>
                  <a:endCxn id="271" idx="6"/>
                </p:cNvCxnSpPr>
                <p:nvPr/>
              </p:nvCxnSpPr>
              <p:spPr>
                <a:xfrm flipH="1">
                  <a:off x="522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" name="直線接點 38"/>
                <p:cNvCxnSpPr>
                  <a:stCxn id="200" idx="3"/>
                  <a:endCxn id="219" idx="7"/>
                </p:cNvCxnSpPr>
                <p:nvPr/>
              </p:nvCxnSpPr>
              <p:spPr>
                <a:xfrm flipH="1">
                  <a:off x="732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直線接點 39"/>
                <p:cNvCxnSpPr>
                  <a:stCxn id="204" idx="2"/>
                  <a:endCxn id="225" idx="6"/>
                </p:cNvCxnSpPr>
                <p:nvPr/>
              </p:nvCxnSpPr>
              <p:spPr>
                <a:xfrm flipH="1">
                  <a:off x="738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" name="直線接點 40"/>
                <p:cNvCxnSpPr>
                  <a:stCxn id="113" idx="2"/>
                  <a:endCxn id="268" idx="6"/>
                </p:cNvCxnSpPr>
                <p:nvPr/>
              </p:nvCxnSpPr>
              <p:spPr>
                <a:xfrm flipH="1">
                  <a:off x="522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" name="直線接點 41"/>
                <p:cNvCxnSpPr>
                  <a:stCxn id="107" idx="2"/>
                  <a:endCxn id="262" idx="6"/>
                </p:cNvCxnSpPr>
                <p:nvPr/>
              </p:nvCxnSpPr>
              <p:spPr>
                <a:xfrm flipH="1">
                  <a:off x="522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" name="直線接點 42"/>
                <p:cNvCxnSpPr>
                  <a:stCxn id="108" idx="3"/>
                  <a:endCxn id="267" idx="7"/>
                </p:cNvCxnSpPr>
                <p:nvPr/>
              </p:nvCxnSpPr>
              <p:spPr>
                <a:xfrm flipH="1">
                  <a:off x="516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直線接點 43"/>
                <p:cNvCxnSpPr>
                  <a:stCxn id="205" idx="3"/>
                  <a:endCxn id="225" idx="7"/>
                </p:cNvCxnSpPr>
                <p:nvPr/>
              </p:nvCxnSpPr>
              <p:spPr>
                <a:xfrm flipH="1">
                  <a:off x="732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直線接點 44"/>
                <p:cNvCxnSpPr>
                  <a:stCxn id="111" idx="2"/>
                  <a:endCxn id="266" idx="6"/>
                </p:cNvCxnSpPr>
                <p:nvPr/>
              </p:nvCxnSpPr>
              <p:spPr>
                <a:xfrm flipH="1">
                  <a:off x="522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" name="直線接點 45"/>
                <p:cNvCxnSpPr>
                  <a:stCxn id="285" idx="3"/>
                  <a:endCxn id="310" idx="7"/>
                </p:cNvCxnSpPr>
                <p:nvPr/>
              </p:nvCxnSpPr>
              <p:spPr>
                <a:xfrm flipH="1">
                  <a:off x="408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直線接點 46"/>
                <p:cNvCxnSpPr>
                  <a:stCxn id="289" idx="2"/>
                  <a:endCxn id="310" idx="6"/>
                </p:cNvCxnSpPr>
                <p:nvPr/>
              </p:nvCxnSpPr>
              <p:spPr>
                <a:xfrm flipH="1">
                  <a:off x="414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直線接點 47"/>
                <p:cNvCxnSpPr>
                  <a:stCxn id="285" idx="2"/>
                  <a:endCxn id="306" idx="6"/>
                </p:cNvCxnSpPr>
                <p:nvPr/>
              </p:nvCxnSpPr>
              <p:spPr>
                <a:xfrm flipH="1">
                  <a:off x="414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" name="直線接點 48"/>
                <p:cNvCxnSpPr>
                  <a:stCxn id="314" idx="3"/>
                  <a:endCxn id="332" idx="7"/>
                </p:cNvCxnSpPr>
                <p:nvPr/>
              </p:nvCxnSpPr>
              <p:spPr>
                <a:xfrm flipH="1">
                  <a:off x="354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直線接點 49"/>
                <p:cNvCxnSpPr>
                  <a:stCxn id="310" idx="2"/>
                  <a:endCxn id="330" idx="6"/>
                </p:cNvCxnSpPr>
                <p:nvPr/>
              </p:nvCxnSpPr>
              <p:spPr>
                <a:xfrm flipH="1">
                  <a:off x="360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直線接點 50"/>
                <p:cNvCxnSpPr>
                  <a:stCxn id="306" idx="2"/>
                  <a:endCxn id="326" idx="6"/>
                </p:cNvCxnSpPr>
                <p:nvPr/>
              </p:nvCxnSpPr>
              <p:spPr>
                <a:xfrm flipH="1">
                  <a:off x="360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52" name="群組 51"/>
                <p:cNvGrpSpPr/>
                <p:nvPr/>
              </p:nvGrpSpPr>
              <p:grpSpPr>
                <a:xfrm>
                  <a:off x="3240000" y="540000"/>
                  <a:ext cx="360000" cy="4680000"/>
                  <a:chOff x="3240000" y="540000"/>
                  <a:chExt cx="360000" cy="4680000"/>
                </a:xfrm>
              </p:grpSpPr>
              <p:sp>
                <p:nvSpPr>
                  <p:cNvPr id="325" name="橢圓 324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6" name="橢圓 325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7" name="橢圓 326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8" name="直線接點 327"/>
                  <p:cNvCxnSpPr>
                    <a:stCxn id="326" idx="4"/>
                    <a:endCxn id="330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29" name="橢圓 328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0" name="橢圓 329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1" name="橢圓 330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2" name="橢圓 331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3" name="橢圓 332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4" name="橢圓 333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35" name="直線接點 334"/>
                  <p:cNvCxnSpPr>
                    <a:stCxn id="330" idx="4"/>
                    <a:endCxn id="327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線接點 335"/>
                  <p:cNvCxnSpPr>
                    <a:stCxn id="333" idx="0"/>
                    <a:endCxn id="331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線接點 336"/>
                  <p:cNvCxnSpPr>
                    <a:stCxn id="332" idx="4"/>
                    <a:endCxn id="331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線接點 337"/>
                  <p:cNvCxnSpPr>
                    <a:stCxn id="329" idx="4"/>
                    <a:endCxn id="334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線接點 338"/>
                  <p:cNvCxnSpPr>
                    <a:stCxn id="334" idx="4"/>
                    <a:endCxn id="332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線接點 339"/>
                  <p:cNvCxnSpPr>
                    <a:stCxn id="325" idx="4"/>
                    <a:endCxn id="329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線接點 340"/>
                  <p:cNvCxnSpPr>
                    <a:stCxn id="327" idx="4"/>
                    <a:endCxn id="325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53" name="群組 52"/>
                <p:cNvGrpSpPr/>
                <p:nvPr/>
              </p:nvGrpSpPr>
              <p:grpSpPr>
                <a:xfrm>
                  <a:off x="377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305" name="橢圓 304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6" name="橢圓 305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7" name="橢圓 306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08" name="直線接點 307"/>
                  <p:cNvCxnSpPr>
                    <a:stCxn id="306" idx="4"/>
                    <a:endCxn id="310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09" name="橢圓 308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0" name="橢圓 309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1" name="橢圓 310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2" name="橢圓 311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3" name="橢圓 312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4" name="橢圓 313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15" name="直線接點 314"/>
                  <p:cNvCxnSpPr>
                    <a:stCxn id="310" idx="4"/>
                    <a:endCxn id="307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16" name="直線接點 315"/>
                  <p:cNvCxnSpPr>
                    <a:stCxn id="313" idx="0"/>
                    <a:endCxn id="311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17" name="直線接點 316"/>
                  <p:cNvCxnSpPr>
                    <a:stCxn id="312" idx="4"/>
                    <a:endCxn id="311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18" name="直線接點 317"/>
                  <p:cNvCxnSpPr>
                    <a:stCxn id="309" idx="4"/>
                    <a:endCxn id="314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19" name="直線接點 318"/>
                  <p:cNvCxnSpPr>
                    <a:stCxn id="314" idx="4"/>
                    <a:endCxn id="312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0" name="直線接點 319"/>
                  <p:cNvCxnSpPr>
                    <a:stCxn id="305" idx="4"/>
                    <a:endCxn id="309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1" name="直線接點 320"/>
                  <p:cNvCxnSpPr>
                    <a:stCxn id="307" idx="4"/>
                    <a:endCxn id="305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22" name="橢圓 321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3" name="橢圓 322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4" name="橢圓 323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54" name="直線接點 53"/>
                <p:cNvCxnSpPr>
                  <a:stCxn id="309" idx="2"/>
                  <a:endCxn id="329" idx="6"/>
                </p:cNvCxnSpPr>
                <p:nvPr/>
              </p:nvCxnSpPr>
              <p:spPr>
                <a:xfrm flipH="1">
                  <a:off x="360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" name="直線接點 54"/>
                <p:cNvCxnSpPr>
                  <a:stCxn id="305" idx="2"/>
                  <a:endCxn id="325" idx="6"/>
                </p:cNvCxnSpPr>
                <p:nvPr/>
              </p:nvCxnSpPr>
              <p:spPr>
                <a:xfrm flipH="1">
                  <a:off x="360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" name="直線接點 55"/>
                <p:cNvCxnSpPr>
                  <a:stCxn id="307" idx="2"/>
                  <a:endCxn id="327" idx="6"/>
                </p:cNvCxnSpPr>
                <p:nvPr/>
              </p:nvCxnSpPr>
              <p:spPr>
                <a:xfrm flipH="1">
                  <a:off x="360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" name="直線接點 56"/>
                <p:cNvCxnSpPr>
                  <a:stCxn id="309" idx="3"/>
                  <a:endCxn id="334" idx="7"/>
                </p:cNvCxnSpPr>
                <p:nvPr/>
              </p:nvCxnSpPr>
              <p:spPr>
                <a:xfrm flipH="1">
                  <a:off x="354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" name="直線接點 57"/>
                <p:cNvCxnSpPr>
                  <a:stCxn id="307" idx="3"/>
                  <a:endCxn id="325" idx="7"/>
                </p:cNvCxnSpPr>
                <p:nvPr/>
              </p:nvCxnSpPr>
              <p:spPr>
                <a:xfrm flipH="1">
                  <a:off x="354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" name="直線接點 58"/>
                <p:cNvCxnSpPr>
                  <a:stCxn id="306" idx="3"/>
                  <a:endCxn id="330" idx="7"/>
                </p:cNvCxnSpPr>
                <p:nvPr/>
              </p:nvCxnSpPr>
              <p:spPr>
                <a:xfrm flipH="1">
                  <a:off x="354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" name="直線接點 59"/>
                <p:cNvCxnSpPr>
                  <a:stCxn id="311" idx="2"/>
                  <a:endCxn id="331" idx="6"/>
                </p:cNvCxnSpPr>
                <p:nvPr/>
              </p:nvCxnSpPr>
              <p:spPr>
                <a:xfrm flipH="1">
                  <a:off x="360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" name="直線接點 60"/>
                <p:cNvCxnSpPr>
                  <a:stCxn id="305" idx="3"/>
                  <a:endCxn id="329" idx="7"/>
                </p:cNvCxnSpPr>
                <p:nvPr/>
              </p:nvCxnSpPr>
              <p:spPr>
                <a:xfrm flipH="1">
                  <a:off x="354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直線接點 61"/>
                <p:cNvCxnSpPr>
                  <a:stCxn id="310" idx="3"/>
                  <a:endCxn id="327" idx="7"/>
                </p:cNvCxnSpPr>
                <p:nvPr/>
              </p:nvCxnSpPr>
              <p:spPr>
                <a:xfrm flipH="1">
                  <a:off x="354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直線接點 62"/>
                <p:cNvCxnSpPr>
                  <a:stCxn id="313" idx="2"/>
                  <a:endCxn id="333" idx="6"/>
                </p:cNvCxnSpPr>
                <p:nvPr/>
              </p:nvCxnSpPr>
              <p:spPr>
                <a:xfrm flipH="1">
                  <a:off x="360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直線接點 63"/>
                <p:cNvCxnSpPr>
                  <a:stCxn id="312" idx="2"/>
                  <a:endCxn id="332" idx="6"/>
                </p:cNvCxnSpPr>
                <p:nvPr/>
              </p:nvCxnSpPr>
              <p:spPr>
                <a:xfrm flipH="1">
                  <a:off x="360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5" name="直線接點 64"/>
                <p:cNvCxnSpPr>
                  <a:stCxn id="314" idx="2"/>
                  <a:endCxn id="334" idx="6"/>
                </p:cNvCxnSpPr>
                <p:nvPr/>
              </p:nvCxnSpPr>
              <p:spPr>
                <a:xfrm flipH="1">
                  <a:off x="360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6" name="直線接點 65"/>
                <p:cNvCxnSpPr>
                  <a:stCxn id="311" idx="3"/>
                  <a:endCxn id="333" idx="7"/>
                </p:cNvCxnSpPr>
                <p:nvPr/>
              </p:nvCxnSpPr>
              <p:spPr>
                <a:xfrm flipH="1">
                  <a:off x="354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" name="直線接點 66"/>
                <p:cNvCxnSpPr>
                  <a:stCxn id="312" idx="3"/>
                  <a:endCxn id="331" idx="7"/>
                </p:cNvCxnSpPr>
                <p:nvPr/>
              </p:nvCxnSpPr>
              <p:spPr>
                <a:xfrm flipH="1">
                  <a:off x="354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" name="直線接點 67"/>
                <p:cNvCxnSpPr>
                  <a:stCxn id="271" idx="3"/>
                  <a:endCxn id="291" idx="7"/>
                </p:cNvCxnSpPr>
                <p:nvPr/>
              </p:nvCxnSpPr>
              <p:spPr>
                <a:xfrm flipH="1">
                  <a:off x="462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" name="直線接點 68"/>
                <p:cNvCxnSpPr>
                  <a:stCxn id="267" idx="2"/>
                  <a:endCxn id="289" idx="6"/>
                </p:cNvCxnSpPr>
                <p:nvPr/>
              </p:nvCxnSpPr>
              <p:spPr>
                <a:xfrm flipH="1">
                  <a:off x="468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直線接點 69"/>
                <p:cNvCxnSpPr>
                  <a:stCxn id="263" idx="2"/>
                  <a:endCxn id="285" idx="6"/>
                </p:cNvCxnSpPr>
                <p:nvPr/>
              </p:nvCxnSpPr>
              <p:spPr>
                <a:xfrm flipH="1">
                  <a:off x="468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71" name="群組 70"/>
                <p:cNvGrpSpPr/>
                <p:nvPr/>
              </p:nvGrpSpPr>
              <p:grpSpPr>
                <a:xfrm>
                  <a:off x="431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284" name="橢圓 283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5" name="橢圓 284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6" name="橢圓 285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87" name="直線接點 286"/>
                  <p:cNvCxnSpPr>
                    <a:stCxn id="285" idx="4"/>
                    <a:endCxn id="289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88" name="橢圓 287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9" name="橢圓 288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0" name="橢圓 289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1" name="橢圓 290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2" name="橢圓 291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3" name="橢圓 292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94" name="直線接點 293"/>
                  <p:cNvCxnSpPr>
                    <a:stCxn id="289" idx="4"/>
                    <a:endCxn id="286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95" name="直線接點 294"/>
                  <p:cNvCxnSpPr>
                    <a:stCxn id="292" idx="0"/>
                    <a:endCxn id="290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96" name="直線接點 295"/>
                  <p:cNvCxnSpPr>
                    <a:stCxn id="291" idx="4"/>
                    <a:endCxn id="290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97" name="直線接點 296"/>
                  <p:cNvCxnSpPr>
                    <a:stCxn id="288" idx="4"/>
                    <a:endCxn id="293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98" name="直線接點 297"/>
                  <p:cNvCxnSpPr>
                    <a:stCxn id="293" idx="4"/>
                    <a:endCxn id="291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99" name="直線接點 298"/>
                  <p:cNvCxnSpPr>
                    <a:stCxn id="284" idx="4"/>
                    <a:endCxn id="288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00" name="直線接點 299"/>
                  <p:cNvCxnSpPr>
                    <a:stCxn id="286" idx="4"/>
                    <a:endCxn id="284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01" name="橢圓 300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2" name="橢圓 301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3" name="橢圓 302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4" name="橢圓 303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72" name="群組 71"/>
                <p:cNvGrpSpPr/>
                <p:nvPr/>
              </p:nvGrpSpPr>
              <p:grpSpPr>
                <a:xfrm>
                  <a:off x="4859999" y="540000"/>
                  <a:ext cx="360001" cy="4680000"/>
                  <a:chOff x="3239999" y="540000"/>
                  <a:chExt cx="360001" cy="4680000"/>
                </a:xfrm>
              </p:grpSpPr>
              <p:sp>
                <p:nvSpPr>
                  <p:cNvPr id="262" name="橢圓 261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3" name="橢圓 262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4" name="橢圓 263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65" name="直線接點 264"/>
                  <p:cNvCxnSpPr>
                    <a:stCxn id="263" idx="4"/>
                    <a:endCxn id="267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66" name="橢圓 265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7" name="橢圓 266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8" name="橢圓 267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9" name="橢圓 268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0" name="橢圓 269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1" name="橢圓 270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72" name="直線接點 271"/>
                  <p:cNvCxnSpPr>
                    <a:stCxn id="267" idx="4"/>
                    <a:endCxn id="264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3" name="直線接點 272"/>
                  <p:cNvCxnSpPr>
                    <a:stCxn id="270" idx="0"/>
                    <a:endCxn id="268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4" name="直線接點 273"/>
                  <p:cNvCxnSpPr>
                    <a:stCxn id="269" idx="4"/>
                    <a:endCxn id="268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5" name="直線接點 274"/>
                  <p:cNvCxnSpPr>
                    <a:stCxn id="266" idx="4"/>
                    <a:endCxn id="271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6" name="直線接點 275"/>
                  <p:cNvCxnSpPr>
                    <a:stCxn id="271" idx="4"/>
                    <a:endCxn id="269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7" name="直線接點 276"/>
                  <p:cNvCxnSpPr>
                    <a:stCxn id="262" idx="4"/>
                    <a:endCxn id="266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8" name="直線接點 277"/>
                  <p:cNvCxnSpPr>
                    <a:stCxn id="264" idx="4"/>
                    <a:endCxn id="262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79" name="橢圓 278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0" name="橢圓 279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1" name="橢圓 280"/>
                  <p:cNvSpPr/>
                  <p:nvPr/>
                </p:nvSpPr>
                <p:spPr>
                  <a:xfrm>
                    <a:off x="3239999" y="37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2" name="橢圓 281"/>
                  <p:cNvSpPr/>
                  <p:nvPr/>
                </p:nvSpPr>
                <p:spPr>
                  <a:xfrm>
                    <a:off x="3239999" y="48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3" name="橢圓 282"/>
                  <p:cNvSpPr/>
                  <p:nvPr/>
                </p:nvSpPr>
                <p:spPr>
                  <a:xfrm>
                    <a:off x="3240000" y="323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73" name="直線接點 72"/>
                <p:cNvCxnSpPr>
                  <a:stCxn id="266" idx="2"/>
                  <a:endCxn id="288" idx="6"/>
                </p:cNvCxnSpPr>
                <p:nvPr/>
              </p:nvCxnSpPr>
              <p:spPr>
                <a:xfrm flipH="1">
                  <a:off x="468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" name="直線接點 73"/>
                <p:cNvCxnSpPr>
                  <a:stCxn id="262" idx="2"/>
                  <a:endCxn id="284" idx="6"/>
                </p:cNvCxnSpPr>
                <p:nvPr/>
              </p:nvCxnSpPr>
              <p:spPr>
                <a:xfrm flipH="1">
                  <a:off x="468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" name="直線接點 74"/>
                <p:cNvCxnSpPr>
                  <a:stCxn id="264" idx="2"/>
                  <a:endCxn id="286" idx="6"/>
                </p:cNvCxnSpPr>
                <p:nvPr/>
              </p:nvCxnSpPr>
              <p:spPr>
                <a:xfrm flipH="1">
                  <a:off x="468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" name="直線接點 75"/>
                <p:cNvCxnSpPr>
                  <a:stCxn id="266" idx="3"/>
                  <a:endCxn id="293" idx="7"/>
                </p:cNvCxnSpPr>
                <p:nvPr/>
              </p:nvCxnSpPr>
              <p:spPr>
                <a:xfrm flipH="1">
                  <a:off x="462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" name="直線接點 76"/>
                <p:cNvCxnSpPr>
                  <a:stCxn id="264" idx="3"/>
                  <a:endCxn id="284" idx="7"/>
                </p:cNvCxnSpPr>
                <p:nvPr/>
              </p:nvCxnSpPr>
              <p:spPr>
                <a:xfrm flipH="1">
                  <a:off x="462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" name="直線接點 77"/>
                <p:cNvCxnSpPr>
                  <a:stCxn id="263" idx="3"/>
                  <a:endCxn id="289" idx="7"/>
                </p:cNvCxnSpPr>
                <p:nvPr/>
              </p:nvCxnSpPr>
              <p:spPr>
                <a:xfrm flipH="1">
                  <a:off x="462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" name="直線接點 78"/>
                <p:cNvCxnSpPr>
                  <a:stCxn id="268" idx="2"/>
                  <a:endCxn id="290" idx="6"/>
                </p:cNvCxnSpPr>
                <p:nvPr/>
              </p:nvCxnSpPr>
              <p:spPr>
                <a:xfrm flipH="1">
                  <a:off x="468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" name="直線接點 79"/>
                <p:cNvCxnSpPr>
                  <a:stCxn id="262" idx="3"/>
                  <a:endCxn id="288" idx="7"/>
                </p:cNvCxnSpPr>
                <p:nvPr/>
              </p:nvCxnSpPr>
              <p:spPr>
                <a:xfrm flipH="1">
                  <a:off x="462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" name="直線接點 80"/>
                <p:cNvCxnSpPr>
                  <a:stCxn id="267" idx="3"/>
                  <a:endCxn id="286" idx="7"/>
                </p:cNvCxnSpPr>
                <p:nvPr/>
              </p:nvCxnSpPr>
              <p:spPr>
                <a:xfrm flipH="1">
                  <a:off x="462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2" name="直線接點 81"/>
                <p:cNvCxnSpPr>
                  <a:stCxn id="270" idx="2"/>
                  <a:endCxn id="292" idx="6"/>
                </p:cNvCxnSpPr>
                <p:nvPr/>
              </p:nvCxnSpPr>
              <p:spPr>
                <a:xfrm flipH="1">
                  <a:off x="468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直線接點 82"/>
                <p:cNvCxnSpPr>
                  <a:stCxn id="269" idx="2"/>
                  <a:endCxn id="291" idx="6"/>
                </p:cNvCxnSpPr>
                <p:nvPr/>
              </p:nvCxnSpPr>
              <p:spPr>
                <a:xfrm flipH="1">
                  <a:off x="468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4" name="直線接點 83"/>
                <p:cNvCxnSpPr>
                  <a:stCxn id="271" idx="2"/>
                  <a:endCxn id="293" idx="6"/>
                </p:cNvCxnSpPr>
                <p:nvPr/>
              </p:nvCxnSpPr>
              <p:spPr>
                <a:xfrm flipH="1">
                  <a:off x="468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5" name="直線接點 84"/>
                <p:cNvCxnSpPr>
                  <a:stCxn id="268" idx="3"/>
                  <a:endCxn id="292" idx="7"/>
                </p:cNvCxnSpPr>
                <p:nvPr/>
              </p:nvCxnSpPr>
              <p:spPr>
                <a:xfrm flipH="1">
                  <a:off x="462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6" name="直線接點 85"/>
                <p:cNvCxnSpPr>
                  <a:stCxn id="269" idx="3"/>
                  <a:endCxn id="290" idx="7"/>
                </p:cNvCxnSpPr>
                <p:nvPr/>
              </p:nvCxnSpPr>
              <p:spPr>
                <a:xfrm flipH="1">
                  <a:off x="462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7" name="直線接點 86"/>
                <p:cNvCxnSpPr>
                  <a:stCxn id="291" idx="2"/>
                  <a:endCxn id="312" idx="6"/>
                </p:cNvCxnSpPr>
                <p:nvPr/>
              </p:nvCxnSpPr>
              <p:spPr>
                <a:xfrm flipH="1">
                  <a:off x="414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8" name="直線接點 87"/>
                <p:cNvCxnSpPr>
                  <a:stCxn id="293" idx="3"/>
                  <a:endCxn id="312" idx="7"/>
                </p:cNvCxnSpPr>
                <p:nvPr/>
              </p:nvCxnSpPr>
              <p:spPr>
                <a:xfrm flipH="1">
                  <a:off x="408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9" name="直線接點 88"/>
                <p:cNvCxnSpPr>
                  <a:stCxn id="288" idx="3"/>
                  <a:endCxn id="314" idx="7"/>
                </p:cNvCxnSpPr>
                <p:nvPr/>
              </p:nvCxnSpPr>
              <p:spPr>
                <a:xfrm flipH="1">
                  <a:off x="408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0" name="直線接點 89"/>
                <p:cNvCxnSpPr>
                  <a:stCxn id="293" idx="2"/>
                  <a:endCxn id="314" idx="6"/>
                </p:cNvCxnSpPr>
                <p:nvPr/>
              </p:nvCxnSpPr>
              <p:spPr>
                <a:xfrm flipH="1">
                  <a:off x="414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1" name="直線接點 90"/>
                <p:cNvCxnSpPr>
                  <a:stCxn id="288" idx="2"/>
                  <a:endCxn id="309" idx="6"/>
                </p:cNvCxnSpPr>
                <p:nvPr/>
              </p:nvCxnSpPr>
              <p:spPr>
                <a:xfrm flipH="1">
                  <a:off x="414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2" name="直線接點 91"/>
                <p:cNvCxnSpPr>
                  <a:stCxn id="292" idx="2"/>
                  <a:endCxn id="313" idx="6"/>
                </p:cNvCxnSpPr>
                <p:nvPr/>
              </p:nvCxnSpPr>
              <p:spPr>
                <a:xfrm flipH="1">
                  <a:off x="414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3" name="直線接點 92"/>
                <p:cNvCxnSpPr>
                  <a:stCxn id="286" idx="3"/>
                  <a:endCxn id="305" idx="7"/>
                </p:cNvCxnSpPr>
                <p:nvPr/>
              </p:nvCxnSpPr>
              <p:spPr>
                <a:xfrm flipH="1">
                  <a:off x="408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4" name="直線接點 93"/>
                <p:cNvCxnSpPr>
                  <a:stCxn id="284" idx="2"/>
                  <a:endCxn id="305" idx="6"/>
                </p:cNvCxnSpPr>
                <p:nvPr/>
              </p:nvCxnSpPr>
              <p:spPr>
                <a:xfrm flipH="1">
                  <a:off x="414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直線接點 94"/>
                <p:cNvCxnSpPr>
                  <a:stCxn id="286" idx="2"/>
                  <a:endCxn id="307" idx="6"/>
                </p:cNvCxnSpPr>
                <p:nvPr/>
              </p:nvCxnSpPr>
              <p:spPr>
                <a:xfrm flipH="1">
                  <a:off x="414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直線接點 95"/>
                <p:cNvCxnSpPr>
                  <a:stCxn id="290" idx="2"/>
                  <a:endCxn id="311" idx="6"/>
                </p:cNvCxnSpPr>
                <p:nvPr/>
              </p:nvCxnSpPr>
              <p:spPr>
                <a:xfrm flipH="1">
                  <a:off x="414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7" name="直線接點 96"/>
                <p:cNvCxnSpPr>
                  <a:stCxn id="290" idx="3"/>
                  <a:endCxn id="313" idx="7"/>
                </p:cNvCxnSpPr>
                <p:nvPr/>
              </p:nvCxnSpPr>
              <p:spPr>
                <a:xfrm flipH="1">
                  <a:off x="408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8" name="直線接點 97"/>
                <p:cNvCxnSpPr>
                  <a:stCxn id="284" idx="3"/>
                  <a:endCxn id="309" idx="7"/>
                </p:cNvCxnSpPr>
                <p:nvPr/>
              </p:nvCxnSpPr>
              <p:spPr>
                <a:xfrm flipH="1">
                  <a:off x="408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9" name="直線接點 98"/>
                <p:cNvCxnSpPr>
                  <a:stCxn id="291" idx="3"/>
                  <a:endCxn id="311" idx="7"/>
                </p:cNvCxnSpPr>
                <p:nvPr/>
              </p:nvCxnSpPr>
              <p:spPr>
                <a:xfrm flipH="1">
                  <a:off x="408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0" name="直線接點 99"/>
                <p:cNvCxnSpPr>
                  <a:stCxn id="289" idx="3"/>
                  <a:endCxn id="307" idx="7"/>
                </p:cNvCxnSpPr>
                <p:nvPr/>
              </p:nvCxnSpPr>
              <p:spPr>
                <a:xfrm flipH="1">
                  <a:off x="408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" name="直線接點 100"/>
                <p:cNvCxnSpPr>
                  <a:stCxn id="241" idx="3"/>
                  <a:endCxn id="129" idx="7"/>
                </p:cNvCxnSpPr>
                <p:nvPr/>
              </p:nvCxnSpPr>
              <p:spPr>
                <a:xfrm flipH="1">
                  <a:off x="624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" name="直線接點 101"/>
                <p:cNvCxnSpPr>
                  <a:stCxn id="245" idx="2"/>
                  <a:endCxn id="129" idx="6"/>
                </p:cNvCxnSpPr>
                <p:nvPr/>
              </p:nvCxnSpPr>
              <p:spPr>
                <a:xfrm flipH="1">
                  <a:off x="630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" name="直線接點 102"/>
                <p:cNvCxnSpPr>
                  <a:stCxn id="241" idx="2"/>
                  <a:endCxn id="125" idx="6"/>
                </p:cNvCxnSpPr>
                <p:nvPr/>
              </p:nvCxnSpPr>
              <p:spPr>
                <a:xfrm flipH="1">
                  <a:off x="630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4" name="直線接點 103"/>
                <p:cNvCxnSpPr>
                  <a:stCxn id="133" idx="3"/>
                  <a:endCxn id="114" idx="7"/>
                </p:cNvCxnSpPr>
                <p:nvPr/>
              </p:nvCxnSpPr>
              <p:spPr>
                <a:xfrm flipH="1">
                  <a:off x="570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" name="直線接點 104"/>
                <p:cNvCxnSpPr>
                  <a:stCxn id="129" idx="2"/>
                  <a:endCxn id="112" idx="6"/>
                </p:cNvCxnSpPr>
                <p:nvPr/>
              </p:nvCxnSpPr>
              <p:spPr>
                <a:xfrm flipH="1">
                  <a:off x="576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6" name="直線接點 105"/>
                <p:cNvCxnSpPr>
                  <a:stCxn id="125" idx="2"/>
                  <a:endCxn id="108" idx="6"/>
                </p:cNvCxnSpPr>
                <p:nvPr/>
              </p:nvCxnSpPr>
              <p:spPr>
                <a:xfrm flipH="1">
                  <a:off x="576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07" name="橢圓 106"/>
                <p:cNvSpPr/>
                <p:nvPr/>
              </p:nvSpPr>
              <p:spPr>
                <a:xfrm>
                  <a:off x="540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橢圓 107"/>
                <p:cNvSpPr/>
                <p:nvPr/>
              </p:nvSpPr>
              <p:spPr>
                <a:xfrm>
                  <a:off x="540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9" name="橢圓 108"/>
                <p:cNvSpPr/>
                <p:nvPr/>
              </p:nvSpPr>
              <p:spPr>
                <a:xfrm>
                  <a:off x="540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0" name="直線接點 109"/>
                <p:cNvCxnSpPr>
                  <a:stCxn id="108" idx="4"/>
                  <a:endCxn id="112" idx="0"/>
                </p:cNvCxnSpPr>
                <p:nvPr/>
              </p:nvCxnSpPr>
              <p:spPr>
                <a:xfrm>
                  <a:off x="5580000" y="9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11" name="橢圓 110"/>
                <p:cNvSpPr/>
                <p:nvPr/>
              </p:nvSpPr>
              <p:spPr>
                <a:xfrm>
                  <a:off x="540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橢圓 111"/>
                <p:cNvSpPr/>
                <p:nvPr/>
              </p:nvSpPr>
              <p:spPr>
                <a:xfrm>
                  <a:off x="540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橢圓 112"/>
                <p:cNvSpPr/>
                <p:nvPr/>
              </p:nvSpPr>
              <p:spPr>
                <a:xfrm>
                  <a:off x="5400000" y="43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/>
                <p:cNvSpPr/>
                <p:nvPr/>
              </p:nvSpPr>
              <p:spPr>
                <a:xfrm>
                  <a:off x="540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橢圓 114"/>
                <p:cNvSpPr/>
                <p:nvPr/>
              </p:nvSpPr>
              <p:spPr>
                <a:xfrm>
                  <a:off x="540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橢圓 115"/>
                <p:cNvSpPr/>
                <p:nvPr/>
              </p:nvSpPr>
              <p:spPr>
                <a:xfrm>
                  <a:off x="5400000" y="32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7" name="直線接點 116"/>
                <p:cNvCxnSpPr>
                  <a:stCxn id="112" idx="4"/>
                  <a:endCxn id="109" idx="0"/>
                </p:cNvCxnSpPr>
                <p:nvPr/>
              </p:nvCxnSpPr>
              <p:spPr>
                <a:xfrm>
                  <a:off x="5580000" y="14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8" name="直線接點 117"/>
                <p:cNvCxnSpPr>
                  <a:stCxn id="115" idx="0"/>
                  <a:endCxn id="113" idx="4"/>
                </p:cNvCxnSpPr>
                <p:nvPr/>
              </p:nvCxnSpPr>
              <p:spPr>
                <a:xfrm flipV="1">
                  <a:off x="5580000" y="46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9" name="直線接點 118"/>
                <p:cNvCxnSpPr>
                  <a:stCxn id="114" idx="4"/>
                  <a:endCxn id="113" idx="0"/>
                </p:cNvCxnSpPr>
                <p:nvPr/>
              </p:nvCxnSpPr>
              <p:spPr>
                <a:xfrm>
                  <a:off x="5580000" y="41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0" name="直線接點 119"/>
                <p:cNvCxnSpPr>
                  <a:stCxn id="111" idx="4"/>
                  <a:endCxn id="116" idx="0"/>
                </p:cNvCxnSpPr>
                <p:nvPr/>
              </p:nvCxnSpPr>
              <p:spPr>
                <a:xfrm>
                  <a:off x="5580000" y="306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1" name="直線接點 120"/>
                <p:cNvCxnSpPr>
                  <a:stCxn id="116" idx="4"/>
                  <a:endCxn id="114" idx="0"/>
                </p:cNvCxnSpPr>
                <p:nvPr/>
              </p:nvCxnSpPr>
              <p:spPr>
                <a:xfrm>
                  <a:off x="5580000" y="36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2" name="直線接點 121"/>
                <p:cNvCxnSpPr>
                  <a:stCxn id="107" idx="4"/>
                  <a:endCxn id="111" idx="0"/>
                </p:cNvCxnSpPr>
                <p:nvPr/>
              </p:nvCxnSpPr>
              <p:spPr>
                <a:xfrm>
                  <a:off x="5580000" y="252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" name="直線接點 122"/>
                <p:cNvCxnSpPr>
                  <a:stCxn id="109" idx="4"/>
                  <a:endCxn id="107" idx="0"/>
                </p:cNvCxnSpPr>
                <p:nvPr/>
              </p:nvCxnSpPr>
              <p:spPr>
                <a:xfrm>
                  <a:off x="5580000" y="19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4" name="橢圓 123"/>
                <p:cNvSpPr/>
                <p:nvPr/>
              </p:nvSpPr>
              <p:spPr>
                <a:xfrm>
                  <a:off x="5940000" y="21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5" name="橢圓 124"/>
                <p:cNvSpPr/>
                <p:nvPr/>
              </p:nvSpPr>
              <p:spPr>
                <a:xfrm>
                  <a:off x="5940000" y="54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6" name="橢圓 125"/>
                <p:cNvSpPr/>
                <p:nvPr/>
              </p:nvSpPr>
              <p:spPr>
                <a:xfrm>
                  <a:off x="5940000" y="16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7" name="直線接點 126"/>
                <p:cNvCxnSpPr>
                  <a:stCxn id="125" idx="4"/>
                  <a:endCxn id="129" idx="0"/>
                </p:cNvCxnSpPr>
                <p:nvPr/>
              </p:nvCxnSpPr>
              <p:spPr>
                <a:xfrm>
                  <a:off x="6120000" y="9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8" name="橢圓 127"/>
                <p:cNvSpPr/>
                <p:nvPr/>
              </p:nvSpPr>
              <p:spPr>
                <a:xfrm>
                  <a:off x="5940000" y="27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橢圓 128"/>
                <p:cNvSpPr/>
                <p:nvPr/>
              </p:nvSpPr>
              <p:spPr>
                <a:xfrm>
                  <a:off x="5940000" y="10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0" name="橢圓 129"/>
                <p:cNvSpPr/>
                <p:nvPr/>
              </p:nvSpPr>
              <p:spPr>
                <a:xfrm>
                  <a:off x="5940000" y="43200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橢圓 130"/>
                <p:cNvSpPr/>
                <p:nvPr/>
              </p:nvSpPr>
              <p:spPr>
                <a:xfrm>
                  <a:off x="5940000" y="378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2" name="橢圓 131"/>
                <p:cNvSpPr/>
                <p:nvPr/>
              </p:nvSpPr>
              <p:spPr>
                <a:xfrm>
                  <a:off x="5940000" y="48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3" name="橢圓 132"/>
                <p:cNvSpPr/>
                <p:nvPr/>
              </p:nvSpPr>
              <p:spPr>
                <a:xfrm>
                  <a:off x="5940000" y="32400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4" name="直線接點 133"/>
                <p:cNvCxnSpPr>
                  <a:stCxn id="129" idx="4"/>
                  <a:endCxn id="126" idx="0"/>
                </p:cNvCxnSpPr>
                <p:nvPr/>
              </p:nvCxnSpPr>
              <p:spPr>
                <a:xfrm>
                  <a:off x="6120000" y="14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5" name="直線接點 134"/>
                <p:cNvCxnSpPr>
                  <a:stCxn id="132" idx="0"/>
                  <a:endCxn id="130" idx="4"/>
                </p:cNvCxnSpPr>
                <p:nvPr/>
              </p:nvCxnSpPr>
              <p:spPr>
                <a:xfrm flipV="1">
                  <a:off x="6120000" y="46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6" name="直線接點 135"/>
                <p:cNvCxnSpPr>
                  <a:stCxn id="131" idx="4"/>
                  <a:endCxn id="130" idx="0"/>
                </p:cNvCxnSpPr>
                <p:nvPr/>
              </p:nvCxnSpPr>
              <p:spPr>
                <a:xfrm>
                  <a:off x="6120000" y="414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7" name="直線接點 136"/>
                <p:cNvCxnSpPr>
                  <a:stCxn id="128" idx="4"/>
                  <a:endCxn id="133" idx="0"/>
                </p:cNvCxnSpPr>
                <p:nvPr/>
              </p:nvCxnSpPr>
              <p:spPr>
                <a:xfrm>
                  <a:off x="6120000" y="306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直線接點 137"/>
                <p:cNvCxnSpPr>
                  <a:stCxn id="133" idx="4"/>
                  <a:endCxn id="131" idx="0"/>
                </p:cNvCxnSpPr>
                <p:nvPr/>
              </p:nvCxnSpPr>
              <p:spPr>
                <a:xfrm>
                  <a:off x="6120000" y="360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9" name="直線接點 138"/>
                <p:cNvCxnSpPr>
                  <a:stCxn id="124" idx="4"/>
                  <a:endCxn id="128" idx="0"/>
                </p:cNvCxnSpPr>
                <p:nvPr/>
              </p:nvCxnSpPr>
              <p:spPr>
                <a:xfrm>
                  <a:off x="6120000" y="252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0" name="直線接點 139"/>
                <p:cNvCxnSpPr>
                  <a:stCxn id="126" idx="4"/>
                  <a:endCxn id="124" idx="0"/>
                </p:cNvCxnSpPr>
                <p:nvPr/>
              </p:nvCxnSpPr>
              <p:spPr>
                <a:xfrm>
                  <a:off x="6120000" y="1980000"/>
                  <a:ext cx="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1" name="直線接點 140"/>
                <p:cNvCxnSpPr>
                  <a:stCxn id="128" idx="2"/>
                  <a:endCxn id="111" idx="6"/>
                </p:cNvCxnSpPr>
                <p:nvPr/>
              </p:nvCxnSpPr>
              <p:spPr>
                <a:xfrm flipH="1">
                  <a:off x="576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直線接點 141"/>
                <p:cNvCxnSpPr>
                  <a:stCxn id="124" idx="2"/>
                  <a:endCxn id="107" idx="6"/>
                </p:cNvCxnSpPr>
                <p:nvPr/>
              </p:nvCxnSpPr>
              <p:spPr>
                <a:xfrm flipH="1">
                  <a:off x="576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3" name="直線接點 142"/>
                <p:cNvCxnSpPr>
                  <a:stCxn id="126" idx="2"/>
                  <a:endCxn id="109" idx="6"/>
                </p:cNvCxnSpPr>
                <p:nvPr/>
              </p:nvCxnSpPr>
              <p:spPr>
                <a:xfrm flipH="1">
                  <a:off x="576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直線接點 143"/>
                <p:cNvCxnSpPr>
                  <a:stCxn id="128" idx="3"/>
                  <a:endCxn id="116" idx="7"/>
                </p:cNvCxnSpPr>
                <p:nvPr/>
              </p:nvCxnSpPr>
              <p:spPr>
                <a:xfrm flipH="1">
                  <a:off x="570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5" name="直線接點 144"/>
                <p:cNvCxnSpPr>
                  <a:stCxn id="126" idx="3"/>
                  <a:endCxn id="107" idx="7"/>
                </p:cNvCxnSpPr>
                <p:nvPr/>
              </p:nvCxnSpPr>
              <p:spPr>
                <a:xfrm flipH="1">
                  <a:off x="570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6" name="直線接點 145"/>
                <p:cNvCxnSpPr>
                  <a:stCxn id="125" idx="3"/>
                  <a:endCxn id="112" idx="7"/>
                </p:cNvCxnSpPr>
                <p:nvPr/>
              </p:nvCxnSpPr>
              <p:spPr>
                <a:xfrm flipH="1">
                  <a:off x="570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7" name="直線接點 146"/>
                <p:cNvCxnSpPr>
                  <a:stCxn id="130" idx="2"/>
                  <a:endCxn id="113" idx="6"/>
                </p:cNvCxnSpPr>
                <p:nvPr/>
              </p:nvCxnSpPr>
              <p:spPr>
                <a:xfrm flipH="1">
                  <a:off x="576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8" name="直線接點 147"/>
                <p:cNvCxnSpPr>
                  <a:stCxn id="124" idx="3"/>
                  <a:endCxn id="111" idx="7"/>
                </p:cNvCxnSpPr>
                <p:nvPr/>
              </p:nvCxnSpPr>
              <p:spPr>
                <a:xfrm flipH="1">
                  <a:off x="570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9" name="直線接點 148"/>
                <p:cNvCxnSpPr>
                  <a:stCxn id="129" idx="3"/>
                  <a:endCxn id="109" idx="7"/>
                </p:cNvCxnSpPr>
                <p:nvPr/>
              </p:nvCxnSpPr>
              <p:spPr>
                <a:xfrm flipH="1">
                  <a:off x="570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0" name="直線接點 149"/>
                <p:cNvCxnSpPr>
                  <a:stCxn id="132" idx="2"/>
                  <a:endCxn id="115" idx="6"/>
                </p:cNvCxnSpPr>
                <p:nvPr/>
              </p:nvCxnSpPr>
              <p:spPr>
                <a:xfrm flipH="1">
                  <a:off x="576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1" name="直線接點 150"/>
                <p:cNvCxnSpPr>
                  <a:stCxn id="131" idx="2"/>
                  <a:endCxn id="114" idx="6"/>
                </p:cNvCxnSpPr>
                <p:nvPr/>
              </p:nvCxnSpPr>
              <p:spPr>
                <a:xfrm flipH="1">
                  <a:off x="576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直線接點 151"/>
                <p:cNvCxnSpPr>
                  <a:stCxn id="133" idx="2"/>
                  <a:endCxn id="116" idx="6"/>
                </p:cNvCxnSpPr>
                <p:nvPr/>
              </p:nvCxnSpPr>
              <p:spPr>
                <a:xfrm flipH="1">
                  <a:off x="576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3" name="直線接點 152"/>
                <p:cNvCxnSpPr>
                  <a:stCxn id="130" idx="3"/>
                  <a:endCxn id="115" idx="7"/>
                </p:cNvCxnSpPr>
                <p:nvPr/>
              </p:nvCxnSpPr>
              <p:spPr>
                <a:xfrm flipH="1">
                  <a:off x="570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4" name="直線接點 153"/>
                <p:cNvCxnSpPr>
                  <a:stCxn id="131" idx="3"/>
                  <a:endCxn id="113" idx="7"/>
                </p:cNvCxnSpPr>
                <p:nvPr/>
              </p:nvCxnSpPr>
              <p:spPr>
                <a:xfrm flipH="1">
                  <a:off x="570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5" name="直線接點 154"/>
                <p:cNvCxnSpPr>
                  <a:stCxn id="228" idx="3"/>
                  <a:endCxn id="247" idx="7"/>
                </p:cNvCxnSpPr>
                <p:nvPr/>
              </p:nvCxnSpPr>
              <p:spPr>
                <a:xfrm flipH="1">
                  <a:off x="678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6" name="直線接點 155"/>
                <p:cNvCxnSpPr>
                  <a:stCxn id="224" idx="2"/>
                  <a:endCxn id="245" idx="6"/>
                </p:cNvCxnSpPr>
                <p:nvPr/>
              </p:nvCxnSpPr>
              <p:spPr>
                <a:xfrm flipH="1">
                  <a:off x="6840000" y="12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7" name="直線接點 156"/>
                <p:cNvCxnSpPr>
                  <a:stCxn id="220" idx="2"/>
                  <a:endCxn id="241" idx="6"/>
                </p:cNvCxnSpPr>
                <p:nvPr/>
              </p:nvCxnSpPr>
              <p:spPr>
                <a:xfrm flipH="1">
                  <a:off x="6840000" y="7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158" name="群組 157"/>
                <p:cNvGrpSpPr/>
                <p:nvPr/>
              </p:nvGrpSpPr>
              <p:grpSpPr>
                <a:xfrm>
                  <a:off x="647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240" name="橢圓 239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1" name="橢圓 240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2" name="橢圓 241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43" name="直線接點 242"/>
                  <p:cNvCxnSpPr>
                    <a:stCxn id="241" idx="4"/>
                    <a:endCxn id="245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44" name="橢圓 243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5" name="橢圓 244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6" name="橢圓 245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7" name="橢圓 246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8" name="橢圓 247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9" name="橢圓 248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50" name="直線接點 249"/>
                  <p:cNvCxnSpPr>
                    <a:stCxn id="245" idx="4"/>
                    <a:endCxn id="242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51" name="直線接點 250"/>
                  <p:cNvCxnSpPr>
                    <a:stCxn id="248" idx="0"/>
                    <a:endCxn id="246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52" name="直線接點 251"/>
                  <p:cNvCxnSpPr>
                    <a:stCxn id="247" idx="4"/>
                    <a:endCxn id="246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53" name="直線接點 252"/>
                  <p:cNvCxnSpPr>
                    <a:stCxn id="244" idx="4"/>
                    <a:endCxn id="249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54" name="直線接點 253"/>
                  <p:cNvCxnSpPr>
                    <a:stCxn id="249" idx="4"/>
                    <a:endCxn id="247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55" name="直線接點 254"/>
                  <p:cNvCxnSpPr>
                    <a:stCxn id="240" idx="4"/>
                    <a:endCxn id="244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56" name="直線接點 255"/>
                  <p:cNvCxnSpPr>
                    <a:stCxn id="242" idx="4"/>
                    <a:endCxn id="240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57" name="橢圓 256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8" name="橢圓 257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9" name="橢圓 258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0" name="橢圓 259"/>
                  <p:cNvSpPr/>
                  <p:nvPr/>
                </p:nvSpPr>
                <p:spPr>
                  <a:xfrm>
                    <a:off x="3240000" y="2699999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1" name="橢圓 260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59" name="群組 158"/>
                <p:cNvGrpSpPr/>
                <p:nvPr/>
              </p:nvGrpSpPr>
              <p:grpSpPr>
                <a:xfrm>
                  <a:off x="701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219" name="橢圓 218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0" name="橢圓 219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1" name="橢圓 220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22" name="直線接點 221"/>
                  <p:cNvCxnSpPr>
                    <a:stCxn id="220" idx="4"/>
                    <a:endCxn id="224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23" name="橢圓 222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4" name="橢圓 223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5" name="橢圓 224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6" name="橢圓 225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7" name="橢圓 226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8" name="橢圓 227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29" name="直線接點 228"/>
                  <p:cNvCxnSpPr>
                    <a:stCxn id="224" idx="4"/>
                    <a:endCxn id="221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30" name="直線接點 229"/>
                  <p:cNvCxnSpPr>
                    <a:stCxn id="227" idx="0"/>
                    <a:endCxn id="225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31" name="直線接點 230"/>
                  <p:cNvCxnSpPr>
                    <a:stCxn id="226" idx="4"/>
                    <a:endCxn id="225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32" name="直線接點 231"/>
                  <p:cNvCxnSpPr>
                    <a:stCxn id="223" idx="4"/>
                    <a:endCxn id="228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33" name="直線接點 232"/>
                  <p:cNvCxnSpPr>
                    <a:stCxn id="228" idx="4"/>
                    <a:endCxn id="226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34" name="直線接點 233"/>
                  <p:cNvCxnSpPr>
                    <a:stCxn id="219" idx="4"/>
                    <a:endCxn id="223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35" name="直線接點 234"/>
                  <p:cNvCxnSpPr>
                    <a:stCxn id="221" idx="4"/>
                    <a:endCxn id="219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36" name="橢圓 235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7" name="橢圓 236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8" name="橢圓 237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9" name="橢圓 238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160" name="直線接點 159"/>
                <p:cNvCxnSpPr>
                  <a:stCxn id="223" idx="2"/>
                  <a:endCxn id="244" idx="6"/>
                </p:cNvCxnSpPr>
                <p:nvPr/>
              </p:nvCxnSpPr>
              <p:spPr>
                <a:xfrm flipH="1">
                  <a:off x="684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1" name="直線接點 160"/>
                <p:cNvCxnSpPr>
                  <a:stCxn id="219" idx="2"/>
                  <a:endCxn id="240" idx="6"/>
                </p:cNvCxnSpPr>
                <p:nvPr/>
              </p:nvCxnSpPr>
              <p:spPr>
                <a:xfrm flipH="1">
                  <a:off x="684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2" name="直線接點 161"/>
                <p:cNvCxnSpPr>
                  <a:stCxn id="221" idx="2"/>
                  <a:endCxn id="242" idx="6"/>
                </p:cNvCxnSpPr>
                <p:nvPr/>
              </p:nvCxnSpPr>
              <p:spPr>
                <a:xfrm flipH="1">
                  <a:off x="684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3" name="直線接點 162"/>
                <p:cNvCxnSpPr>
                  <a:stCxn id="223" idx="3"/>
                  <a:endCxn id="249" idx="7"/>
                </p:cNvCxnSpPr>
                <p:nvPr/>
              </p:nvCxnSpPr>
              <p:spPr>
                <a:xfrm flipH="1">
                  <a:off x="678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4" name="直線接點 163"/>
                <p:cNvCxnSpPr>
                  <a:stCxn id="221" idx="3"/>
                  <a:endCxn id="240" idx="7"/>
                </p:cNvCxnSpPr>
                <p:nvPr/>
              </p:nvCxnSpPr>
              <p:spPr>
                <a:xfrm flipH="1">
                  <a:off x="678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5" name="直線接點 164"/>
                <p:cNvCxnSpPr>
                  <a:stCxn id="220" idx="3"/>
                  <a:endCxn id="245" idx="7"/>
                </p:cNvCxnSpPr>
                <p:nvPr/>
              </p:nvCxnSpPr>
              <p:spPr>
                <a:xfrm flipH="1">
                  <a:off x="6787279" y="8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6" name="直線接點 165"/>
                <p:cNvCxnSpPr>
                  <a:stCxn id="225" idx="2"/>
                  <a:endCxn id="246" idx="6"/>
                </p:cNvCxnSpPr>
                <p:nvPr/>
              </p:nvCxnSpPr>
              <p:spPr>
                <a:xfrm flipH="1">
                  <a:off x="684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7" name="直線接點 166"/>
                <p:cNvCxnSpPr>
                  <a:stCxn id="219" idx="3"/>
                  <a:endCxn id="244" idx="7"/>
                </p:cNvCxnSpPr>
                <p:nvPr/>
              </p:nvCxnSpPr>
              <p:spPr>
                <a:xfrm flipH="1">
                  <a:off x="678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8" name="直線接點 167"/>
                <p:cNvCxnSpPr>
                  <a:stCxn id="224" idx="3"/>
                  <a:endCxn id="242" idx="7"/>
                </p:cNvCxnSpPr>
                <p:nvPr/>
              </p:nvCxnSpPr>
              <p:spPr>
                <a:xfrm flipH="1">
                  <a:off x="678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9" name="直線接點 168"/>
                <p:cNvCxnSpPr>
                  <a:stCxn id="227" idx="2"/>
                  <a:endCxn id="248" idx="6"/>
                </p:cNvCxnSpPr>
                <p:nvPr/>
              </p:nvCxnSpPr>
              <p:spPr>
                <a:xfrm flipH="1">
                  <a:off x="684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0" name="直線接點 169"/>
                <p:cNvCxnSpPr>
                  <a:stCxn id="226" idx="2"/>
                  <a:endCxn id="247" idx="6"/>
                </p:cNvCxnSpPr>
                <p:nvPr/>
              </p:nvCxnSpPr>
              <p:spPr>
                <a:xfrm flipH="1">
                  <a:off x="684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1" name="直線接點 170"/>
                <p:cNvCxnSpPr>
                  <a:stCxn id="228" idx="2"/>
                  <a:endCxn id="249" idx="6"/>
                </p:cNvCxnSpPr>
                <p:nvPr/>
              </p:nvCxnSpPr>
              <p:spPr>
                <a:xfrm flipH="1">
                  <a:off x="684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2" name="直線接點 171"/>
                <p:cNvCxnSpPr>
                  <a:stCxn id="225" idx="3"/>
                  <a:endCxn id="248" idx="7"/>
                </p:cNvCxnSpPr>
                <p:nvPr/>
              </p:nvCxnSpPr>
              <p:spPr>
                <a:xfrm flipH="1">
                  <a:off x="678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3" name="直線接點 172"/>
                <p:cNvCxnSpPr>
                  <a:stCxn id="226" idx="3"/>
                  <a:endCxn id="246" idx="7"/>
                </p:cNvCxnSpPr>
                <p:nvPr/>
              </p:nvCxnSpPr>
              <p:spPr>
                <a:xfrm flipH="1">
                  <a:off x="678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4" name="直線接點 173"/>
                <p:cNvCxnSpPr>
                  <a:stCxn id="247" idx="2"/>
                  <a:endCxn id="131" idx="6"/>
                </p:cNvCxnSpPr>
                <p:nvPr/>
              </p:nvCxnSpPr>
              <p:spPr>
                <a:xfrm flipH="1">
                  <a:off x="6300000" y="396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5" name="直線接點 174"/>
                <p:cNvCxnSpPr>
                  <a:stCxn id="249" idx="3"/>
                  <a:endCxn id="131" idx="7"/>
                </p:cNvCxnSpPr>
                <p:nvPr/>
              </p:nvCxnSpPr>
              <p:spPr>
                <a:xfrm flipH="1">
                  <a:off x="6247279" y="354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6" name="直線接點 175"/>
                <p:cNvCxnSpPr>
                  <a:stCxn id="244" idx="3"/>
                  <a:endCxn id="133" idx="7"/>
                </p:cNvCxnSpPr>
                <p:nvPr/>
              </p:nvCxnSpPr>
              <p:spPr>
                <a:xfrm flipH="1">
                  <a:off x="6247279" y="300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7" name="直線接點 176"/>
                <p:cNvCxnSpPr>
                  <a:stCxn id="249" idx="2"/>
                  <a:endCxn id="133" idx="6"/>
                </p:cNvCxnSpPr>
                <p:nvPr/>
              </p:nvCxnSpPr>
              <p:spPr>
                <a:xfrm flipH="1">
                  <a:off x="6300000" y="342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8" name="直線接點 177"/>
                <p:cNvCxnSpPr>
                  <a:stCxn id="244" idx="2"/>
                  <a:endCxn id="128" idx="6"/>
                </p:cNvCxnSpPr>
                <p:nvPr/>
              </p:nvCxnSpPr>
              <p:spPr>
                <a:xfrm flipH="1">
                  <a:off x="6300000" y="288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9" name="直線接點 178"/>
                <p:cNvCxnSpPr>
                  <a:stCxn id="248" idx="2"/>
                  <a:endCxn id="132" idx="6"/>
                </p:cNvCxnSpPr>
                <p:nvPr/>
              </p:nvCxnSpPr>
              <p:spPr>
                <a:xfrm flipH="1">
                  <a:off x="6300000" y="50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0" name="直線接點 179"/>
                <p:cNvCxnSpPr>
                  <a:stCxn id="242" idx="3"/>
                  <a:endCxn id="124" idx="7"/>
                </p:cNvCxnSpPr>
                <p:nvPr/>
              </p:nvCxnSpPr>
              <p:spPr>
                <a:xfrm flipH="1">
                  <a:off x="6247279" y="19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1" name="直線接點 180"/>
                <p:cNvCxnSpPr>
                  <a:stCxn id="240" idx="2"/>
                  <a:endCxn id="124" idx="6"/>
                </p:cNvCxnSpPr>
                <p:nvPr/>
              </p:nvCxnSpPr>
              <p:spPr>
                <a:xfrm flipH="1">
                  <a:off x="6300000" y="234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2" name="直線接點 181"/>
                <p:cNvCxnSpPr>
                  <a:stCxn id="242" idx="2"/>
                  <a:endCxn id="126" idx="6"/>
                </p:cNvCxnSpPr>
                <p:nvPr/>
              </p:nvCxnSpPr>
              <p:spPr>
                <a:xfrm flipH="1">
                  <a:off x="6300000" y="18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線接點 182"/>
                <p:cNvCxnSpPr>
                  <a:stCxn id="246" idx="2"/>
                  <a:endCxn id="130" idx="6"/>
                </p:cNvCxnSpPr>
                <p:nvPr/>
              </p:nvCxnSpPr>
              <p:spPr>
                <a:xfrm flipH="1">
                  <a:off x="6300000" y="4500000"/>
                  <a:ext cx="180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線接點 183"/>
                <p:cNvCxnSpPr>
                  <a:stCxn id="246" idx="3"/>
                  <a:endCxn id="132" idx="7"/>
                </p:cNvCxnSpPr>
                <p:nvPr/>
              </p:nvCxnSpPr>
              <p:spPr>
                <a:xfrm flipH="1">
                  <a:off x="6247279" y="462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線接點 184"/>
                <p:cNvCxnSpPr>
                  <a:stCxn id="240" idx="3"/>
                  <a:endCxn id="128" idx="7"/>
                </p:cNvCxnSpPr>
                <p:nvPr/>
              </p:nvCxnSpPr>
              <p:spPr>
                <a:xfrm flipH="1">
                  <a:off x="6247279" y="246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線接點 185"/>
                <p:cNvCxnSpPr>
                  <a:stCxn id="247" idx="3"/>
                  <a:endCxn id="130" idx="7"/>
                </p:cNvCxnSpPr>
                <p:nvPr/>
              </p:nvCxnSpPr>
              <p:spPr>
                <a:xfrm flipH="1">
                  <a:off x="6247279" y="40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線接點 186"/>
                <p:cNvCxnSpPr>
                  <a:stCxn id="245" idx="3"/>
                  <a:endCxn id="126" idx="7"/>
                </p:cNvCxnSpPr>
                <p:nvPr/>
              </p:nvCxnSpPr>
              <p:spPr>
                <a:xfrm flipH="1">
                  <a:off x="6247279" y="1387279"/>
                  <a:ext cx="285442" cy="28544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188" name="群組 187"/>
                <p:cNvGrpSpPr/>
                <p:nvPr/>
              </p:nvGrpSpPr>
              <p:grpSpPr>
                <a:xfrm>
                  <a:off x="7559999" y="539998"/>
                  <a:ext cx="360001" cy="4680002"/>
                  <a:chOff x="3239999" y="539998"/>
                  <a:chExt cx="360001" cy="4680002"/>
                </a:xfrm>
              </p:grpSpPr>
              <p:sp>
                <p:nvSpPr>
                  <p:cNvPr id="198" name="橢圓 197"/>
                  <p:cNvSpPr/>
                  <p:nvPr/>
                </p:nvSpPr>
                <p:spPr>
                  <a:xfrm>
                    <a:off x="3240000" y="21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9" name="橢圓 198"/>
                  <p:cNvSpPr/>
                  <p:nvPr/>
                </p:nvSpPr>
                <p:spPr>
                  <a:xfrm>
                    <a:off x="3240000" y="5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0" name="橢圓 199"/>
                  <p:cNvSpPr/>
                  <p:nvPr/>
                </p:nvSpPr>
                <p:spPr>
                  <a:xfrm>
                    <a:off x="3240000" y="16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01" name="直線接點 200"/>
                  <p:cNvCxnSpPr>
                    <a:stCxn id="199" idx="4"/>
                    <a:endCxn id="203" idx="0"/>
                  </p:cNvCxnSpPr>
                  <p:nvPr/>
                </p:nvCxnSpPr>
                <p:spPr>
                  <a:xfrm>
                    <a:off x="3420000" y="9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02" name="橢圓 201"/>
                  <p:cNvSpPr/>
                  <p:nvPr/>
                </p:nvSpPr>
                <p:spPr>
                  <a:xfrm>
                    <a:off x="3240000" y="27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3" name="橢圓 202"/>
                  <p:cNvSpPr/>
                  <p:nvPr/>
                </p:nvSpPr>
                <p:spPr>
                  <a:xfrm>
                    <a:off x="3240000" y="10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4" name="橢圓 203"/>
                  <p:cNvSpPr/>
                  <p:nvPr/>
                </p:nvSpPr>
                <p:spPr>
                  <a:xfrm>
                    <a:off x="3240000" y="432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5" name="橢圓 204"/>
                  <p:cNvSpPr/>
                  <p:nvPr/>
                </p:nvSpPr>
                <p:spPr>
                  <a:xfrm>
                    <a:off x="3240000" y="378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6" name="橢圓 205"/>
                  <p:cNvSpPr/>
                  <p:nvPr/>
                </p:nvSpPr>
                <p:spPr>
                  <a:xfrm>
                    <a:off x="3240000" y="48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7" name="橢圓 206"/>
                  <p:cNvSpPr/>
                  <p:nvPr/>
                </p:nvSpPr>
                <p:spPr>
                  <a:xfrm>
                    <a:off x="3240000" y="324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08" name="直線接點 207"/>
                  <p:cNvCxnSpPr>
                    <a:stCxn id="203" idx="4"/>
                    <a:endCxn id="200" idx="0"/>
                  </p:cNvCxnSpPr>
                  <p:nvPr/>
                </p:nvCxnSpPr>
                <p:spPr>
                  <a:xfrm>
                    <a:off x="3420000" y="14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9" name="直線接點 208"/>
                  <p:cNvCxnSpPr>
                    <a:stCxn id="206" idx="0"/>
                    <a:endCxn id="204" idx="4"/>
                  </p:cNvCxnSpPr>
                  <p:nvPr/>
                </p:nvCxnSpPr>
                <p:spPr>
                  <a:xfrm flipV="1">
                    <a:off x="3420000" y="46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0" name="直線接點 209"/>
                  <p:cNvCxnSpPr>
                    <a:stCxn id="205" idx="4"/>
                    <a:endCxn id="204" idx="0"/>
                  </p:cNvCxnSpPr>
                  <p:nvPr/>
                </p:nvCxnSpPr>
                <p:spPr>
                  <a:xfrm>
                    <a:off x="3420000" y="414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1" name="直線接點 210"/>
                  <p:cNvCxnSpPr>
                    <a:stCxn id="202" idx="4"/>
                    <a:endCxn id="207" idx="0"/>
                  </p:cNvCxnSpPr>
                  <p:nvPr/>
                </p:nvCxnSpPr>
                <p:spPr>
                  <a:xfrm>
                    <a:off x="3420000" y="306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2" name="直線接點 211"/>
                  <p:cNvCxnSpPr>
                    <a:stCxn id="207" idx="4"/>
                    <a:endCxn id="205" idx="0"/>
                  </p:cNvCxnSpPr>
                  <p:nvPr/>
                </p:nvCxnSpPr>
                <p:spPr>
                  <a:xfrm>
                    <a:off x="3420000" y="360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3" name="直線接點 212"/>
                  <p:cNvCxnSpPr>
                    <a:stCxn id="198" idx="4"/>
                    <a:endCxn id="202" idx="0"/>
                  </p:cNvCxnSpPr>
                  <p:nvPr/>
                </p:nvCxnSpPr>
                <p:spPr>
                  <a:xfrm>
                    <a:off x="3420000" y="252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4" name="直線接點 213"/>
                  <p:cNvCxnSpPr>
                    <a:stCxn id="200" idx="4"/>
                    <a:endCxn id="198" idx="0"/>
                  </p:cNvCxnSpPr>
                  <p:nvPr/>
                </p:nvCxnSpPr>
                <p:spPr>
                  <a:xfrm>
                    <a:off x="3420000" y="1980000"/>
                    <a:ext cx="0" cy="18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15" name="橢圓 214"/>
                  <p:cNvSpPr/>
                  <p:nvPr/>
                </p:nvSpPr>
                <p:spPr>
                  <a:xfrm>
                    <a:off x="3240000" y="215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6" name="橢圓 215"/>
                  <p:cNvSpPr/>
                  <p:nvPr/>
                </p:nvSpPr>
                <p:spPr>
                  <a:xfrm>
                    <a:off x="3239999" y="53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7" name="橢圓 216"/>
                  <p:cNvSpPr/>
                  <p:nvPr/>
                </p:nvSpPr>
                <p:spPr>
                  <a:xfrm>
                    <a:off x="3240000" y="161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8" name="橢圓 217"/>
                  <p:cNvSpPr/>
                  <p:nvPr/>
                </p:nvSpPr>
                <p:spPr>
                  <a:xfrm>
                    <a:off x="3240000" y="1079998"/>
                    <a:ext cx="360000" cy="3599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89" name="橢圓 188"/>
                <p:cNvSpPr/>
                <p:nvPr/>
              </p:nvSpPr>
              <p:spPr>
                <a:xfrm>
                  <a:off x="5400000" y="215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0" name="橢圓 189"/>
                <p:cNvSpPr/>
                <p:nvPr/>
              </p:nvSpPr>
              <p:spPr>
                <a:xfrm>
                  <a:off x="5399999" y="161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1" name="橢圓 190"/>
                <p:cNvSpPr/>
                <p:nvPr/>
              </p:nvSpPr>
              <p:spPr>
                <a:xfrm>
                  <a:off x="5400000" y="269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2" name="橢圓 191"/>
                <p:cNvSpPr/>
                <p:nvPr/>
              </p:nvSpPr>
              <p:spPr>
                <a:xfrm>
                  <a:off x="5399999" y="3779998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3" name="橢圓 192"/>
                <p:cNvSpPr/>
                <p:nvPr/>
              </p:nvSpPr>
              <p:spPr>
                <a:xfrm>
                  <a:off x="5400000" y="323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4" name="橢圓 193"/>
                <p:cNvSpPr/>
                <p:nvPr/>
              </p:nvSpPr>
              <p:spPr>
                <a:xfrm>
                  <a:off x="5940000" y="2159999"/>
                  <a:ext cx="359999" cy="35999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5" name="橢圓 194"/>
                <p:cNvSpPr/>
                <p:nvPr/>
              </p:nvSpPr>
              <p:spPr>
                <a:xfrm>
                  <a:off x="5940000" y="161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6" name="橢圓 195"/>
                <p:cNvSpPr/>
                <p:nvPr/>
              </p:nvSpPr>
              <p:spPr>
                <a:xfrm>
                  <a:off x="5940001" y="2699999"/>
                  <a:ext cx="359999" cy="3599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7" name="橢圓 196"/>
                <p:cNvSpPr/>
                <p:nvPr/>
              </p:nvSpPr>
              <p:spPr>
                <a:xfrm>
                  <a:off x="5940000" y="1079999"/>
                  <a:ext cx="359999" cy="35999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887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實作方法與結果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ChtPeriod" startAt="3"/>
            </a:pPr>
            <a:r>
              <a:rPr lang="zh-TW" altLang="en-US" sz="3200" dirty="0" smtClean="0"/>
              <a:t>盤面評估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相關變數</a:t>
            </a: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686409"/>
                  </p:ext>
                </p:extLst>
              </p:nvPr>
            </p:nvGraphicFramePr>
            <p:xfrm>
              <a:off x="1235964" y="3543808"/>
              <a:ext cx="9720072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7017">
                      <a:extLst>
                        <a:ext uri="{9D8B030D-6E8A-4147-A177-3AD203B41FA5}">
                          <a16:colId xmlns:a16="http://schemas.microsoft.com/office/drawing/2014/main" val="470278235"/>
                        </a:ext>
                      </a:extLst>
                    </a:gridCol>
                    <a:gridCol w="7533055">
                      <a:extLst>
                        <a:ext uri="{9D8B030D-6E8A-4147-A177-3AD203B41FA5}">
                          <a16:colId xmlns:a16="http://schemas.microsoft.com/office/drawing/2014/main" val="26804164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變數</a:t>
                          </a:r>
                          <a:endParaRPr lang="en-US" altLang="zh-TW" sz="20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說明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4070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state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TW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某一盤面的編碼結果</m:t>
                                </m:r>
                              </m:oMath>
                            </m:oMathPara>
                          </a14:m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875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score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state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TW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某一盤面的初始分數</m:t>
                                </m:r>
                                <m:r>
                                  <a:rPr lang="en-US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zh-TW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固定</m:t>
                                </m:r>
                                <m:r>
                                  <a:rPr lang="en-US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269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τ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state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TW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某一盤面的分數</m:t>
                                </m:r>
                                <m:r>
                                  <a:rPr lang="en-US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zh-TW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隨著對戰結果改變</m:t>
                                </m:r>
                                <m:r>
                                  <a:rPr lang="en-US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316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TW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某一盤面玩家一與玩家二的編碼結果，</m:t>
                                </m:r>
                                <m:d>
                                  <m:dPr>
                                    <m:ctrlPr>
                                      <a:rPr lang="zh-TW" altLang="zh-TW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</m:t>
                                    </m:r>
                                    <m:r>
                                      <a:rPr lang="en-US" altLang="zh-TW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</m:t>
                                    </m:r>
                                    <m:r>
                                      <a:rPr lang="en-US" altLang="zh-TW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state</m:t>
                                </m:r>
                              </m:oMath>
                            </m:oMathPara>
                          </a14:m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8218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wins</m:t>
                                </m:r>
                              </m:oMath>
                            </m:oMathPara>
                          </a14:m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TW" altLang="zh-TW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贏的步數</m:t>
                                </m:r>
                                <m:r>
                                  <a:rPr lang="en-US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zh-TW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贏家的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score</m:t>
                                </m:r>
                                <m:r>
                                  <a:rPr lang="en-US" altLang="zh-TW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zh-TW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輸家的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score</m:t>
                                </m:r>
                                <m:r>
                                  <a:rPr lang="en-US" altLang="zh-TW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7743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round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總共進行的回合數</a:t>
                          </a:r>
                          <a:r>
                            <a:rPr lang="en-US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zh-TW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兩邊各走一次算一回合</a:t>
                          </a:r>
                          <a:r>
                            <a:rPr lang="en-US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756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step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該盤面位於該次對戰的第幾回合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7984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686409"/>
                  </p:ext>
                </p:extLst>
              </p:nvPr>
            </p:nvGraphicFramePr>
            <p:xfrm>
              <a:off x="1235964" y="3543808"/>
              <a:ext cx="9720072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7017">
                      <a:extLst>
                        <a:ext uri="{9D8B030D-6E8A-4147-A177-3AD203B41FA5}">
                          <a16:colId xmlns:a16="http://schemas.microsoft.com/office/drawing/2014/main" val="470278235"/>
                        </a:ext>
                      </a:extLst>
                    </a:gridCol>
                    <a:gridCol w="7533055">
                      <a:extLst>
                        <a:ext uri="{9D8B030D-6E8A-4147-A177-3AD203B41FA5}">
                          <a16:colId xmlns:a16="http://schemas.microsoft.com/office/drawing/2014/main" val="268041649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變數</a:t>
                          </a:r>
                          <a:endParaRPr lang="en-US" altLang="zh-TW" sz="20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說明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40703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state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103" t="-107692" r="-162" b="-6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8751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" t="-207692" r="-345125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103" t="-207692" r="-162" b="-5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2693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" t="-303030" r="-345125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103" t="-303030" r="-162" b="-41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610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" t="-409231" r="-345125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103" t="-409231" r="-162" b="-3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2187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" t="-509231" r="-345125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103" t="-509231" r="-162" b="-2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77433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round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總共進行的回合數</a:t>
                          </a:r>
                          <a:r>
                            <a:rPr lang="en-US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zh-TW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兩邊各走一次算一回合</a:t>
                          </a:r>
                          <a:r>
                            <a:rPr lang="en-US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75642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step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該盤面位於該次對戰的第幾回合</a:t>
                          </a:r>
                          <a:endParaRPr lang="zh-TW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79845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6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報告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1109</Words>
  <Application>Microsoft Office PowerPoint</Application>
  <PresentationFormat>寬螢幕</PresentationFormat>
  <Paragraphs>190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Cambria Math</vt:lpstr>
      <vt:lpstr>Times New Roman</vt:lpstr>
      <vt:lpstr>Tw Cen MT</vt:lpstr>
      <vt:lpstr>Wingdings</vt:lpstr>
      <vt:lpstr>Wingdings 3</vt:lpstr>
      <vt:lpstr>積分</vt:lpstr>
      <vt:lpstr>基因演算法 期末報告</vt:lpstr>
      <vt:lpstr>目錄</vt:lpstr>
      <vt:lpstr>介紹</vt:lpstr>
      <vt:lpstr>介紹</vt:lpstr>
      <vt:lpstr>實作方法與結果</vt:lpstr>
      <vt:lpstr>實作方法與結果</vt:lpstr>
      <vt:lpstr>實作方法與結果</vt:lpstr>
      <vt:lpstr>實作方法與結果</vt:lpstr>
      <vt:lpstr>實作方法與結果</vt:lpstr>
      <vt:lpstr>實作方法與結果</vt:lpstr>
      <vt:lpstr>實作方法與結果</vt:lpstr>
      <vt:lpstr>實作方法與結果</vt:lpstr>
      <vt:lpstr>實作方法與結果</vt:lpstr>
      <vt:lpstr>實作方法與結果</vt:lpstr>
      <vt:lpstr>實作方法與結果</vt:lpstr>
      <vt:lpstr>討論與結論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基因演算法 期中報告</dc:title>
  <dc:creator>NCHU_WCCC</dc:creator>
  <cp:lastModifiedBy>百戰天 烽火</cp:lastModifiedBy>
  <cp:revision>150</cp:revision>
  <dcterms:created xsi:type="dcterms:W3CDTF">2018-11-09T06:32:46Z</dcterms:created>
  <dcterms:modified xsi:type="dcterms:W3CDTF">2019-03-12T06:40:35Z</dcterms:modified>
</cp:coreProperties>
</file>