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c8c1cfc19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c8c1cfc19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c8c1cfc19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c8c1cfc19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c8c1cfc19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c8c1cfc19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c8c1cfc19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c8c1cfc19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c8c1cfc19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c8c1cfc19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c8c1cfc19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c8c1cfc19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c8c1cfc19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c8c1cfc19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c8c1cfc19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c8c1cfc19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c8c1cfc19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c8c1cfc19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c8c1cfc19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c8c1cfc19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c8c1cfc19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c8c1cfc19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c8c1cfc19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c8c1cfc19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c8c1cfc19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c8c1cfc19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c8c1cfc19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c8c1cfc19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leyer.org/icarus/" TargetMode="External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iverilog </a:t>
            </a:r>
            <a:r>
              <a:rPr lang="zh-TW"/>
              <a:t>installation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Windows cmd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>
                <a:solidFill>
                  <a:srgbClr val="FFFFFF"/>
                </a:solidFill>
              </a:rPr>
              <a:t>Search cmd at search bar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051" y="653325"/>
            <a:ext cx="2759198" cy="44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Change the directory in cmd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Ex:  The path of my code is at C:\Lab2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rgbClr val="FFFFFF"/>
                </a:solidFill>
              </a:rPr>
              <a:t>(put all your code, test and ans data in same folder)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850" y="2488475"/>
            <a:ext cx="2181225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300" y="2216825"/>
            <a:ext cx="144780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 to change the directory (folder) in CMD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change the directory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$ cd xxx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Ex: cd Lab2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change the drive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Ex: go to F: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$ F: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view the contents of a directory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rgbClr val="FFFFFF"/>
                </a:solidFill>
              </a:rPr>
              <a:t>$ dir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7524" y="1027499"/>
            <a:ext cx="2077775" cy="131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7525" y="2479948"/>
            <a:ext cx="2077775" cy="1284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Compile your code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$ iverilog -o xxxx Testbench.v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xxxx is the output file name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rgbClr val="FFFFFF"/>
                </a:solidFill>
              </a:rPr>
              <a:t>Ex: Lab2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100" y="2284400"/>
            <a:ext cx="3733800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Run your code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$ vvp xxxx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execute the file xxxx you compiled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Ex: Lab2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8151" y="198100"/>
            <a:ext cx="4211075" cy="456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GTKWave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The code in </a:t>
            </a:r>
            <a:r>
              <a:rPr lang="zh-TW">
                <a:solidFill>
                  <a:srgbClr val="FFFFFF"/>
                </a:solidFill>
              </a:rPr>
              <a:t>Testbench.v will save the wave information in ALU_lab2.vcd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You can use gtkwave to check your wave if you need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rgbClr val="FFFFFF"/>
                </a:solidFill>
              </a:rPr>
              <a:t>$ gtkwave ALU_lab2.vcd &amp;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800" y="1980975"/>
            <a:ext cx="3204499" cy="304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Download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http://bleyer.org/icarus/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8575" y="120275"/>
            <a:ext cx="52959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100" y="1185863"/>
            <a:ext cx="373380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500">
                <a:solidFill>
                  <a:srgbClr val="FFFFFF"/>
                </a:solidFill>
              </a:rPr>
              <a:t>Choose the path you want</a:t>
            </a:r>
            <a:endParaRPr sz="250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>
                <a:solidFill>
                  <a:srgbClr val="FFFFFF"/>
                </a:solidFill>
              </a:rPr>
              <a:t>Ex: D:\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150" y="1266825"/>
            <a:ext cx="369570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>
                <a:solidFill>
                  <a:srgbClr val="FFFFFF"/>
                </a:solidFill>
              </a:rPr>
              <a:t>Full installation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388" y="1566863"/>
            <a:ext cx="370522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150" y="1404938"/>
            <a:ext cx="369570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Important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Select → ADD executable folder(s) to user PATH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rgbClr val="FFFFFF"/>
                </a:solidFill>
              </a:rPr>
              <a:t>This will help you set up the Environment Variable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4313" y="2033588"/>
            <a:ext cx="368617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Restart your computer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After your installation is complete, please restart your computer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so that the environment variables will take effect.</a:t>
            </a:r>
            <a:endParaRPr>
              <a:solidFill>
                <a:srgbClr val="FFFFFF"/>
              </a:solidFill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Run your </a:t>
            </a:r>
            <a:r>
              <a:rPr lang="zh-TW"/>
              <a:t>verilog program</a:t>
            </a:r>
            <a:endParaRPr/>
          </a:p>
        </p:txBody>
      </p:sp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