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i The Hiep 20151424" initials="LTH2" lastIdx="1" clrIdx="0">
    <p:extLst>
      <p:ext uri="{19B8F6BF-5375-455C-9EA6-DF929625EA0E}">
        <p15:presenceInfo xmlns:p15="http://schemas.microsoft.com/office/powerpoint/2012/main" userId="Lai The Hiep 2015142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503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B81FF6A7-4171-468B-B883-F1E3223F7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9CAF6F4-D61F-4882-8F69-EA08703B1B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80D98-B47A-4A91-9F8A-E49850643F0B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9F625B2-AA42-4A9C-AE8D-8F60B75F18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E2C6D2B-455C-4986-B8BA-B059F6015B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0B0A-AF00-43BB-9290-F6E7AFA9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65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25D0A-EF8D-49EE-A3AA-D485FB7FC450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A4BB5-1C03-4106-8993-42A39B4A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44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CAF184-556D-4063-9A88-33C2C907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 b="1"/>
            </a:lvl1pPr>
          </a:lstStyle>
          <a:p>
            <a:fld id="{D0E58AA3-8D4F-449C-A793-7DA8A1F9A4FA}" type="datetime1">
              <a:rPr lang="en-US" smtClean="0"/>
              <a:t>11/24/2019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A1C81F-910D-4C50-9556-C67EFD67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700" b="1"/>
            </a:lvl1pPr>
          </a:lstStyle>
          <a:p>
            <a:r>
              <a:rPr lang="en-US" dirty="0"/>
              <a:t>TC – 208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DB8316F-AB57-4BFB-A5FF-4366A57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00" b="1"/>
            </a:lvl1pPr>
          </a:lstStyle>
          <a:p>
            <a:r>
              <a:rPr lang="en-US" dirty="0"/>
              <a:t>1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26E1D4D-30EB-4FC8-9485-D2AF34A05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63" y="0"/>
            <a:ext cx="1122563" cy="1656178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EC339A15-E716-4030-9FB9-E566E3B00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22563" cy="1656178"/>
          </a:xfrm>
          <a:prstGeom prst="rect">
            <a:avLst/>
          </a:prstGeom>
        </p:spPr>
      </p:pic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394B0C0-E4F8-4FCA-925A-64459DC2747E}"/>
              </a:ext>
            </a:extLst>
          </p:cNvPr>
          <p:cNvCxnSpPr>
            <a:cxnSpLocks/>
          </p:cNvCxnSpPr>
          <p:nvPr userDrawn="1"/>
        </p:nvCxnSpPr>
        <p:spPr>
          <a:xfrm flipV="1">
            <a:off x="2399870" y="815926"/>
            <a:ext cx="6645656" cy="121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D9E1E606-D70E-464D-A973-E6689DB489A3}"/>
              </a:ext>
            </a:extLst>
          </p:cNvPr>
          <p:cNvSpPr txBox="1"/>
          <p:nvPr userDrawn="1"/>
        </p:nvSpPr>
        <p:spPr>
          <a:xfrm>
            <a:off x="2444396" y="235001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HANOI UNIVERSITY OF SCIENCE AND TECHNOLOGY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D1A76274-6F01-4B2D-9332-A2D1F724F146}"/>
              </a:ext>
            </a:extLst>
          </p:cNvPr>
          <p:cNvSpPr txBox="1"/>
          <p:nvPr userDrawn="1"/>
        </p:nvSpPr>
        <p:spPr>
          <a:xfrm>
            <a:off x="2444396" y="989553"/>
            <a:ext cx="644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School of Electronics and 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31868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39D8EC-49F5-4835-B0E8-5602AEE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25AECAB-2513-47BD-B95F-8DB183E2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83F37B-D270-44FD-A1AE-E7C24C7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51D0-0FB3-4F7C-A01E-4418AF195C03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272D0A2-172A-4D71-BAB7-46D0A2D5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F2E5147-1228-46BB-834A-805B8AB4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3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015130D-8E09-4516-9F53-EC8077CF8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3034B0D-20BC-482F-8C2A-737B80426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4395D61-C030-40E8-BE8E-0881E4A6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DC8B-C22B-419B-87D1-49790B692D49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1D1250-AB78-4689-B4C1-FA2D81D8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C2FE9E-C06A-44F9-9226-40303F3A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5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F8191-F599-489F-8049-F331CDAA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ACB94B6-CDDD-4CFE-88F1-1F229E88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71F8D4D-CCA8-4893-9801-7105A076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740B-9A7C-401C-888F-F1B3319EF898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125FD0A-D099-454D-AFAE-E70E04A2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E3541B-1C3F-4BA3-9378-EE07BB31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9719E5-3452-4678-A474-C9A035DF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59D06AD-0779-44C4-91B2-2FE9CBFE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1AAFE28-577F-46CA-941A-C6EDE24F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E66F-4039-46C9-8D4B-68F65E633B34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EA75C58-1525-4225-B998-38A1EAE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356B582-3D13-446A-B22E-EA6859F3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BF82FF-4088-475B-AD6E-CF2E4F2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DDA03B-83B5-4B2B-9203-DDAA3812A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D419A09-2105-4B1D-8FA9-F18E9309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15F419B-3DA1-4E4A-9BD4-7EDF717E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EFD1-6738-4EFE-B974-BC224EC76787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FBD5C5-FA0B-4894-BA21-4446E8AB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E400D23-67BC-4F74-8153-36BB3F62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632B4C8-645A-4096-92E2-60E0D534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92A93A-5968-45F5-BD6F-9C5BD97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3DDB31C-9B64-430B-AD75-3C770B1EC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F942236-695D-4B6E-9BB3-C27EA2282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9E2E23E-E7C0-4E08-83A3-D00C2F683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2F5AF08-3EF1-4D0F-9D12-63033F8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71286-4EEC-4DC9-A5C7-FD77C895D7F8}" type="datetime1">
              <a:rPr lang="en-US" smtClean="0"/>
              <a:t>11/24/2019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FF12A71-ECAE-4313-B07B-EC3BFE21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6C37C68-6845-4540-B552-C046DC3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7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422B69-6287-41F4-AF14-06111DF9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870C46A-E093-4A32-AA18-E091C83D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233A-96C2-418A-B47E-65A5EFC1B70D}" type="datetime1">
              <a:rPr lang="en-US" smtClean="0"/>
              <a:t>11/24/2019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8B69965-897B-4E6C-A7FD-F2C69432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53D7F15-4ABF-4D04-8927-09149697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0D519D2-79FC-4696-BCD6-8FC0C249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7A0C-1EE6-40AD-9459-C5B1F49D268A}" type="datetime1">
              <a:rPr lang="en-US" smtClean="0"/>
              <a:t>11/24/2019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9677016-5E41-4763-951B-BE8D5634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4526B4-8CC1-4696-9C56-B7AF8D1E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99000E-8FC4-4ADA-B3C8-D994926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40CFF3-72E1-49F6-9B5D-0D7402B4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7EAEEC9-D1FD-4521-88FD-6BC6E5D0C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D47D04-8885-4CB3-9B72-C9EBF2AE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C225-17A7-4637-B986-ED216566B7B0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ADF307E-ABFD-47EE-BA87-715F0B12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3E129EB-C8F8-4D9D-B5B5-8276105B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0B2CBA-C2CF-448D-B529-0D7E5C05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69A3842-B241-4249-9FA4-FC555D634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D576656-FA84-4F76-85D7-3214355F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6A6C44C-FAA8-4FB6-B3D0-08BA909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332D-D5F8-45FF-BFEE-A11916157073}" type="datetime1">
              <a:rPr lang="en-US" smtClean="0"/>
              <a:t>11/24/2019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D2E8AE2-997F-46DC-B226-CAEA8CF6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 – 208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B037640-AF48-4DFD-88BE-07DF8C6C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7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537D260-246E-4E27-834B-F72A7CAC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67DD570-6D2C-4D50-9CC1-E99F7D4A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00C893A-0B00-445D-8C06-4D969B644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242E8-0879-4B2A-92A2-B71079E09532}" type="datetime1">
              <a:rPr lang="en-US" smtClean="0"/>
              <a:t>11/24/2019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FE795F-0023-47B0-8BE9-54043E097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TC – 208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F9EDE7-DA15-4524-B21E-D4344F9A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AFAFE-55EA-4911-9E4C-FB7CA6948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66EC784-19AC-4728-9BD4-1B48EC76FA1A}"/>
              </a:ext>
            </a:extLst>
          </p:cNvPr>
          <p:cNvSpPr txBox="1"/>
          <p:nvPr/>
        </p:nvSpPr>
        <p:spPr>
          <a:xfrm>
            <a:off x="4171146" y="1799632"/>
            <a:ext cx="3849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THỒN TIN QUANG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5F940E0-D94C-4066-8E68-EB17E376A6B6}"/>
              </a:ext>
            </a:extLst>
          </p:cNvPr>
          <p:cNvSpPr txBox="1"/>
          <p:nvPr/>
        </p:nvSpPr>
        <p:spPr>
          <a:xfrm>
            <a:off x="1739295" y="2478372"/>
            <a:ext cx="937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THÔNG TIN QUANG WDM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93BC836-C87F-411F-BE1E-37D8B707FCC6}"/>
              </a:ext>
            </a:extLst>
          </p:cNvPr>
          <p:cNvSpPr txBox="1"/>
          <p:nvPr/>
        </p:nvSpPr>
        <p:spPr>
          <a:xfrm>
            <a:off x="3111243" y="3323306"/>
            <a:ext cx="556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PGS.TS.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BB831BF-374D-415C-96B7-1594946E3C75}"/>
              </a:ext>
            </a:extLst>
          </p:cNvPr>
          <p:cNvSpPr txBox="1"/>
          <p:nvPr/>
        </p:nvSpPr>
        <p:spPr>
          <a:xfrm>
            <a:off x="3111243" y="3829634"/>
            <a:ext cx="2760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89BB77B-7A6B-43A2-A5A8-1498E427ED00}"/>
              </a:ext>
            </a:extLst>
          </p:cNvPr>
          <p:cNvSpPr txBox="1"/>
          <p:nvPr/>
        </p:nvSpPr>
        <p:spPr>
          <a:xfrm>
            <a:off x="3031863" y="4366027"/>
            <a:ext cx="2255746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8707B1D0-0205-4B91-B550-DFFF7F8C4837}"/>
              </a:ext>
            </a:extLst>
          </p:cNvPr>
          <p:cNvSpPr txBox="1"/>
          <p:nvPr/>
        </p:nvSpPr>
        <p:spPr>
          <a:xfrm>
            <a:off x="7103165" y="4366027"/>
            <a:ext cx="2355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7B07B2E-5D94-42D3-B24E-DFC8DD86EF57}"/>
              </a:ext>
            </a:extLst>
          </p:cNvPr>
          <p:cNvSpPr txBox="1"/>
          <p:nvPr/>
        </p:nvSpPr>
        <p:spPr>
          <a:xfrm>
            <a:off x="5070944" y="6286552"/>
            <a:ext cx="2715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D5 – 205      25/11/2019</a:t>
            </a:r>
          </a:p>
        </p:txBody>
      </p:sp>
    </p:spTree>
    <p:extLst>
      <p:ext uri="{BB962C8B-B14F-4D97-AF65-F5344CB8AC3E}">
        <p14:creationId xmlns:p14="http://schemas.microsoft.com/office/powerpoint/2010/main" val="221945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vi-VN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1F8AFDA-D215-4402-8610-488969037F75}"/>
              </a:ext>
            </a:extLst>
          </p:cNvPr>
          <p:cNvSpPr/>
          <p:nvPr/>
        </p:nvSpPr>
        <p:spPr>
          <a:xfrm>
            <a:off x="4401138" y="5627799"/>
            <a:ext cx="2637260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</a:t>
            </a:r>
            <a:r>
              <a:rPr lang="vi-V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ợc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E059BEC-4C99-46DC-A38C-57496640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72" y="2505934"/>
            <a:ext cx="6487580" cy="29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7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imgt.taimienphi.vn/cf/Images/ptx/2019/3/25/mau-loi-cam-on-trong-slide-powerpoint-3.jpg">
            <a:extLst>
              <a:ext uri="{FF2B5EF4-FFF2-40B4-BE49-F238E27FC236}">
                <a16:creationId xmlns:a16="http://schemas.microsoft.com/office/drawing/2014/main" id="{E9A9CD7E-FA05-481B-B558-47A0E0450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3228" y="643466"/>
            <a:ext cx="819274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1DE80843-52A4-4BB7-8CF0-09C3C2C8DDC6}"/>
              </a:ext>
            </a:extLst>
          </p:cNvPr>
          <p:cNvSpPr txBox="1"/>
          <p:nvPr/>
        </p:nvSpPr>
        <p:spPr>
          <a:xfrm>
            <a:off x="3014970" y="1859835"/>
            <a:ext cx="4153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Nội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 dung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trình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2">
                    <a:lumMod val="50000"/>
                  </a:schemeClr>
                </a:solidFill>
              </a:rPr>
              <a:t>bày</a:t>
            </a:r>
            <a:endParaRPr lang="vi-VN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95EF8B4-75FD-4A50-93FF-3CBDD4B990DB}"/>
              </a:ext>
            </a:extLst>
          </p:cNvPr>
          <p:cNvSpPr txBox="1"/>
          <p:nvPr/>
        </p:nvSpPr>
        <p:spPr>
          <a:xfrm>
            <a:off x="3014970" y="2873186"/>
            <a:ext cx="8116856" cy="255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/>
              <a:t>  </a:t>
            </a: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WDM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khuếch</a:t>
            </a:r>
            <a:r>
              <a:rPr lang="en-US" sz="2800" dirty="0"/>
              <a:t> </a:t>
            </a:r>
            <a:r>
              <a:rPr lang="en-US" sz="2800" dirty="0" err="1"/>
              <a:t>đại</a:t>
            </a:r>
            <a:r>
              <a:rPr lang="en-US" sz="2800" dirty="0"/>
              <a:t> EDFA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thí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phỏng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endParaRPr lang="vi-VN" sz="2800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555D926-0F3A-4F34-A47E-AE887CD4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345220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Giới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thiệu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về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WDM</a:t>
            </a:r>
            <a:endParaRPr lang="vi-V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93BB59EF-E833-49E3-B620-7194D402FCCD}"/>
              </a:ext>
            </a:extLst>
          </p:cNvPr>
          <p:cNvSpPr txBox="1"/>
          <p:nvPr/>
        </p:nvSpPr>
        <p:spPr>
          <a:xfrm>
            <a:off x="298566" y="2555277"/>
            <a:ext cx="115736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WDM (Wavelength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Devision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Multiplexing):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“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sợi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”.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163">
            <a:extLst>
              <a:ext uri="{FF2B5EF4-FFF2-40B4-BE49-F238E27FC236}">
                <a16:creationId xmlns:a16="http://schemas.microsoft.com/office/drawing/2014/main" id="{B0515AB0-7D86-4C8F-AEF0-E79E51684D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78" y="3660699"/>
            <a:ext cx="9483632" cy="1896003"/>
          </a:xfrm>
          <a:prstGeom prst="rect">
            <a:avLst/>
          </a:prstGeom>
          <a:noFill/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04DFDBA1-48B8-4B00-A41B-D2F65271133D}"/>
              </a:ext>
            </a:extLst>
          </p:cNvPr>
          <p:cNvSpPr/>
          <p:nvPr/>
        </p:nvSpPr>
        <p:spPr>
          <a:xfrm>
            <a:off x="3902347" y="5677239"/>
            <a:ext cx="4057521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WDM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466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Giới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thiệu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về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WDM</a:t>
            </a:r>
            <a:endParaRPr lang="vi-V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B5F25228-F134-41C0-8A20-B49B6AF3B7AB}"/>
              </a:ext>
            </a:extLst>
          </p:cNvPr>
          <p:cNvSpPr/>
          <p:nvPr/>
        </p:nvSpPr>
        <p:spPr>
          <a:xfrm>
            <a:off x="298566" y="2222987"/>
            <a:ext cx="11392524" cy="5035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WDM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Do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WDM song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dirty="0">
                <a:latin typeface="+mj-lt"/>
              </a:rPr>
              <a:t>Ưu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 :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WDM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dung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truyền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dẫn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 hơn </a:t>
            </a:r>
            <a:r>
              <a:rPr lang="vi-VN" dirty="0" err="1">
                <a:latin typeface="+mj-lt"/>
              </a:rPr>
              <a:t>nhiều</a:t>
            </a:r>
            <a:r>
              <a:rPr lang="vi-VN" dirty="0">
                <a:latin typeface="+mj-lt"/>
              </a:rPr>
              <a:t> so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TDM. Không </a:t>
            </a:r>
            <a:r>
              <a:rPr lang="vi-VN" dirty="0" err="1">
                <a:latin typeface="+mj-lt"/>
              </a:rPr>
              <a:t>giống</a:t>
            </a:r>
            <a:r>
              <a:rPr lang="vi-VN" dirty="0">
                <a:latin typeface="+mj-lt"/>
              </a:rPr>
              <a:t> như TDM </a:t>
            </a:r>
            <a:r>
              <a:rPr lang="vi-VN" dirty="0" err="1">
                <a:latin typeface="+mj-lt"/>
              </a:rPr>
              <a:t>phải</a:t>
            </a:r>
            <a:r>
              <a:rPr lang="vi-VN" dirty="0">
                <a:latin typeface="+mj-lt"/>
              </a:rPr>
              <a:t> tăng </a:t>
            </a:r>
            <a:r>
              <a:rPr lang="vi-VN" dirty="0" err="1">
                <a:latin typeface="+mj-lt"/>
              </a:rPr>
              <a:t>tốc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số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liệu</a:t>
            </a:r>
            <a:r>
              <a:rPr lang="vi-VN" dirty="0">
                <a:latin typeface="+mj-lt"/>
              </a:rPr>
              <a:t> khi lưu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truyền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dẫn</a:t>
            </a:r>
            <a:r>
              <a:rPr lang="vi-VN" dirty="0">
                <a:latin typeface="+mj-lt"/>
              </a:rPr>
              <a:t> tăng, WDM </a:t>
            </a:r>
            <a:r>
              <a:rPr lang="vi-VN" dirty="0" err="1">
                <a:latin typeface="+mj-lt"/>
              </a:rPr>
              <a:t>chỉ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mang </a:t>
            </a:r>
            <a:r>
              <a:rPr lang="vi-VN" dirty="0" err="1">
                <a:latin typeface="+mj-lt"/>
              </a:rPr>
              <a:t>vài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hiệu</a:t>
            </a:r>
            <a:r>
              <a:rPr lang="vi-VN" dirty="0">
                <a:latin typeface="+mj-lt"/>
              </a:rPr>
              <a:t>, </a:t>
            </a:r>
            <a:r>
              <a:rPr lang="vi-VN" dirty="0" err="1">
                <a:latin typeface="+mj-lt"/>
              </a:rPr>
              <a:t>mỗi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ứng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mỗi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bước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sóng</a:t>
            </a:r>
            <a:r>
              <a:rPr lang="vi-VN" dirty="0">
                <a:latin typeface="+mj-lt"/>
              </a:rPr>
              <a:t> riêng  ( kênh quang ). WDM cho </a:t>
            </a:r>
            <a:r>
              <a:rPr lang="vi-VN" dirty="0" err="1">
                <a:latin typeface="+mj-lt"/>
              </a:rPr>
              <a:t>phép</a:t>
            </a:r>
            <a:r>
              <a:rPr lang="vi-VN" dirty="0">
                <a:latin typeface="+mj-lt"/>
              </a:rPr>
              <a:t> tăng dung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mạng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hiện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có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mà</a:t>
            </a:r>
            <a:r>
              <a:rPr lang="vi-VN" dirty="0">
                <a:latin typeface="+mj-lt"/>
              </a:rPr>
              <a:t> không </a:t>
            </a:r>
            <a:r>
              <a:rPr lang="vi-VN" dirty="0" err="1">
                <a:latin typeface="+mj-lt"/>
              </a:rPr>
              <a:t>cần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phải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lắp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đặt</a:t>
            </a:r>
            <a:r>
              <a:rPr lang="vi-VN" dirty="0">
                <a:latin typeface="+mj-lt"/>
              </a:rPr>
              <a:t> thêm </a:t>
            </a:r>
            <a:r>
              <a:rPr lang="vi-VN" dirty="0" err="1">
                <a:latin typeface="+mj-lt"/>
              </a:rPr>
              <a:t>sợi</a:t>
            </a:r>
            <a:r>
              <a:rPr lang="vi-VN" dirty="0">
                <a:latin typeface="+mj-lt"/>
              </a:rPr>
              <a:t> quang.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dirty="0" err="1">
                <a:latin typeface="+mj-lt"/>
              </a:rPr>
              <a:t>Nhược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điểm</a:t>
            </a:r>
            <a:r>
              <a:rPr lang="vi-VN" dirty="0">
                <a:latin typeface="+mj-lt"/>
              </a:rPr>
              <a:t>: Dung </a:t>
            </a:r>
            <a:r>
              <a:rPr lang="vi-VN" dirty="0" err="1">
                <a:latin typeface="+mj-lt"/>
              </a:rPr>
              <a:t>lượng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hệ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thống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còn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nhỏ</a:t>
            </a:r>
            <a:r>
              <a:rPr lang="vi-VN" dirty="0">
                <a:latin typeface="+mj-lt"/>
              </a:rPr>
              <a:t>, chưa khai </a:t>
            </a:r>
            <a:r>
              <a:rPr lang="vi-VN" dirty="0" err="1">
                <a:latin typeface="+mj-lt"/>
              </a:rPr>
              <a:t>thác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triệt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để</a:t>
            </a:r>
            <a:r>
              <a:rPr lang="vi-VN" dirty="0">
                <a:latin typeface="+mj-lt"/>
              </a:rPr>
              <a:t> băng </a:t>
            </a:r>
            <a:r>
              <a:rPr lang="vi-VN" dirty="0" err="1">
                <a:latin typeface="+mj-lt"/>
              </a:rPr>
              <a:t>tần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rộng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sợi</a:t>
            </a:r>
            <a:r>
              <a:rPr lang="vi-VN" dirty="0">
                <a:latin typeface="+mj-lt"/>
              </a:rPr>
              <a:t> quang. Chi </a:t>
            </a:r>
            <a:r>
              <a:rPr lang="vi-VN" dirty="0" err="1">
                <a:latin typeface="+mj-lt"/>
              </a:rPr>
              <a:t>phí</a:t>
            </a:r>
            <a:r>
              <a:rPr lang="vi-VN" dirty="0">
                <a:latin typeface="+mj-lt"/>
              </a:rPr>
              <a:t> cho khai </a:t>
            </a:r>
            <a:r>
              <a:rPr lang="vi-VN" dirty="0" err="1">
                <a:latin typeface="+mj-lt"/>
              </a:rPr>
              <a:t>thác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bão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dưỡng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lớn</a:t>
            </a:r>
            <a:r>
              <a:rPr lang="vi-VN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031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4440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Giới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thiệu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về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bộ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khuếch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đại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EDFA</a:t>
            </a:r>
            <a:endParaRPr lang="vi-V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5" name="Picture 253">
            <a:extLst>
              <a:ext uri="{FF2B5EF4-FFF2-40B4-BE49-F238E27FC236}">
                <a16:creationId xmlns:a16="http://schemas.microsoft.com/office/drawing/2014/main" id="{B828BAAD-D37C-41CD-97C5-959EFF0620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47" y="2222987"/>
            <a:ext cx="5066030" cy="2023745"/>
          </a:xfrm>
          <a:prstGeom prst="rect">
            <a:avLst/>
          </a:prstGeom>
          <a:noFill/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DC9CC4AF-48EE-4C31-9509-9BAE2D89B08B}"/>
              </a:ext>
            </a:extLst>
          </p:cNvPr>
          <p:cNvSpPr/>
          <p:nvPr/>
        </p:nvSpPr>
        <p:spPr>
          <a:xfrm>
            <a:off x="6516047" y="4606445"/>
            <a:ext cx="5147563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EDFA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EBD7224-7947-47DE-BDBC-30C0949CC08D}"/>
              </a:ext>
            </a:extLst>
          </p:cNvPr>
          <p:cNvSpPr/>
          <p:nvPr/>
        </p:nvSpPr>
        <p:spPr>
          <a:xfrm>
            <a:off x="193635" y="2712753"/>
            <a:ext cx="6096000" cy="21253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bơm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xuyên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Khuyết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phẳng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0972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vi-VN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00D772A-9A27-4BDD-94C6-8247242A73CD}"/>
              </a:ext>
            </a:extLst>
          </p:cNvPr>
          <p:cNvSpPr/>
          <p:nvPr/>
        </p:nvSpPr>
        <p:spPr>
          <a:xfrm>
            <a:off x="298566" y="2357899"/>
            <a:ext cx="11145494" cy="3058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i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WDM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khuếch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EDFA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bit:2.5 Gbit/s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300 km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sóng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8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bit: 128 bits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bit: 64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10^-12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8535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vi-VN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400D772A-9A27-4BDD-94C6-8247242A73CD}"/>
              </a:ext>
            </a:extLst>
          </p:cNvPr>
          <p:cNvSpPr/>
          <p:nvPr/>
        </p:nvSpPr>
        <p:spPr>
          <a:xfrm>
            <a:off x="298566" y="2357899"/>
            <a:ext cx="11145494" cy="398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 component </a:t>
            </a:r>
            <a:r>
              <a:rPr lang="en-US" sz="2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CW Laser: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laser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Define Bit, NRZ Pulse Generator: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Match-Zehnder: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Optical fiber: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Optical amplifier: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khuếch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EDFA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WDM Mux 8x1: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WDM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DeMux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1x8: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Photodetector: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Pass Bessel Filter: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Rengerator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BER Analyzer: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Optical Time Domain Visualizer, WDM Analyzer, Optical Spectrum Analyzer, Optical Power Meter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781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vi-VN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0D7993C-D1EF-4880-82E8-858836BAE8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7976" y="2640479"/>
            <a:ext cx="4878622" cy="199453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7900F38-9188-4466-BDB2-8115BDA7B1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60177" y="3738935"/>
            <a:ext cx="5788025" cy="844550"/>
          </a:xfrm>
          <a:prstGeom prst="rect">
            <a:avLst/>
          </a:prstGeom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CB27D61-4ED1-40E9-BF99-1B77CEF9014F}"/>
              </a:ext>
            </a:extLst>
          </p:cNvPr>
          <p:cNvSpPr/>
          <p:nvPr/>
        </p:nvSpPr>
        <p:spPr>
          <a:xfrm>
            <a:off x="1580177" y="4671379"/>
            <a:ext cx="2076209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4D6A9BDC-A668-42AC-9BB4-C44454ABF5CB}"/>
              </a:ext>
            </a:extLst>
          </p:cNvPr>
          <p:cNvSpPr/>
          <p:nvPr/>
        </p:nvSpPr>
        <p:spPr>
          <a:xfrm>
            <a:off x="7934844" y="4583485"/>
            <a:ext cx="1960793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053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985139-411F-449B-A224-7FADC0E4B9B7}"/>
              </a:ext>
            </a:extLst>
          </p:cNvPr>
          <p:cNvSpPr txBox="1"/>
          <p:nvPr/>
        </p:nvSpPr>
        <p:spPr>
          <a:xfrm>
            <a:off x="298566" y="1761322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endParaRPr lang="vi-VN" sz="2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hỗ dành sẵn cho Số hiệu Bản chiếu 15">
            <a:extLst>
              <a:ext uri="{FF2B5EF4-FFF2-40B4-BE49-F238E27FC236}">
                <a16:creationId xmlns:a16="http://schemas.microsoft.com/office/drawing/2014/main" id="{F8E247A9-F0B4-481A-BC03-0AB743F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8A79AD37-F50E-45C1-B264-99C435B669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304" y="2454327"/>
            <a:ext cx="5159037" cy="2942132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9EB08DD7-3586-4A62-B3FF-E90D082A5B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9762" y="2454327"/>
            <a:ext cx="6054934" cy="2942132"/>
          </a:xfrm>
          <a:prstGeom prst="rect">
            <a:avLst/>
          </a:prstGeom>
        </p:spPr>
      </p:pic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1F8AFDA-D215-4402-8610-488969037F75}"/>
              </a:ext>
            </a:extLst>
          </p:cNvPr>
          <p:cNvSpPr/>
          <p:nvPr/>
        </p:nvSpPr>
        <p:spPr>
          <a:xfrm>
            <a:off x="4450825" y="5627799"/>
            <a:ext cx="2537875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cài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6562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631</Words>
  <Application>Microsoft Office PowerPoint</Application>
  <PresentationFormat>Màn hình rộng</PresentationFormat>
  <Paragraphs>66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Lai The Hiep</dc:creator>
  <cp:lastModifiedBy>Lai The Hiep 20151424</cp:lastModifiedBy>
  <cp:revision>42</cp:revision>
  <dcterms:created xsi:type="dcterms:W3CDTF">2019-04-17T14:47:54Z</dcterms:created>
  <dcterms:modified xsi:type="dcterms:W3CDTF">2019-11-24T17:15:26Z</dcterms:modified>
</cp:coreProperties>
</file>