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charts/chart12.xml" ContentType="application/vnd.openxmlformats-officedocument.drawingml.chart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ink/ink1112.xml" ContentType="application/inkml+xml"/>
  <Override PartName="/ppt/ink/ink1113.xml" ContentType="application/inkml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notesSlides/notesSlide4.xml" ContentType="application/vnd.openxmlformats-officedocument.presentationml.notesSlide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notesSlides/notesSlide5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6" r:id="rId4"/>
  </p:sldMasterIdLst>
  <p:notesMasterIdLst>
    <p:notesMasterId r:id="rId53"/>
  </p:notesMasterIdLst>
  <p:sldIdLst>
    <p:sldId id="565" r:id="rId5"/>
    <p:sldId id="617" r:id="rId6"/>
    <p:sldId id="616" r:id="rId7"/>
    <p:sldId id="566" r:id="rId8"/>
    <p:sldId id="567" r:id="rId9"/>
    <p:sldId id="568" r:id="rId10"/>
    <p:sldId id="569" r:id="rId11"/>
    <p:sldId id="570" r:id="rId12"/>
    <p:sldId id="618" r:id="rId13"/>
    <p:sldId id="572" r:id="rId14"/>
    <p:sldId id="573" r:id="rId15"/>
    <p:sldId id="574" r:id="rId16"/>
    <p:sldId id="575" r:id="rId17"/>
    <p:sldId id="619" r:id="rId18"/>
    <p:sldId id="577" r:id="rId19"/>
    <p:sldId id="578" r:id="rId20"/>
    <p:sldId id="579" r:id="rId21"/>
    <p:sldId id="609" r:id="rId22"/>
    <p:sldId id="613" r:id="rId23"/>
    <p:sldId id="612" r:id="rId24"/>
    <p:sldId id="615" r:id="rId25"/>
    <p:sldId id="581" r:id="rId26"/>
    <p:sldId id="620" r:id="rId27"/>
    <p:sldId id="582" r:id="rId28"/>
    <p:sldId id="583" r:id="rId29"/>
    <p:sldId id="584" r:id="rId30"/>
    <p:sldId id="586" r:id="rId31"/>
    <p:sldId id="621" r:id="rId32"/>
    <p:sldId id="587" r:id="rId33"/>
    <p:sldId id="588" r:id="rId34"/>
    <p:sldId id="589" r:id="rId35"/>
    <p:sldId id="590" r:id="rId36"/>
    <p:sldId id="622" r:id="rId37"/>
    <p:sldId id="592" r:id="rId38"/>
    <p:sldId id="593" r:id="rId39"/>
    <p:sldId id="594" r:id="rId40"/>
    <p:sldId id="595" r:id="rId41"/>
    <p:sldId id="596" r:id="rId42"/>
    <p:sldId id="597" r:id="rId43"/>
    <p:sldId id="598" r:id="rId44"/>
    <p:sldId id="599" r:id="rId45"/>
    <p:sldId id="600" r:id="rId46"/>
    <p:sldId id="601" r:id="rId47"/>
    <p:sldId id="602" r:id="rId48"/>
    <p:sldId id="603" r:id="rId49"/>
    <p:sldId id="604" r:id="rId50"/>
    <p:sldId id="605" r:id="rId51"/>
    <p:sldId id="606" r:id="rId52"/>
  </p:sldIdLst>
  <p:sldSz cx="9144000" cy="5143500" type="screen16x9"/>
  <p:notesSz cx="6858000" cy="9144000"/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0" autoAdjust="0"/>
    <p:restoredTop sz="96727" autoAdjust="0"/>
  </p:normalViewPr>
  <p:slideViewPr>
    <p:cSldViewPr>
      <p:cViewPr varScale="1">
        <p:scale>
          <a:sx n="116" d="100"/>
          <a:sy n="116" d="100"/>
        </p:scale>
        <p:origin x="312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45-4918-872B-A985C9255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5887600"/>
        <c:axId val="2015878352"/>
      </c:scatterChart>
      <c:valAx>
        <c:axId val="201588760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2015878352"/>
        <c:crosses val="autoZero"/>
        <c:crossBetween val="midCat"/>
      </c:valAx>
      <c:valAx>
        <c:axId val="2015878352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201588760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30-48D0-9372-CDEBCB42729C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30-48D0-9372-CDEBCB42729C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F30-48D0-9372-CDEBCB42729C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F30-48D0-9372-CDEBCB42729C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F30-48D0-9372-CDEBCB42729C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F30-48D0-9372-CDEBCB42729C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F30-48D0-9372-CDEBCB42729C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F30-48D0-9372-CDEBCB427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47056"/>
        <c:axId val="85457392"/>
      </c:scatterChart>
      <c:valAx>
        <c:axId val="85447056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85457392"/>
        <c:crosses val="autoZero"/>
        <c:crossBetween val="midCat"/>
        <c:majorUnit val="0.5"/>
      </c:valAx>
      <c:valAx>
        <c:axId val="85457392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8544705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B6-4052-B240-1B8D8CD98864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B6-4052-B240-1B8D8CD98864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1B6-4052-B240-1B8D8CD98864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1B6-4052-B240-1B8D8CD98864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1B6-4052-B240-1B8D8CD98864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1B6-4052-B240-1B8D8CD98864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1B6-4052-B240-1B8D8CD98864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1B6-4052-B240-1B8D8CD98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47600"/>
        <c:axId val="77226864"/>
      </c:scatterChart>
      <c:valAx>
        <c:axId val="85447600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77226864"/>
        <c:crosses val="autoZero"/>
        <c:crossBetween val="midCat"/>
        <c:majorUnit val="1"/>
      </c:valAx>
      <c:valAx>
        <c:axId val="77226864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8544760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69-4352-9A4D-D32805D6D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221424"/>
        <c:axId val="77222512"/>
      </c:scatterChart>
      <c:valAx>
        <c:axId val="7722142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77222512"/>
        <c:crosses val="autoZero"/>
        <c:crossBetween val="midCat"/>
      </c:valAx>
      <c:valAx>
        <c:axId val="77222512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7722142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F1-4A08-BBEB-AAEE4233E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033184"/>
        <c:axId val="137031008"/>
      </c:scatterChart>
      <c:valAx>
        <c:axId val="13703318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137031008"/>
        <c:crosses val="autoZero"/>
        <c:crossBetween val="midCat"/>
      </c:valAx>
      <c:valAx>
        <c:axId val="137031008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13703318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94-4DC9-A679-FBC48AB49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034272"/>
        <c:axId val="137032640"/>
      </c:scatterChart>
      <c:valAx>
        <c:axId val="137034272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37032640"/>
        <c:crosses val="autoZero"/>
        <c:crossBetween val="midCat"/>
        <c:majorUnit val="1"/>
      </c:valAx>
      <c:valAx>
        <c:axId val="13703264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37034272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00-47D4-B43E-1C75EE9F8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45968"/>
        <c:axId val="85448688"/>
      </c:scatterChart>
      <c:valAx>
        <c:axId val="8544596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85448688"/>
        <c:crosses val="autoZero"/>
        <c:crossBetween val="midCat"/>
        <c:majorUnit val="1"/>
      </c:valAx>
      <c:valAx>
        <c:axId val="8544868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85445968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EF-45B2-B868-7E1090099E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50320"/>
        <c:axId val="85450864"/>
      </c:scatterChart>
      <c:valAx>
        <c:axId val="8545032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85450864"/>
        <c:crosses val="autoZero"/>
        <c:crossBetween val="midCat"/>
        <c:majorUnit val="1"/>
      </c:valAx>
      <c:valAx>
        <c:axId val="8545086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8545032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19-4E21-8280-DF44825937E5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419-4E21-8280-DF44825937E5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419-4E21-8280-DF44825937E5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419-4E21-8280-DF44825937E5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419-4E21-8280-DF44825937E5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419-4E21-8280-DF44825937E5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419-4E21-8280-DF44825937E5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419-4E21-8280-DF4482593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51408"/>
        <c:axId val="85452496"/>
      </c:scatterChart>
      <c:valAx>
        <c:axId val="85451408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85452496"/>
        <c:crosses val="autoZero"/>
        <c:crossBetween val="midCat"/>
        <c:majorUnit val="1"/>
      </c:valAx>
      <c:valAx>
        <c:axId val="85452496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8545140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3F-4F8B-AF68-73BDEDC66895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3F-4F8B-AF68-73BDEDC66895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E3F-4F8B-AF68-73BDEDC66895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E3F-4F8B-AF68-73BDEDC66895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E3F-4F8B-AF68-73BDEDC66895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E3F-4F8B-AF68-73BDEDC66895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E3F-4F8B-AF68-73BDEDC66895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E3F-4F8B-AF68-73BDEDC66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59024"/>
        <c:axId val="85449232"/>
      </c:scatterChart>
      <c:valAx>
        <c:axId val="85459024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85449232"/>
        <c:crosses val="autoZero"/>
        <c:crossBetween val="midCat"/>
        <c:majorUnit val="0.5"/>
      </c:valAx>
      <c:valAx>
        <c:axId val="85449232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8545902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76-4404-B6EE-0E2BB8B2496D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076-4404-B6EE-0E2BB8B2496D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076-4404-B6EE-0E2BB8B2496D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076-4404-B6EE-0E2BB8B2496D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076-4404-B6EE-0E2BB8B2496D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076-4404-B6EE-0E2BB8B2496D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076-4404-B6EE-0E2BB8B2496D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076-4404-B6EE-0E2BB8B24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46512"/>
        <c:axId val="85457936"/>
      </c:scatterChart>
      <c:valAx>
        <c:axId val="85446512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85457936"/>
        <c:crosses val="autoZero"/>
        <c:crossBetween val="midCat"/>
        <c:majorUnit val="1"/>
      </c:valAx>
      <c:valAx>
        <c:axId val="85457936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8544651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18-452C-87B7-8DAAD2A4E4E6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18-452C-87B7-8DAAD2A4E4E6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018-452C-87B7-8DAAD2A4E4E6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018-452C-87B7-8DAAD2A4E4E6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018-452C-87B7-8DAAD2A4E4E6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018-452C-87B7-8DAAD2A4E4E6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018-452C-87B7-8DAAD2A4E4E6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018-452C-87B7-8DAAD2A4E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54128"/>
        <c:axId val="85454672"/>
      </c:scatterChart>
      <c:valAx>
        <c:axId val="85454128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85454672"/>
        <c:crosses val="autoZero"/>
        <c:crossBetween val="midCat"/>
        <c:majorUnit val="0.5"/>
      </c:valAx>
      <c:valAx>
        <c:axId val="85454672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8545412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3:19.7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4:21.8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88 24575,'1550'-16'0,"-303"12"-44,189-4-597,381-1 1169,-1119 11-371,-189-20-157,136 18 0,-621-1 9,0-2-1,1-1 0,28-8 1,2 0-1408,-42 10-5427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27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1 730 24575,'3'-2'0,"0"-1"0,0 0 0,0 0 0,-1 0 0,1 0 0,-1 0 0,0-1 0,0 1 0,0-1 0,2-3 0,1-3 0,122-162 0,-102 135 0,11-15 0,46-90 0,-73 123 0,-1-1 0,-1 1 0,0-1 0,-2-1 0,0 1 0,-1-1 0,-2 0 0,1-38 0,-7 17 0,-4 26 0,7 16 0,1 0 0,0 0 0,-1 0 0,1 0 0,-1 0 0,1 0 0,-1 0 0,1 0 0,-1 0 0,1 0 0,-1 0 0,1 0 0,0 0 0,-1 1 0,1-1 0,-1 0 0,1 0 0,0 0 0,-1 1 0,1-1 0,-1 0 0,1 0 0,0 1 0,-1-1 0,1 0 0,0 1 0,0-1 0,-1 1 0,1-1 0,0 0 0,0 1 0,-1-1 0,1 1 0,0-1 0,0 0 0,0 1 0,-3 5 0,1-1 0,0 0 0,0 1 0,0-1 0,1 1 0,-1 0 0,1 0 0,1-1 0,-1 9 0,3 60 0,0-37 0,-1 670 0,-3-770 0,0 39 0,1 1 0,1-1 0,1 0 0,7-39 0,-3 49 0,0 0 0,1 1 0,0-1 0,1 1 0,1 0 0,0 1 0,14-17 0,0 4 0,0 1 0,33-27 0,-51 48 0,0 0 0,1 1 0,-1-1 0,1 1 0,0 0 0,-1 0 0,1 0 0,0 1 0,0 0 0,0 0 0,0 0 0,10 0 0,65 5 0,-63-2 0,-12-1 0,1 0 0,-1 0 0,0 1 0,0-1 0,0 1 0,0 0 0,-1 1 0,1-1 0,0 1 0,-1 0 0,0 0 0,0 0 0,0 0 0,0 1 0,0 0 0,-1 0 0,1 0 0,-1 0 0,0 0 0,0 1 0,-1 0 0,1-1 0,-1 1 0,2 6 0,4 14 0,-1-1 0,-1 2 0,6 45 0,-6-25 0,7 43 24,-7-46-719,15 65 1,-16-94-6132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30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0 24575,'-16'52'0,"12"21"0,3-51 0,0 0 0,-1 0 0,-8 35 0,0-23-273,1-1 0,2 1 0,2 1 0,-1 41 0,6-62-6553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30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24575,'0'-3'0,"3"-1"0,4 3 0,7 2 0,4 1 0,2 2 0,3 2 0,4-1 0,1 1 0,1 1 0,5-2 0,-1-1 0,-2-2 0,-4 0 0,-4-2 0,-2 0 0,-2 0 0,-4 0-8191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31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24575,'0'3'0,"3"1"0,1 5 0,0 5 0,-1 3 0,-1 1 0,-1 1 0,0 0 0,2 0 0,1 0 0,0-1 0,2-3 0,0-1 0,-1-3-8191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31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18 558 24575,'-1'-1'0,"-1"1"0,1-1 0,0 1 0,0-1 0,1 0 0,-1 1 0,0-1 0,0 0 0,0 0 0,0 0 0,1 0 0,-1 1 0,0-1 0,1 0 0,-1 0 0,1 0 0,-1-1 0,1 1 0,-1 0 0,1 0 0,0 0 0,-1 0 0,1 0 0,0 0 0,0-1 0,0 1 0,0 0 0,0 0 0,0-2 0,2-36 0,6 15 0,1 1 0,1-1 0,2 2 0,0 0 0,1 0 0,30-37 0,7-13 0,-9 4 9,36-53-1383,-52 90-5452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09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70 24575,'149'-1'0,"160"2"0,-236 5 0,82 18 0,-80-11 0,137 21 0,389 13 0,-546-47 0,332-14 0,-13 7 0,-212 10 0,-20-1 0,153-5 0,-245-4 0,1-2 0,-2-2 0,60-21 0,-68 18 0,-23 7 0,0 1 0,1 0 0,-1 2 0,1 0 0,36-2 0,-52 6-49,1 0 1,0 0-1,0-1 0,0 1 0,-1-1 1,1 1-1,0-1 0,-1-1 0,1 1 1,-1 0-1,1-1 0,-1 0 0,0 0 1,1 0-1,-1 0 0,0 0 0,0-1 1,-1 1-1,1-1 0,0 0 0,-1 1 1,0-1-1,1-1 0,-1 1 0,-1 0 0,1 0 1,2-5-1,0-4-6777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11.5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90 24575,'16'1'0,"1"1"0,0 0 0,26 9 0,33 4 0,376-8 0,-255-10 0,67 2 0,365-50 0,-582 44 0,136-21 0,340-10 0,224 40 0,-735-1 0,0 0 0,-1 1 0,0 1 0,1 0 0,-1 0 0,21 10 0,-20-7 0,1-2 0,0 1 0,0-1 0,22 3 0,29 1 36,39 3-1437,-88-11-5425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32.4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707 1 24575,'-30'1'0,"0"2"0,0 1 0,0 1 0,1 1 0,0 2 0,-31 12 0,-165 83 0,126-55 0,-32 20-1365,117-61-5461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32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24575,'117'-2'0,"-31"-1"0,116 12 0,-177-6 0,1 1 0,-1 1 0,0 1 0,0 2 0,-1 0 0,0 1 0,0 2 0,42 25 0,-15 9-1365,-40-35-5461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36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344 0 24575,'-1'2'0,"1"0"0,-1 0 0,1 0 0,-1-1 0,0 1 0,1 0 0,-1-1 0,0 1 0,0-1 0,0 1 0,-1-1 0,1 1 0,0-1 0,0 0 0,-1 1 0,1-1 0,-1 0 0,1 0 0,-1 0 0,1 0 0,-1 0 0,0-1 0,1 1 0,-5 1 0,-51 14 0,43-13 0,-82 11 0,73-12 0,0 1 0,1 0 0,-38 13 0,59-16 0,1 0 0,-1 0 0,0 0 0,1 0 0,-1 1 0,0-1 0,0 0 0,1 0 0,-1 1 0,1-1 0,-1 1 0,0-1 0,1 1 0,-1-1 0,1 1 0,-1-1 0,1 1 0,-1-1 0,1 1 0,-1 0 0,1-1 0,0 1 0,-1 0 0,1-1 0,0 1 0,0 0 0,-1-1 0,1 1 0,0 0 0,0 1 0,0-1 0,1 1 0,0-1 0,-1 1 0,1-1 0,0 0 0,0 1 0,0-1 0,0 0 0,0 0 0,0 0 0,0 0 0,0 0 0,0 0 0,2 1 0,53 30 0,-50-29 0,68 33 0,-2 4 0,-2 2 0,119 95 0,-149-104-1365,-25-20-5461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15.2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24575,'0'0'0,"0"0"0,0 0 0,0 0 0,0-1 0,0 1 0,0 0 0,1 0 0,-1-1 0,0 1 0,0 0 0,0 0 0,0 0 0,1 0 0,-1-1 0,0 1 0,0 0 0,0 0 0,1 0 0,-1 0 0,0 0 0,0 0 0,1-1 0,-1 1 0,0 0 0,0 0 0,1 0 0,-1 0 0,0 0 0,0 0 0,1 0 0,-1 0 0,0 0 0,0 0 0,1 0 0,-1 0 0,0 0 0,0 1 0,1-1 0,-1 0 0,0 0 0,0 0 0,1 0 0,-1 0 0,0 0 0,0 1 0,0-1 0,1 0 0,-1 0 0,0 0 0,0 1 0,0-1 0,0 0 0,0 0 0,1 0 0,-1 1 0,14 11 0,2 11 0,-2-1 0,-1 2 0,0 0 0,8 27 0,5 7 0,606 1125 0,-39-283-708,-558-853 708,280 367 0,-240-326 0,3-4 0,135 113 0,-118-122-7,3-3-1,194 105 1,-233-148 4,1-2 0,1-3 0,1-3 0,1-2 0,1-4 0,122 15 0,-90-22 16,-1-5 0,1-4 0,113-15 1,-154 7 84,0-1 1,-1-4 0,0-1 0,-1-3-1,-1-3 1,93-49 0,-37 3-173,-2-4 0,-4-5 0,98-93 1,-78 50-81,190-239 1,262-404-566,-61-42 1,-194 173-307,-267 512-4095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32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1 685 24575,'35'-30'0,"1"1"0,1 2 0,2 1 0,75-36 0,-67 38 0,-1-2 0,-1-3 0,47-37 0,-84 57 0,0 0 0,0 0 0,-1-1 0,0 0 0,-1-1 0,0 1 0,0-1 0,-1 0 0,-1 0 0,0-1 0,5-21 0,-4 8 0,-1 1 0,-1-1 0,-1 1 0,-2-45 0,0 65 0,-1 1 0,1 0 0,0 0 0,-1 0 0,0 1 0,0-1 0,0 0 0,0 0 0,0 0 0,0 0 0,-1 1 0,-2-5 0,3 6 0,0 0 0,0 0 0,0 0 0,0 1 0,0-1 0,0 0 0,-1 0 0,1 1 0,0-1 0,-1 0 0,1 1 0,0-1 0,-1 1 0,1 0 0,0 0 0,-1-1 0,1 1 0,-1 0 0,-1 0 0,-2 1 0,1 0 0,-1 0 0,1 1 0,-1-1 0,1 1 0,0 0 0,0 0 0,0 1 0,0-1 0,0 1 0,0 0 0,1 0 0,-1 0 0,-3 5 0,-7 7 0,1 0 0,1 0 0,1 2 0,0-1 0,1 1 0,1 1 0,0 0 0,2 0 0,0 0 0,1 1 0,1 0 0,0 0 0,2 1 0,0-1 0,1 1 0,1 0 0,2 20 0,-2 123 0,5 104 0,-4-265 0,0 0 0,0 1 0,0-1 0,0 0 0,1 0 0,-1 0 0,1 0 0,-1 1 0,1-1 0,0 0 0,0 0 0,1 2 0,-1-4 0,-1 0 0,1 0 0,-1 0 0,1-1 0,-1 1 0,1 0 0,-1 0 0,1-1 0,-1 1 0,1 0 0,-1-1 0,1 1 0,-1-1 0,0 1 0,1 0 0,-1-1 0,0 1 0,1-1 0,-1 1 0,0-1 0,0 1 0,1-1 0,-1 1 0,0-1 0,0 1 0,0-1 0,0 0 0,0 0 0,18-63 0,-18 61 0,28-161 0,-12 60 0,-15 97 0,0 1 0,1-1 0,-1 1 0,1 0 0,1 0 0,-1 0 0,1 0 0,0 0 0,0 1 0,1-1 0,0 1 0,0 0 0,0 0 0,0 0 0,8-6 0,-5 7 0,-1 0 0,1 1 0,-1-1 0,1 1 0,0 1 0,0-1 0,1 1 0,-1 0 0,0 1 0,1 0 0,-1 0 0,1 1 0,8 0 0,-11-1 0,0 1 0,0 0 0,1 1 0,-1-1 0,0 1 0,0 0 0,0 0 0,0 1 0,0-1 0,0 1 0,0 0 0,7 5 0,-8-3 0,0 0 0,0 0 0,-1 0 0,1 0 0,-1 1 0,0 0 0,-1-1 0,1 1 0,-1 0 0,0 0 0,3 11 0,16 56 0,-4 0 0,13 120 0,-26-131-1365,-4-45-5461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18.0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152 0 24575,'-2'1'0,"0"-1"0,0 1 0,0-1 0,1 1 0,-1 0 0,0 0 0,0 0 0,1 0 0,-1 0 0,0 1 0,1-1 0,-1 0 0,1 1 0,0-1 0,-1 1 0,1-1 0,0 1 0,0 0 0,0-1 0,0 1 0,0 0 0,0 2 0,-18 47 0,16-44 0,-3 9-126,-2 0-1,0 0 1,-1-1-1,-1 0 1,0-1-1,-21 23 0,24-29-352,0 0-6347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18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 24575,'0'-3'0,"6"-1"0,5 0 0,7 1 0,3 1 0,4-3 0,4 1 0,-1 0 0,-1 1 0,-2 1 0,-3 1 0,-2 0 0,-2 1 0,-3 0-8191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39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0 24575,'0'3'0,"0"4"0,0 4 0,0 3 0,0 2 0,0 1 0,0 1 0,0 0 0,0 1 0,-3-1 0,-1 0 0,-3-3 0,-3-4 0,-3-4 0,-2-3 0,-2-2 0,2-2-8191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40.0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 24575,'10'-1'0,"0"0"0,-1-1 0,1 0 0,-1-1 0,10-3 0,21-6 0,42 0-455,0 3 0,161 4 0,-227 5-6371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45.9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0 24575,'-3'0'0,"-1"4"0,0 3 0,1 3 0,0 4 0,2 2 0,0 2 0,1 0 0,0 0 0,-3-2 0,-1-2 0,-2 0 0,-1 1 0,1-2-8191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46.4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24575,'0'-3'0,"3"-1"0,4 0 0,3 1 0,4 1 0,5 1 0,3 0 0,3-2 0,3-4 0,0-1 0,-1 1 0,-3 2 0,-2 2 0,-2 1 0,-5 1-8191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47.1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 0 24575,'-3'0'0,"-4"0"0,-4 0 0,-2 0 0,-3 0 0,1 4 0,4 0-8191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47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24575,'3'0'0,"4"0"0,7 0 0,3 0 0,3 0 0,4 3 0,0 1 0,3 3 0,-1 0 0,-2-1 0,-4-2-8191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49.2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24575,'0'3'0,"0"4"0,0 4 0,0 3 0,0 2 0,0 1 0,0 1 0,0 1 0,0-1 0,0 0 0,0-2-8191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49.8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24575,'3'0'0,"4"0"0,4 0 0,3 0 0,2 0 0,1 0 0,2 0 0,-1 0 0,0 0 0,1 0 0,-4 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33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0 24575,'-2'2'0,"-1"0"0,1 0 0,0 1 0,0-1 0,0 0 0,0 1 0,0-1 0,0 1 0,1 0 0,-1 0 0,1-1 0,0 1 0,0 0 0,-1 5 0,-2 1 0,-1 3 0,0 0 0,1 1 0,1 0 0,0 0 0,1 0 0,-2 26 0,8 82 0,-3-114 0,0 1 0,0-1 0,1 1 0,0-1 0,0 0 0,1 0 0,0 0 0,0 0 0,1 0 0,6 9 0,-8-14 0,-1 0 0,1 0 0,0 0 0,0 0 0,0 0 0,0 0 0,0 0 0,1 0 0,-1-1 0,0 1 0,1-1 0,0 0 0,-1 0 0,1 0 0,-1 0 0,1 0 0,0-1 0,0 1 0,-1-1 0,1 1 0,0-1 0,0 0 0,0 0 0,-1-1 0,1 1 0,0 0 0,0-1 0,0 0 0,-1 0 0,6-2 0,14-8 0,0-1 0,-1-1 0,0-1 0,-1-1 0,31-29 0,82-97 0,-86 68 0,-61 103 0,1 0 0,2 1 0,1 1 0,-12 61 0,-14 47 0,29-115 0,1 0 0,1 1 0,1 0 0,2 0 0,0 26 0,0 8 0,1-52 0,0 0 0,0-1 0,-1 1 0,0-1 0,0 1 0,-1-1 0,0 0 0,0 0 0,-1 0 0,0 0 0,-6 8 0,9-13 0,-1 1 0,0-1 0,0 0 0,0 0 0,0 0 0,0-1 0,-1 1 0,1 0 0,-1-1 0,1 1 0,-1-1 0,1 0 0,-1 0 0,0 0 0,1 0 0,-1 0 0,0-1 0,0 1 0,0-1 0,0 0 0,0 0 0,1 0 0,-1 0 0,0 0 0,0-1 0,0 1 0,0-1 0,1 0 0,-1 0 0,0 0 0,1 0 0,-5-3 0,-68-47-123,54 34-1119,-4-1-5584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53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24575,'0'3'0,"0"4"0,0 4 0,0 3 0,0 2 0,0 1 0,0 1 0,0 1 0,0-1 0,0 0 0,0 1 0,0-1 0,0-1 0,0 1 0,0 0 0,0-4-8191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28.3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2738 91 24575,'-454'-32'0,"238"11"0,-492-14 0,536 33 0,-160 5 0,273 3 0,1 3 0,0 2 0,-67 22 0,-32 27 0,-36 9 0,187-68 0,0 1 0,0 0 0,-1 0 0,1 1 0,1-1 0,-10 7 0,12-7 0,1 0 0,0 0 0,0 1 0,0-1 0,0 1 0,0 0 0,0 0 0,1-1 0,-1 1 0,1 0 0,0 0 0,0 0 0,0 1 0,0-1 0,0 6 0,-3 19 0,2 0 0,1 41 0,-1 31 0,-7-4 0,-24 159 0,14-170 0,4 0 0,4 1 0,-1 109 0,13-132 0,1 22 0,-15 149 0,6-175 0,4-1 0,6 109 0,-2-158 0,0 0 0,1 0 0,0-1 0,1 1 0,0-1 0,0 0 0,0 0 0,1 0 0,1 0 0,-1-1 0,1 1 0,0-1 0,1-1 0,0 1 0,0-1 0,0 1 0,1-2 0,0 1 0,0-1 0,0 0 0,1-1 0,-1 1 0,1-1 0,0-1 0,0 0 0,1 0 0,-1-1 0,1 1 0,9 0 0,-1 0 0,0 2 0,0 0 0,-1 1 0,18 8 0,35 13 0,-14-13 0,1-2 0,1-3 0,83 4 0,178-14 0,-136-2 0,-100 3 0,52-2 0,-1 6 0,184 29 0,-186-11 0,245 10 0,300-32 0,-316-1 0,-332 0 0,0-2 0,0-1 0,0-1 0,-1-2 0,0 0 0,-1-2 0,31-14 0,16-12 0,82-52 0,-132 71 0,-1-1 0,0-1 0,-2 0 0,0-2 0,-1 0 0,24-35 0,-36 47 0,18-21 0,2 2 0,1 1 0,1 2 0,34-23 0,-26 19 0,-34 26 0,0-1 0,-1 0 0,1 0 0,-1 0 0,1 0 0,-1 0 0,-1-1 0,1 1 0,0-1 0,-1 1 0,1-1 0,-1 0 0,0 1 0,0-1 0,-1 0 0,1-6 0,-2-70 0,0 47 0,0-87 0,2 25 0,-4 0 0,-17-101 0,-49-127 0,54 267 0,-3 2 0,-3 0 0,-47-89 0,58 125 0,-2 1 0,0 0 0,-1 1 0,0 0 0,-2 0 0,1 2 0,-2 0 0,0 1 0,-1 0 0,0 1 0,-1 1 0,-37-17 0,46 24 0,-1-1 0,1-1 0,1 1 0,-16-14 0,18 14 0,1 1 0,-1-1 0,1 1 0,-1 0 0,0 1 0,-1-1 0,1 1 0,-1 0 0,1 1 0,-1 0 0,0 0 0,-9-1 0,-247 0 0,127 6 0,-239 21 0,347-21 0,-376 4 0,61-5 0,322 1-1365,5 0-5461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2:29.8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695 307 24575,'-99'-2'0,"42"-1"0,-114 11 0,161-6 0,-1 1 0,1 0 0,0 1 0,0 0 0,0 1 0,1 0 0,0 0 0,-1 1 0,2 0 0,-1 0 0,1 1 0,0 0 0,0 1 0,-9 13 0,-9 12 0,1 2 0,-25 48 0,30-45 0,1 1 0,2 1 0,2 0 0,1 1 0,-10 55 0,19-51 0,1 0 0,3 0 0,4 50 0,0 3 0,-3-65 0,0 34 0,12 106 0,-9-153 0,1-1 0,0 0 0,2-1 0,0 1 0,0-1 0,2 0 0,1-1 0,0 0 0,1 0 0,15 19 0,-6-15 0,1-2 0,0 0 0,2-2 0,0 0 0,1-1 0,1-1 0,0-2 0,1 0 0,0-2 0,1 0 0,0-2 0,1-1 0,0-1 0,0-1 0,1-2 0,-1 0 0,40-1 0,-49-5 0,0 0 0,0-2 0,0 0 0,-1-1 0,0 0 0,1-2 0,-2 0 0,1-1 0,-1 0 0,-1-1 0,22-16 0,16-17 0,80-81 0,-112 103 0,10-10 0,-1-1 0,43-60 0,-63 76 0,-1 0 0,0-1 0,-1 0 0,-1 0 0,-1-1 0,0 0 0,-1 0 0,-1-1 0,3-25 0,-4-8 0,-2 0 0,-3 0 0,-1 0 0,-3 0 0,-2 1 0,-3 0 0,-1 0 0,-35-85 0,10 48 0,-4 2 0,-3 1 0,-102-141 0,118 185-273,-2 2 0,-2 1 0,-1 1 0,-39-32 0,37 42-6553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00.3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24575,'3'0'0,"4"0"0,4 0 0,9 0 0,4 0 0,4 3 0,3 1 0,3 0 0,4 2 0,4 0 0,5-1 0,0-1 0,1-1 0,-4-2 0,-8 0 0,-6-1 0,-8 0-8191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08.9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24575,'5'73'0,"2"0"0,4-1 0,24 89 0,-19-90 0,24 82-97,6-1-1,109 240 0,188 265-195,349 436 293,-318-613 293,37-31 0,-381-417-293,3-2 0,0-1 0,2-2 0,1-1 0,0-2 0,2-1 0,1-3 0,1 0 0,1-3 0,44 13 0,39 5 0,2-5 0,0-5 0,2-7 0,225 5 0,-312-24 0,-1-1 0,0-2 0,0-2 0,0-2 0,-1-1 0,64-25 0,-54 14 0,-1-3 0,-1-2 0,0-2 0,67-52 0,-54 30 0,-3-3 0,-1-2 0,-4-3 0,-1-2 0,-4-2 0,-2-2 0,42-78 0,43-116-244,-11-5 0,94-307 0,-51-3-322,-35-11-346,-56 244 692,18-66-740,-50 229-3841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12.3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 0 24575,'-3'7'0,"-1"0"0,1 1 0,0-1 0,0 1 0,1-1 0,0 1 0,0 0 0,1-1 0,0 1 0,0 10 0,-3 12 0,-16 99 0,15-99-341,-2 0 0,0-1-1,-13 29 1,13-40-6485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12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0 180 24575,'0'-3'0,"1"0"0,0 0 0,0 0 0,-1 0 0,1 1 0,1-1 0,-1 0 0,0 1 0,1-1 0,-1 1 0,1-1 0,0 1 0,0 0 0,0-1 0,0 1 0,0 0 0,4-2 0,45-30 0,-43 29 0,15-8 0,0 0 0,1 1 0,1 2 0,0 0 0,0 2 0,0 1 0,1 1 0,0 1 0,1 1 0,-1 1 0,52 2 0,-22 3-1365,-41-2-5461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13.3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18.7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 24575,'0'0'0,"0"-1"0,1 0 0,-1 0 0,0 1 0,0-1 0,1 0 0,-1 0 0,1 1 0,-1-1 0,1 0 0,-1 1 0,1-1 0,-1 0 0,1 1 0,-1-1 0,1 1 0,0-1 0,-1 1 0,1-1 0,0 1 0,-1 0 0,1-1 0,0 1 0,0 0 0,-1-1 0,1 1 0,0 0 0,0 0 0,0 0 0,-1 0 0,1 0 0,0 0 0,0 0 0,0 0 0,-1 0 0,1 0 0,0 0 0,0 0 0,0 1 0,-1-1 0,1 0 0,0 1 0,0-1 0,0 1 0,35 14 0,-29-9 0,0 0 0,-1 1 0,0 0 0,0 0 0,-1 0 0,0 1 0,8 15 0,20 28 0,-28-44-79,-1 1 0,0-1 0,0 1-1,0 0 1,-1 0 0,0 0 0,-1 1 0,3 12 0,-3-12-574,1 3-6173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19.6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0 262 24575,'1'-2'0,"-1"0"0,1-1 0,0 1 0,0 0 0,0 0 0,0-1 0,1 1 0,-1 0 0,0 0 0,1 0 0,-1 1 0,1-1 0,0 0 0,0 0 0,0 1 0,0-1 0,0 1 0,3-2 0,43-24 0,-41 23 0,113-69 0,-25 14 0,-61 32 95,-30 23-304,1 0 1,0 0-1,-1 0 1,2 0-1,-1 1 0,6-3 1,1 1-6618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34.6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1 24575,'-4'5'0,"0"0"0,0 0 0,1 1 0,0-1 0,0 1 0,0 0 0,1 0 0,0 0 0,0 0 0,1 0 0,0 0 0,-1 11 0,-1 84 0,3-74 0,1 156 0,-1-496-1365,0 298-5461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22.1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0 573 24575,'85'-5'0,"0"-4"0,-1-4 0,135-38 0,-89 19 0,66-10 0,106-26 0,-217 44 0,121-49 0,-153 49 0,-31 12 0,1 2 0,1 1 0,0 0 0,0 2 0,48-8 0,34 4 0,-1-5 0,0-5 0,102-34 0,-137 26 95,15-4-1555,-71 28-5366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22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3211 547 24575,'-1052'-33'0,"819"19"0,-47-4 0,214 10 0,1-2 0,-78-24 0,91 22 0,0 2 0,-89-5 0,30 4 0,-86-2 0,-23-3 0,191 11 0,2-1 0,-1 0 0,1-3 0,0 0 0,-46-23 0,20 6 0,-37-23 0,41 26 0,40 20 0,0-1 0,0 0 0,1 0 0,0-1 0,-9-7 0,3 0 0,1-1 0,1 0 0,0-1 0,1 0 0,-11-19 0,1 1 0,0 13-1365,11 14-5461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23.9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24575,'0'0'0,"0"0"0,0 0 0,0 0 0,0-1 0,0 1 0,0 0 0,0 0 0,0 0 0,0 0 0,0-1 0,0 1 0,0 0 0,0 0 0,0 0 0,0 0 0,0-1 0,0 1 0,0 0 0,0 0 0,0 0 0,0 0 0,0 0 0,0-1 0,0 1 0,0 0 0,0 0 0,1 0 0,-1 0 0,0 0 0,0 0 0,0-1 0,0 1 0,0 0 0,0 0 0,1 0 0,-1 0 0,0 0 0,0 0 0,0 0 0,0 0 0,0 0 0,1 0 0,-1 0 0,0 0 0,0 0 0,0 0 0,0 0 0,1 0 0,-1 0 0,0 0 0,0 0 0,0 0 0,0 0 0,0 0 0,1 0 0,-1 0 0,0 0 0,0 0 0,0 0 0,0 0 0,1 1 0,12 11 0,8 16 0,-1 4 0,87 127 0,-87-134 0,27 39 0,-29-39-1365,-7-13-5461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24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8 707 24575,'0'0'0,"0"0"0,0 0 0,-1 0 0,1 0 0,0 0 0,-1 0 0,1 0 0,0 0 0,0 0 0,-1 0 0,1 0 0,0-1 0,0 1 0,-1 0 0,1 0 0,0 0 0,0 0 0,0 0 0,-1 0 0,1-1 0,0 1 0,0 0 0,0 0 0,-1 0 0,1-1 0,0 1 0,0 0 0,0 0 0,0-1 0,0 1 0,-1 0 0,1 0 0,0-1 0,0 1 0,0 0 0,0 0 0,0-1 0,0 1 0,0 0 0,0-1 0,5-14 0,14-13 0,7-3 0,1 1 0,2 1 0,44-33 0,109-69 0,-6 5 0,-131 90-119,188-155-1127,-210 171-5580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25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1 916 24575,'91'-40'-111,"1"3"0,171-43 1,203-16-318,-364 77 407,1397-254 21,-1480 269-2,56-9 46,-1-3 0,133-48 0,-202 61 27,1 0 0,-1-1 0,0 1 0,1-1 0,-2 0 0,1-1 0,0 1 0,-1-1 0,7-8 0,-8 8-76,1 0 0,0 0-1,0 1 1,0 0-1,1 0 1,0 0 0,-1 0-1,1 1 1,1 0 0,8-5-1,38-9 6,104-19 0,-96 24 0,64-21 0,-74 19 0,72-12 0,17-4 0,-120 25-1365,-3 1-5461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26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24575,'4'0'0,"-1"0"0,1 1 0,-1 0 0,1-1 0,-1 1 0,0 0 0,1 1 0,-1-1 0,0 1 0,0-1 0,0 1 0,0 0 0,0 0 0,0 0 0,-1 1 0,1-1 0,-1 0 0,1 1 0,-1 0 0,0 0 0,0 0 0,0 0 0,2 5 0,4 9 0,-1 1 0,0-1 0,5 27 0,3 6 0,-7-30-170,0-1-1,2 1 0,0-2 1,1 1-1,1-1 0,1-1 1,17 18-1,-20-23-6655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26.8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0 465 24575,'1'-8'0,"0"0"0,1-1 0,0 1 0,0 0 0,1 0 0,0 1 0,0-1 0,1 0 0,0 1 0,0 0 0,1 0 0,0 0 0,0 1 0,0 0 0,1-1 0,10-7 0,10-8 0,1 1 0,49-29 0,15 2 0,1 4 0,149-50 0,-229 90-117,-2 1-61,0-1 0,0 0-1,-1 0 1,1-1 0,-1 0-1,14-10 1,-15 6-6648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27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4992 407 24575,'-30'0'0,"14"1"0,0-1 0,1 0 0,-1-1 0,0-1 0,1 0 0,-1-1 0,-21-8 0,15 5 0,-1 0 0,1 2 0,-1 1 0,0 0 0,0 2 0,0 0 0,-34 5 0,-6-3 0,-122 0 16,-771-6-688,4-65-2,824 47 1095,1-5 1,-164-58-1,257 78-412,0 1 0,-1 2 0,0 2 0,0 1 0,0 2 0,-42 5 0,-20-2-6,-789-3-3,855-2 0,1-1 0,-48-11 0,-15-2 0,54 10 32,1-3 0,-1-1 0,-44-18 0,43 13-530,-1 2 1,-60-10-1,86 21-6328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29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0 24575,'2'3'0,"0"0"0,0 0 0,0 1 0,0-1 0,-1 0 0,0 1 0,1-1 0,-1 1 0,-1-1 0,1 1 0,0 0 0,-1 4 0,1 52 0,-1-40 0,1 54 0,-3 0 0,-20 132 0,13-108 24,9-82-197,-1 1-1,0 0 0,-1 0 1,-1-1-1,-1 1 0,0-1 1,-12 30-1,8-32-6652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3:29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0 611 24575,'0'-3'0,"0"-4"0,0-4 0,3-3 0,7-8 0,8-6 0,9-5 0,10-5 0,10-6 0,7-4 0,5-2 0,5-3 0,7-1 0,9 0 0,6 0 0,1 1 0,-16 8-8191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35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57 24575,'6'-5'0,"0"-1"0,0 1 0,1 1 0,0-1 0,0 1 0,0 0 0,0 1 0,1-1 0,0 1 0,-1 1 0,16-3 0,-7 2 0,0 1 0,0 1 0,-1 0 0,1 2 0,18 1 0,-32-1 0,0-1 0,0 1 0,0 0 0,0 0 0,0-1 0,0 1 0,0 1 0,-1-1 0,1 0 0,0 0 0,-1 0 0,1 1 0,0-1 0,-1 1 0,0 0 0,1-1 0,-1 1 0,0 0 0,0 0 0,0-1 0,0 1 0,0 0 0,-1 0 0,1 0 0,0 0 0,-1 0 0,0 0 0,1 0 0,-1 1 0,0 1 0,1 12 0,-1 0 0,0 0 0,-3 18 0,1-5 0,2-23 0,-1 1 0,0-1 0,0 0 0,0 0 0,0 0 0,-1 0 0,0-1 0,-1 1 0,1 0 0,-1-1 0,0 1 0,-1-1 0,1 0 0,-1 0 0,0 0 0,0-1 0,0 1 0,-1-1 0,0 0 0,1 0 0,-1-1 0,-1 0 0,1 1 0,-7 2 0,-60 33-1365,55-33-5461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5:02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1 921 24575,'0'-3'0,"1"0"0,-1 0 0,1 0 0,0 0 0,0 0 0,0 0 0,1 0 0,-1 1 0,1-1 0,-1 0 0,1 1 0,0-1 0,0 1 0,0 0 0,0 0 0,1 0 0,-1 0 0,1 0 0,-1 0 0,1 1 0,-1-1 0,4-1 0,12-5 0,-1 0 0,27-8 0,-25 9 0,110-33 0,202-36 0,-163 42 0,-138 27 0,0 1 0,0 2 0,43-1 0,-63 5 0,-1 1 0,1 0 0,-1 0 0,0 1 0,1 0 0,-1 0 0,0 1 0,0 1 0,0-1 0,-1 1 0,1 1 0,-1-1 0,0 2 0,0-1 0,7 8 0,15 17 0,-1 2 0,-2 0 0,-1 2 0,-1 1 0,22 45 0,85 198 0,-57-110 0,59 159 0,-63-143 0,-37-96 0,-4 1 0,-3 1 0,15 102 0,58 347 0,-41-224 0,-34-103 0,-5-57 0,-1-9 0,-7-89 0,2 0 0,28 69 0,-3-1 0,-28-85 0,2 0 0,21 46 0,49 71 0,-68-134 0,1 0 0,1-2 0,0 1 0,30 25 0,-17-19 0,1-3 0,1 0 0,40 22 0,-53-37 0,0-1 0,0 0 0,1-2 0,0 0 0,1-1 0,-1-1 0,38 4 0,55-3 0,133-10 0,-217 1 0,0-1 0,-1-2 0,1 0 0,-1-2 0,-1-1 0,0-1 0,0-2 0,-1 0 0,0-2 0,-1-1 0,34-26 0,14-18 0,-3-4 0,75-83 0,-80 70 0,-4-3 0,-2-2 0,-5-3 0,56-114 0,-55 81 0,82-246 0,-3-136 0,-96 348 0,94-405 0,-93 332 0,-13 64 0,19-125 0,27-128 0,-47 257 0,-17 94 0,0 22 0,21-64 0,-9 38 0,-12 35 0,55-171 0,-51 174 0,30-47 0,-4 10 0,29-70 0,-66 130 0,1 0 0,0 0 0,0 0 0,1 0 0,-1 0 0,1 1 0,0-1 0,1 1 0,-1 0 0,1 0 0,-1 0 0,1 1 0,0-1 0,0 1 0,1 0 0,-1 0 0,1 0 0,0 1 0,-1-1 0,1 1 0,0 0 0,0 1 0,1-1 0,-1 1 0,0 0 0,0 1 0,1-1 0,-1 1 0,0 0 0,10 1 0,21-1 0,63 7 0,-87-4 0,0-1 0,0 1 0,-1 1 0,1 0 0,-1 1 0,0 0 0,0 1 0,20 13 0,-9 1 0,0 1 0,-1 0 0,0 2 0,-2 0 0,-1 1 0,-1 1 0,-1 1 0,-2 0 0,19 45 0,19 81 0,-2 24 0,2 8 0,72 190 0,-64-238 0,14 7 0,-61-117 0,1 1 0,2-2 0,0 0 0,2-1 0,0-1 0,2 0 0,0-1 0,40 31 0,-48-44 0,-1-1 0,1-1 0,1 0 0,-1 0 0,1-1 0,0-1 0,1 0 0,-1-1 0,1-1 0,0 0 0,0-1 0,0 0 0,0-1 0,0 0 0,21-3 0,-25 3 0,0-1 0,0 0 0,0 0 0,0-1 0,0-1 0,0 1 0,-1-2 0,1 1 0,0-2 0,-1 1 0,0-1 0,1 0 0,-2-1 0,1 0 0,10-8 0,53-38 0,-50 37 0,-1-1 0,0-1 0,20-19 0,-8-4 33,-1-1 0,-2-1 1,43-81-1,-38 62-782,47-63 0,-68 107-6077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5:44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24575,'215'2'0,"328"-11"0,-434 0 0,229-11 0,61 7 0,195 7 0,-332 8 0,-191-2 0,47-1 0,212 25 0,-52 5 0,-182-23 0,228 7 0,1139-14 0,-1150-17 0,-274 17 45,1-3-1,39-9 1,46-4-1544,-110 17-5327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5:49.1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1978 382 24575,'-44'-12'0,"-54"-8"0,25 7 0,8 1 0,-1 3 0,-75-1 0,-136 12 0,91 2 0,153-5 0,14 0 0,1 1 0,-1 1 0,-19 4 0,32-4 0,-1 1 0,1-1 0,0 2 0,0-1 0,0 1 0,0 0 0,0 0 0,0 0 0,1 1 0,0 0 0,0 0 0,-7 8 0,-67 75 0,43-45 0,-81 74 0,68-78 0,15-12 0,-45 46 0,69-61 0,0 0 0,1 1 0,0 0 0,1 0 0,1 1 0,0 0 0,0 1 0,-5 16 0,-13 50 0,8-22 0,-3 0 0,-47 94 0,26-68 0,4 2 0,-42 143 0,71-203 0,-4 11 0,1 1 0,2 0 0,2 0 0,1 1 0,0 56 0,6-75 0,0-1 0,2 1 0,0 0 0,2 0 0,0-1 0,1 0 0,1 0 0,0 0 0,2-1 0,0 0 0,1 0 0,1-1 0,1 0 0,0 0 0,1-2 0,1 1 0,14 13 0,-9-14 0,0 0 0,1-1 0,1 0 0,0-2 0,1-1 0,1 0 0,-1-2 0,1 0 0,42 10 0,5-4 0,140 12 0,353-20 0,-506-12 0,-1-2 0,0-2 0,0-3 0,59-21 0,206-91 0,-298 115 0,69-30 0,-2-4 0,97-62 0,-151 82 0,-2-1 0,0-1 0,-2-2 0,-1-1 0,-1-2 0,-1 0 0,44-66 0,-56 68 0,-2 0 0,-2 0 0,0-1 0,-2-1 0,-1 0 0,-2 0 0,0-1 0,-2 0 0,1-58 0,-6 22 0,-3 0 0,-2 1 0,-24-105 0,2 59 0,-5 2 0,-5 0 0,-5 3 0,-5 1 0,-4 3 0,-4 2 0,-78-106 0,76 133-1365,37 52-5461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5:50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425 0 24575,'0'5'0,"-1"-1"0,0 1 0,0-1 0,0 1 0,-1-1 0,1 1 0,-1-1 0,0 0 0,-1 0 0,1 0 0,-4 4 0,-36 44 0,30-38 0,-119 117 0,2-3 0,120-118-85,1-1 0,-1 1-1,2 0 1,-1 1 0,1 0-1,1 0 1,0 1 0,1 0-1,0 0 1,1 0 0,0 0-1,1 1 1,0-1 0,1 1-1,-1 17 1,4-14-6741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5:50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351 0 24575,'-5'0'0,"1"0"0,-1 0 0,0 1 0,1-1 0,-1 1 0,1 0 0,-1 0 0,1 0 0,-1 1 0,1 0 0,0 0 0,-8 4 0,6-1 0,0 1 0,1-1 0,0 1 0,0 0 0,1 0 0,-1 1 0,-3 7 0,-51 85-455,5 2 0,-68 174 0,116-257-6371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5:53.4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607 180 24575,'-209'-18'0,"196"18"0,-1 0 0,1 2 0,0-1 0,0 2 0,0-1 0,0 2 0,1 0 0,-1 0 0,1 2 0,0-1 0,0 1 0,1 1 0,0 0 0,0 1 0,-13 11 0,12-9 0,-13 9 0,1 2 0,-40 44 0,57-56 0,1-1 0,0 1 0,0 1 0,1-1 0,0 1 0,1 0 0,0 0 0,1 0 0,0 0 0,0 1 0,1-1 0,-1 16 0,-1 36 0,2 0 0,4 1 0,10 75 0,-9-121 0,0 0 0,1 0 0,2-1 0,-1 1 0,2-1 0,0 0 0,1-1 0,16 23 0,-19-30 0,1-1 0,0 0 0,0-1 0,1 0 0,0 0 0,0 0 0,0-1 0,1 0 0,-1 0 0,1-1 0,1 0 0,-1 0 0,0-1 0,1 0 0,0 0 0,0-1 0,0-1 0,9 2 0,-9-2 0,0-1 0,0 0 0,0 0 0,0 0 0,0-1 0,0-1 0,0 1 0,0-2 0,-1 1 0,1-1 0,-1 0 0,1-1 0,-1 0 0,0 0 0,0-1 0,-1 0 0,0 0 0,1-1 0,-2 0 0,1 0 0,-1-1 0,0 0 0,0 0 0,5-9 0,12-16 0,-2-1 0,-1-1 0,-2-1 0,-1-1 0,21-69 0,36-198 0,-37 134 0,-35 159-68,40-197-1229,-39 189-5529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5:56.2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903 0 24575,'2'97'0,"1"-50"0,-3 1 0,-1 0 0,-10 58 0,8-96 0,0-1 0,0 0 0,-1 0 0,0 0 0,0 0 0,-1-1 0,0 1 0,-1-1 0,0 0 0,0-1 0,0 0 0,-1 0 0,0 0 0,-1-1 0,1 0 0,-11 6 0,-15 8 0,-1-1 0,-65 24 0,37-17 0,-31 17 0,-1-5 0,-148 39 0,238-76 0,1 0 0,0 0 0,-1 0 0,1-1 0,-1 1 0,1-1 0,-1 0 0,1 0 0,-1-1 0,1 1 0,-1 0 0,1-1 0,-1 0 0,1 0 0,0 0 0,-1 0 0,1-1 0,-3-1 0,2-1 0,1 1 0,0 0 0,0-1 0,0 0 0,1 0 0,-1 1 0,1-2 0,0 1 0,0 0 0,0 0 0,1-1 0,-1 1 0,0-6 0,-9-37 0,2-1 0,2 0 0,2 0 0,2-1 0,7-88 0,-3 126 0,1 0 0,1 1 0,0-1 0,1 1 0,0 0 0,0 0 0,1 0 0,0 0 0,1 1 0,13-17 0,-9 13 0,0 1 0,1 1 0,1-1 0,0 2 0,1-1 0,24-14 0,-31 22 0,1 0 0,0 0 0,-1 0 0,1 1 0,0 0 0,0 0 0,0 1 0,0 0 0,0 0 0,1 1 0,-1 0 0,0 0 0,0 0 0,0 1 0,0 0 0,0 1 0,8 2 0,-2 1 0,-1 0 0,0 0 0,0 1 0,0 1 0,-1 0 0,0 1 0,0 0 0,12 12 0,107 113 0,-85-82 0,4-3 0,98 78 0,-137-121 0,-1 1 0,0 1 0,0-1 0,-1 2 0,0-1 0,0 1 0,-1 0 0,0 0 0,0 1 0,-1 0 0,0 1 0,0-1 0,-1 1 0,5 14 0,-6-13-170,0 1-1,1-1 0,0 0 1,1-1-1,0 1 0,1-1 1,14 16-1,-14-17-6655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5:56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24575,'0'3'0,"0"4"0,0 4 0,3 3 0,1 2 0,3 4 0,0 2 0,-1 0 0,-1 0 0,-2-2 0,-2-3-8191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5:57.0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0 181 24575,'0'-3'0,"0"-4"0,3-4 0,1-3 0,3-2 0,0-1 0,2 2 0,3 0 0,-2 1 0,2-2 0,-2 0 0,0 3 0,-1 0 0,-2 2-8191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5:57.9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569 128 24575,'0'-5'0,"0"0"0,0 0 0,-1 0 0,1 0 0,-1-1 0,0 1 0,-1 0 0,1 0 0,-1 1 0,0-1 0,0 0 0,-1 0 0,1 1 0,-1 0 0,0-1 0,0 1 0,-1 0 0,1 0 0,-1 1 0,0-1 0,1 1 0,-2 0 0,1 0 0,0 0 0,-1 0 0,1 1 0,-1 0 0,0 0 0,0 0 0,0 0 0,0 1 0,0 0 0,0 0 0,0 0 0,0 1 0,0 0 0,-6 0 0,1 0 0,-29-2 0,0 2 0,0 2 0,-65 12 0,94-13 0,1 2 0,-1-1 0,1 1 0,0 1 0,0 0 0,0 0 0,1 1 0,-1 0 0,1 0 0,0 1 0,1 0 0,-1 0 0,1 1 0,1 0 0,-1 0 0,1 0 0,0 1 0,1 0 0,0 1 0,-6 11 0,1 6 0,2 0 0,0 0 0,2 1 0,1 0 0,-3 48 0,9 143 0,2-92 0,-3-122 0,0 0 0,0 0 0,0 0 0,0 0 0,1 0 0,-1 0 0,1 0 0,0 0 0,1 0 0,-1 0 0,0-1 0,1 1 0,0 0 0,0-1 0,4 5 0,-3-5 0,0-1 0,1 1 0,-1-1 0,1 0 0,0 0 0,-1 0 0,1-1 0,0 0 0,0 1 0,0-1 0,0-1 0,0 1 0,1 0 0,-1-1 0,6 0 0,13 1 0,1-1 0,-1 0 0,1-2 0,-1-1 0,1-1 0,-1-1 0,0-1 0,-1-1 0,23-9 0,-30 9 0,0-1 0,0-1 0,-1 0 0,-1-1 0,1 0 0,-1-1 0,-1 0 0,0-1 0,-1 0 0,0-1 0,-1-1 0,0 0 0,11-22 0,-7 4-170,-2-2-1,-1 1 0,-1-2 1,-2 1-1,-2-1 0,-1 0 1,1-50-1,-4 46-6655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36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339 265 24575,'-1'-4'0,"1"-1"0,-1 1 0,0 0 0,0 0 0,0-1 0,0 1 0,-1 0 0,0 1 0,1-1 0,-2 0 0,1 0 0,0 1 0,-1-1 0,1 1 0,-1 0 0,0 0 0,0 0 0,-1 0 0,1 0 0,0 1 0,-1-1 0,0 1 0,1 0 0,-1 0 0,0 0 0,-7-2 0,-1 0 0,0 1 0,1 0 0,-1 0 0,0 1 0,0 1 0,0 0 0,0 1 0,-17 1 0,23 0 0,-1-1 0,1 1 0,-1 1 0,1-1 0,-1 1 0,1 1 0,0-1 0,0 1 0,0 0 0,0 0 0,1 1 0,-1-1 0,1 1 0,0 0 0,0 1 0,0 0 0,1-1 0,-1 1 0,1 1 0,0-1 0,1 1 0,-1-1 0,1 1 0,0 0 0,1 0 0,0 0 0,-1 1 0,2-1 0,-1 0 0,1 1 0,0-1 0,0 1 0,1 13 0,0-13 0,0 0 0,1 1 0,0-1 0,0 0 0,0 0 0,1 0 0,0 0 0,0 0 0,1 0 0,0 0 0,0-1 0,1 0 0,4 7 0,-1-5 0,0-2 0,0 1 0,0-1 0,1 0 0,0-1 0,0 0 0,0 0 0,0 0 0,15 4 0,35 25 0,-50-28 0,-1 0 0,1-1 0,1 0 0,-1 0 0,1-1 0,0-1 0,0 1 0,0-1 0,0-1 0,11 3 0,-17-6 0,0 1 0,0 0 0,-1-1 0,1 0 0,0 1 0,-1-1 0,1 0 0,-1 0 0,1-1 0,-1 1 0,1 0 0,-1-1 0,0 0 0,0 1 0,1-1 0,-1 0 0,-1 0 0,1 0 0,0 0 0,0-1 0,-1 1 0,3-5 0,4-7 0,-1-1 0,9-29 0,-5 14 0,-2 7 12,-1 1 0,-1-1-1,-1 0 1,-1-1 0,2-31-1,-4-120-499,-3 112-459,-1 46-5879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5:58.2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24575,'710'18'0,"-612"-18"-1365,-64 0-5461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5:58.6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 24575,'-3'6'0,"-1"5"0,-3 1 0,0 1 0,1 1 0,2 2 0,4-3 0,5-2 0,11-5 0,9-2 0,9-2 0,7-1 0,10-1 0,4-1 0,5 0 0,2 1 0,-10-1-8191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5:59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963 517 24575,'17'-153'0,"-15"109"0,0 0 0,-4-60 0,1 92 0,-1 1 0,1-1 0,-2 1 0,0 0 0,0 0 0,-1 0 0,-1 0 0,0 1 0,0-1 0,-8-11 0,10 19 0,0-1 0,0 1 0,0 0 0,0 1 0,0-1 0,0 1 0,-1-1 0,1 1 0,-1 0 0,0 0 0,0 0 0,0 1 0,0-1 0,0 1 0,0 0 0,0 0 0,0 1 0,0-1 0,0 1 0,0 0 0,-1 0 0,1 0 0,0 0 0,0 1 0,0 0 0,0 0 0,0 0 0,0 0 0,0 1 0,-6 2 0,-9 5 0,1 1 0,0 0 0,1 1 0,-31 25 0,-150 152 0,33-28 0,96-101 0,-62 55 0,113-96 0,1 1 0,0 1 0,2 0 0,-22 36 0,33-48 0,0 0 0,0 1 0,1-1 0,0 1 0,1-1 0,0 1 0,0 0 0,1 0 0,0 0 0,0 0 0,1 0 0,0 0 0,1 0 0,0 0 0,0 0 0,1 0 0,1-1 0,4 14 0,-3-11 0,1-1 0,1 0 0,0-1 0,0 1 0,1-1 0,0 0 0,0-1 0,1 0 0,0 0 0,1-1 0,-1 0 0,2 0 0,-1-1 0,14 8 0,7 0 0,1-1 0,0-1 0,1-1 0,0-2 0,1-2 0,0 0 0,0-2 0,0-2 0,0-1 0,1-2 0,-1-1 0,1-1 0,49-11 0,-75 12 0,0-1 0,0-1 0,0 1 0,0-2 0,0 1 0,0-1 0,-1 0 0,0 0 0,0-1 0,12-10 0,-15 11 0,0-1 0,-1 1 0,1-1 0,-1 0 0,0 0 0,-1 0 0,1 0 0,-1-1 0,0 1 0,-1-1 0,1 1 0,-1-1 0,0 1 0,0-1 0,-1 0 0,0-10 0,14-186 127,-2 69-1619,-10 76-5334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00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1668 355 24575,'-5'-6'0,"0"-1"0,1 0 0,0 0 0,0 0 0,0 0 0,1-1 0,-5-15 0,-14-30 0,10 36 0,0 1 0,-1 0 0,0 1 0,-2 1 0,1 0 0,-2 1 0,0 0 0,0 1 0,-1 1 0,-1 1 0,0 0 0,0 1 0,-1 1 0,0 1 0,0 1 0,-38-7 0,-17 1 0,-1 4 0,1 3 0,-94 6 0,114-1 0,48 1 0,0 0 0,0 0 0,0 0 0,1 1 0,-1 0 0,0 0 0,1 0 0,0 0 0,-1 1 0,1 0 0,0 0 0,0 1 0,-7 6 0,-8 8 0,-31 38 0,14-15 0,-99 91 0,-73 74 0,159-151 0,-83 116 0,115-142 0,2 0 0,0 1 0,2 1 0,1 0 0,2 1 0,-13 59 0,16-46 0,2 0 0,2 1 0,2-1 0,6 69 0,-1-91 0,1-1 0,1 0 0,1 0 0,1-1 0,1 0 0,1 0 0,0-1 0,2 0 0,0 0 0,2-1 0,26 32 0,-7-15 0,1-2 0,1-1 0,2-2 0,64 44 0,-59-50 0,1-1 0,1-2 0,1-3 0,1-1 0,0-2 0,1-2 0,88 15 0,-46-17 0,0-5 0,1-3 0,120-11 0,-175 5 0,0-1 0,0-2 0,-1-1 0,0-2 0,47-17 0,-71 21 0,-1 1 0,1-1 0,-1-1 0,1 0 0,-1 0 0,-1 0 0,1-1 0,-1 0 0,0-1 0,0 0 0,-1 0 0,0 0 0,0-1 0,-1 1 0,0-1 0,0-1 0,-1 1 0,0-1 0,0 0 0,-1 0 0,0 0 0,-1 0 0,3-19 0,0-64 0,-9-106 0,0 46 0,-9-97-1365,2 162-5461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01.8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1243 184 24575,'-24'-20'0,"-1"0"0,0 2 0,-2 1 0,0 2 0,0 0 0,-2 2 0,0 0 0,0 3 0,-54-14 0,42 17 0,0 2 0,0 1 0,0 2 0,0 2 0,-77 9 0,103-6 0,1 0 0,0 1 0,1 0 0,-1 2 0,1-1 0,0 1 0,0 1 0,1 0 0,0 1 0,0 1 0,1 0 0,0 0 0,0 1 0,1 0 0,0 1 0,1 0 0,1 0 0,-10 17 0,-10 20 0,3 2 0,1 1 0,-22 72 0,40-105 0,-12 31 0,-106 316 0,99-277 0,3 1 0,-11 107 0,32-182 0,-3 16 0,1 0 0,1 0 0,2 0 0,1 1 0,7 46 0,-5-68 0,1 0 0,0-1 0,0 1 0,0-1 0,1 0 0,1-1 0,-1 1 0,1-1 0,0 0 0,1 0 0,0-1 0,0 0 0,0 0 0,0 0 0,1-1 0,0-1 0,9 5 0,20 9 0,1-2 0,59 17 0,-84-29 0,69 19 0,0-4 0,2-4 0,141 8 0,257-20 0,-431-4 0,32-1 0,137-21 0,-187 17 0,0-2 0,0-1 0,-1-1 0,0-2 0,-1-1 0,57-34 0,-78 41 9,-1 0 1,0-1-1,-1 0 0,0-1 0,0 1 1,-1-1-1,0-1 0,0 0 0,-1 0 0,0 0 1,0 0-1,5-14 0,-5 7-221,-1 0 0,-1-1 0,0 0-1,-1 0 1,-1 0 0,0-34 0,-3-6-6614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02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24575,'0'0'0,"1"0"0,-1-1 0,0 1 0,0 0 0,0 0 0,0-1 0,1 1 0,-1 0 0,0 0 0,0 0 0,1-1 0,-1 1 0,0 0 0,0 0 0,1 0 0,-1 0 0,0 0 0,0-1 0,1 1 0,-1 0 0,0 0 0,1 0 0,-1 0 0,0 0 0,0 0 0,1 0 0,-1 0 0,0 0 0,1 0 0,-1 0 0,0 0 0,1 0 0,-1 0 0,0 1 0,0-1 0,1 0 0,-1 0 0,0 0 0,0 0 0,1 0 0,-1 1 0,0-1 0,0 0 0,1 0 0,-1 0 0,0 1 0,0-1 0,0 0 0,1 0 0,-1 1 0,15 10 0,32 41 0,-2 3 0,-2 1 0,56 98 0,-47-72 0,69 131 0,-105-179 0,-1 1 0,-2 0 0,-1 1 0,10 55 0,-19-57 0,-1 1 0,-5 66 0,-1-13 0,4-86 0,2 32 0,-3-1 0,-1 0 0,-1 0 0,-2 0 0,-10 40 0,-35 68-1365,43-122-5461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03.3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24575,'691'0'-1365,"-663"0"-5461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03.7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1 197 24575,'63'-2'0,"0"-3"0,68-14 0,124-37 0,15-3 0,-171 41-41,133-17-1283,-204 33-5502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22.9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 2277 24575,'1'0'0,"-1"0"0,1 1 0,0-1 0,0 0 0,-1 1 0,1-1 0,0 1 0,-1-1 0,1 1 0,-1-1 0,1 1 0,-1 0 0,1-1 0,-1 1 0,1-1 0,-1 1 0,1 0 0,-1 0 0,0-1 0,0 1 0,1 0 0,-1 0 0,0-1 0,0 1 0,0 0 0,0 0 0,1 0 0,2 27 0,-3-24 0,0 50 0,-2 0 0,-3 0 0,-2-1 0,-2 0 0,-18 58 0,-17 100 0,11 240 0,35 3 0,1-157 0,-3 950 0,19-1088 0,-19-154 0,0-1 0,0 1 0,1 0 0,0 0 0,0 0 0,1 0 0,-1-1 0,1 1 0,0-1 0,0 1 0,0-1 0,1 0 0,-1 0 0,1 0 0,0 0 0,0 0 0,1 0 0,-1-1 0,1 0 0,0 0 0,0 0 0,0 0 0,0 0 0,0-1 0,7 3 0,10 3 0,0 0 0,0-2 0,1-1 0,32 4 0,-1 1 0,97 15 0,270 11 0,-222-24 0,840 48 0,160 12 0,357-23 0,-1294-51 0,339 4 0,-385 15 0,28 2 0,405 17 0,-495-18 0,165 15 0,237-15 0,815-19 0,-1166 10 0,11 0 0,-130-8 0,110-5 0,-162 1 0,0-1 0,0-2 0,59-18 0,354-137 0,-161 48 0,-255 103 0,0 2 0,0 1 0,0 1 0,1 2 0,0 1 0,35 1 0,-21-1 0,1-1 0,-1-3 0,0-1 0,-1-3 0,45-16 0,-87 26 0,1 0 0,-1 0 0,1 0 0,-1-1 0,1 1 0,-1-1 0,0 0 0,0 1 0,0-1 0,0 0 0,0 0 0,0 0 0,-1-1 0,1 1 0,0 0 0,-1-1 0,0 1 0,0-1 0,0 1 0,0-1 0,0 0 0,0 1 0,-1-1 0,1 0 0,-1 0 0,0 1 0,1-1 0,-2-5 0,0-7 0,-1 0 0,-1 0 0,-1 0 0,-6-19 0,-2-8 0,-55-402 0,24 126 0,0-21 0,0-622 0,44-1587 0,-3 2520 0,-1 1 0,-2-1 0,-13-46 0,-1-9 0,5 7 0,-2 1 0,-49-133 0,62 199 0,-1 1 0,0-1 0,0 1 0,-1 0 0,0 1 0,-1-1 0,-7-8 0,9 13 0,0 0 0,0 0 0,0 0 0,0 1 0,-1-1 0,1 1 0,-1 0 0,1 0 0,-1 1 0,0-1 0,0 1 0,0 0 0,0 1 0,-10-1 0,-142-6 0,-149-11 0,-174-13 0,99 8 0,270 20 0,71 3 0,0-1 0,-58-10 0,-34-34 0,94 37 0,0 3 0,-1 1 0,1 2 0,-52 3 0,85 0 0,1 0 0,0 0 0,-1 0 0,1 1 0,0 0 0,0 0 0,0 0 0,0 0 0,1 1 0,-1-1 0,0 1 0,1 0 0,0 0 0,0 0 0,0 1 0,0-1 0,0 1 0,1-1 0,-1 1 0,1 0 0,-3 8 0,-5 10 0,2 1 0,-12 42 0,17-51 0,-84 410 0,71-311 0,-19 120 0,30-208 0,-1 0 0,-1-1 0,-1 0 0,-1 0 0,-1-1 0,-1 0 0,-22 33 0,19-32 0,1 1 0,1 1 0,-16 48 0,-15 34 0,26-71 0,9-19 0,0-1 0,-16 25 0,21-37 0,0-1 0,0 0 0,0-1 0,-1 1 0,1 0 0,-1-1 0,0 0 0,0 0 0,0 0 0,0 0 0,-1-1 0,1 0 0,-1 0 0,-7 3 0,-62 12 0,-1-4 0,-80 6 0,-678 72 0,565-53 0,-242 27 0,-640-6 0,735-44 0,-314 4 0,-1213-19 0,1616 18 0,67-20 0,-193 4 0,393 3 0,-116 27 0,60-8 0,-252 43 0,289-49 0,33-6 0,-56 5 0,77-15 0,16-2 0,0 1 0,1-1 0,-1 2 0,1-1 0,-1 1 0,-11 4 0,17-5 0,-1 0 0,1 1 0,0-1 0,0 1 0,0 0 0,0 0 0,1-1 0,-1 1 0,0 0 0,1 0 0,-1 1 0,1-1 0,0 0 0,0 0 0,-1 1 0,2-1 0,-1 1 0,0-1 0,0 1 0,1-1 0,-1 1 0,1-1 0,0 1 0,0 3 0,-20 170-1365,15-146-5461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39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728 549 24575,'1'-48'0,"0"8"0,-6-52 0,3 78 0,0 0 0,-1 1 0,-1 0 0,0 0 0,-1 0 0,0 0 0,-12-20 0,4 12 0,-2 0 0,0 1 0,-1 1 0,-1 0 0,-1 1 0,-1 1 0,-23-17 0,29 25 0,-1 0 0,1 1 0,-1 0 0,0 1 0,-1 1 0,0 0 0,0 1 0,0 1 0,0 0 0,-1 1 0,0 1 0,-24-1 0,34 4 0,1 0 0,-1 0 0,1 0 0,-1 0 0,1 1 0,0 0 0,-1 0 0,1 0 0,0 1 0,0 0 0,1 0 0,-1 0 0,1 0 0,-1 1 0,1 0 0,0 0 0,0 0 0,1 0 0,-1 1 0,-4 8 0,-5 9 0,1 1 0,0 1 0,-9 30 0,11-29 0,-19 54 0,2 1 0,5 1 0,2 0 0,5 2 0,3 0 0,-3 154 0,15-200 0,1-1 0,1 1 0,2-1 0,16 66 0,-18-94 0,1 0 0,-1 0 0,1-1 0,1 1 0,0-1 0,0 0 0,0 0 0,0 0 0,1-1 0,1 1 0,-1-1 0,1-1 0,0 1 0,0-1 0,0 0 0,1 0 0,0 0 0,0-1 0,0 0 0,0-1 0,1 0 0,-1 0 0,1 0 0,0-1 0,0 0 0,0-1 0,0 0 0,9 1 0,-10-2 0,0 1 0,1-1 0,-1-1 0,0 1 0,0-1 0,0 0 0,1-1 0,-1 0 0,-1 0 0,1 0 0,0-1 0,0 0 0,-1-1 0,0 1 0,12-10 0,-12 7 0,0 0 0,-1 0 0,1-1 0,-1 0 0,-1 0 0,0-1 0,0 1 0,0-1 0,-1 0 0,0 0 0,0 0 0,-1 0 0,2-12 0,7-54-682,3-133-1,-13 168-6143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36.8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24575,'0'658'-1365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39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1 681 24575,'15'-6'0,"26"-11"0,23-11 0,20-14 0,16-11 0,10-2 0,3-5 0,4-3 0,0 2 0,-5 6 0,-4 4 0,-10 4 0,-14 4 0,-15 9 0,-13 5 0,-13 7 0,-14 7-8191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40.4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0 319 24575,'21'-18'0,"0"0"0,26-17 0,14-12 0,19-26 0,-49 42 0,1 3 0,47-34 0,-79 61 0,1 1 0,0-1 0,-1 1 0,1-1 0,0 1 0,-1-1 0,1 1 0,0-1 0,0 1 0,0 0 0,-1-1 0,1 1 0,0 0 0,0 0 0,0-1 0,0 1 0,0 0 0,-1 0 0,1 0 0,0 0 0,0 0 0,0 0 0,0 1 0,0-1 0,0 0 0,-1 0 0,1 1 0,0-1 0,0 0 0,0 1 0,-1-1 0,1 1 0,0-1 0,0 1 0,0 0 0,1 2 0,-1-1 0,0 1 0,0 0 0,0-1 0,0 1 0,0 0 0,-1 0 0,1 0 0,-1-1 0,0 1 0,0 4 0,-1 11 0,0 0 0,-6 30 0,-71 400 0,61-335-1365,14-94-5461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40.8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24575,'6'3'0,"5"1"0,10 0 0,10-1 0,8 2 0,8 1 0,7-2 0,6 0 0,3-2 0,1-1 0,0-1 0,-2 1 0,-3-2 0,-5 1 0,-3 0 0,-10 0-8191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41.2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0 122 24575,'71'-4'0,"-1"-3"0,0-3 0,80-23 0,121-17 0,-116 35-1365,-117 12-5461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42.4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138 1 24575,'-13'75'0,"3"53"0,-32 332 0,13-99 0,6-50 0,7-205-1365,12-83-5461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43.0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964 2 24575,'23'0'0,"-14"-1"0,0 1 0,-1 0 0,1 0 0,-1 1 0,10 2 0,-15-2 0,-1 0 0,1 0 0,-1 0 0,1 0 0,-1 0 0,0 1 0,1-1 0,-1 1 0,0-1 0,0 1 0,0 0 0,0 0 0,-1 0 0,1 0 0,0 0 0,-1 0 0,1 1 0,-1-1 0,0 0 0,2 6 0,5 20 0,-2 0 0,0 1 0,-2-1 0,-1 1 0,-1 34 0,2 20 0,3-15 0,0-16 0,-3 0 0,-2 0 0,-9 99 0,4-138 0,0-1 0,-1 0 0,-1 0 0,0 0 0,-1-1 0,0 1 0,0-2 0,-1 1 0,-1-1 0,0 0 0,0 0 0,-1-1 0,0 0 0,-1 0 0,1-1 0,-21 12 0,0-1 0,-1-2 0,-1-2 0,0 0 0,-65 19 0,31-17 0,-1-3 0,-127 10 0,-139-15 0,326-9 0,-51-3 0,55 2 0,-1 1 0,1-1 0,-1 0 0,1 0 0,0 0 0,-1-1 0,1 1 0,0-1 0,0 1 0,0-1 0,0 0 0,0 0 0,-3-4 0,5 6 0,1 0 0,0 0 0,-1 0 0,1-1 0,0 1 0,-1 0 0,1 0 0,0-1 0,0 1 0,-1 0 0,1-1 0,0 1 0,0 0 0,-1-1 0,1 1 0,0 0 0,0-1 0,0 1 0,0-1 0,0 1 0,-1 0 0,1-1 0,0 1 0,0-1 0,0 1 0,0 0 0,0-1 0,0 1 0,0-1 0,0 1 0,1 0 0,-1-1 0,0 1 0,0-1 0,0 1 0,0 0 0,0-1 0,1 1 0,-1 0 0,0-1 0,0 1 0,1 0 0,-1-1 0,0 1 0,1 0 0,-1 0 0,0-1 0,1 1 0,-1 0 0,0 0 0,1-1 0,-1 1 0,0 0 0,1 0 0,-1 0 0,0 0 0,1 0 0,0 0 0,26 1 0,-6 7 0,-2 2 0,1 1 0,-1 0 0,31 25 0,-25-17 0,43 23 0,100 29 0,-31-15 0,-110-41 0,-1 1 0,-1 2 0,0 0 0,34 35 0,-34-31 0,0 5-1365,-17-14-5461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43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268 45 24575,'-2'-1'0,"0"0"0,1 0 0,-1 0 0,1 0 0,-1 0 0,1-1 0,-1 1 0,1 0 0,0-1 0,0 1 0,-1-1 0,1 1 0,-1-3 0,-19-18 0,18 21 0,0 0 0,0 1 0,0 0 0,0-1 0,1 1 0,-1 1 0,0-1 0,0 0 0,0 1 0,0-1 0,0 1 0,1 0 0,-1 0 0,0 0 0,1 0 0,-1 0 0,0 1 0,1-1 0,0 1 0,-1-1 0,1 1 0,0 0 0,0 0 0,0 0 0,0 0 0,0 1 0,-3 4 0,-6 8 0,1 1 0,0 1 0,-8 17 0,13-24 0,-10 17 0,1 1 0,2 0 0,1 1 0,0 0 0,3 1 0,0 0 0,2 0 0,1 1 0,2 0 0,0 32 0,3-57 0,0-1 0,0 1 0,1-1 0,0 1 0,0-1 0,0 1 0,0-1 0,1 1 0,0-1 0,0 0 0,1 0 0,-1 0 0,1 0 0,4 5 0,-4-7 0,0 0 0,1-1 0,-1 1 0,1-1 0,-1 0 0,1 0 0,0 0 0,0 0 0,0-1 0,0 1 0,0-1 0,0 0 0,0 0 0,1-1 0,-1 1 0,0-1 0,1 0 0,-1 0 0,6-1 0,-3-1 0,0 1 0,0-1 0,1 0 0,-1-1 0,-1 0 0,1 0 0,0 0 0,-1-1 0,1 0 0,-1 0 0,0-1 0,-1 0 0,1 0 0,-1 0 0,0 0 0,0-1 0,8-12 0,-3 2 0,0 0 0,-1 0 0,0-1 0,-2 0 0,0 0 0,5-20 0,-7 18 0,-1 3 0,0 0 0,1 1 0,1-1 0,0 1 0,13-22 0,-19 37 0,0 0 0,0-1 0,0 1 0,0 0 0,0-1 0,1 1 0,-1 0 0,0 0 0,0-1 0,0 1 0,1 0 0,-1-1 0,0 1 0,0 0 0,1 0 0,-1 0 0,0-1 0,1 1 0,-1 0 0,0 0 0,0 0 0,1 0 0,-1 0 0,0 0 0,1-1 0,-1 1 0,0 0 0,1 0 0,-1 0 0,0 0 0,1 0 0,-1 0 0,0 0 0,1 0 0,-1 1 0,0-1 0,1 0 0,-1 0 0,9 13 0,-1 22 0,26 321 0,-32-325 0,-3-25 0,1 1 0,1-1 0,-1 0 0,1 0 0,0 1 0,3 8 0,-4-14-26,0-1 0,0 0-1,0 0 1,1 0 0,-1 1 0,0-1-1,0 0 1,0 0 0,0 0 0,1 0-1,-1 1 1,0-1 0,0 0 0,0 0-1,1 0 1,-1 0 0,0 0 0,0 0-1,0 0 1,1 1 0,-1-1 0,0 0-1,0 0 1,1 0 0,-1 0 0,0 0-1,0 0 1,1 0 0,-1 0 0,0 0-1,0 0 1,1-1 0,-1 1 0,0 0-1,0 0 1,1 0 0,-1 0 0,0 0-1,0 0 1,0 0 0,1-1 0,-1 1-1,0 0 1,0 0 0,0 0 0,0 0-1,1-1 1,-1 1 0,0 0 0,0 0-1,0-1 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44.4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53 24575,'0'448'0,"-2"-529"0,0 41 0,1-1 0,2 0 0,10-57 0,-7 85 0,0-1 0,1 1 0,1 0 0,0 1 0,0-1 0,2 1 0,-1 0 0,1 1 0,16-18 0,-19 24 0,-1 1 0,0-1 0,1 0 0,0 1 0,0 0 0,0 0 0,0 1 0,1-1 0,0 1 0,-1 0 0,1 1 0,0-1 0,0 1 0,1 1 0,-1-1 0,0 1 0,0 0 0,1 0 0,-1 1 0,1 0 0,-1 0 0,1 0 0,6 2 0,-10-1 0,1 1 0,-1 0 0,1 0 0,-1 0 0,1 1 0,-1-1 0,0 1 0,0-1 0,-1 1 0,1 0 0,0 0 0,-1 1 0,0-1 0,0 0 0,0 1 0,0-1 0,0 1 0,1 6 0,4 9 0,-1 0 0,4 27 0,-7-36 0,16 90 0,18 75 0,-19-106-1365,-15-57-5461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45.2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183 1010 24575,'0'-2'0,"0"0"0,0-1 0,0 1 0,0 0 0,-1-1 0,1 1 0,-1 0 0,1-1 0,-1 1 0,0 0 0,0 0 0,0 0 0,0 0 0,0 0 0,-1 0 0,1 0 0,-3-2 0,3 3 0,-1 0 0,1 0 0,-1 1 0,1-1 0,-1 0 0,1 1 0,-1-1 0,1 1 0,-1 0 0,1 0 0,-1 0 0,0-1 0,1 1 0,-1 1 0,1-1 0,-1 0 0,0 0 0,1 1 0,-1-1 0,1 0 0,-1 1 0,1 0 0,-1-1 0,1 1 0,-1 0 0,-1 1 0,-6 5 0,0-1 0,0 1 0,1 1 0,0 0 0,0 0 0,1 0 0,0 1 0,1 0 0,0 0 0,0 1 0,1-1 0,0 1 0,1 1 0,0-1 0,0 1 0,1-1 0,1 1 0,-2 13 0,-1 10 0,2 1 0,1-1 0,2 1 0,6 55 0,-6-88 0,0-1 0,0 1 0,0-1 0,0 1 0,1-1 0,-1 0 0,1 1 0,-1-1 0,1 1 0,-1-1 0,1 0 0,0 1 0,-1-1 0,1 0 0,0 0 0,0 0 0,0 1 0,0-1 0,0 0 0,0 0 0,0 0 0,1-1 0,-1 1 0,0 0 0,0 0 0,1-1 0,-1 1 0,1-1 0,-1 1 0,0-1 0,1 1 0,-1-1 0,1 0 0,-1 0 0,1 0 0,-1 0 0,1 0 0,-1 0 0,1 0 0,-1 0 0,1-1 0,-1 1 0,0 0 0,1-1 0,-1 1 0,1-1 0,0 0 0,8-3 0,-1 0 0,0-1 0,-1 1 0,1-2 0,12-9 0,12-14 0,-1 0 0,-2-3 0,-1 0 0,-1-2 0,-2-1 0,32-56 0,-41 61 0,-2 0 0,-1-2 0,-1 0 0,-2 0 0,-1-1 0,-1 0 0,-2-1 0,4-60 0,0-23 0,49-223 0,-37 229 0,-15 67 0,-6 29 0,0 0 0,1 0 0,1 0 0,0 0 0,1 1 0,11-22 0,-16 36 0,0-1 0,0 1 0,0-1 0,0 1 0,1 0 0,-1-1 0,0 1 0,0 0 0,0 0 0,0-1 0,1 1 0,-1 0 0,0-1 0,0 1 0,1 0 0,-1 0 0,0 0 0,1-1 0,-1 1 0,0 0 0,1 0 0,-1 0 0,0 0 0,1-1 0,-1 1 0,0 0 0,1 0 0,-1 0 0,0 0 0,1 0 0,-1 0 0,0 0 0,1 0 0,5 12 0,-2 21 0,-4-31 0,3 444 0,-6-223 0,-2-111 0,-30 169 0,15-148 0,14-67 0,2 69 0,2-25 0,0-90-1365,-2-6-5461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45.7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144 139 24575,'8'-39'0,"3"-20"0,-11 57 0,0 0 0,0 1 0,0-1 0,0 1 0,0-1 0,0 1 0,0-1 0,-1 1 0,1-1 0,0 1 0,-1-1 0,1 1 0,-1-1 0,0 1 0,1 0 0,-1-1 0,0 1 0,0 0 0,0-1 0,0 1 0,0 0 0,0 0 0,0 0 0,-1 0 0,1 0 0,0 0 0,0 1 0,-1-1 0,-1-1 0,1 2 0,0 0 0,0 0 0,0 0 0,0 0 0,0 0 0,0 0 0,0 1 0,0-1 0,0 1 0,0-1 0,0 1 0,1 0 0,-1 0 0,0 0 0,0 0 0,0 0 0,1 0 0,-1 0 0,1 0 0,-1 1 0,1-1 0,-1 1 0,1-1 0,0 1 0,0-1 0,0 1 0,-1 2 0,-30 54 0,29-51 0,-9 19 0,2 1 0,2 1 0,0-1 0,2 1 0,1 0 0,1 1 0,1-1 0,2 1 0,2 35 0,-1-58 0,0 0 0,1-1 0,0 1 0,0 0 0,0 0 0,1-1 0,-1 1 0,1-1 0,1 1 0,5 9 0,-7-13 0,0-1 0,0 0 0,1 1 0,-1-1 0,1 0 0,-1 1 0,1-1 0,-1 0 0,1 0 0,0 0 0,0-1 0,-1 1 0,1 0 0,0-1 0,0 1 0,0-1 0,0 1 0,-1-1 0,1 0 0,0 0 0,0 0 0,0 0 0,0 0 0,0 0 0,0-1 0,0 1 0,0 0 0,-1-1 0,1 0 0,0 1 0,0-1 0,0 0 0,-1 0 0,1 0 0,-1 0 0,1 0 0,2-3 0,3-2 0,1-1 0,-1 1 0,0-2 0,-1 1 0,0-1 0,0 0 0,0 0 0,-1 0 0,-1-1 0,1 0 0,-1 0 0,4-14 0,-1 0 0,0-1 0,-2 0 0,5-45 0,-8 50-195,-1 0 0,0 1 0,-2-1 0,0 1 0,-1-1 0,-5-21 0,3 28-6631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37.1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64 24575,'3'0'0,"7"0"0,8 0 0,3 0 0,5 0 0,4 0 0,5 0 0,4-2 0,0-2 0,-3-3 0,-2 0 0,-3 1 0,-8-2 0,-1 1 0,-4-1 0,-3 0 0,-3 2-8191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46.6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2 130 24575,'-2'98'0,"4"137"0,-2-236 0,0 1 0,1 0 0,-1 0 0,0 0 0,0 0 0,0 0 0,0 0 0,0 0 0,0 0 0,0 0 0,1 0 0,-1-1 0,0 1 0,0 0 0,0 0 0,0 0 0,0 0 0,1 0 0,-1 0 0,0 0 0,0 0 0,0 0 0,0 0 0,0 0 0,1 0 0,-1 0 0,0 0 0,0 0 0,0 1 0,0-1 0,0 0 0,0 0 0,1 0 0,-1 0 0,0 0 0,0 0 0,0 0 0,0 0 0,0 0 0,0 0 0,0 1 0,0-1 0,1 0 0,-1 0 0,0 0 0,0 0 0,0 0 0,0 0 0,0 1 0,0-1 0,0 0 0,0 0 0,0 0 0,0 0 0,0 0 0,0 1 0,0-1 0,0 0 0,11-21 0,9-30 0,-4 2 0,44-121 0,-50 146 0,2 0 0,0 1 0,1 1 0,29-37 0,-18 39 0,-23 20 0,-1-1 0,1 1 0,0 0 0,0 0 0,-1 0 0,1 0 0,0 0 0,0 0 0,-1 0 0,1 0 0,0 0 0,0 0 0,-1 0 0,1 1 0,0-1 0,-1 0 0,1 0 0,0 1 0,-1-1 0,1 0 0,0 1 0,-1-1 0,2 1 0,1 4 0,0-1 0,1 1 0,-1 0 0,-1 0 0,1 0 0,-1 0 0,3 10 0,-5-15 0,11 35 0,-1 1 0,-2 0 0,4 44 0,11 50 0,-23-129 0,0 1 0,0-1 0,0 0 0,0 0 0,1 0 0,-1 0 0,0 1 0,1-1 0,-1 0 0,1 0 0,-1 0 0,1 0 0,0 0 0,-1 0 0,1 0 0,0 0 0,0 0 0,0-1 0,0 1 0,-1 0 0,1 0 0,0-1 0,0 1 0,0-1 0,1 1 0,-1-1 0,0 1 0,0-1 0,0 1 0,0-1 0,0 0 0,1 0 0,-1 0 0,0 1 0,0-1 0,0 0 0,0-1 0,1 1 0,-1 0 0,0 0 0,0 0 0,0-1 0,0 1 0,1 0 0,-1-1 0,0 1 0,0-1 0,0 0 0,0 1 0,0-1 0,0 0 0,1 0 0,8-7 0,1-1 0,-1 0 0,17-19 0,-15 16 0,28-29 0,69-51 0,-92 79 0,1 0 0,1 2 0,0 0 0,1 1 0,0 1 0,0 1 0,24-6 0,-42 13 0,0 0 0,0 0 0,0 1 0,0-1 0,1 1 0,-1 0 0,0 0 0,0 0 0,1 0 0,-1 0 0,0 0 0,0 0 0,1 1 0,-1-1 0,0 1 0,0 0 0,0-1 0,0 1 0,0 0 0,0 0 0,0 1 0,0-1 0,0 0 0,0 1 0,0-1 0,-1 1 0,1-1 0,-1 1 0,1 0 0,-1 0 0,0 0 0,0-1 0,1 1 0,-1 1 0,0-1 0,-1 0 0,2 4 0,1 7 0,-1 0 0,0 1 0,-1-1 0,-1 0 0,-1 19 0,0-11 0,-4 111 0,5 161 0,9-263-1365,-1-20-5461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56.6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621 432 24575,'-12'-23'0,"0"1"0,1-2 0,-11-34 0,-4-9 0,23 59 0,-10-22 0,-2 0 0,0 1 0,-28-39 0,37 61 0,0 0 0,0 0 0,-1 0 0,0 1 0,0 0 0,0 0 0,-13-7 0,16 11 0,0 0 0,-1 0 0,0 0 0,1 1 0,-1 0 0,0 0 0,0 0 0,0 0 0,0 1 0,0-1 0,1 1 0,-1 1 0,0-1 0,0 1 0,-5 1 0,4 0 0,0 0 0,1 1 0,-1-1 0,1 2 0,0-1 0,0 0 0,0 1 0,1 0 0,-1 0 0,1 0 0,0 1 0,0-1 0,0 1 0,-3 6 0,-8 13 0,-20 43 0,25-49 0,-20 48 0,3 2 0,2 0 0,4 2 0,2 0 0,4 1 0,-9 110 0,22-163 0,0 0 0,1 1 0,0-1 0,1 0 0,1 0 0,4 18 0,-4-31 0,0-1 0,0 1 0,1-1 0,0 0 0,-1 0 0,1 0 0,1 0 0,-1 0 0,1 0 0,-1-1 0,1 1 0,0-1 0,0 0 0,1 1 0,-1-2 0,1 1 0,-1 0 0,1-1 0,0 1 0,0-1 0,0 0 0,0 0 0,1-1 0,-1 1 0,6 0 0,13 3 0,0-1 0,0-1 0,1-1 0,-1-1 0,0-1 0,1-1 0,-1-1 0,0-1 0,1-1 0,-2-1 0,1-1 0,23-10 0,-29 9 0,-1-1 0,0 0 0,0-1 0,-1 0 0,0-1 0,-1-1 0,0-1 0,-1 0 0,0 0 0,-1-2 0,0 1 0,-1-2 0,-1 1 0,0-1 0,-1-1 0,10-22 0,-11 16-50,-2 0 0,0 0 0,-1-1 0,2-34 0,-2 21-1065,-2 13-5711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57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1 314 24575,'3'0'0,"7"0"0,7 0 0,8 0 0,14-6 0,12-11 0,16-9 0,14-8 0,18-5 0,13-2 0,8 0 0,5 2 0,-1 0 0,-22 8-8191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58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4 274 24575,'-1'-49'0,"-1"20"0,2 0 0,3-30 0,-2 52 0,0 0 0,0 1 0,1-1 0,-1 1 0,2-1 0,-1 1 0,0 0 0,1 0 0,1 0 0,-1 0 0,1 0 0,0 1 0,0 0 0,5-6 0,-8 10 0,0 0 0,0 0 0,0 0 0,0 1 0,0-1 0,0 0 0,0 0 0,0 1 0,0-1 0,1 1 0,-1-1 0,0 1 0,0 0 0,1 0 0,-1-1 0,0 1 0,0 0 0,1 0 0,-1 0 0,0 0 0,0 0 0,1 0 0,-1 1 0,0-1 0,0 0 0,1 1 0,0 0 0,1 1 0,0-1 0,0 1 0,-1 1 0,1-1 0,-1 0 0,1 1 0,-1-1 0,0 1 0,0 0 0,2 3 0,3 6 0,-2-1 0,1 1 0,-2 0 0,6 20 0,30 219 0,-31-207-1365,-6-33-5461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58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24575,'3'3'0,"-1"0"0,1 0 0,0 0 0,0-1 0,1 1 0,-1-1 0,1 0 0,-1 1 0,1-2 0,-1 1 0,1 0 0,8 1 0,-5 0 0,73 28-455,2-4 0,166 32 0,-226-55-6371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58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24575,'6'0'0,"5"0"0,4 0 0,2 0 0,7 0 0,6 0 0,3 0 0,3 0 0,1 0 0,2 0 0,2 0 0,2-3 0,-6-1-8191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05.3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471 1 24575,'-1'32'0,"-1"0"0,-2 0 0,-2-1 0,0 1 0,-3-1 0,0-1 0,-2 0 0,-17 34 0,-18 24 0,-75 107 0,-11 19 0,45-76-1365,79-127-5461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22.0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3807 0 24575,'-75'48'0,"56"-32"0,0-1 0,-2-1 0,0-1 0,-34 15 0,-15 9 0,47-22 0,0 1 0,2 0 0,-1 2 0,2 0 0,1 1 0,0 1 0,-26 37 0,9-2 0,2 2 0,-26 61 0,30-43 0,2 1 0,-29 132 0,22-73 0,-4 51 0,27-117 0,-26 85 0,-15-14 0,48-128 0,-2 10 0,0-1 0,0 1 0,2 0 0,1 1 0,1-1 0,0 28 0,3-23 0,1-3 0,0 0 0,-2 1 0,-1-1 0,-1 0 0,-1 0 0,-11 36 0,8-35 0,1-1 0,-5 42 0,-6 28 0,-2-38 0,-3-1 0,-54 99 0,68-139 0,-2-1 0,0 0 0,0-1 0,-1 0 0,-1-1 0,0 0 0,-21 15 0,2-4 0,-1-2 0,-1-1 0,-1-2 0,0-1 0,-56 18 0,79-30 0,-12 4 0,-1-1 0,0-2 0,-1 0 0,1-1 0,-1-2 0,0 0 0,-46-2 0,60-1 0,0-2 0,0 1 0,1-1 0,-1-1 0,1 0 0,-1 0 0,1-1 0,0 0 0,0-1 0,1 0 0,0-1 0,0 0 0,-15-12 0,-5-9 0,2 0 0,-38-49 0,10 11 0,-8-2 0,23 26 0,2-1 0,-58-84 0,87 109 0,1-1 0,1 0 0,0 0 0,1 0 0,-5-28 0,-3-11 0,13 53 0,-1 1 0,0-1 0,0 1 0,0-1 0,0 1 0,-1 0 0,1 0 0,-1 0 0,0 0 0,1 0 0,-2 0 0,1 1 0,-5-4 0,-54-27 0,27 16 0,-6-12 0,30 21 0,0 0 0,0 1 0,0 0 0,-1 1 0,-18-8 0,27 13 0,0 1 0,-1-1 0,1 0 0,0 1 0,0 0 0,-1-1 0,1 1 0,0 1 0,0-1 0,-1 0 0,1 1 0,0 0 0,0-1 0,0 1 0,0 0 0,0 1 0,0-1 0,0 1 0,0-1 0,0 1 0,1 0 0,-1 0 0,0 0 0,1 0 0,0 0 0,-1 1 0,-1 3 0,-2 1 0,2-3 0,0 0 0,0 0 0,1 0 0,0 0 0,0 1 0,0 0 0,1-1 0,-1 1 0,1 0 0,0 0 0,0 0 0,1 0 0,0 1 0,0-1 0,0 0 0,0 9 0,-11 163 0,5-89 0,7 137 0,3-88 0,-5 123 0,4 281 0,6-343 0,2 128 0,-10-169 0,-1 136 0,-4-235 0,-17 75 0,11-68 0,1-11 0,-14 113 0,20-139 0,-1-1 0,-17 52 0,12-45 0,2-10 0,-2 0 0,0-1 0,-2 0 0,0-1 0,-28 38 0,-90 96 0,102-124 0,10-12 0,0-1 0,-2-1 0,0 0 0,0-2 0,-2 0 0,-27 15 0,42-27 0,0 0 0,0 0 0,-1 0 0,0-1 0,1 0 0,-1 0 0,-1-1 0,1 0 0,0 0 0,0-1 0,-1 0 0,1-1 0,-1 1 0,1-2 0,0 1 0,-1-1 0,1-1 0,0 1 0,0-1 0,-1-1 0,2 0 0,-16-6 0,10 0 0,0 0 0,1-1 0,0-1 0,0 1 0,1-2 0,0 0 0,1 0 0,1-1 0,0 0 0,0 0 0,1-1 0,1 0 0,1-1 0,-7-18 0,1-5 0,1-1 0,2 0 0,2 0 0,-4-61 0,7-9 0,4 58 0,-3 0 0,-11-60 0,4 38 0,3 0 0,4 0 0,6-86 0,-1 28 0,7 47 0,-6 70 0,-1 0 0,0 0 0,-1 0 0,-1 0 0,0 0 0,-1-1 0,-3-17 0,-20-63-90,-44-214-1185,64 282-5551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23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24.4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37.6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1 24575,'-5'121'0,"-5"-1"0,-34 163 0,38-241-455,2 0 0,1 74 0,3-100-6371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59.7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24575,'0'3'0,"0"7"0,0 4 0,0 4 0,3 1 0,0 4 0,4-3 0,0-1 0,2-1 0,0 0 0,0-4 0,3-1 0,-1 0 0,0-1 0,2-1 0,1 1 0,2 2 0,-2-2-8191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00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175 1 24575,'7'27'0,"-6"-24"0,0-1 0,0 1 0,0 0 0,0 0 0,0-1 0,-1 1 0,1 0 0,-1 0 0,0 0 0,0 0 0,0 4 0,-2 1 6,0 0-1,-1-1 1,0 0-1,0 1 1,-1-1 0,0 0-1,0-1 1,0 1-1,-1-1 1,0 1-1,-10 8 1,-9 7-231,-40 29 0,33-27-757,15-12-5844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00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0 24575,'-2'12'0,"1"0"0,-2 0 0,1 0 0,-2-1 0,0 1 0,-6 14 0,-12 37 0,-27 129 0,40-150-682,-23 65-1,24-88-6143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12.4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24575,'3'4'0,"-1"0"0,1 0 0,-1 0 0,1 0 0,-1 1 0,3 7 0,10 20 0,3-8-227,0 2-1,-2 0 1,-1 1-1,-1 0 1,20 58-1,-30-71-6598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12.8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1 484 24575,'1'-8'0,"0"-1"0,0 0 0,1 1 0,0-1 0,0 1 0,1 0 0,0 0 0,1 0 0,0 0 0,0 0 0,1 1 0,0-1 0,6-6 0,12-13 0,51-47 0,-33 35 0,169-162-1365,-184 178-5461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14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24575,'2'12'0,"1"0"0,0 0 0,1-1 0,1 0 0,0 1 0,0-2 0,1 1 0,0 0 0,9 10 0,-3-3 0,11 16-280,53 58 0,-61-76-525,-3-2-6021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00.9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120 0 24575,'0'3'0,"0"4"0,0 4 0,-3 3 0,-1 2 0,0 1 0,-2 2 0,0 2 0,-2-2 0,0-1 0,2 0 0,-2-1 0,-1 0 0,-4 3 0,-1 1 0,-2 0 0,2-3-8191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01.2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853 0 24575,'-70'81'0,"28"-30"0,-54 43 125,32-33-1615,52-49-5336</inkml:trace>
  <inkml:trace contextRef="#ctx0" brushRef="#br0" timeOffset="1">271 547 24575,'-2'4'0,"-1"0"0,1 1 0,-1-1 0,1 0 0,-1-1 0,0 1 0,-1 0 0,1-1 0,-5 4 0,1 0 0,-10 7-136,1 0-1,-2-1 1,0-1-1,0-1 1,-1-1-1,0 0 1,-1-2-1,0 0 0,-27 7 1,28-9-6690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01.6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0 24575,'-3'3'0,"-5"1"0,1 3 0,-3 0 0,-2-1 0,-3-1 0,2 1 0,0-1 0,-1 0 0,2-2-8191</inkml:trace>
  <inkml:trace contextRef="#ctx0" brushRef="#br0" timeOffset="1">1 53 24575,'0'0'-8191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14.3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24575,'17'10'0,"-1"1"0,0 1 0,-1 0 0,20 21 0,6 5 0,-17-16-195,-2 2 0,0 0 0,-2 1 0,-1 1 0,-1 1 0,22 44 0,-33-58-6631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38.3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24575,'0'-2'0,"1"1"0,-1-1 0,1 0 0,-1 1 0,1-1 0,0 1 0,0 0 0,-1-1 0,1 1 0,0-1 0,0 1 0,1 0 0,-1 0 0,0 0 0,0 0 0,0 0 0,1 0 0,-1 0 0,1 0 0,-1 0 0,1 0 0,-1 1 0,1-1 0,-1 1 0,1-1 0,-1 1 0,1 0 0,0-1 0,1 1 0,54-6 0,-53 6 0,-1 0 0,6 0 0,0-1 0,0 1 0,0 1 0,0 0 0,0 0 0,13 3 0,-20-3 0,0 1 0,1-1 0,-1 0 0,0 0 0,0 1 0,0-1 0,0 1 0,0 0 0,0 0 0,0 0 0,-1 0 0,1 0 0,-1 0 0,1 0 0,-1 0 0,0 0 0,0 1 0,0-1 0,0 1 0,0-1 0,0 1 0,-1-1 0,1 1 0,-1-1 0,0 1 0,0 4 0,12 111 0,-7-85 0,-4-23 0,0-1 0,0 1 0,1 0 0,0-1 0,0 1 0,1-1 0,1 0 0,0 0 0,0 0 0,0 0 0,1-1 0,1 1 0,10 11 0,-14-17 0,8 9 0,1-1 0,0-1 0,24 18 0,-33-26 0,0-1 0,0 0 0,1 1 0,-1-1 0,0 0 0,1 0 0,-1-1 0,1 1 0,-1 0 0,1-1 0,0 0 0,-1 1 0,4-1 0,-4-1 0,-1 1 0,1-1 0,-1 1 0,1-1 0,-1 1 0,1-1 0,-1 0 0,0 0 0,1 0 0,-1 0 0,0 0 0,1 0 0,-1 0 0,0 0 0,0 0 0,0-1 0,0 1 0,0 0 0,-1-1 0,1 1 0,0-1 0,-1 1 0,2-3 0,39-96-1365,-33 82-5461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14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0 249 24575,'1'-7'0,"0"-1"0,0 1 0,1 0 0,0 0 0,0 0 0,1 1 0,0-1 0,0 0 0,0 1 0,1 0 0,0 0 0,0 0 0,1 0 0,0 1 0,-1-1 0,8-5 0,14-11 0,1 0 0,34-20 0,-31 21 0,-25 17-227,1 1-1,0 0 1,0 0-1,0 0 1,12-4-1,-4 4-6598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15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241 1 24575,'-4'0'0,"0"1"0,1 0 0,-1 0 0,1 0 0,-1 1 0,1-1 0,-1 1 0,1 0 0,0 0 0,0 0 0,-1 0 0,2 0 0,-1 1 0,0-1 0,0 1 0,-3 6 0,-42 58 0,32-42 0,-96 145-1365,106-162-5461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16.7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24575,'3'3'0,"1"4"0,3 1 0,3 2 0,2 2 0,4 2 0,3 5 0,3 2 0,3 0 0,3 1 0,1-2 0,-6-4-8191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17.6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 1 24575,'-3'0'0,"-4"3"0,-1 4 0,-2 3 0,-2 1 0,-2 1 0,-2 2 0,-1 1 0,-4 1 0,2 4 0,1-1 0,1 1 0,0-1 0,0-2 0,0-1 0,2 0 0,2-2 0,2-5-8191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50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1 183 24575,'762'2'0,"793"-4"0,-1373-4 0,0-8 0,261-53 0,-269 19 0,-51 13 0,-92 30 0,1 1 0,0 1 0,0 2 0,53 5 0,-1-1 0,168-4-1365,-237 1-5461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51.9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53.7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 24575,'-1'0'0,"-1"1"0,1-1 0,0 1 0,0 0 0,1 0 0,-1-1 0,0 1 0,0 0 0,0 0 0,0 0 0,1 0 0,-1 0 0,0 0 0,1 0 0,-1 0 0,1 0 0,-1 0 0,1 0 0,0 0 0,-1 0 0,1 0 0,0 1 0,0-1 0,0 0 0,-1 0 0,1 0 0,1 1 0,-1 1 0,1 35 0,4-25 0,1 0 0,0-1 0,1 0 0,0 0 0,1 0 0,0-1 0,0-1 0,2 1 0,13 12 0,27 34 0,-41-45-273,-1 1 0,0 0 0,-1 1 0,11 28 0,-9-15-6553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54.1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1 156 24575,'3'-3'0,"4"-1"0,4-3 0,5-3 0,7-2 0,6-4 0,2 0 0,7-2 0,5-3 0,7-4 0,-5 1-8191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5:35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24575,'2'0'0,"1"1"0,-1-1 0,0 0 0,1 1 0,-1 0 0,1-1 0,-1 1 0,0 0 0,0 0 0,1 0 0,-1 1 0,0-1 0,0 0 0,0 1 0,0 0 0,-1-1 0,1 1 0,0 0 0,1 2 0,26 47 0,-11-17 0,3 2-341,-1 2 0,-3 1-1,22 65 1,-36-93-6485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5:36.0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0 314 24575,'8'-2'0,"0"0"0,0-1 0,0 0 0,0 0 0,-1-1 0,1 0 0,-1 0 0,0-1 0,0 0 0,-1 0 0,1 0 0,7-9 0,4-2 0,284-217-1365,-293 227-5461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4:30.8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55 227 24575,'-3'0'0,"-1"-3"0,-3-4 0,-3-1 0,0-2 0,2-2 0,2-2 0,2-2 0,2-4 0,1-2 0,1-3 0,1 0 0,-1 1 0,0 2 0,1 4-8191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39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0 487 24575,'16'-13'0,"-1"1"0,2 0 0,0 1 0,0 0 0,23-9 0,19-12 0,-20 9 0,-23 15 0,1-2 0,-2 0 0,1-1 0,14-14 0,-26 21 0,0 0 0,0-1 0,-1 0 0,1 1 0,-1-1 0,0-1 0,0 1 0,0 0 0,-1-1 0,0 1 0,0-1 0,-1 0 0,1 1 0,-1-1 0,0 0 0,-1 0 0,0-7 0,1 5 0,-1 1 0,-1-1 0,1 1 0,-1 0 0,-1-1 0,1 1 0,-1 0 0,-5-12 0,4 14 0,0 1 0,0 0 0,0 0 0,-1 0 0,1 0 0,-1 0 0,0 1 0,0 0 0,0 0 0,-1 0 0,1 0 0,-1 0 0,-5-1 0,-17-10 0,9 4 0,1 2 0,-1 0 0,-30-9 0,44 17 0,1-1 0,-1 1 0,1 1 0,-1-1 0,0 0 0,1 1 0,-1 0 0,1-1 0,-1 2 0,1-1 0,-1 0 0,1 1 0,0-1 0,0 1 0,-1 0 0,1 0 0,0 0 0,1 1 0,-1-1 0,0 1 0,1-1 0,-1 1 0,1 0 0,0 0 0,0 0 0,-2 4 0,-1 2 0,-1 0 0,2 0 0,-1 1 0,1-1 0,1 1 0,0 0 0,0 0 0,-1 12 0,1 28 0,2 1 0,7 69 0,-6-114 6,1-1-1,-1 0 1,1 0-1,0 0 0,1 0 1,-1 0-1,1 0 1,0 0-1,0 0 1,0 0-1,1-1 1,-1 1-1,1-1 0,1 0 1,-1 0-1,0 0 1,1 0-1,0 0 1,0-1-1,0 0 1,6 4-1,-1-3-140,0 0 0,0-1 0,0 0 0,1-1 0,-1 0 0,1 0 0,-1-1 0,1 0 0,0-1 0,14-1 0,-9 1-6691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08.6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306 0 24575,'-25'23'0,"0"-2"0,-1-1 0,-1-1 0,-1-1 0,-32 14 0,-18 13 0,52-26-1365,15-12-5461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09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 24575,'-1'0'0,"1"1"0,-1-1 0,0 1 0,0-1 0,1 1 0,-1 0 0,0-1 0,0 1 0,1 0 0,-1 0 0,1-1 0,-1 1 0,1 0 0,-1 0 0,1 0 0,0 0 0,-1-1 0,1 1 0,0 0 0,-1 0 0,1 0 0,0 0 0,0 0 0,0 1 0,-4 30 0,4-29 0,-1 8 0,1-1 0,1 0 0,-1 0 0,2 0 0,-1 0 0,1 0 0,1 0 0,0 0 0,8 17 0,0-3 0,2-2 0,25 34 0,-38-56-30,1 1 0,-1-1-1,1 1 1,-1-1 0,1 0-1,-1 1 1,1-1 0,-1 1-1,0-1 1,1 1 0,-1 0-1,0-1 1,1 1 0,-1-1-1,0 1 1,0 0-1,0-1 1,1 1 0,-1-1-1,0 1 1,0 0 0,0-1-1,0 1 1,0 0 0,0-1-1,0 1 1,-1 0 0,1-1-1,0 1 1,0-1 0,0 1-1,0 0 1,-1-1 0,1 1-1,0-1 1,-1 1 0,1-1-1,-1 1 1,1-1 0,0 1-1,-1-1 1,1 1 0,-1-1-1,0 1 1,-8 2-6796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10.4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189 0 24575,'-3'3'0,"-4"4"0,-4 4 0,-3 0 0,1 1 0,-3 2 0,0 1 0,1-2 0,0 0 0,-4 1 0,-2 4 0,0 1 0,4-1-8191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51.7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24575,'0'-2'0,"3"-2"0,4 6 0,1 6 0,2 4 0,-1 7 0,2 2 0,-2 1 0,-2 0 0,-2 2 0,-3 3 0,3-3 0,-1-3 0,0-1 0,-1-5-8191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52.1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215 1 24575,'-5'0'0,"0"0"0,0 0 0,0 1 0,0 0 0,1 0 0,-1 0 0,0 1 0,1-1 0,-1 1 0,1 0 0,-1 0 0,1 1 0,0 0 0,0-1 0,0 1 0,0 0 0,1 1 0,-1-1 0,1 1 0,0 0 0,0-1 0,0 1 0,0 1 0,-3 5 0,-84 140 0,87-144-151,0 1-1,1-1 0,-1 0 0,1 1 1,0 0-1,1-1 0,0 1 1,-1 9-1,1-1-6674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52.8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24575,'0'3'0,"0"4"0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53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24575,'0'4'0,"0"3"0,0 3 0,0 4 0,0 2 0,0 2 0,0 0 0,0 0 0,0-2-8191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53.6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24575,'0'4'0,"3"3"0,4 3 0,1 4 0,2-1 0,-1 1 0,1 0 0,-1 1 0,-2-2-8191</inkml:trace>
  <inkml:trace contextRef="#ctx0" brushRef="#br0" timeOffset="1">248 265 24575,'3'0'0,"1"3"0,3 1 0,0 3 0,2 3 0,2 0 0,3-2 0,-2 1 0,1-1 0,-2 1 0,0-1 0,1-2 0,2 1 0,-2-1-8191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6:54.0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52.6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0 24575,'-3'0'0,"-1"3"0,0 4 0,4 7 0,5 7 0,1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40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0 24575,'-2'1'0,"0"-1"0,0 1 0,1-1 0,-1 1 0,0 0 0,1-1 0,-1 1 0,0 0 0,1 0 0,-1 0 0,1 0 0,-1 0 0,1 1 0,0-1 0,-1 0 0,1 1 0,0-1 0,0 1 0,0-1 0,0 1 0,0 0 0,0-1 0,0 1 0,1 0 0,-1-1 0,1 1 0,-1 0 0,1 0 0,0 0 0,0 0 0,-1-1 0,2 4 0,-3 12 0,1 0 0,3 28 0,-1-25 0,0-4 0,1 1 0,0-1 0,2 1 0,0-1 0,0 0 0,2-1 0,0 1 0,1-1 0,0 0 0,11 15 0,-1 1 0,-15-26 0,0-1 0,0 1 0,0 0 0,0-1 0,-1 1 0,0 0 0,0 0 0,0 0 0,-1 0 0,1 0 0,-1 0 0,0 0 0,-1 0 0,1 0 0,-1 0 0,0 0 0,0 0 0,0-1 0,-1 1 0,0 0 0,-4 7 0,-4 3 0,0 0 0,-1-1 0,-1 0 0,-24 22 0,22-23 0,0 1 0,1 0 0,-15 23 0,25-33-107,-12 17 348,14-21-286,1 0 1,-1 1 0,1-1 0,-1 1 0,1-1 0,-1 0 0,0 1 0,1-1 0,-1 0 0,1 0 0,-1 1 0,0-1 0,1 0-1,-1 0 1,0 0 0,1 0 0,-1 0 0,0 0 0,0 0 0,1 0 0,-1 0 0,0 0 0,1 0 0,-1 0 0,1-1 0,-1 1-1,0 0 1,1 0 0,-1-1 0,0 1 0,1-1 0,-1 1 0,0-1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53.0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366 0 24575,'-347'288'-1365,"329"-274"-5461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7:59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8:18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8:22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17885 89 24575,'-529'9'0,"-13"1"0,-2404-11 0,2889 4 0,0 2 0,-58 14 0,60-9 0,0-2 0,-72 1 0,-240-28 0,-3737 19-652,3812 10 652,-468 76 0,7 0 288,-126 20 76,367-55-364,394-43 0,-603 1 0,428-12 0,236 4 0,1 1 0,-93 18 0,77-11 0,0-3 0,0-3 0,-104-9 0,122 0 0,0-3 0,0-3 0,-103-35 0,-5-1 0,15 8 0,60 15 0,-174-27 0,136 42 0,-80-11 0,-90-20 0,238 36 0,-70 1 0,84 5 0,0-3 0,0-1 0,-64-13 0,50 4 0,33 8 0,-44-14 0,14 1 0,0 3 0,-1 2 0,0 2 0,-1 3 0,0 2 0,-75 3 0,12 4 0,-169-4 0,19-35 0,16 3 0,-96 17 0,327 17-1365,4 0-5461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8:57.1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1 306 24575,'15'18'0,"-14"-16"0,1 0 0,-1 0 0,1 0 0,0 0 0,0 0 0,0 0 0,0 0 0,0 0 0,0-1 0,1 1 0,-1-1 0,1 0 0,-1 0 0,1 0 0,-1 0 0,1 0 0,-1 0 0,5 0 0,42 5 0,1-1 0,0-3 0,56-5 0,-15 1 0,3161-1-3472,-1786 4 6944,-641-48-3982,-483 19 376,-91 12 111,347-32-60,-491 29 294,-1-4-1,148-54 1,-99 28-93,-100 34-118,1 3 0,0 2 0,108-4 0,-67 13 0,143 18 0,-87 11 0,-104-16 0,1-3 0,61 3 0,-35-10 0,150 9 0,29-7 0,-241-1-1365,-3 0-5461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00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2631 1 24575,'-355'25'0,"73"-1"0,-755-21 0,822-21 0,-35 0 0,140 16 0,-111 6 0,219-4 0,0 0 0,0 1 0,0 0 0,0-1 0,0 1 0,0 0 0,1 0 0,-1 0 0,0 0 0,1 0 0,-1 0 0,1 1 0,-1-1 0,1 0 0,-1 1 0,1-1 0,0 1 0,0 0 0,0-1 0,0 1 0,0 0 0,0-1 0,0 1 0,0 0 0,1 0 0,-1 0 0,1 0 0,0 0 0,-1 0 0,1 4 0,-1 8 0,0 1 0,1 0 0,3 19 0,-1-7 0,-10 422 0,-1-85 0,6-282 0,-3 0 0,-33 153 0,18-120 0,-9 187 0,24 119 0,6-408 0,-2 24 0,1-21 0,1 0 0,0 0 0,5 29 0,-4-41 0,0 0 0,0 0 0,0 0 0,1 0 0,0 0 0,-1 0 0,1 0 0,1-1 0,-1 1 0,0-1 0,1 1 0,0-1 0,0 0 0,0 0 0,0 0 0,0 0 0,1-1 0,7 5 0,31 13 0,2-1 0,0-2 0,67 15 0,142 20 0,941 139 0,-1096-177 0,0-5 0,0-4 0,147-12 0,-236 7 0,0-1 0,0-1 0,-1 0 0,1 0 0,0-1 0,-1 0 0,0 0 0,0-1 0,0 0 0,0-1 0,0 1 0,-1-1 0,0-1 0,0 0 0,0 0 0,-1 0 0,0-1 0,0 1 0,5-10 0,0 6 0,0 0 0,0 0 0,1 1 0,0 1 0,0 0 0,1 0 0,0 2 0,23-10 0,24-13 0,72-33 0,-14 8 0,-114 52 0,0-1 0,-1 1 0,1-1 0,-1 0 0,0 0 0,0 0 0,0 0 0,0 0 0,0-1 0,-1 1 0,1-1 0,-1 0 0,0 0 0,0 1 0,-1-2 0,1 1 0,-1 0 0,0 0 0,1-8 0,0-6 0,-1 0 0,0 0 0,-4-29 0,0-1 0,4-386 0,-3-189 0,-2 564 0,-2 1 0,-22-91 0,-44-111 0,42 158 0,3 1 0,-43-125 0,65 214 0,0 0 0,-1 1 0,0-1 0,-1 1 0,0 1 0,0-1 0,-1 1 0,-1 0 0,0 1 0,0 0 0,-15-11 0,17 14-91,0 0 0,0 1 0,0 0 0,-1 0 0,1 1 0,-1 0 0,0 0 0,-1 1 0,1 0 0,0 0 0,-1 1 0,0 0 0,1 1 0,-18-1 0,11 2-6735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08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24575,'0'2'0,"1"0"0,-1 0 0,1 0 0,-1 0 0,1 0 0,0-1 0,-1 1 0,1 0 0,0 0 0,0 0 0,1-1 0,-1 1 0,0-1 0,0 1 0,1-1 0,-1 1 0,1-1 0,-1 0 0,1 0 0,0 1 0,0-1 0,-1 0 0,1-1 0,0 1 0,0 0 0,0-1 0,3 2 0,64 10 0,-52-10 0,418 33 0,3-35 0,-213-2 0,985 24 0,640 9 0,-829-13 0,-765-30 0,399-69 0,-582 73 0,0 4 0,89 5 0,73-4 0,-198-2-455,0-1 0,36-11 0,-61 13-6371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09.6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24575,'2'2'0,"-1"0"0,0 0 0,1-1 0,-1 1 0,1 0 0,0-1 0,0 1 0,-1-1 0,1 1 0,0-1 0,0 0 0,0 0 0,0 0 0,1 0 0,-1 0 0,0 0 0,0-1 0,4 1 0,1 2 0,60 20 9,1-3-1,1-3 0,0-3 1,90 7-1,290-3-449,-405-18 297,1861 2-2493,-907-5 2196,2042 3 63,-2349 33 1403,-3 39-1187,-348-34 237,-222-25 721,233 21 1490,-117-28-3672,-215-7-5440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39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164 0 24575,'18'0'0,"1"1"0,-1 1 0,0 0 0,0 2 0,0 0 0,0 1 0,0 0 0,-1 2 0,21 10 0,-31-13 0,0 0 0,-1 0 0,1 0 0,-1 1 0,0 0 0,0 1 0,0-1 0,-1 1 0,0 0 0,0 1 0,0-1 0,-1 1 0,0 0 0,0 0 0,-1 0 0,0 0 0,0 1 0,0-1 0,-1 1 0,-1 0 0,1 0 0,-1 0 0,0 13 0,-1 14 0,1-2 0,-2 0 0,-5 32 0,4-53 0,0-2 0,-1 1 0,0 0 0,-1 0 0,0-1 0,-1 0 0,0 0 0,-1 0 0,-11 16 0,-7 3 0,-1 0 0,-1-1 0,-2-2 0,-1-1 0,-47 33 0,71-55 0,1-1 0,-1 1 0,0-1 0,0 0 0,0-1 0,0 1 0,0-1 0,0 0 0,-1 0 0,1-1 0,0 1 0,0-1 0,-1 0 0,1-1 0,0 1 0,0-1 0,0 0 0,-1-1 0,1 1 0,0-1 0,0 0 0,1 0 0,-1 0 0,0-1 0,1 1 0,-1-1 0,1 0 0,0-1 0,0 1 0,0-1 0,1 0 0,-1 0 0,1 0 0,0 0 0,0-1 0,0 1 0,1-1 0,-3-5 0,-1-7 0,2-1 0,-1 1 0,2-1 0,1 0 0,0 0 0,1 0 0,1-1 0,0 1 0,2 0 0,3-18 0,-3 32-42,0 0 0,1 0 0,0 0 0,-1 0 0,1 1 0,0-1 0,1 1 0,-1 0 0,1 0 0,-1 0 0,1 0 0,0 1 0,0-1 0,0 1 0,0 0 0,1 0 0,-1 1 0,7-2 0,-4 0-525,21-9-6259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40.1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284 20 24575,'-76'-16'0,"65"14"0,-1 1 0,0 1 0,1-1 0,-1 2 0,0 0 0,1 0 0,-1 1 0,1 0 0,0 1 0,-1 1 0,1 0 0,1 0 0,-1 1 0,-14 8 0,13-6-1365,0-2-5461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40.6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0 24575,'0'45'0,"1"58"0,-16 119 0,4-156-1365,7-55-5461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40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24575,'1278'0'-1365,"-1251"0"-5461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41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110 1 24575,'10'-1'0,"-1"1"0,1 1 0,-1 0 0,1 0 0,-1 1 0,0 0 0,1 0 0,-1 1 0,0 0 0,-1 1 0,1 0 0,-1 1 0,1-1 0,-1 1 0,8 8 0,-3-4 0,-1 1 0,0 0 0,-1 1 0,-1 1 0,1-1 0,-2 2 0,0-1 0,0 1 0,-1 1 0,-1-1 0,0 1 0,-1 1 0,0-1 0,-2 1 0,1 0 0,-2 0 0,0 0 0,-1 1 0,1 27 0,-3-28 0,0-1 0,-1 0 0,0 0 0,-1 0 0,-1 0 0,0 0 0,-1-1 0,0 1 0,-1-1 0,-1 0 0,0 0 0,-1-1 0,0 1 0,-1-2 0,0 1 0,-1-1 0,-1 0 0,1-1 0,-2 0 0,-13 10 0,9-9 0,0 0 0,0-2 0,-1 0 0,-1-1 0,-26 10 0,35-15 0,1-1 0,-1 1 0,0-2 0,0 1 0,1-1 0,-1 0 0,0-1 0,0 0 0,0 0 0,0-1 0,0 0 0,0 0 0,0-1 0,1 0 0,-10-3 0,15 3 0,-1 1 0,1-1 0,0 0 0,0 1 0,1-1 0,-1 0 0,0 0 0,1 0 0,-1-1 0,1 1 0,0 0 0,-1-1 0,1 1 0,0 0 0,0-1 0,1 1 0,-1-1 0,1 0 0,-1 1 0,1-1 0,0-3 0,1-67 0,1 46 0,-2 14 0,1 1 0,-1 0 0,2 0 0,0 0 0,5-18 0,-5 26 0,0 0 0,0 0 0,0 0 0,0 0 0,1 1 0,-1-1 0,1 1 0,0 0 0,0-1 0,1 1 0,-1 1 0,0-1 0,1 0 0,0 1 0,0 0 0,-1 0 0,1 0 0,8-2 0,71-22 0,2 4 0,145-19 0,-119 32-1365,-94 9-5461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42.5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267 0 24575,'-2'11'0,"-1"-1"0,1 0 0,-1 1 0,-1-1 0,0-1 0,-1 1 0,0 0 0,-11 16 0,-3 6 0,-27 61 0,-61 174 0,95-236 0,2 1 0,2 0 0,1 1 0,1-1 0,2 1 0,1 1 0,3 53 0,0-84 0,0-1 0,1 1 0,-1-1 0,1 1 0,-1-1 0,1 0 0,0 1 0,0-1 0,0 0 0,0 0 0,1 1 0,-1-1 0,1 0 0,-1 0 0,1 0 0,-1-1 0,1 1 0,0 0 0,0-1 0,0 1 0,0-1 0,0 1 0,1-1 0,-1 0 0,0 0 0,0 0 0,1 0 0,-1-1 0,1 1 0,-1-1 0,1 1 0,-1-1 0,1 0 0,-1 0 0,1 0 0,-1 0 0,5-1 0,0 0 0,0 0 0,0 0 0,-1-1 0,1 0 0,0 0 0,-1-1 0,1 0 0,-1 0 0,0 0 0,0-1 0,0 0 0,7-6 0,1-5 0,0 0 0,-1-1 0,-1 0 0,0-1 0,-2-1 0,0 0 0,0 0 0,12-39 0,-10 17 0,-2-1 0,-2 0 0,4-58 0,2 32 0,-9 54 0,-2-1 0,0 1 0,-1-1 0,0 0 0,-1 1 0,0-22 0,-2 32 0,1 0 0,-1 0 0,0 1 0,0-1 0,0 0 0,0 1 0,0-1 0,0 1 0,-1-1 0,1 1 0,-1 0 0,1 0 0,-1-1 0,0 1 0,-3-2 0,2 1 0,-1 1 0,0 0 0,0 0 0,0 0 0,0 1 0,0-1 0,0 1 0,0 0 0,0 0 0,-1 1 0,1-1 0,-8 1 0,-60 1-1365,56 0-5461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42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24575,'24'-2'0,"-1"-1"0,1-1 0,46-13 0,22-5 0,-57 18-682,69 2-1,-89 2-6143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44.5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0 24575,'-1'1'0,"-1"-1"0,0 1 0,1 0 0,-1 0 0,1 0 0,-1 0 0,1 0 0,-1 0 0,1 0 0,0 0 0,-1 1 0,1-1 0,0 0 0,0 1 0,0-1 0,0 1 0,0-1 0,1 1 0,-2 2 0,-17 37 0,16-33 0,-3 11 0,1-1 0,0 1 0,2 0 0,0 0 0,1 0 0,1 29 0,-8 54 0,8-97 0,-16 70 0,16-70 0,-1 0 0,0 0 0,0 0 0,0 0 0,-1 0 0,0 0 0,0-1 0,0 1 0,0-1 0,-1 0 0,-6 6 0,9-9 3,-1 0-1,1 0 0,-1-1 0,1 1 1,-1 0-1,1-1 0,-1 0 0,0 1 1,1-1-1,-1 0 0,1 0 1,-1 0-1,0 0 0,1 0 0,-1 0 1,1 0-1,-1-1 0,0 1 1,1-1-1,-1 1 0,1-1 0,-1 1 1,1-1-1,-1 0 0,1 0 0,0 0 1,-1 0-1,1 0 0,0 0 1,0 0-1,0 0 0,-2-2 0,-36-48-553,31 39-338,-5-5-5937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44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47.2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76 24575,'2'0'0,"-1"0"0,1-1 0,0 1 0,-1-1 0,1 1 0,0-1 0,-1 0 0,1 1 0,-1-1 0,1 0 0,-1 0 0,1 0 0,-1 0 0,0 0 0,1-1 0,-1 1 0,0 0 0,0-1 0,0 1 0,0 0 0,0-1 0,0 1 0,0-1 0,-1 0 0,1 1 0,-1-1 0,1-2 0,0 2 0,0 0 0,0-1 0,0 1 0,0 0 0,0 0 0,0 0 0,1 0 0,-1 0 0,1 0 0,-1 0 0,1 1 0,0-1 0,0 0 0,-1 1 0,1-1 0,0 1 0,1 0 0,-1 0 0,0 0 0,3-2 0,4 1 0,1 1 0,-1 0 0,0 0 0,1 0 0,-1 1 0,12 2 0,-17-2 0,-1 1 0,0-1 0,0 1 0,0 0 0,0 0 0,0 0 0,0 0 0,0 0 0,0 1 0,0-1 0,0 1 0,-1 0 0,1 0 0,0 0 0,-1 0 0,0 0 0,0 1 0,1-1 0,-1 1 0,-1-1 0,3 5 0,1 3-76,45 89 282,-45-92-356,0 1 1,0 0-1,1-1 1,0 0-1,0 0 1,1-1-1,-1 0 1,1 0-1,14 8 1,-9-7-6677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48.4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24575,'145'169'0,"-67"-74"0,-64-77 21,24 41 0,-16-23-1428,-14-24-5419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49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14 267 24575,'-2'-2'0,"0"-1"0,1 0 0,-1 1 0,1-1 0,0 0 0,0 0 0,0 0 0,0-1 0,1 1 0,-1 0 0,1 0 0,-1 0 0,1 0 0,0 0 0,0-1 0,1 1 0,-1 0 0,1 0 0,0 0 0,-1 0 0,1 0 0,1 0 0,-1 0 0,0 0 0,1 0 0,-1 0 0,4-3 0,1-4 0,0 0 0,0 1 0,1 0 0,0 0 0,1 1 0,13-12 0,-14 16 0,0 1 0,0 0 0,0 0 0,0 1 0,0 0 0,0 0 0,1 1 0,-1 0 0,1 0 0,14 0 0,33-5 0,-29 0-273,1-2 0,-1 0 0,0-2 0,43-23 0,-51 22-6553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52.0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0 446 24575,'1'-5'0,"0"1"0,0-1 0,0 1 0,0-1 0,1 1 0,0 0 0,0-1 0,0 1 0,0 0 0,0 0 0,1 0 0,0 0 0,0 1 0,0-1 0,0 1 0,5-3 0,9-10 0,38-24 0,-42 31 0,44-29 0,-2-4 0,-1-1 0,-3-3 0,63-72 0,-113 116 0,0 1 0,0-1 0,1 0 0,-1 1 0,0-1 0,1 1 0,-1 0 0,1 0 0,0-1 0,-1 1 0,1 0 0,0 0 0,-1 0 0,1 1 0,4-2 0,-6 2 0,1 0 0,0 0 0,-1 1 0,1-1 0,-1 0 0,1 1 0,0-1 0,-1 0 0,1 1 0,-1-1 0,1 1 0,-1-1 0,1 1 0,-1-1 0,1 1 0,-1-1 0,1 1 0,-1-1 0,0 1 0,1 0 0,-1-1 0,0 1 0,0 0 0,1-1 0,-1 1 0,0 0 0,0-1 0,0 1 0,0 0 0,2 12 0,-2 1 0,1-1 0,-3 21 0,1-16 0,-3 30 0,-2 0 0,-17 66 0,-2 15 0,21-103-110,-1 17-204,-3 0 0,-1-1 1,-18 52-1,20-78-6512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41.0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24575,'0'-3'0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25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1 510 24575,'179'0'-20,"1843"-35"-1026,60-114-839,-1634 108 1089,726-53 783,-437 65-247,-246 23 2871,463-27-1697,-76-22-419,-790 51-495,112-19 0,-116 11 0,125-2 0,-187 14-341,-1-2 0,1 0-1,22-6 1,-32 5-6485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15.9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24575,'0'2'0,"1"1"0,-1-1 0,1 0 0,0 0 0,-1 0 0,1 0 0,0 0 0,1 0 0,-1 0 0,0 0 0,0 0 0,1 0 0,-1 0 0,1-1 0,0 1 0,-1-1 0,1 1 0,0-1 0,0 0 0,0 0 0,0 1 0,0-1 0,0-1 0,0 1 0,0 0 0,0 0 0,1-1 0,-1 1 0,5-1 0,9 3 0,1 0 0,32-1 0,-36-2 0,782 3 0,-405-6 0,-152 3-1365,-144 0-5461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16.6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24575,'71'11'0,"-28"-2"0,102 4 0,246-8 0,-212-7 0,36 1-1365,-119 1-5461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27.1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1 287 24575,'10'-1'0,"-1"-1"0,1-1 0,-1 0 0,0 0 0,0-1 0,0-1 0,15-8 0,-4 2 0,150-81 0,108-51 0,-277 142 0,1 1 0,-1-1 0,1 0 0,0 0 0,-1 1 0,1-1 0,0 1 0,-1 0 0,1-1 0,0 1 0,-1 0 0,1 0 0,0 0 0,0 0 0,-1 0 0,1 0 0,0 1 0,-1-1 0,1 1 0,0-1 0,-1 1 0,1-1 0,0 1 0,-1 0 0,1 0 0,-1 0 0,0 0 0,1 0 0,-1 0 0,0 0 0,1 0 0,-1 1 0,0-1 0,0 0 0,0 1 0,0-1 0,0 1 0,0-1 0,-1 1 0,1-1 0,-1 1 0,1 0 0,-1-1 0,1 1 0,-1 3 0,3 9 0,-1 1 0,-1 0 0,-1-1 0,-1 22 0,0-18 0,0 103 0,2-31 0,-4 0 0,-28 169 0,19-219-1365,7-25-5461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27.5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24575,'444'-2'0,"446"5"0,-778 3-1365,-68-2-5461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28.3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50 24575,'0'0'0,"1"-1"0,-1 0 0,0 0 0,1 0 0,-1 1 0,1-1 0,-1 0 0,1 0 0,-1 1 0,1-1 0,0 0 0,-1 1 0,1-1 0,0 1 0,-1-1 0,1 1 0,0-1 0,0 1 0,0-1 0,0 1 0,-1 0 0,1 0 0,1-1 0,25-6 0,-21 5 0,12-2 0,1 0 0,0 0 0,0 2 0,0 0 0,1 2 0,-1 0 0,0 1 0,29 5 0,-46-5 0,1 0 0,-1 1 0,0-1 0,1 1 0,-1 0 0,0-1 0,0 1 0,0 0 0,0 0 0,0 0 0,0 1 0,0-1 0,-1 0 0,1 1 0,-1-1 0,0 1 0,0-1 0,0 1 0,0 0 0,0-1 0,0 1 0,-1 0 0,0 0 0,1-1 0,-1 6 0,1 11 0,-1 1 0,-4 33 0,2-20 0,2-28 0,1 21 0,3-25 0,5-15 0,6-14 0,1 1 0,29-38 0,-36 53 0,2 0 0,-1 1 0,1 0 0,1 0 0,0 2 0,1-1 0,16-8 0,-28 17 0,0 0 0,0 0 0,0 0 0,0 1 0,0-1 0,1 0 0,-1 1 0,0-1 0,0 1 0,1 0 0,-1-1 0,0 1 0,1 0 0,-1 0 0,0 0 0,1 0 0,-1 0 0,0 0 0,1 0 0,-1 0 0,0 0 0,0 1 0,1-1 0,-1 0 0,0 1 0,0 0 0,1-1 0,-1 1 0,0-1 0,0 1 0,0 0 0,0 0 0,0 0 0,0 0 0,0 0 0,0 0 0,0 0 0,0 0 0,-1 0 0,1 0 0,0 0 0,-1 0 0,1 1 0,-1-1 0,1 0 0,-1 0 0,0 1 0,1-1 0,-1 0 0,0 1 0,0 1 0,2 11 0,-1 1 0,-1-1 0,0 0 0,-2 16 0,1-10 0,-1 5 0,1-16 0,0 0 0,1 0 0,0 0 0,1 0 0,-1 0 0,5 15 0,-5-23 0,1 0 0,0 0 0,-1 0 0,1 0 0,0 0 0,0-1 0,0 1 0,-1 0 0,1 0 0,0-1 0,0 1 0,0 0 0,0-1 0,0 1 0,0-1 0,0 0 0,1 1 0,-1-1 0,0 0 0,0 0 0,0 1 0,0-1 0,0 0 0,1 0 0,-1 0 0,0 0 0,0-1 0,0 1 0,0 0 0,0 0 0,0-1 0,1 1 0,-1-1 0,0 1 0,0-1 0,0 1 0,0-1 0,0 1 0,1-2 0,42-26 0,-44 28 0,2-2 0,17-13 0,2 1 0,0 0 0,35-16 0,-52 28 0,0 0 0,0 0 0,1 0 0,-1 0 0,0 1 0,1 0 0,-1 0 0,1 0 0,0 1 0,-1-1 0,1 1 0,-1 0 0,1 0 0,0 1 0,-1-1 0,1 1 0,-1 0 0,1 1 0,-1-1 0,1 1 0,-1-1 0,0 1 0,0 1 0,0-1 0,0 1 0,0-1 0,3 4 0,-4-2-91,-1-1 0,1 1 0,-1 0 0,0 0 0,0 0 0,0 0 0,-1 0 0,1 0 0,-1 1 0,0-1 0,0 0 0,-1 1 0,1-1 0,-1 5 0,0 7-6735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51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0 126 24575,'366'-28'0,"-35"2"0,-243 27 0,50-2 0,-131 0 0,-1 0 0,0-1 0,0 0 0,0 0 0,-1 0 0,8-4 0,-7 3 0,0 0 0,0 0 0,0 1 0,1 0 0,12-2 0,123-3 0,20-2 0,62-12-1365,-195 20-5461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01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24575,'1'1'0,"-1"0"0,1 0 0,-1 0 0,1-1 0,0 1 0,-1 0 0,1-1 0,0 1 0,0 0 0,0-1 0,-1 1 0,1-1 0,0 1 0,0-1 0,0 1 0,0-1 0,0 0 0,0 1 0,0-1 0,0 0 0,0 0 0,0 0 0,0 0 0,1 0 0,32 4 0,-31-4 0,354 3 46,-195-5-1457,-135 2-5415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43.6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1 135 24575,'1'-3'0,"1"-1"0,0 1 0,0-1 0,0 1 0,0 0 0,1 0 0,-1 0 0,1 1 0,0-1 0,0 0 0,0 1 0,0 0 0,0 0 0,0 0 0,8-3 0,6-7 0,7-9 0,-16 13 0,-1 1 0,2 0 0,-1 1 0,1 0 0,0 0 0,18-8 0,-26 14 0,0 0 0,0-1 0,0 1 0,0 0 0,0 0 0,0 0 0,0 0 0,0 0 0,0 0 0,-1 1 0,1-1 0,0 0 0,0 0 0,0 1 0,0-1 0,0 1 0,0-1 0,0 1 0,-1-1 0,1 1 0,0-1 0,0 1 0,-1 0 0,1-1 0,0 1 0,-1 0 0,1-1 0,-1 1 0,1 0 0,-1 0 0,1 0 0,-1 0 0,1 0 0,-1-1 0,0 1 0,0 0 0,1 0 0,-1 0 0,0 0 0,0 0 0,0 0 0,0 1 0,2 49 0,-2-43 0,-1 32 0,0 40 0,-13 101 0,9-150-114,2-5-199,-2 0 1,0 0-1,-11 29 0,7-34-6513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44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37 24575,'4'3'0,"0"0"0,0 0 0,0 0 0,1-1 0,-1 0 0,1 0 0,0 0 0,0 0 0,0-1 0,0 1 0,7 0 0,61 4 0,-56-5 0,173 0-47,266-33-1,-82 2-647,456 21-636,-786 9-4739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41.8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216 55 24575,'0'-2'0,"-1"0"0,1-1 0,-1 1 0,1 0 0,-1 0 0,0 0 0,0 0 0,0 0 0,0 0 0,-1 0 0,1 0 0,0 0 0,-1 1 0,0-1 0,1 0 0,-1 1 0,0-1 0,0 1 0,1 0 0,-1 0 0,0 0 0,0 0 0,-1 0 0,1 0 0,0 0 0,-4 0 0,-2-2 0,0 1 0,0 0 0,0 1 0,0 0 0,0 0 0,-9 1 0,12 0 0,0 0 0,1 1 0,-1 0 0,0 0 0,1 0 0,-1 1 0,1 0 0,-1-1 0,1 2 0,0-1 0,0 0 0,0 1 0,0 0 0,0 0 0,1 0 0,-1 0 0,1 0 0,0 1 0,0 0 0,0 0 0,0 0 0,1 0 0,-1 0 0,1 0 0,0 0 0,0 1 0,1-1 0,-1 1 0,1 0 0,-1 6 0,1-2 0,0 0 0,0 0 0,1 0 0,0 0 0,0 0 0,1-1 0,0 1 0,1 0 0,0 0 0,0-1 0,1 1 0,0-1 0,0 0 0,1 1 0,9 12 0,16 21 0,-20-26 0,1-1 0,0 0 0,2-1 0,-1 0 0,2-1 0,0 0 0,0-1 0,1 0 0,30 18 0,-41-29 0,-1 0 0,0 1 0,1-1 0,-1 1 0,0-1 0,0 1 0,0 0 0,0-1 0,0 1 0,2 4 0,-3-5 0,-1 0 0,1 0 0,-1-1 0,0 1 0,1 0 0,-1 0 0,0 0 0,0 0 0,0 0 0,0 0 0,1 0 0,-1 0 0,-1 0 0,1 0 0,0 0 0,0 0 0,0 0 0,0 0 0,-1 0 0,1 1 0,-3 3 0,0-1 0,-1 0 0,1 1 0,-1-1 0,0 0 0,0-1 0,0 1 0,-8 5 0,-2 2-120,-3 2-295,0-1 0,-33 19 0,39-27-6411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45.0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 24575,'12'55'0,"-5"-32"0,26 148 0,-33-170 0,0 0 0,1 0 0,-1 0 0,0 0 0,0 0 0,0 0 0,1 0 0,-1 0 0,1 0 0,-1 0 0,1 0 0,-1 0 0,1 0 0,-1 0 0,1 0 0,0 0 0,-1 0 0,1-1 0,0 1 0,0 0 0,0-1 0,0 1 0,0 0 0,0-1 0,-1 1 0,1-1 0,2 1 0,-1-1 0,0 0 0,-1 0 0,1-1 0,0 1 0,0-1 0,-1 1 0,1-1 0,0 1 0,-1-1 0,1 0 0,-1 0 0,1 0 0,-1 0 0,4-2 0,3-4 0,0-1 0,0 0 0,-1 0 0,9-13 0,20-39 0,-26 41 0,0 1 0,2 0 0,16-20 0,-21 32 0,1-1 0,0 1 0,0 0 0,0 1 0,1 0 0,0 0 0,0 1 0,18-6 0,-9 4 0,0 1 0,0 1 0,35-3 0,-50 7 0,-1 0 0,0 0 0,1 0 0,-1 0 0,0 1 0,0-1 0,1 1 0,-1 0 0,0 0 0,0-1 0,0 1 0,0 0 0,0 1 0,0-1 0,0 0 0,0 1 0,-1-1 0,1 1 0,0-1 0,-1 1 0,1 0 0,-1 0 0,0-1 0,1 1 0,-1 0 0,0 0 0,0 1 0,0-1 0,-1 0 0,1 0 0,0 0 0,-1 0 0,0 1 0,1-1 0,-1 3 0,2 12 0,-1 1 0,0 0 0,-4 30 0,1-18 0,0 12 0,-14 81 0,22-137 0,1-1 0,1 2 0,1-1 0,-1 1 0,2 0 0,16-17 0,-13 14 0,-8 10 0,1-1 0,0 1 0,0-1 0,0 2 0,1-1 0,0 1 0,13-8 0,-18 12 0,0 0 0,0 0 0,1 0 0,-1 1 0,0-1 0,1 1 0,-1-1 0,1 1 0,-1 0 0,0 0 0,1 0 0,-1 0 0,1 1 0,-1-1 0,0 1 0,1-1 0,-1 1 0,0 0 0,1 0 0,-1 0 0,0 0 0,0 0 0,0 0 0,0 1 0,0-1 0,0 1 0,0-1 0,-1 1 0,1 0 0,0 0 0,1 3 0,17 23-1365,-11-14-5461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28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0 24575,'-3'0'0,"-4"0"0,-4 0 0,-3 0 0,-2 0 0,-5 0 0,-1 0 0,0 0 0,1 0 0,3 0-8191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32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24575,'3'0'0,"6"-3"0,6-1 0,6 0 0,5 1 0,4 1 0,4 1 0,4 0 0,5 1 0,4 0 0,3 0 0,2 0 0,-1 0 0,-1 0 0,-3 0 0,-7 0 0,-3 0 0,-9 1-8191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55.9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24575,'17'5'0,"0"0"0,-1-1 0,2-1 0,-1 0 0,0-1 0,0-1 0,1-1 0,28-3 0,3 2 0,99 0-118,223 7 367,-306-1-623,0 3 0,0 2 0,102 32 0,-148-35-6452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57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24575,'62'0'0,"68"1"0,-128-1 0,-1 0 0,1 1 0,0-1 0,0 0 0,-1 1 0,1-1 0,0 1 0,-1 0 0,1-1 0,-1 1 0,1 0 0,-1 0 0,1 0 0,-1 0 0,0 1 0,1-1 0,-1 0 0,0 0 0,0 1 0,0-1 0,1 2 0,0 1 0,0 0 0,0 0 0,-1 0 0,0 1 0,0-1 0,0 0 0,0 0 0,0 8 0,-2 7 0,1 0 0,-2 0 0,-4 20 0,5-34 0,-6 21 0,0-1 0,-2 0 0,0-1 0,-2 0 0,-1 0 0,-1-1 0,0-1 0,-2 0 0,-1-1 0,0-1 0,-28 26 0,25-32 0,17-13 0,0 0 0,-1 1 0,1-1 0,0 1 0,-1 0 0,1-1 0,0 1 0,1 0 0,-1 0 0,-2 3 0,5-4 0,-1 0 0,1-1 0,0 1 0,-1-1 0,1 1 0,0 0 0,0-1 0,-1 1 0,1-1 0,0 0 0,0 1 0,0-1 0,0 1 0,-1-1 0,1 0 0,0 0 0,0 0 0,0 0 0,0 0 0,0 1 0,0-2 0,0 1 0,0 0 0,1 0 0,29 1 0,-30-1 0,199-1-1365,-184 1-5461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9:58.0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1 105 24575,'0'283'0,"1"-282"0,4-5 0,9-21 0,22-42 0,-28 51 0,25-48 0,68-119 0,-100 181 0,0 0 0,0 0 0,1 0 0,-1 0 0,1 0 0,-1 0 0,1 1 0,0-1 0,0 1 0,0-1 0,0 1 0,0-1 0,0 1 0,0 0 0,0 0 0,0 0 0,1 0 0,2 0 0,-4 1 0,1 0 0,0 0 0,0 0 0,-1 0 0,1 1 0,0-1 0,-1 1 0,1-1 0,0 1 0,-1 0 0,1-1 0,-1 1 0,1 0 0,-1 0 0,1 0 0,-1 0 0,0 0 0,1 1 0,0 1 0,4 3 0,-1 1 0,0 1 0,-1-1 0,0 1 0,0 0 0,-1 0 0,1 0 0,2 11 0,-6-17 0,8 25 0,-2-1 0,-1 1 0,-1 1 0,1 32 0,-5-58 0,0 0 0,0 0 0,0 0 0,0 0 0,0 0 0,0 0 0,1 0 0,-1 0 0,1 0 0,-1 0 0,1-1 0,0 1 0,0 0 0,2 3 0,-3-5 0,1 1 0,0-1 0,-1 1 0,1-1 0,0 0 0,-1 1 0,1-1 0,0 0 0,0 0 0,-1 1 0,1-1 0,0 0 0,0 0 0,-1 0 0,1 0 0,0 0 0,0 0 0,0 0 0,-1 0 0,1 0 0,0-1 0,0 1 0,-1 0 0,1 0 0,1-1 0,7-5 0,0 1 0,0-1 0,-1-1 0,14-12 0,12-9 0,-27 24 0,0 0 0,0 0 0,1 1 0,-1 0 0,1 0 0,0 1 0,0 0 0,13-2 0,-18 4 0,0 1 0,1-1 0,-1 0 0,0 1 0,0-1 0,0 1 0,0 0 0,0 0 0,0 1 0,0-1 0,0 0 0,0 1 0,-1 0 0,1-1 0,-1 1 0,1 0 0,-1 1 0,0-1 0,1 0 0,-1 1 0,-1-1 0,1 1 0,0-1 0,1 5 0,3 4-114,-1 1 1,0-1-1,-1 1 0,0 0 0,-1 0 1,-1 1-1,0-1 0,0 1 0,-1-1 1,-1 1-1,-1 19 0,0-17-6712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21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24575,'10'7'0,"0"0"0,0 1 0,-1 0 0,0 0 0,-1 1 0,11 13 0,13 12 0,52 39 0,-51-47 0,-1 2 0,31 36 0,-60-60 0,1 1 0,0-1 0,-1 1 0,0 0 0,0 0 0,0 0 0,-1 1 0,1-1 0,-2 1 0,1-1 0,0 1 0,-1 0 0,0-1 0,0 1 0,-1 0 0,0 0 0,0 0 0,0 0 0,0 0 0,-3 8 0,1-7 0,-1 0 0,0 0 0,0 0 0,-1-1 0,1 1 0,-1-1 0,-1 0 0,1 0 0,-1-1 0,0 1 0,0-1 0,-1 0 0,0 0 0,1-1 0,-13 7 0,-40 17 0,43-22 0,0 1 0,-25 16 0,39-23 0,1 1 0,-1-1 0,0 1 0,1 0 0,-1-1 0,0 1 0,1-1 0,-1 1 0,1 0 0,-1-1 0,1 1 0,-1 0 0,1 0 0,0-1 0,-1 1 0,1 0 0,0 0 0,0 0 0,-1-1 0,1 1 0,0 0 0,0 0 0,0 0 0,0 0 0,0 0 0,0-1 0,0 1 0,0 0 0,1 0 0,-1 0 0,0 0 0,0-1 0,1 1 0,-1 0 0,1 0 0,-1-1 0,1 1 0,-1 0 0,1-1 0,-1 1 0,1 0 0,-1-1 0,1 1 0,0-1 0,-1 1 0,1-1 0,0 1 0,-1-1 0,2 1 0,46 27 0,-36-22 0,18 9-1365,-17-11-5461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01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724 1 24575,'-103'-1'0,"-114"3"0,183 2 0,-1 2 0,-43 12 0,-37 7 0,85-22 0,15-2 0,1 1 0,-1 1 0,1 0 0,-19 6 0,31-8 0,1-1 0,0 1 0,0 0 0,-1 0 0,1 0 0,0 0 0,0 0 0,0 0 0,0 0 0,0 0 0,0 0 0,0 0 0,0 1 0,1-1 0,-1 0 0,0 1 0,1-1 0,-1 0 0,1 1 0,0-1 0,-1 1 0,1-1 0,0 1 0,0-1 0,0 1 0,0-1 0,0 1 0,0-1 0,0 1 0,0-1 0,1 0 0,-1 1 0,1-1 0,-1 1 0,1-1 0,-1 0 0,1 1 0,0-1 0,0 0 0,0 0 0,1 3 0,6 8 0,0-1 0,1 1 0,13 13 0,-13-16 0,35 42 0,2-2 0,2-2 0,2-2 0,58 39 0,-90-73 0,1-1 0,0-1 0,0 0 0,1-2 0,0 0 0,0-1 0,0-1 0,1-1 0,0 0 0,0-2 0,0-1 0,0 0 0,1-1 0,-1-2 0,0 0 0,31-8 0,-32 9 0,-31 9 0,-33 13 0,-15-2 0,-1-2 0,-1-3 0,-117 11 0,-3 1 0,174-25 0,1 0 0,-1 0 0,1 1 0,-1 0 0,1 0 0,0 1 0,0 0 0,0 0 0,0 0 0,-8 7 0,11-7 0,1-1 0,0 1 0,0 0 0,1-1 0,-1 1 0,0 0 0,1 0 0,0 0 0,0 0 0,0 0 0,0 1 0,0-1 0,1 0 0,-1 0 0,1 1 0,0-1 0,0 0 0,0 0 0,0 1 0,1-1 0,-1 0 0,1 0 0,2 6 0,2 9 0,1 0 0,1-1 0,0 0 0,1 0 0,1-1 0,1 0 0,0 0 0,1-1 0,1-1 0,0 0 0,1 0 0,0-1 0,1-1 0,16 11 0,-16-16 0,1 0 0,-1-1 0,1-1 0,1-1 0,-1 0 0,19 3 0,99 6 0,-96-11 0,41 3-455,0-3 0,86-9 0,-105-1-6371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02.5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24575,'0'4'0,"0"3"0,0 3 0,0 7 0,0 3 0,0 1 0,0 1 0,0-2 0,0 0 0,0-1 0,0-1 0,0 0 0,0 0 0,0-3-8191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03.0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24575,'-3'0'0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43.7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24575,'0'425'-1365,"0"-410"-5461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03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24575,'3'0'0,"4"3"0,4 4 0,3 3 0,2 1 0,2 1 0,0-1 0,0 0 0,-2-2-8191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03.8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24575,'0'3'0,"3"1"0,4 0 0,4-1 0,3-1 0,2-1 0,4 0 0,2-1 0,1 0 0,-2-3 0,0-1 0,-2 0 0,-3 1-8191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04.1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74 24575,'1'-8'0,"1"1"0,-1 0 0,1-1 0,1 1 0,5-13 0,-8 19 0,1 0 0,-1 0 0,1 0 0,0-1 0,-1 1 0,1 0 0,0 0 0,0 0 0,0 0 0,0 0 0,0 1 0,0-1 0,0 0 0,0 0 0,0 1 0,1-2 0,-1 2 0,0 0 0,0 1 0,0-1 0,-1 0 0,1 1 0,0-1 0,0 0 0,-1 1 0,1-1 0,0 1 0,-1-1 0,1 1 0,0-1 0,-1 1 0,1 0 0,-1-1 0,1 1 0,-1 0 0,1-1 0,-1 1 0,0 0 0,1-1 0,-1 1 0,0 0 0,0 0 0,1 0 0,-1-1 0,0 1 0,0 2 0,9 56 0,-8-49 0,0 1 0,0-1 0,1 0 0,4 12 0,10 34-1365,-13-41-5461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05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24575,'0'354'0,"0"-354"0,0 0 0,0 0 0,0 0 0,0 0 0,0 0 0,1 0 0,-1 0 0,0 0 0,0 0 0,0 0 0,0 0 0,0 0 0,0 0 0,0 0 0,0 0 0,1 0 0,-1 0 0,0 0 0,0 0 0,0 0 0,0 0 0,0 0 0,0 0 0,0 0 0,0 0 0,1 0 0,-1 0 0,0 0 0,0 0 0,0 0 0,0 0 0,0 0 0,0 0 0,0 0 0,0 1 0,0-1 0,0 0 0,0 0 0,0 0 0,1 0 0,-1 0 0,0 0 0,0 0 0,0 0 0,0 0 0,0 0 0,0 1 0,0-1 0,0 0 0,0 0 0,0 0 0,0 0 0,0 0 0,0 0 0,0 0 0,0 0 0,0 1 0,0-1 0,0 0 0,0 0 0,0 0 0,0 0 0,-1 0 0,10-13 0,12-30 0,-14 28 0,11-18 0,-2-1 0,15-50 0,-31 83 0,0 1 0,0-1 0,0 0 0,1 0 0,-1 0 0,0 1 0,0-1 0,1 0 0,-1 0 0,0 1 0,1-1 0,-1 0 0,1 1 0,-1-1 0,1 0 0,-1 1 0,1-1 0,-1 1 0,1-1 0,0 1 0,-1-1 0,1 1 0,0 0 0,-1-1 0,1 1 0,0 0 0,-1-1 0,1 1 0,0 0 0,1-1 0,0 2 0,-1-1 0,1 1 0,0 0 0,-1-1 0,1 1 0,-1 0 0,0 0 0,1 0 0,-1 0 0,0 0 0,1 0 0,-1 0 0,2 3 0,32 47 0,-34-49 0,51 113 0,-52-114 0,0-1 0,0 1 0,0 0 0,1-1 0,-1 1 0,0-1 0,0 1 0,1 0 0,-1-1 0,1 1 0,-1-1 0,0 1 0,1-1 0,-1 1 0,1-1 0,-1 1 0,1-1 0,-1 1 0,1-1 0,0 0 0,-1 1 0,1-1 0,-1 0 0,1 0 0,0 1 0,-1-1 0,1 0 0,0 0 0,-1 0 0,1 0 0,0 0 0,-1 0 0,2 0 0,17-17 0,8-36 0,-24 49 0,-1 1 0,1-1 0,-1 0 0,1 1 0,0-1 0,0 1 0,1 0 0,-1 0 0,1 0 0,-1 0 0,1 1 0,0-1 0,0 1 0,0 0 0,0 0 0,1 1 0,-1-1 0,0 1 0,1 0 0,-1 0 0,1 1 0,-1-1 0,6 1 0,-6-1 0,-1 1 0,1 0 0,-1 0 0,1 0 0,-1 1 0,0-1 0,1 1 0,-1-1 0,0 1 0,1 0 0,-1 1 0,0-1 0,0 0 0,0 1 0,0 0 0,0 0 0,0 0 0,0 0 0,-1 0 0,1 0 0,-1 1 0,0-1 0,1 1 0,-1 0 0,0-1 0,-1 1 0,1 0 0,0 0 0,-1 0 0,0 1 0,2 3 0,7 46-1365,-6-37-5461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06.8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215 11 24575,'0'-1'0,"0"1"0,0 0 0,0-1 0,0 1 0,0 0 0,0-1 0,0 1 0,0 0 0,0-1 0,0 1 0,0 0 0,0-1 0,0 1 0,0 0 0,0-1 0,-1 1 0,1 0 0,0 0 0,0-1 0,0 1 0,0 0 0,-1-1 0,1 1 0,0 0 0,0 0 0,-1-1 0,1 1 0,0 0 0,0 0 0,-1 0 0,1-1 0,0 1 0,-1 0 0,1 0 0,0 0 0,-1 0 0,-12 6 0,-8 16 0,-1 16 0,3 1 0,1 1 0,2 0 0,2 2 0,-15 72 0,9-16 0,4 1 0,-4 134 0,23 200 0,-2-418-195,0 0 0,1 0 0,1 0 0,0 0 0,1-1 0,11 27 0,-7-24-6631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07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0 722 24575,'12'-19'0,"1"0"0,1 1 0,0 1 0,1 1 0,26-23 0,10-11 0,-37 35 0,0 0 0,-1 0 0,-1-2 0,0 1 0,-2-1 0,0-1 0,0 0 0,-2-1 0,0 0 0,-1 0 0,-1 0 0,-1-1 0,-1 0 0,0 0 0,-2 0 0,1-28 0,-4 30 0,2-4 0,-2 0 0,-1 0 0,-5-24 0,7 42 0,-1 0 0,0 0 0,0 0 0,0 0 0,-1 0 0,1 0 0,-1 1 0,0-1 0,0 1 0,0-1 0,-1 1 0,1 0 0,-1 0 0,0 0 0,1 0 0,-2 0 0,1 1 0,0-1 0,0 1 0,-1 0 0,1 0 0,-1 0 0,-6-2 0,9 3 0,0 1 0,-1 0 0,1 0 0,0 0 0,0 0 0,-1 0 0,1 0 0,0 0 0,0 1 0,-1-1 0,1 0 0,0 1 0,0-1 0,0 1 0,0-1 0,-1 1 0,1-1 0,0 1 0,0 0 0,0 0 0,0-1 0,0 1 0,1 0 0,-1 0 0,0 0 0,0 0 0,0 0 0,1 0 0,-1 0 0,1 0 0,-1 1 0,1-1 0,-1 0 0,1 0 0,-1 3 0,-8 50 0,8-44 0,-25 726 0,26-636 0,0-108 0,-1-21 0,2 0 0,1-1 0,7-32 0,-7 52 0,1 0 0,0 1 0,1 0 0,0-1 0,0 1 0,1 0 0,0 1 0,0-1 0,1 1 0,0 0 0,1 1 0,0-1 0,9-7 0,-8 8 0,0 1 0,0 0 0,1 1 0,0-1 0,0 2 0,0-1 0,0 1 0,1 1 0,12-4 0,-2 4 0,-1 0 0,1 2 0,37 1 0,-52-1 0,0 1 0,1 0 0,-1 1 0,1-1 0,-1 1 0,0 0 0,0 1 0,1-1 0,-1 1 0,0 0 0,0 0 0,0 1 0,-1-1 0,1 1 0,-1 0 0,1 1 0,-1-1 0,0 1 0,0-1 0,-1 1 0,1 0 0,-1 1 0,1-1 0,-2 1 0,1-1 0,0 1 0,-1 0 0,0 0 0,0 0 0,2 7 0,9 25 0,-2-10 0,-1 0 0,-2 1 0,9 47 0,-16-43-1365,-1-17-5461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08.3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129 2 24575,'-13'0'0,"5"0"0,-1 0 0,0 0 0,1 1 0,-1 0 0,1 0 0,-15 5 0,21-5 0,-1 0 0,1 0 0,-1 1 0,1 0 0,0-1 0,0 1 0,0 0 0,0 0 0,0 0 0,0 0 0,0 0 0,1 1 0,-1-1 0,1 1 0,-1-1 0,1 1 0,0-1 0,0 1 0,0-1 0,1 1 0,-1 0 0,1 0 0,-1 0 0,1 4 0,-2 12 0,1-1 0,1 0 0,0 1 0,2-1 0,5 28 0,-6-42 0,0 0 0,0 0 0,1 0 0,-1 0 0,1 0 0,0-1 0,0 1 0,0 0 0,1-1 0,-1 0 0,1 1 0,0-1 0,3 3 0,-3-5 0,-1 1 0,1-1 0,0 0 0,-1 1 0,1-1 0,0-1 0,0 1 0,-1 0 0,1-1 0,0 1 0,0-1 0,0 0 0,0 0 0,0 0 0,0 0 0,0-1 0,0 1 0,-1-1 0,1 0 0,0 0 0,3-1 0,-2 0 0,-1 0 0,0 0 0,1 0 0,-1-1 0,0 1 0,-1-1 0,1 1 0,0-1 0,-1 0 0,1 0 0,-1 0 0,0-1 0,0 1 0,0 0 0,-1-1 0,1 0 0,1-5 0,17-72 0,-18 68 0,0 5-93,0-2 149,0 0 1,-1-1-1,1-19 0,-2 28-110,0 0 1,0 0 0,-1 1-1,1-1 1,0 0-1,-1 0 1,1 0-1,-1 0 1,0 1-1,1-1 1,-1 0-1,0 0 1,0 1-1,0-1 1,0 1 0,0-1-1,-1 1 1,1-1-1,0 1 1,-1 0-1,1 0 1,-1-1-1,1 1 1,-1 0-1,0 0 1,1 1-1,-3-2 1,-11-2-6773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10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0 24575,'3'0'0,"1"3"0,-3 4 0,-5 1 0,-1 2 0,-4-1 0,-2-1 0,-3-3 0,-2-2 0,2-2-8191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11.4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227 1 24575,'-3'0'0,"-4"3"0,-4 1 0,-2 2 0,-3 2 0,-2 1 0,0-1 0,0-1 0,-1-3 0,4 2 0,1 0 0,0-2 0,-1-1 0,-1-1 0,0-1 0,2-1-8191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13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24575,'44'31'0,"-37"-27"0,0 0 0,-1 0 0,0 0 0,0 1 0,10 10 0,-14-13 0,-1 0 0,1 1 0,-1-1 0,1 1 0,-1 0 0,0-1 0,0 1 0,0 0 0,0 0 0,-1 0 0,1 0 0,-1 0 0,1 0 0,-1-1 0,0 1 0,0 0 0,-1 0 0,1 0 0,-1 4 0,-6 15-73,0-1-1,-2 1 0,0-2 0,-1 1 1,-25 34-1,20-30-849,8-13-5903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56.2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 0 24575,'-4'1'0,"0"-1"0,1 1 0,0 0 0,-1 1 0,1-1 0,-1 0 0,1 1 0,0 0 0,0 0 0,0 0 0,0 0 0,0 0 0,0 1 0,1-1 0,-1 1 0,1-1 0,0 1 0,0 0 0,0 0 0,0 0 0,0 1 0,0-1 0,1 0 0,0 0 0,-1 1 0,0 5 0,-3 6 0,1 1 0,1 0 0,0 0 0,-1 26 0,2-13 0,0 2 0,1 1 0,2-1 0,8 57 0,-8-83 0,1 0 0,0 1 0,0-1 0,0 0 0,1 0 0,0 0 0,0-1 0,0 1 0,1-1 0,-1 1 0,1-1 0,0 0 0,0-1 0,0 1 0,1-1 0,-1 0 0,1 0 0,0 0 0,0 0 0,0-1 0,6 2 0,13 4 0,0-1 0,1-1 0,38 4 0,14 4 0,-71-12 0,0-1 0,0 0 0,0 0 0,0 0 0,0 0 0,1-1 0,-1 0 0,0-1 0,0 1 0,0-1 0,0 0 0,0-1 0,0 0 0,0 0 0,5-2 0,-1-2 0,0 0 0,-1-1 0,0 0 0,0 0 0,0-1 0,-1 0 0,9-12 0,-7 5 0,1-1 0,-2 0 0,0-1 0,-1 0 0,-1 0 0,-1-1 0,0 0 0,-1 0 0,-1 0 0,-1 0 0,0-1 0,-1 0 0,-2 1 0,1-1 0,-2 0 0,-1 0 0,0 1 0,-1-1 0,-9-26 0,-2 14-1365,6 18-5461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13.6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19 24575,'0'-1'0,"-1"0"0,1 0 0,-1 0 0,1 0 0,-1 0 0,1 1 0,-1-1 0,0 0 0,0 0 0,1 1 0,-1-1 0,0 0 0,0 1 0,0-1 0,0 0 0,0 1 0,0-1 0,0 1 0,0 0 0,0-1 0,0 1 0,0 0 0,0 0 0,0 0 0,0-1 0,0 1 0,-2 1 0,-36-4 0,35 3 0,1 0 0,0 0 0,0 0 0,0 1 0,0-1 0,0 1 0,0 0 0,0 0 0,0 0 0,0 0 0,1 0 0,-1 1 0,0-1 0,1 1 0,-1 0 0,1 0 0,0 0 0,-1 0 0,1 0 0,0 0 0,0 1 0,0-1 0,1 1 0,-1-1 0,1 1 0,-1 0 0,1-1 0,0 1 0,0 0 0,0 0 0,0 0 0,1 0 0,-1 0 0,1 3 0,-3 15 0,1 0 0,0 0 0,4 38 0,-1-33 0,-1-12-109,0-7 149,0 1 1,1-1-1,-1 1 1,1 0-1,4 13 1,-4-19-99,0 0 0,0 0 1,0 0-1,0 0 0,0-1 1,1 1-1,-1 0 1,0-1-1,1 1 0,0-1 1,-1 1-1,1-1 0,0 0 1,-1 1-1,1-1 0,0 0 1,0 0-1,0 0 0,0-1 1,0 1-1,0 0 1,0-1-1,1 0 0,-1 1 1,3-1-1,9 1-6768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14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0 24575,'-1'35'0,"-1"0"0,-9 41 0,6-33 0,2 0 0,2 0 0,7 72 0,-6-112-4,1 0-1,-1-1 1,1 1-1,0-1 1,0 1-1,0-1 1,0 1 0,0-1-1,0 1 1,1-1-1,-1 0 1,1 0-1,-1 0 1,1 0-1,0 0 1,0 0-1,4 3 1,-1-2 29,0 0 0,0 0 0,1 0 0,-1-1 0,1 0 0,0 0 0,10 2 0,-4-2-211,1 0 1,0-1-1,-1 0 0,1-1 1,-1-1-1,1 0 1,13-3-1,-10 0-6640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14.7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24575,'2'2'0,"0"0"0,0 0 0,0-1 0,0 1 0,0 1 0,0-1 0,0 0 0,0 0 0,-1 1 0,0-1 0,1 1 0,-1-1 0,0 1 0,0-1 0,1 6 0,1-2 0,13 36 0,-2 1 0,-1 1 0,-2 0 0,7 74 0,-9-54-14,4 66-1337,-12-116-5475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15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0 125 24575,'0'-2'0,"1"-1"0,-1 1 0,1 0 0,-1 0 0,1 0 0,0 0 0,0 0 0,0 0 0,0 0 0,0 0 0,0 0 0,1 0 0,-1 0 0,0 1 0,1-1 0,0 1 0,-1-1 0,1 1 0,0-1 0,0 1 0,0 0 0,0 0 0,0 0 0,0 0 0,2 0 0,63-19 0,-50 17 0,93-18-455,1 5 0,143-3 0,-225 18-6371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18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24575,'-2'55'-108,"3"59"342,0-104-400,0 0 0,1 0 1,1 0-1,-1 0 0,1 0 1,1 0-1,0-1 1,8 15-1,-4-12-6660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15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24575,'9'159'0,"0"8"0,-9-149 0,0 0 0,1-1 0,1 1 0,0 0 0,2-1 0,8 28 0,-10-40 0,0 1 0,1-1 0,0 0 0,0 0 0,0 0 0,0 0 0,1-1 0,0 1 0,0-1 0,0 0 0,0 0 0,1 0 0,0-1 0,-1 1 0,1-1 0,1-1 0,-1 1 0,0 0 0,1-1 0,-1 0 0,1-1 0,-1 1 0,1-1 0,6 1 0,21 0 0,-1 0 0,0-3 0,38-4 0,-69 5-57,1 0 0,-1 0 1,1 0-1,-1-1 0,1 1 0,-1-1 0,1 1 0,-1-1 0,1 1 0,-1-1 0,0 0 1,1 0-1,-1 0 0,0 0 0,0 0 0,1 0 0,-1 0 0,0 0 0,0 0 1,0-1-1,0 1 0,-1 0 0,2-2 0,2-8-6769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16.5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281 0 24575,'3'0'0,"0"1"0,1-1 0,-1 1 0,0 0 0,0 0 0,0 0 0,0 0 0,0 1 0,0-1 0,0 1 0,0 0 0,0 0 0,-1 0 0,1 0 0,-1 0 0,1 1 0,-1-1 0,0 1 0,0-1 0,0 1 0,0 0 0,0 0 0,-1 0 0,0 0 0,1 0 0,-1 0 0,0 0 0,1 4 0,3 14 0,0 1 0,-1-1 0,1 29 0,-1-15 0,5 43 0,-4 0 0,-7 118 0,0-179 0,-1 0 0,0-1 0,-1 1 0,-1-1 0,-1 0 0,-7 15 0,-5 5 0,-30 48 0,45-80 0,0-1 0,0 0 0,0 0 0,0 0 0,0 0 0,-1-1 0,1 0 0,-1 1 0,0-1 0,0 0 0,0-1 0,1 1 0,-2-1 0,1 1 0,0-1 0,0 0 0,0-1 0,-7 1 0,-12 0 0,1 0 0,-33-5 0,8 1 0,4 3-1365,26 0-5461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19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24575,'0'4'0,"0"3"0,0 3 0,0 4 0,0 2 0,0 2 0,0 0 0,3-3 0,1 0 0,0-1 0,2 1 0,3-2 0,0-1 0,-1 2 0,-3 0 0,2 1 0,-1 2 0,-2-3-8191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19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20.0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332 0 24575,'-6'2'0,"0"-1"0,0 1 0,0 0 0,1 1 0,-1-1 0,0 1 0,1 0 0,0 1 0,0-1 0,0 1 0,0 0 0,1 0 0,-1 1 0,-4 6 0,-35 26 0,27-29-115,-1 0 0,-1-1 0,1-1-1,-1-1 1,0-1 0,0 0 0,-28 1 0,36-3-329,-6 0-6382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58.1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736 1 24575,'3'59'0,"20"109"0,-14-115 0,-1 0 0,0 78 0,-8-113 0,-2 1 0,0-1 0,-1 1 0,0-1 0,-2 0 0,0 0 0,-1 0 0,-1-1 0,-1 0 0,-19 32 0,20-37 0,-119 171 0,106-158 0,0-2 0,-2 0 0,0-1 0,-1-1 0,-27 18 0,43-34 0,0-2 0,0 1 0,0-1 0,0 0 0,-1 0 0,1-1 0,-1 1 0,0-2 0,1 1 0,-1-1 0,0-1 0,0 1 0,0-1 0,0-1 0,0 1 0,1-1 0,-1-1 0,0 0 0,-11-3 0,-9-6 0,0-1 0,1-2 0,-45-29 0,35 21 0,-28-20-1365,56 34-5461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20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24575,'25'28'0,"-2"1"0,-1 1 0,-1 1 0,-2 1 0,-1 1 0,-2 0 0,-1 1 0,11 38 0,2 23 0,29 175 0,-45-192 0,-4 1 0,-2 0 0,-5 0 0,-2 0 0,-4 0 0,-4 0 0,-30 128 0,-97 297 0,129-467 0,2 1 0,1 0 0,1 49 0,2-16 0,-2-52-1365,0-6-5461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30.5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24575,'3'60'0,"12"69"0,1 27 0,-8-17-21,3 153-1323,-11-275-5482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30.9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 24575,'6'1'0,"0"0"0,0 0 0,0 1 0,-1 0 0,1 0 0,0 1 0,-1-1 0,1 1 0,-1 0 0,0 1 0,0-1 0,8 8 0,52 53 0,-54-50 0,0-1 0,14 27 0,-17-27 0,0 0 0,1 0 0,0-1 0,12 12 0,-13-16 0,0 0 0,0-1 0,1 0 0,0-1 0,0 1 0,0-2 0,1 1 0,13 4 0,-18-9 0,1 1 0,0-1 0,0 0 0,0-1 0,0 1 0,0-1 0,0 0 0,0-1 0,0 0 0,0 0 0,0 0 0,0 0 0,0-1 0,-1 0 0,1 0 0,9-6 0,3-2 17,0-1 0,-1-1 1,-1 0-1,0-1 0,-1-1 0,26-29 0,67-103-1502,-68 85-5341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31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303 0 24575,'-5'1'0,"-1"0"0,0 0 0,1 0 0,-1 1 0,1 0 0,-1 0 0,1 0 0,0 1 0,0 0 0,0 0 0,0 0 0,0 1 0,1-1 0,0 1 0,-1 0 0,2 0 0,-1 1 0,0-1 0,1 1 0,0 0 0,0 0 0,-3 5 0,-8 18 0,0 1 0,-17 54 0,23-58 0,-82 270 0,77-238 0,3 1 0,3 0 0,0 76 0,11 280 0,-4-405-85,0 0 0,0-1-1,1 1 1,1 0 0,0 0-1,0-1 1,0 1 0,1-1-1,0 0 1,1 0 0,0 0-1,0 0 1,1 0 0,0-1-1,10 12 1,4-4-6741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40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217 78 24575,'-25'0'0,"-65"3"0,83-2 0,1 0 0,-1 0 0,0 1 0,1 0 0,-1 0 0,1 1 0,0 0 0,-1 0 0,1 0 0,-9 8 0,13-8 0,-1-1 0,1 1 0,0 0 0,1 0 0,-1 0 0,0 0 0,1 0 0,0 0 0,0 0 0,0 0 0,0 1 0,0-1 0,1 0 0,-1 1 0,1 6 0,2 61 0,1-39 0,-3-29 0,0 0 0,0 0 0,0 0 0,0 0 0,1 0 0,0 0 0,-1 0 0,1 0 0,0 0 0,1 0 0,-1 0 0,0-1 0,1 1 0,-1 0 0,1-1 0,0 0 0,0 1 0,0-1 0,0 0 0,0 0 0,1 0 0,-1 0 0,4 2 0,-3-3 0,1 0 0,-1 0 0,0 0 0,1 0 0,-1 0 0,1-1 0,-1 0 0,1 1 0,-1-1 0,1-1 0,-1 1 0,1 0 0,-1-1 0,0 0 0,1 0 0,-1 0 0,1 0 0,-1 0 0,0-1 0,5-2 0,-2 0 0,0-1 0,-1 0 0,1 0 0,-1 0 0,0-1 0,-1 1 0,1-1 0,-1 0 0,0-1 0,0 1 0,-1-1 0,0 1 0,0-1 0,-1 0 0,0 0 0,0 0 0,1-11 0,2-12 0,-1-1 0,0-53 0,-4 76-227,0 1-1,-1-1 1,0 1-1,0-1 1,-3-8-1,-1 4-6598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41.2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24575,'6'0'0,"5"0"0,7 0 0,5 0 0,9 0 0,5 0 0,5 0 0,4 0 0,0 0 0,-1 0 0,-3 0 0,-2 0 0,-5 0 0,-5 0 0,-9 0-8191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41.7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24575,'-18'143'0,"18"103"-1365,0-230-5461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42.1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 38 24575,'-5'-4'0,"0"0"0,0 1 0,0-1 0,0 1 0,-1 0 0,1 0 0,-1 1 0,1-1 0,-1 1 0,0 1 0,0-1 0,0 1 0,0 0 0,-1 0 0,1 1 0,0 0 0,0 0 0,0 0 0,-1 1 0,1 0 0,0 0 0,0 0 0,0 1 0,0 0 0,1 0 0,-1 1 0,0-1 0,1 1 0,0 0 0,-1 1 0,1 0 0,1-1 0,-1 1 0,0 1 0,-4 4 0,-1 9 0,0-1 0,0 2 0,2-1 0,0 1 0,1 0 0,1 1 0,1-1 0,1 1 0,-2 22 0,2 9 0,2 1 0,6 71 0,-4-118 0,0-1 0,1 0 0,-1 1 0,1-1 0,0 0 0,0 1 0,1-1 0,-1 0 0,1 0 0,0 0 0,0 0 0,0 0 0,0 0 0,1-1 0,0 1 0,-1-1 0,1 0 0,5 4 0,-3-4 0,0 0 0,1 0 0,-1-1 0,1 1 0,0-2 0,-1 1 0,1 0 0,0-1 0,0 0 0,0-1 0,0 1 0,0-1 0,7-1 0,-2 1 0,1 0 0,0-1 0,-1 0 0,1-1 0,-1-1 0,0 1 0,1-2 0,18-8 0,-25 9 0,1-1 0,-1 1 0,0-1 0,0 0 0,-1-1 0,1 1 0,-1-1 0,0 0 0,0 0 0,-1-1 0,1 1 0,-1-1 0,-1 1 0,1-1 0,-1 0 0,0 0 0,3-11 0,1-10-136,-1-1-1,-2 1 1,0 0-1,-2-1 1,-1 0-1,-1 1 1,-1-1-1,-1 1 0,-14-52 1,11 58-6690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42.5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0 200 24575,'28'-2'0,"0"-1"0,-1-2 0,0-1 0,40-13 0,-19 5 0,3 0 0,37-9 0,132-54 0,-215 74-195,1 1 0,-1-1 0,0 0 0,1 0 0,-1-1 0,7-6 0,-5 2-6631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43.1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1 147 24575,'9'-1'0,"-1"-1"0,1-1 0,0 0 0,-1 0 0,0-1 0,0 0 0,0 0 0,0-1 0,0 0 0,-1 0 0,12-12 0,13-6 0,-4 1 0,-23 16 0,1 2 0,-1-1 0,1 1 0,0 0 0,0 0 0,0 0 0,0 1 0,0 0 0,1 0 0,9-2 0,-15 5 0,0 0 0,0 0 0,0 1 0,0-1 0,0 1 0,0-1 0,0 1 0,0-1 0,0 1 0,0-1 0,0 1 0,-1 0 0,1-1 0,0 1 0,-1 0 0,1 0 0,0 0 0,-1-1 0,1 1 0,-1 0 0,1 0 0,-1 0 0,0 0 0,1 0 0,-1 0 0,0 0 0,1 0 0,-1 0 0,0 0 0,0 1 0,3 37 0,-3-34 0,-1 91-1365,0-79-5461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08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1 666 24575,'12'-10'0,"1"1"0,0 1 0,0 0 0,1 0 0,0 2 0,23-9 0,-6 3 0,90-36 0,-70 29 0,0-1 0,90-53 0,-136 70 0,0-1 0,-1 0 0,0 0 0,0 0 0,0 0 0,0-1 0,-1 0 0,0 0 0,0 0 0,0 0 0,0 0 0,-1 0 0,0-1 0,0 1 0,0-1 0,-1 0 0,0 1 0,1-8 0,0-11 0,-1-1 0,-2 1 0,-3-27 0,2 23 0,0 13 0,0 0 0,-1 1 0,-1-1 0,-1 1 0,0 0 0,0 0 0,-2 1 0,0-1 0,-13-19 0,19 32 0,-1-1 0,1 1 0,-1-1 0,1 1 0,-1 0 0,0-1 0,1 1 0,-1 0 0,0 0 0,0 0 0,0 1 0,0-1 0,0 0 0,0 1 0,0-1 0,0 1 0,0-1 0,0 1 0,0 0 0,0 0 0,0 0 0,0 0 0,0 0 0,0 1 0,0-1 0,0 1 0,0-1 0,0 1 0,0 0 0,0 0 0,0 0 0,0 0 0,0 0 0,1 0 0,-1 0 0,-2 2 0,-2 2 0,0 0 0,0 0 0,0 1 0,1-1 0,-1 1 0,1 0 0,1 1 0,-7 9 0,1 11 0,1 1 0,1 0 0,1 0 0,1 1 0,2-1 0,-1 37 0,-1-3 0,-1 28 0,8 128 0,-1 16 0,0-226 0,-1 0 0,1 1 0,-1-1 0,-1 0 0,1 0 0,-1 0 0,-1 0 0,-6 14 0,9-22 0,-1 0 0,1 0 0,-1 0 0,1-1 0,-1 1 0,1 0 0,-1 0 0,1 0 0,-1-1 0,1 1 0,-1 0 0,1 0 0,0-1 0,-1 1 0,1 0 0,-1-1 0,1 1 0,0-1 0,-1 1 0,1 0 0,0-1 0,0 1 0,-1-1 0,1 1 0,0-1 0,0 1 0,0-1 0,-1 1 0,1-1 0,0 1 0,0-1 0,0 1 0,0-1 0,0 1 0,0-1 0,0 1 0,0-1 0,0 0 0,-4-25 0,2 7 0,0 0 0,2 1 0,0-1 0,1 0 0,1 0 0,1 1 0,1-1 0,0 1 0,1 0 0,1 0 0,1 0 0,0 1 0,15-23 0,-5 13 0,1 1 0,2 1 0,0 1 0,2 1 0,0 1 0,33-25 0,-54 46 0,0 0 0,0 0 0,-1 0 0,1 0 0,0 0 0,0 1 0,0-1 0,1 0 0,-1 1 0,0-1 0,0 1 0,0-1 0,0 1 0,1-1 0,-1 1 0,0 0 0,0 0 0,1 0 0,-1-1 0,0 1 0,0 0 0,1 1 0,-1-1 0,0 0 0,0 0 0,1 0 0,-1 1 0,0-1 0,0 1 0,0-1 0,0 1 0,1-1 0,-1 1 0,0 0 0,0-1 0,0 1 0,0 0 0,0 0 0,1 2 0,2 3 0,0 1 0,-1 0 0,1 0 0,-2 0 0,5 13 0,4 11 0,35 52 0,-26-50 0,17 38 0,-32-58 0,0-1 0,-1 1 0,-1 0 0,0 0 0,0 0 0,-1 0 0,0 13 0,-2-9 0,1-1 0,0 0 0,2-1 0,0 1 0,0 0 0,11 25 0,2-2-1365,-12-29-5461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43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24575,'32'1'0,"-1"1"0,0 2 0,56 13 0,-67-11 0,0 0 0,-1 1 0,1 1 0,-2 1 0,1 0 0,30 22 0,-46-28 0,0-1 0,-1 0 0,0 1 0,1-1 0,-1 1 0,0 0 0,0 0 0,-1 0 0,1 0 0,0 0 0,-1 0 0,0 0 0,0 0 0,0 1 0,0-1 0,0 0 0,-1 1 0,0-1 0,1 1 0,-1-1 0,0 1 0,-1-1 0,1 0 0,-1 1 0,1-1 0,-1 1 0,0-1 0,0 0 0,0 0 0,-1 0 0,1 0 0,-4 5 0,0 2 0,-1-1 0,0-1 0,0 1 0,-1-1 0,0 0 0,-1 0 0,1-1 0,-2 0 0,-12 8 0,-20 13-1365,26-16-5461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44.0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237 1 24575,'-24'0'0,"12"-1"0,1 1 0,0 0 0,0 1 0,-20 4 0,28-4 0,-1 0 0,1 0 0,0 1 0,0-1 0,0 1 0,0-1 0,1 1 0,-1 0 0,0 0 0,1 0 0,-1 1 0,1-1 0,0 1 0,0-1 0,0 1 0,0 0 0,0-1 0,1 1 0,-1 0 0,-1 5 0,-18 43 0,7-20 0,2 0 0,0 1 0,-7 40 0,17-65 0,1 0 0,0 0 0,0 0 0,1 1 0,0-1 0,0 0 0,0 0 0,1 0 0,0 1 0,1-1 0,0 0 0,0 0 0,0-1 0,1 1 0,0 0 0,0-1 0,0 0 0,1 1 0,0-1 0,8 8 0,-6-8 10,-1-1 0,1-1 0,1 1 0,-1-1 0,1 0 0,0 0 0,0-1 0,0 0 0,0 0 0,0-1 0,15 3 0,0-1-505,0-2 0,40-1 0,-36-1-6331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44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0 24575,'-4'0'0,"1"0"0,-1 1 0,0-1 0,1 1 0,-1-1 0,1 1 0,-1 0 0,1 0 0,0 1 0,-1-1 0,1 1 0,0 0 0,0 0 0,0 0 0,0 0 0,0 0 0,1 1 0,-4 2 0,2 0 0,0 1 0,1-1 0,-1 1 0,1 0 0,0 0 0,0 0 0,1 1 0,0-1 0,-1 8 0,-2 12 0,2 0 0,0 0 0,3 47 0,0-70 0,0 14-1365,0-2-5461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44.8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45.5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24575,'18'1'0,"0"1"0,-1 1 0,28 8 0,25 4 0,6-10 15,110-5 0,-73-2-1410,-95 2-5431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46.9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 0 24575,'-12'13'0,"0"0"0,1 1 0,1 0 0,0 0 0,1 1 0,1 0 0,0 1 0,1 0 0,-9 29 0,10-21 0,0 0 0,2 0 0,1 1 0,1-1 0,1 1 0,2 33 0,0-53 0,-1-1 0,1 0 0,-1 1 0,1-1 0,1 0 0,-1 0 0,1 0 0,-1 0 0,1 0 0,0 0 0,0 0 0,1 0 0,-1-1 0,1 1 0,0-1 0,0 0 0,0 0 0,0 0 0,1 0 0,-1-1 0,1 1 0,-1-1 0,1 0 0,0 0 0,0 0 0,0 0 0,0-1 0,0 0 0,1 1 0,-1-2 0,0 1 0,6 0 0,-3 0 0,1-1 0,-1 0 0,0-1 0,1 1 0,-1-1 0,1-1 0,-1 1 0,0-1 0,0-1 0,0 1 0,0-1 0,0 0 0,-1-1 0,1 0 0,-1 0 0,0 0 0,0-1 0,7-7 0,3-9 0,-1 0 0,-1-1 0,-1-1 0,-2 0 0,0-1 0,15-48 0,12-25 0,-5-6 0,-33 102 0,0 1 0,0 0 0,0 0 0,0 0 0,0 0 0,0-1 0,0 1 0,0 0 0,0 0 0,0 0 0,0-1 0,0 1 0,0 0 0,0 0 0,0 0 0,0 0 0,0-1 0,0 1 0,0 0 0,0 0 0,0 0 0,1 0 0,-1-1 0,0 1 0,0 0 0,0 0 0,0 0 0,0 0 0,0 0 0,1 0 0,-1-1 0,0 1 0,0 0 0,0 0 0,0 0 0,1 0 0,-1 0 0,0 0 0,0 0 0,0 0 0,1 0 0,-1 0 0,0 0 0,0 0 0,0 0 0,0 0 0,1 0 0,-1 0 0,0 0 0,0 0 0,0 0 0,1 0 0,-1 0 0,0 0 0,0 0 0,0 0 0,1 1 0,3 13 0,-1 23 0,-6 9 0,-3 0 0,-1 0 0,-2-1 0,-3 0 0,-32 84 0,-82 249 0,124-374-91,0 0 0,1 1 0,-2-1 0,1 0 0,0 0 0,-1-1 0,1 1 0,-1 0 0,0-1 0,-1 0 0,1 0 0,0 0 0,-1 0 0,-6 4 0,-1-2-6735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47.4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24575,'2'1'0,"0"-1"0,-1 1 0,1-1 0,0 1 0,0-1 0,-1 1 0,1 0 0,0 0 0,-1 0 0,1 0 0,-1 0 0,1 0 0,-1 0 0,0 1 0,1-1 0,-1 0 0,0 1 0,0-1 0,0 1 0,0 0 0,0-1 0,0 1 0,-1 0 0,1-1 0,0 1 0,-1 0 0,1 0 0,-1-1 0,0 1 0,0 0 0,0 0 0,0 2 0,2 13 0,-1-1 0,-3 29 0,1-26 0,0 105-1365,1-109-5461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47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48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24575,'23'27'0,"-1"1"0,-1 1 0,-1 1 0,-2 1 0,-1 0 0,22 60 0,-17-32 0,-3 2 0,-3 0 0,16 124 0,-22-68 0,-5 144 0,-6-164 0,-5-1 0,-4-1 0,-4 0 0,-32 113 0,43-199-273,1 0 0,-2 0 0,1-1 0,-10 16 0,5-13-6553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48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24575,'0'1'0,"-1"-1"0,1 0 0,-1 1 0,1-1 0,0 1 0,0-1 0,-1 1 0,1-1 0,0 1 0,-1-1 0,1 1 0,0-1 0,0 1 0,0-1 0,0 1 0,0 0 0,0-1 0,0 1 0,0-1 0,0 1 0,0-1 0,0 1 0,0 0 0,0-1 0,0 1 0,0-1 0,0 1 0,1-1 0,-1 1 0,0-1 0,0 1 0,1-1 0,-1 1 0,0-1 0,1 1 0,-1-1 0,1 1 0,-1-1 0,1 1 0,14 24 0,-1-12 0,0 0 0,1 0 0,0-2 0,1 0 0,1 0 0,-1-2 0,2 0 0,27 10 0,-19-8 0,-1 1 0,47 31 0,-70-42 0,0 0 0,0 0 0,0 1 0,0-1 0,0 1 0,0 0 0,0-1 0,-1 1 0,1 0 0,-1 0 0,1 0 0,-1 0 0,0 0 0,0 0 0,0 1 0,0-1 0,0 0 0,0 1 0,-1-1 0,1 0 0,-1 1 0,1-1 0,-1 1 0,0-1 0,0 1 0,0-1 0,0 1 0,-1-1 0,1 0 0,-1 1 0,1-1 0,-1 0 0,0 1 0,0-1 0,0 0 0,0 0 0,0 1 0,-1-1 0,1 0 0,-1 0 0,1-1 0,-1 1 0,0 0 0,1 0 0,-1-1 0,-3 2 0,-11 11 0,-1-2 0,-1 0 0,0 0 0,-27 11 0,24-12 0,-5 3 0,3-3 0,1 2 0,-1 0 0,2 2 0,-25 21 0,45-36 3,-1 1 0,1 0 0,0 0 1,0 1-1,-1-1 0,1 0 0,0 0 0,0 1 0,0-1 0,0 0 0,1 1 0,-1-1 0,0 1 0,0-1 0,1 1 0,-1-1 0,1 1 1,0 0-1,-1-1 0,1 1 0,0 0 0,0-1 0,0 1 0,0 0 0,0-1 0,0 1 0,1-1 0,-1 1 0,1 0 0,-1-1 0,1 1 0,-1-1 1,1 1-1,0-1 0,0 1 0,-1-1 0,1 0 0,2 2 0,0 0-102,0 0 0,1-1 0,-1 0 0,1 0 0,-1 0 0,1 0 0,0-1 0,0 1 0,-1-1 0,1 0 0,0 0 0,0-1 0,1 1 0,4-1 0,10 1-6727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10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 24575,'0'436'0,"2"-467"0,0 0 0,3 1 0,0 0 0,2 0 0,1 0 0,14-34 0,-16 50 0,0-1 0,1 1 0,1 0 0,1 0 0,19-23 0,-27 34 0,1 1 0,0 0 0,0 0 0,0 0 0,0 0 0,0 0 0,1 1 0,-1-1 0,1 0 0,-1 1 0,1 0 0,-1 0 0,1 0 0,0 0 0,-1 0 0,1 0 0,0 1 0,0-1 0,0 1 0,0 0 0,-1 0 0,1 0 0,0 0 0,0 1 0,0-1 0,0 1 0,-1-1 0,1 1 0,0 0 0,-1 0 0,1 0 0,0 0 0,-1 1 0,1-1 0,-1 1 0,0 0 0,0-1 0,1 1 0,-1 0 0,1 3 0,30 28 0,-2 2 0,-1 2 0,40 63 0,-63-84 0,-1 0 0,0 0 0,-2 1 0,1-1 0,-2 1 0,0 0 0,0 18 0,2 68 0,-5-102 0,-1-29 0,2 0 0,0 0 0,2 0 0,1 0 0,2 1 0,0-1 0,2 1 0,1 1 0,1 0 0,19-36 0,-26 56 0,69-114 0,-62 105 0,0 1 0,2 0 0,0 1 0,0 0 0,26-19 0,-37 31 0,0 0 0,1 0 0,-1 0 0,0 1 0,1-1 0,-1 1 0,1-1 0,-1 1 0,1 0 0,-1-1 0,1 1 0,-1 0 0,1 0 0,-1 0 0,1 0 0,-1 0 0,1 1 0,-1-1 0,1 0 0,-1 1 0,1-1 0,-1 1 0,1-1 0,-1 1 0,0 0 0,1-1 0,-1 1 0,0 0 0,0 0 0,1 0 0,-1 0 0,0 0 0,0 0 0,0 1 0,0-1 0,0 0 0,-1 0 0,2 3 0,5 7 0,-1 0 0,0 0 0,7 21 0,-9-22 0,128 364 0,-117-312-1365,-11-44-5461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34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775 305 24575,'-5'-4'0,"0"-1"0,-1 2 0,1-1 0,-1 1 0,0 0 0,0 0 0,-1 0 0,1 1 0,0 0 0,-1 0 0,0 1 0,1 0 0,-9-1 0,-16 1 0,-50 2 0,37 0 0,-100-2 0,-141 4 0,281-3 0,1 0 0,0 0 0,-1 0 0,1 1 0,0-1 0,-1 1 0,1 0 0,0 0 0,0 0 0,-1 1 0,1-1 0,0 1 0,1-1 0,-1 1 0,0 0 0,0 0 0,1 0 0,-1 0 0,1 1 0,0-1 0,-1 1 0,1 0 0,-2 4 0,1 1 0,0-1 0,1 1 0,0 0 0,1 0 0,0 0 0,0-1 0,1 1 0,0 16 0,-6 112 0,2-96 0,2 1 0,6 66 0,-3-94 0,1-1 0,1 1 0,0 0 0,1-1 0,0 0 0,1 0 0,0 0 0,1 0 0,0-1 0,1 0 0,0 0 0,13 13 0,-6-9 0,0-1 0,1-1 0,0 0 0,1-1 0,0-1 0,1 0 0,1-2 0,-1 0 0,2 0 0,-1-2 0,29 8 0,-9-7 0,2-1 0,-1-2 0,0-2 0,71-3 0,-91 0 0,-1-1 0,1-1 0,-1-1 0,24-6 0,-35 7 0,0-1 0,0 0 0,0 0 0,-1 0 0,1-1 0,-1 0 0,0-1 0,0 1 0,0-1 0,-1-1 0,0 1 0,0 0 0,7-11 0,4-9 0,-2-1 0,-1 0 0,0-1 0,-3-1 0,0 1 0,-1-2 0,6-39 0,18-208 0,-33 274 0,4-49 0,-5-103 0,0 140 0,0 0 0,-1 1 0,-1-1 0,0 0 0,-1 1 0,-1-1 0,0 1 0,0 0 0,-2 1 0,1-1 0,-2 1 0,-12-16 0,17 25-76,-1-1 1,0 1-1,1-1 0,-1 1 0,-1 1 0,1-1 0,0 1 0,-1-1 1,1 1-1,-1 0 0,0 1 0,1-1 0,-1 1 0,0 0 1,0 0-1,0 0 0,-6 1 0,-5 0-6750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36.9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4 199 24575,'-3'0'0,"2"-3"0,4-4 0,8 0 0,11-6 0,7-4 0,9-1 0,6-4 0,4-1 0,10 0 0,7 1 0,10-1 0,-8 3-8191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51.1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763 0 24575,'-80'4'0,"1"4"0,-105 24 0,-38 5 0,167-33 0,21-1 0,-68 13 0,102-16 0,0 0 0,0 0 0,0 0 0,-1 0 0,1 0 0,0 0 0,0 0 0,0 0 0,-1 0 0,1 0 0,0 0 0,0 0 0,-1 0 0,1 0 0,0 0 0,0 0 0,0 0 0,-1 0 0,1 0 0,0 0 0,0 1 0,0-1 0,-1 0 0,1 0 0,0 0 0,0 0 0,0 0 0,0 1 0,-1-1 0,1 0 0,0 0 0,0 0 0,0 0 0,0 1 0,0-1 0,0 0 0,0 0 0,0 0 0,0 1 0,0-1 0,-1 0 0,1 0 0,0 1 0,0-1 0,0 0 0,0 0 0,0 0 0,1 1 0,12 5 0,31 3 0,-37-8 0,139 26 0,135 29 0,-220-40 0,-1 2 0,88 40 0,-138-54 0,-1 0 0,1 1 0,-1 0 0,1 1 0,-1 0 0,-1 1 0,0-1 0,13 14 0,-21-19 0,0-1 0,1 1 0,-1 0 0,0-1 0,0 1 0,0 0 0,0-1 0,0 1 0,0 0 0,0 0 0,0-1 0,0 1 0,0 0 0,0-1 0,0 1 0,-1 0 0,1-1 0,0 1 0,0 0 0,-1-1 0,1 1 0,-1-1 0,1 1 0,0-1 0,-1 1 0,1 0 0,-1-1 0,1 0 0,-1 1 0,1-1 0,-1 1 0,0-1 0,1 0 0,-2 1 0,-26 15 0,23-14 0,-103 46 0,-3-6 0,-228 57 0,330-97 0,0 1 0,0 0 0,1 1 0,-15 8 0,22-12 0,0 1 0,0-1 0,0 0 0,0 1 0,1-1 0,-1 1 0,0-1 0,0 1 0,0 0 0,1-1 0,-1 1 0,0 0 0,1-1 0,-1 1 0,0 0 0,1 0 0,-1 0 0,1-1 0,0 1 0,-1 0 0,1 0 0,-1 0 0,1 0 0,0 0 0,0 0 0,0 0 0,0 0 0,0 0 0,-1 0 0,2 0 0,-1 0 0,0 0 0,0 0 0,0 0 0,0 0 0,1-1 0,-1 1 0,0 0 0,1 0 0,-1 0 0,1 0 0,-1 0 0,1 0 0,-1-1 0,1 1 0,-1 0 0,1-1 0,0 1 0,0 0 0,-1-1 0,1 1 0,0-1 0,0 1 0,0-1 0,-1 1 0,1-1 0,0 1 0,0-1 0,2 1 0,16 6 0,1 1 0,0-2 0,0-1 0,0 0 0,1-2 0,0 0 0,36 0 0,27 4 0,584 77-1365,-646-82-5461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53.1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0 24575,'-3'4'0,"-1"3"0,-3 0 0,0 3 0,1 3 0,1 1 0,2 2 0,2 1 0,0 1 0,1 0 0,0 0 0,0 0 0,1 0 0,-1 0 0,0-4-8191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53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54.0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 24575,'3'0'0,"4"0"0,4 0 0,3 0 0,2 0 0,-2 3 0,0 1 0,1 2 0,-3 2-8191</inkml:trace>
  <inkml:trace contextRef="#ctx0" brushRef="#br0" timeOffset="1">1 195 24575,'0'1'0,"0"1"0,1 0 0,-1-1 0,1 1 0,0-1 0,-1 1 0,1-1 0,0 0 0,0 1 0,0-1 0,0 0 0,0 1 0,0-1 0,0 0 0,0 0 0,1 0 0,-1 0 0,0 0 0,1 0 0,-1 0 0,1-1 0,-1 1 0,1 0 0,-1-1 0,1 1 0,-1-1 0,1 0 0,0 1 0,2-1 0,50 5 0,-51-5 0,23 1-151,1 0-1,-1 2 0,0 1 0,0 1 1,-1 1-1,1 2 0,-1 0 1,24 12-1,-38-14-6674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54.5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1 129 24575,'1'-9'0,"0"-1"0,1 0 0,0 1 0,0-1 0,1 1 0,1 0 0,-1 0 0,1 0 0,1 0 0,0 1 0,0 0 0,7-9 0,-11 17 0,-1 0 0,1-1 0,0 1 0,0 0 0,-1-1 0,1 1 0,0 0 0,-1 0 0,1 0 0,0 0 0,0-1 0,0 1 0,-1 0 0,1 0 0,0 0 0,0 1 0,-1-1 0,1 0 0,0 0 0,0 0 0,-1 1 0,1-1 0,0 0 0,0 1 0,-1-1 0,1 0 0,0 1 0,-1-1 0,1 1 0,-1-1 0,1 1 0,-1-1 0,1 1 0,-1 0 0,1-1 0,-1 1 0,1 0 0,-1-1 0,0 1 0,1 0 0,-1-1 0,0 1 0,0 0 0,1 0 0,-1-1 0,0 2 0,11 36 0,-10 36-1365,-1-59-5461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55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24575,'-2'38'0,"1"-27"0,0-1 0,0 1 0,2-1 0,-1 1 0,1 0 0,0-1 0,5 15 0,-6-24 0,0-1 0,0 1 0,1-1 0,-1 1 0,0-1 0,1 1 0,-1-1 0,0 1 0,1-1 0,-1 0 0,1 1 0,-1-1 0,1 1 0,-1-1 0,1 0 0,-1 0 0,1 1 0,-1-1 0,1 0 0,-1 0 0,1 0 0,0 1 0,-1-1 0,1 0 0,-1 0 0,1 0 0,-1 0 0,1 0 0,0 0 0,-1 0 0,2-1 0,22-10 0,15-22 0,-33 26 0,-1 1 0,2 0 0,-1 0 0,1 1 0,0 0 0,10-6 0,-15 10 0,0 0 0,0 0 0,0 1 0,-1-1 0,1 1 0,0-1 0,0 1 0,0-1 0,0 1 0,0 0 0,0 0 0,0 0 0,0 0 0,0 0 0,0 0 0,0 1 0,0-1 0,0 1 0,0-1 0,-1 1 0,1 0 0,0 0 0,0 0 0,0 0 0,-1 0 0,1 0 0,-1 0 0,1 1 0,-1-1 0,1 0 0,-1 1 0,0-1 0,0 1 0,2 2 0,6 28 0,-9-30 0,0 1 0,1-1 0,-1 1 0,0-1 0,1 1 0,0-1 0,-1 0 0,1 1 0,0-1 0,0 0 0,1 0 0,-1 0 0,0 0 0,1 0 0,1 3 0,0-6 0,0 0 0,0 0 0,0 0 0,-1-1 0,1 1 0,0-1 0,-1 1 0,1-1 0,-1 0 0,0 0 0,0 0 0,0 0 0,3-4 0,17-12 0,-16 15 0,1 0 0,-1 1 0,1 0 0,0 0 0,0 0 0,0 1 0,0 0 0,0 0 0,0 1 0,1 0 0,-1 0 0,0 0 0,0 1 0,13 3 0,-17-3 0,0 1 0,1-1 0,-1 0 0,0 1 0,0-1 0,0 1 0,0 0 0,0 0 0,-1 0 0,1 1 0,0-1 0,-1 0 0,0 1 0,0 0 0,1-1 0,-1 1 0,-1 0 0,1 0 0,0 1 0,-1-1 0,0 0 0,0 0 0,0 1 0,0-1 0,0 0 0,0 1 0,-1-1 0,0 1 0,0-1 0,0 1 0,-1 4 0,-1 12-1365,-2-1-5461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57.8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1 208 24575,'60'-76'0,"0"0"0,-54 69 0,0 1 0,1 1 0,-1-1 0,1 1 0,0 0 0,1 0 0,-1 1 0,14-6 0,-19 10 0,-1-1 0,1 1 0,0-1 0,-1 1 0,1 0 0,-1-1 0,1 1 0,0 0 0,-1 0 0,1 0 0,-1 0 0,1 0 0,0 1 0,-1-1 0,1 0 0,-1 1 0,1-1 0,-1 1 0,1 0 0,-1-1 0,0 1 0,1 0 0,-1 0 0,0 0 0,1 0 0,-1 0 0,0 0 0,0 0 0,0 1 0,0-1 0,0 0 0,0 0 0,0 1 0,0-1 0,-1 1 0,1-1 0,-1 1 0,1-1 0,-1 1 0,1-1 0,-1 1 0,0 0 0,0-1 0,1 4 0,1 11 0,-1 0 0,0 0 0,-3 26 0,1-24 0,0 0 0,2-5 0,-1 1 0,0-1 0,-2 1 0,1-1 0,-2 1 0,0-1 0,0 0 0,-1 0 0,-1 0 0,-11 22 0,-8 17-1365,19-38-5461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58.2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24575,'1'2'0,"-1"0"0,0-1 0,1 1 0,-1-1 0,1 1 0,-1-1 0,1 0 0,0 1 0,-1-1 0,1 0 0,0 1 0,0-1 0,0 0 0,0 0 0,0 0 0,0 0 0,1 0 0,-1 0 0,0 0 0,0 0 0,1 0 0,-1 0 0,1-1 0,-1 1 0,0-1 0,1 1 0,2 0 0,51 8 0,-43-7 0,141 10 0,216-11 0,-175-4 0,-163 3-1365,-7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4:31.3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1 120 24575,'0'-3'0,"0"-4"0,0-4 0,0-2 0,0-3 0,0-2 0,0 0 0,0 0 0,0 2-8191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11.9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236 64 24575,'-10'1'0,"0"0"0,0 1 0,1 0 0,-1 0 0,0 1 0,1 1 0,0 0 0,0 0 0,0 0 0,0 1 0,-8 6 0,4-2 0,1 1 0,0-1 0,1 2 0,0 0 0,0 0 0,-13 19 0,21-24 0,0 1 0,0-1 0,1 1 0,-1 0 0,1 0 0,1 0 0,-1 0 0,1 0 0,1 0 0,-1 9 0,6 79 0,-3-70 0,0-11 0,1 0 0,0 0 0,1 0 0,1 0 0,0 0 0,0-1 0,2 0 0,-1 0 0,11 14 0,-10-17 0,-1-1 0,1 0 0,1 0 0,0-1 0,0 0 0,0 0 0,1 0 0,0-2 0,1 1 0,-1-1 0,1 0 0,11 4 0,-17-9 0,-1 0 0,1 0 0,-1 0 0,1 0 0,0-1 0,-1 0 0,1 1 0,0-2 0,-1 1 0,1 0 0,0-1 0,-1 1 0,1-1 0,-1 0 0,1 0 0,4-3 0,-1 1 0,-2-1 0,1 0 0,0 0 0,-1 0 0,0 0 0,0-1 0,0 0 0,5-7 0,3-7 0,0 0 0,-2-1 0,0-1 0,10-25 0,92-237 0,-109 273 0,-1-1 0,-1 0 0,1 0 0,-2 0 0,1 0 0,-2 0 0,1 0 0,-2-14 0,0 9 0,1 1 0,1 0 0,3-16 0,-1 21 0,0 10 0,1 22 0,1 33 0,-16 134 0,4-123 0,4 1 0,5 74 0,-2-140 0,0 0 0,0 0 0,0-1 0,0 1 0,0 0 0,0 0 0,0 0 0,1 0 0,-1-1 0,0 1 0,0 0 0,1 0 0,-1-1 0,0 1 0,1 0 0,-1 0 0,1-1 0,-1 1 0,1 0 0,-1-1 0,1 1 0,0-1 0,-1 1 0,2 0 0,-1-1 0,0 0 0,0 0 0,-1 0 0,1 0 0,0-1 0,0 1 0,0 0 0,0 0 0,-1-1 0,1 1 0,0-1 0,0 1 0,-1-1 0,1 1 0,0-1 0,-1 1 0,1-1 0,0 0 0,0 0 0,36-49 0,-26 33 0,42-48 0,-11 14 0,-3-2 0,55-93 0,-90 139 0,0 0 0,0 0 0,0 1 0,1-1 0,0 1 0,9-8 0,-13 13 0,-1 1 0,1-1 0,-1 1 0,1 0 0,-1-1 0,1 1 0,-1-1 0,1 1 0,0 0 0,-1 0 0,1-1 0,-1 1 0,1 0 0,0 0 0,-1 0 0,1 0 0,0 0 0,-1 0 0,1 0 0,0 0 0,-1 0 0,1 0 0,0 0 0,-1 0 0,1 0 0,0 0 0,-1 1 0,1-1 0,-1 0 0,2 1 0,-1 1 0,0 0 0,0 0 0,1 0 0,-1 0 0,0 0 0,-1 0 0,1 0 0,0 0 0,-1 0 0,1 0 0,-1 1 0,0-1 0,1 0 0,-2 4 0,7 237 0,23 408 0,-29-641 0,2 56 0,-1-62 0,-1 1 0,1-1 0,0 0 0,0 1 0,0-1 0,0 0 0,1 0 0,-1 0 0,1 0 0,0 0 0,6 7 0,-8-11 0,0 0 0,0 0 0,0 0 0,0 0 0,0 0 0,0 0 0,1 0 0,-1 1 0,0-1 0,0 0 0,0 0 0,0 0 0,0 0 0,1 0 0,-1 0 0,0 0 0,0 0 0,0 0 0,0 0 0,0 0 0,1 0 0,-1 0 0,0 0 0,0 0 0,0 0 0,0 0 0,1 0 0,-1 0 0,0 0 0,0 0 0,0 0 0,0 0 0,1 0 0,-1 0 0,0-1 0,0 1 0,0 0 0,0 0 0,0 0 0,0 0 0,0 0 0,1 0 0,-1 0 0,0-1 0,0 1 0,0 0 0,0 0 0,0 0 0,0 0 0,0-1 0,0 1 0,0 0 0,4-15 0,-1-15 0,-4-205-1365,1 218-5461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58.7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 24575,'0'-1'0,"1"1"0,-1-1 0,1 0 0,0 0 0,-1 0 0,1 0 0,0 0 0,-1 0 0,1 1 0,0-1 0,0 0 0,0 1 0,0-1 0,0 1 0,-1-1 0,1 1 0,0-1 0,0 1 0,0-1 0,1 1 0,-1 0 0,0 0 0,0 0 0,0-1 0,0 1 0,0 0 0,1 0 0,39-2 0,-35 2 0,36-2 0,-7 0 0,0 1 0,0 1 0,42 8 0,-74-8 0,-1 0 0,0 0 0,0 1 0,0 0 0,0-1 0,0 1 0,0 0 0,0 0 0,0 0 0,0 0 0,0 0 0,0 0 0,0 1 0,-1-1 0,1 1 0,0-1 0,-1 1 0,0 0 0,1 0 0,-1-1 0,0 1 0,2 3 0,-2-2 0,-1 1 0,1-1 0,-1 0 0,1 0 0,-1 0 0,0 0 0,-1 0 0,1 1 0,0-1 0,-1 0 0,0 0 0,1 0 0,-1 0 0,-2 3 0,0 2 0,-1 0 0,0 0 0,-1 0 0,0-1 0,0 1 0,0-1 0,-1-1 0,0 1 0,0-1 0,-12 9 0,-2-4 0,0-1 0,-29 11 0,-26 12 0,74-32 0,0-1 0,0 1 0,-1-1 0,1 1 0,0 0 0,0-1 0,0 1 0,0 0 0,0 0 0,0-1 0,0 1 0,0 0 0,0 0 0,1 0 0,-1 0 0,0 1 0,0-1 0,1 0 0,-1 0 0,0 3 0,1-4 0,1 1 0,-1 0 0,1 0 0,-1-1 0,1 1 0,-1 0 0,1-1 0,-1 1 0,1-1 0,-1 1 0,1-1 0,0 1 0,-1-1 0,1 1 0,0-1 0,0 1 0,-1-1 0,1 0 0,0 0 0,0 1 0,0-1 0,-1 0 0,2 0 0,58 7 0,220-9-1365,-255 2-5461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0:59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 5 24575,'-1'0'0,"0"0"0,0 1 0,0-1 0,0 1 0,1-1 0,-1 1 0,0-1 0,0 1 0,1-1 0,-1 1 0,0 0 0,1-1 0,-1 1 0,1 0 0,-1 0 0,1-1 0,-1 1 0,1 0 0,-1 0 0,1 0 0,0 0 0,-1-1 0,1 1 0,0 0 0,0 0 0,0 0 0,0 0 0,0 1 0,-4 34 0,4-25 0,-7 49 0,-28 113 0,35-173 0,0 0 0,0 0 0,0 0 0,0 0 0,0 0 0,0 0 0,0 0 0,-1 0 0,1 0 0,0 0 0,0 0 0,0 0 0,0 0 0,0 0 0,0 0 0,0 0 0,0 0 0,0 0 0,2-21 0,11-33 0,-3 24 0,-1 2 0,2 1 0,26-50 0,-35 72 0,1 1 0,-1-1 0,1 1 0,0 0 0,1 0 0,-1 0 0,1 0 0,-1 0 0,1 1 0,0 0 0,1 0 0,-1 0 0,0 0 0,1 1 0,0-1 0,-1 1 0,1 0 0,0 1 0,0-1 0,0 1 0,0 0 0,0 0 0,6 0 0,-9 1 0,1 0 0,-1 1 0,0-1 0,1 1 0,-1-1 0,0 1 0,0 0 0,0 0 0,0 0 0,0 0 0,0 0 0,0 0 0,0 0 0,0 1 0,0-1 0,0 1 0,-1 0 0,1-1 0,-1 1 0,1 0 0,-1 0 0,0 0 0,0 0 0,0 0 0,0 0 0,0 0 0,0 0 0,0 0 0,-1 1 0,1 3 0,2 8 0,-2 0 0,0 1 0,0 0 0,-3 15 0,4 31 0,-2-60 0,1-1 0,-1 1 0,0-1 0,1 1 0,-1-1 0,0 1 0,1-1 0,-1 1 0,1-1 0,-1 1 0,1-1 0,-1 0 0,1 1 0,-1-1 0,1 0 0,0 0 0,-1 1 0,1-1 0,-1 0 0,1 0 0,0 0 0,-1 0 0,1 0 0,-1 0 0,1 0 0,0 0 0,-1 0 0,1 0 0,0 0 0,-1 0 0,1 0 0,-1 0 0,1 0 0,0-1 0,-1 1 0,2-1 0,-1 1 0,0 0 0,0-1 0,0 1 0,1 0 0,-1 0 0,0 0 0,0 0 0,0 0 0,1 0 0,-1 0 0,0 0 0,0 0 0,0 1 0,1-1 0,-1 0 0,0 1 0,0-1 0,1 2 0,1 1 0,0 0 0,-1 0 0,0 0 0,0 1 0,0-1 0,0 1 0,0 0 0,-1-1 0,1 1 0,-1 0 0,0 0 0,0 0 0,-1 0 0,1 7 0,-1 66 0,-1-54 0,4 28-1365,0-30-5461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02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04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 1 24575,'64'-1'0,"68"3"0,-130-2 0,0 1 0,0-1 0,0 1 0,0 0 0,0 0 0,-1-1 0,1 1 0,0 0 0,0 1 0,-1-1 0,1 0 0,-1 0 0,1 1 0,-1-1 0,1 1 0,-1-1 0,0 1 0,0-1 0,0 1 0,0 0 0,0 0 0,0 0 0,0-1 0,-1 1 0,1 0 0,-1 0 0,1 0 0,-1 0 0,0 0 0,0 0 0,0 3 0,1 11 0,0 0 0,-2 0 0,-2 18 0,1-5 0,3 11 0,0-27 0,-1 0 0,0 0 0,-1 0 0,0 0 0,-1 0 0,-4 13 0,5-23 0,0 0 0,-1 0 0,1 0 0,-1 0 0,0 0 0,1 0 0,-2 0 0,1-1 0,0 1 0,0-1 0,-1 0 0,1 0 0,-1 0 0,0 0 0,0 0 0,1 0 0,-1-1 0,0 1 0,-1-1 0,1 0 0,0 0 0,0 0 0,0 0 0,-1-1 0,1 1 0,0-1 0,-1 0 0,-4 0 0,-3 0 0,-10 1 0,0-1 0,0-1 0,-24-4 0,38 4 0,0-1 0,1 0 0,-1 0 0,1-1 0,-1 0 0,1 0 0,0 0 0,0-1 0,0 0 0,1 0 0,-1-1 0,1 1 0,-6-8 0,8 9 0,0 1 0,1 0 0,0-1 0,0 0 0,0 0 0,0 0 0,0 0 0,0 0 0,1 0 0,-1 0 0,1 0 0,0-1 0,0 1 0,0 0 0,0-7 0,2 7 0,0 1 0,0-1 0,0 1 0,0-1 0,0 1 0,1-1 0,-1 1 0,1 0 0,0 0 0,0 0 0,0 0 0,0 0 0,0 0 0,0 1 0,0-1 0,0 1 0,1-1 0,-1 1 0,1 0 0,4-2 0,24-9 0,0 1 0,0 2 0,65-11 0,-88 18 0,12-1-114,22-6-303,-1 3 0,43-1 0,-66 7-6409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05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 24575,'646'-18'0,"-456"21"0,171-5 0,-357 2-170,1-1-1,-1 1 0,0-1 1,0 0-1,1 0 0,-1 0 1,8-4-1,-1-3-6655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06.3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0 24575,'3'1'0,"-1"-1"0,0 1 0,0 0 0,0-1 0,1 1 0,-1 1 0,0-1 0,0 0 0,0 0 0,-1 1 0,1-1 0,0 1 0,0-1 0,-1 1 0,1 0 0,-1 0 0,1-1 0,-1 1 0,0 0 0,0 0 0,0 1 0,0-1 0,0 0 0,1 4 0,17 67 0,-15-57 0,13 44 0,8 40 0,-23-91 0,-1 0 0,-1 0 0,1 1 0,-1-1 0,-1 0 0,0 0 0,0 0 0,-5 17 0,4-21 0,0 0 0,0 0 0,-1 0 0,1-1 0,-1 1 0,0-1 0,-1 1 0,1-1 0,-1 0 0,0 0 0,0 0 0,0-1 0,0 0 0,-1 0 0,-4 3 0,-2 0 0,-1-1 0,0 0 0,0-1 0,0 0 0,-16 3 0,25-7 0,0 0 0,0 0 0,-1 0 0,1-1 0,0 1 0,0-1 0,0 1 0,0-1 0,0 0 0,0 0 0,0-1 0,1 1 0,-1-1 0,0 1 0,0-1 0,1 0 0,-1 0 0,1 0 0,0 0 0,0 0 0,0-1 0,0 1 0,0 0 0,0-1 0,0 0 0,1 0 0,-2-3 0,-7-13 0,1 1 0,-12-40 0,16 44 0,-4-7 0,8 18 0,-1-1 0,0 1 0,1-1 0,0 1 0,0-1 0,0 0 0,0 1 0,0-6 0,1 8 0,0 0 0,1-1 0,-1 1 0,0 0 0,1 0 0,-1 0 0,1-1 0,0 1 0,-1 0 0,1 0 0,0 0 0,0 0 0,-1 0 0,1 0 0,0 0 0,0 1 0,0-1 0,0 0 0,0 0 0,1 1 0,-1-1 0,0 1 0,0-1 0,0 1 0,0-1 0,1 1 0,-1 0 0,0-1 0,3 1 0,47-6-1365,-21 5-5461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07.1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269 162 24575,'0'-1'0,"0"-1"0,0 1 0,0 0 0,0-1 0,-1 1 0,1-1 0,0 1 0,-1 0 0,1 0 0,-1-1 0,1 1 0,-1 0 0,0 0 0,0-1 0,1 1 0,-1 0 0,0 0 0,0 0 0,0 0 0,0 0 0,0 0 0,0 0 0,0 1 0,-1-1 0,-1-1 0,0 1 0,-1 0 0,0 0 0,0 0 0,1 0 0,-1 0 0,0 1 0,0 0 0,0 0 0,-5 0 0,0 1 0,-1 0 0,1 0 0,0 1 0,0 1 0,0-1 0,0 2 0,-10 4 0,8-1 0,0 0 0,0 1 0,1 0 0,0 0 0,1 1 0,-16 20 0,21-23 0,-1 0 0,1 1 0,1 0 0,-1-1 0,1 1 0,1 1 0,-1-1 0,1 0 0,0 1 0,1-1 0,0 1 0,-1 14 0,1-17 0,1 1 0,0-1 0,0 1 0,1 0 0,-1-1 0,1 1 0,1-1 0,-1 1 0,1-1 0,-1 0 0,1 0 0,1 0 0,-1 0 0,1 0 0,0 0 0,0 0 0,1-1 0,-1 0 0,1 0 0,0 0 0,0 0 0,0 0 0,0-1 0,1 1 0,0-1 0,-1-1 0,1 1 0,0-1 0,1 1 0,-1-1 0,0-1 0,11 3 0,-4-1 0,0-1 0,0 0 0,0-1 0,0 0 0,1 0 0,-1-2 0,0 0 0,0 0 0,0-1 0,0 0 0,0-1 0,17-7 0,-20 7 0,-1-1 0,1 0 0,-1 0 0,0-1 0,0 0 0,-1-1 0,0 1 0,0-2 0,0 1 0,0-1 0,-1 0 0,0 0 0,-1 0 0,0-1 0,0 0 0,0 0 0,3-9 0,-4 0 0,-1 0 0,0 0 0,-2-1 0,0 1 0,0 0 0,-2-1 0,-4-29 0,2 11 0,2 24 24,0 0 0,-1 0 0,0 0 0,-7-20 0,8 28-95,-1 1 1,1 0-1,-1 0 0,1 0 0,-1 0 1,0 0-1,0 0 0,0 0 1,-1 0-1,1 1 0,-1-1 0,1 1 1,-1 0-1,0 0 0,0 0 1,0 0-1,0 0 0,0 0 0,0 1 1,-6-2-1,-5 0-6755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07.5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1 101 24575,'0'3'0,"3"4"0,4 1 0,4-1 0,3-2 0,8-5 0,3-5 0,4-4 0,2-5 0,0-2 0,0 1 0,1 1 0,-3 2 0,-5 0 0,-4 3 0,-3-1 0,0 2 0,-5 2-8191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08.1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1 24575,'-2'41'0,"-2"1"0,-12 52 0,15-85-136,-1 0-1,0 0 1,-1 0-1,0 0 1,0 0-1,-1-1 1,0 1-1,0-1 0,-10 13 1,4-11-6690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08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13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90 24575,'1'-1'0,"-1"-1"0,1 0 0,-1 1 0,1-1 0,0 0 0,0 1 0,0-1 0,0 1 0,0-1 0,0 1 0,0-1 0,0 1 0,1 0 0,-1 0 0,0-1 0,1 1 0,-1 0 0,1 0 0,-1 1 0,1-1 0,0 0 0,-1 0 0,1 1 0,0-1 0,2 0 0,51-12 0,-47 12 0,36-8 0,17-3 0,0 2 0,70-2 0,-124 12 0,1 1 0,-1 0 0,0 0 0,1 1 0,-1 0 0,0 1 0,0-1 0,0 1 0,-1 1 0,1-1 0,-1 1 0,1 0 0,-1 1 0,0-1 0,-1 1 0,8 9 0,-5-6 0,-1 0 0,0 1 0,0 0 0,-1 0 0,-1 1 0,1 0 0,-2 0 0,1 0 0,-1 0 0,4 17 0,-7-19 0,5 13 0,-1 1 0,-1 0 0,-2 0 0,0 0 0,-1 1 0,-1-1 0,-6 43 0,5-63 0,0 1 0,0-1 0,-1 1 0,1-1 0,-1 1 0,1-1 0,-1 0 0,0 0 0,0 0 0,0 0 0,0 0 0,-1 0 0,1-1 0,0 1 0,-1-1 0,1 1 0,-1-1 0,1 0 0,-1 0 0,0 0 0,1 0 0,-1-1 0,0 1 0,0-1 0,0 1 0,-3-1 0,-15 1 0,1 0 0,-36-5 0,21 2 0,-193 1-1365,213 1-5461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4:33.9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1 24575,'6'1'0,"0"1"0,0-1 0,0 2 0,0-1 0,0 1 0,9 5 0,13 5 0,17 1 0,0-2 0,1-1 0,0-3 0,1-2 0,93 0 0,129-9 0,192 4 0,-443 1 0,0 1 0,0 1 0,0 1 0,23 8 0,-25-7 0,0-1 0,0 0 0,1-1 0,-1-1 0,24 1 0,17-3 0,-12 2 0,0-3 0,-1-2 0,74-12 0,-118 14 0,5-1 0,0 0 0,0-1 0,-1 1 0,1-1 0,-1 0 0,1 0 0,6-4 0,-12 5 0,1 1 0,-1-1 0,1 1 0,-1-1 0,0 1 0,0-1 0,1 1 0,-1-1 0,0 1 0,0-1 0,0 1 0,0 0 0,1 0 0,-1-1 0,0 1 0,0 0 0,0 0 0,0 0 0,0 0 0,0 0 0,1 0 0,-1 0 0,-1 1 0,-29-3 0,-65 1 0,-28 0 0,-229 27 0,281-19 0,1-2 0,-93-5 0,-39 1 0,119 7 0,-41 1 0,-351-10 0,2151 1 0,-1646-4 0,-24 0 0,-20-1 0,-43-1 0,0 3 0,-77 5 0,30 1 0,-1259-3 0,2593 0-1365,-1214 0-5461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4:34.5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1736 2 24575,'-379'-2'0,"-397"5"0,521 14 97,-44 2-1559,273-19-5364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4:36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739 19 24575,'0'-3'0,"-3"-1"0,-3 0 0,-8 1 0,-4 1 0,-5 1 0,-7 0 0,-5 1 0,-9 0 0,-5 0 0,-7 0 0,-11 0 0,-7 0 0,-6 0 0,-1 0 0,-4 0 0,11 1-8191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30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724 1 24575,'-604'0'0,"599"0"0,1 0 0,0 0 0,-1 0 0,1 0 0,-1 1 0,1 0 0,0 0 0,-1 0 0,-4 2 0,9-3 0,0 0 0,-1 1 0,1-1 0,0 0 0,0 1 0,-1-1 0,1 0 0,0 1 0,0-1 0,0 0 0,-1 1 0,1-1 0,0 0 0,0 1 0,0-1 0,0 0 0,0 1 0,0-1 0,0 1 0,0-1 0,0 0 0,0 1 0,0-1 0,0 1 0,0-1 0,0 0 0,0 1 0,0-1 0,0 1 0,0-1 0,0 0 0,1 1 0,-1 0 0,20 21 0,47 27 0,2-2 0,89 44 0,-148-86 0,107 54 0,-104-54 0,1 0 0,-1-1 0,1 0 0,0-2 0,-1 1 0,1-1 0,18-1 0,-29-1 0,0 0 0,0 0 0,0 0 0,0 0 0,0 1 0,0-1 0,0 1 0,0 0 0,0-1 0,0 2 0,0-1 0,0 0 0,-1 0 0,1 1 0,-1 0 0,1-1 0,-1 1 0,1 0 0,3 4 0,-5-4 0,0 0 0,0 0 0,0 0 0,-1 1 0,1-1 0,-1 0 0,1 0 0,-1 0 0,0 0 0,1 1 0,-1-1 0,-1 0 0,1 0 0,0 0 0,0 0 0,-1 1 0,1-1 0,-1 0 0,0 0 0,1 0 0,-1 0 0,0 0 0,0 0 0,-1 0 0,1 0 0,0-1 0,-1 1 0,-1 2 0,-3 2 0,1 0 0,-1-1 0,0 1 0,0-1 0,-1-1 0,1 1 0,-1-1 0,0 0 0,-1 0 0,-9 3 0,-83 22 0,59-19 0,-48 15 0,-241 74 0,327-98 0,0 0 0,0 0 0,0 0 0,0 1 0,0-1 0,1 1 0,-1 0 0,1 0 0,-1 0 0,1 0 0,0 0 0,-1 0 0,1 1 0,0-1 0,1 1 0,-4 5 0,5-7 0,-1 0 0,1 0 0,0 0 0,0 0 0,0 0 0,0 0 0,0 0 0,0 0 0,0 0 0,0 0 0,0 0 0,0-1 0,0 1 0,1 0 0,-1 0 0,0 0 0,1 0 0,-1 0 0,0 0 0,1 0 0,0 0 0,1 1 0,-1 0 0,1 0 0,0-1 0,0 1 0,0-1 0,0 0 0,0 0 0,0 1 0,0-1 0,0 0 0,1-1 0,2 2 0,20 4 0,1-2 0,0 0 0,-1-2 0,28-1 0,8 2 0,943 19-1365,-957-22-5461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31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24575,'0'4'0,"0"3"0,0 3 0,0 4 0,0 2 0,0 2 0,0 0 0,0 0 0,0 1 0,0-1 0,0 0 0,0 0 0,0 0 0,3-1 0,1 1 0,3 0 0,0-4-8191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32.2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32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24575,'3'0'0,"4"0"0,1 3 0,2 1 0,2 0 0,0 2 0,3 0 0,2 3 0,4 1 0,2 1 0,0 0 0,-1 2 0,-2-2 0,0-2 0,-1 0 0,-4-1-8191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33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24575,'3'0'0,"4"0"0,4 0 0,6 0 0,6 0 0,5 0 0,1 0 0,-1 0 0,0 0 0,-2 0 0,-4 0-8191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33.4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99 24575,'2'-3'0,"-1"0"0,0-1 0,1 1 0,0 1 0,0-1 0,0 0 0,0 0 0,0 1 0,1-1 0,-1 1 0,1 0 0,-1 0 0,1 0 0,0 0 0,3-2 0,15-13 0,-17 13 0,0-1 0,0 0 0,0 1 0,0 0 0,1 0 0,8-6 0,-13 10 0,1-1 0,0 1 0,-1 0 0,1-1 0,-1 1 0,1 0 0,0 0 0,-1 0 0,1 0 0,0-1 0,-1 1 0,1 0 0,0 0 0,-1 0 0,1 0 0,-1 1 0,1-1 0,0 0 0,-1 0 0,1 0 0,0 0 0,-1 1 0,2-1 0,-1 2 0,0-1 0,0 0 0,0 0 0,0 0 0,-1 0 0,1 1 0,0-1 0,-1 0 0,1 1 0,0-1 0,-1 1 0,0-1 0,1 1 0,-1-1 0,0 3 0,3 26 21,-1 0 0,-4 55-1,0-15-1447,2-55-5399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1:34.4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24575,'-2'67'0,"0"-37"0,1 1 0,6 47 0,1-76 0,4-12 0,10-14 0,-19 23 0,2-5 0,2 1 0,-1 0 0,0 0 0,1 1 0,10-9 0,-14 13 0,-1-1 0,1 1 0,0 0 0,-1-1 0,1 1 0,0 0 0,0-1 0,0 1 0,-1 0 0,1 0 0,0 0 0,0 0 0,0 0 0,0 0 0,-1 0 0,1 0 0,0 0 0,0 0 0,0 0 0,-1 0 0,2 1 0,0 0 0,-1 0 0,0 0 0,0 0 0,0 0 0,0 0 0,0 0 0,0 1 0,0-1 0,0 0 0,-1 1 0,1-1 0,0 0 0,-1 1 0,1-1 0,-1 1 0,1 1 0,-1-2 0,0 0 0,0 0 0,0 0 0,1 1 0,-1-1 0,0 0 0,1 0 0,-1 0 0,1 0 0,-1 0 0,1 0 0,0 0 0,-1 0 0,1 0 0,0 0 0,-1-1 0,1 1 0,0 0 0,0 0 0,0-1 0,0 1 0,0 0 0,0-1 0,0 1 0,0-1 0,0 1 0,0-1 0,0 0 0,0 1 0,1-1 0,-1 0 0,0 0 0,0 0 0,0 0 0,0 0 0,0 0 0,1 0 0,-1 0 0,0 0 0,0 0 0,0-1 0,0 1 0,0-1 0,0 1 0,0 0 0,0-1 0,0 0 0,0 1 0,0-1 0,0 0 0,1-1 0,9-6 0,-1-1 0,0 0 0,16-20 0,-8 9 0,-16 18 0,0-1 0,1 1 0,0 0 0,-1 0 0,1 0 0,0 0 0,0 1 0,0-1 0,0 1 0,1-1 0,-1 1 0,0 0 0,0 0 0,1 1 0,-1-1 0,1 1 0,4-1 0,-6 2 0,0-1 0,0 1 0,0 0 0,-1-1 0,1 1 0,0 0 0,-1 0 0,1 0 0,0 0 0,-1 0 0,1 1 0,-1-1 0,0 0 0,0 1 0,1-1 0,-1 1 0,0-1 0,0 1 0,0 0 0,0-1 0,-1 1 0,1 0 0,0-1 0,-1 1 0,1 0 0,-1 0 0,0 0 0,1 0 0,-1 0 0,0 0 0,0-1 0,-1 3 0,8 44-1365,-4-36-5461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14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221 16 24575,'0'0'0,"-1"-1"0,1 0 0,0 0 0,-1 0 0,1 0 0,-1 1 0,1-1 0,-1 0 0,1 0 0,-1 1 0,0-1 0,1 0 0,-1 1 0,0-1 0,1 1 0,-1-1 0,0 1 0,0-1 0,0 1 0,1 0 0,-1-1 0,0 1 0,0 0 0,0-1 0,0 1 0,0 0 0,0 0 0,0 0 0,0 0 0,1 0 0,-1 0 0,0 0 0,0 0 0,-2 1 0,-31 6 0,31-4 0,0 0 0,0 0 0,1 0 0,-1 1 0,1-1 0,0 1 0,-1 0 0,2-1 0,-1 1 0,0 0 0,1 0 0,0 0 0,0 0 0,0 0 0,0 0 0,0 0 0,1 1 0,0 3 0,-1 16 0,5 46 0,-2-50 0,1-1 0,0 0 0,2-1 0,0 1 0,1-1 0,10 21 0,12 40 0,-24-66 0,-1-5 0,-1 0 0,0 1 0,0-1 0,0 18 0,-2-24 0,0-1 0,0 1 0,0 0 0,0-1 0,-1 1 0,1 0 0,0-1 0,-1 1 0,0 0 0,1-1 0,-1 1 0,0-1 0,0 1 0,0-1 0,0 1 0,0-1 0,0 0 0,0 1 0,0-1 0,-1 0 0,1 0 0,0 0 0,-1 0 0,1 0 0,-1 0 0,1 0 0,-1-1 0,1 1 0,-1-1 0,-3 2 0,-8 0-124,0 0 0,-1 0 0,1-1 0,-1-1 0,1-1 0,-1 1-1,1-2 1,-1 0 0,1-1 0,-18-5 0,15 1-6702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29.7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529 1 24575,'-8'0'0,"-1"0"0,0 0 0,0 1 0,0 0 0,1 1 0,-1 0 0,1 0 0,-1 1 0,1 0 0,0 0 0,0 1 0,0 0 0,1 0 0,-1 1 0,1 0 0,0 0 0,0 1 0,1 0 0,-1 0 0,2 1 0,-1-1 0,-6 10 0,-17 26 0,1 0 0,-33 70 0,-34 100 0,54-116 0,24-51 19,1 1 1,2 1-1,2 0 0,3 0 0,-5 57 0,3 242-1344,11-332 1170,0 1-6671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30.5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1 557 24575,'0'-1'0,"0"0"0,1-1 0,0 1 0,-1 0 0,1-1 0,0 1 0,-1 0 0,1 0 0,0 0 0,0 0 0,0 0 0,0 0 0,0 0 0,0 0 0,0 0 0,1 0 0,-1 0 0,0 1 0,2-2 0,34-15 0,-24 11 0,34-16 0,-2-2 0,0-2 0,-2-2 0,70-59 0,-104 77 0,0-1 0,-1 0 0,0 0 0,0 0 0,-2-1 0,1 0 0,-1 0 0,8-27 0,-3-3 0,9-62 0,-17 88 0,-3-15 0,-4 29 0,-3 19 0,-5 37 0,2 1 0,-3 65 0,5-37 0,-1 135 0,6-56 0,-4-129 0,3-26 0,0-22 0,1-26 0,2-1 0,4-42 0,-2 68 0,1 0 0,0 0 0,2 0 0,0 0 0,0 1 0,2-1 0,0 1 0,10-18 0,-14 30 0,0 0 0,1 1 0,-1-1 0,1 1 0,0-1 0,-1 1 0,1 0 0,0 0 0,0 0 0,0 1 0,1-1 0,-1 1 0,0-1 0,1 1 0,-1 0 0,0 0 0,1 1 0,-1-1 0,7 1 0,7-1 0,0 1 0,32 5 0,-29-3 0,-16-1 0,1-1 0,-1 1 0,0 0 0,0 0 0,0 1 0,0-1 0,0 1 0,-1-1 0,1 1 0,0 1 0,-1-1 0,1 0 0,-1 1 0,0 0 0,0-1 0,0 1 0,0 1 0,0-1 0,-1 0 0,1 1 0,-1-1 0,0 1 0,3 6 0,1 7 0,-1-1 0,-1 1 0,0 0 0,2 28 0,4 17 0,-1-20-44,-7-30-176,0 1 0,1 0 0,0-1-1,1 0 1,11 23 0,-9-26-6606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31.9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182 120 24575,'-13'-1'0,"0"1"0,0 1 0,0 0 0,1 1 0,-1 0 0,-13 4 0,22-4 0,-1 0 0,1 1 0,0-1 0,0 1 0,0 0 0,0 0 0,0 0 0,0 0 0,1 1 0,0 0 0,0-1 0,0 1 0,0 0 0,0 0 0,1 1 0,0-1 0,0 1 0,0-1 0,-1 6 0,0-3 0,0 1 0,1 0 0,1 0 0,-1 0 0,1 1 0,1-1 0,0 0 0,0 0 0,0 0 0,1 1 0,0-1 0,1 0 0,0 0 0,2 8 0,-2-12 0,0 0 0,0 0 0,0 0 0,1 0 0,-1 0 0,1 0 0,0-1 0,0 1 0,0-1 0,0 0 0,1 0 0,0 0 0,-1 0 0,1 0 0,0-1 0,0 0 0,0 0 0,0 0 0,1 0 0,-1-1 0,1 1 0,-1-1 0,1 0 0,-1-1 0,10 1 0,-3 0 0,0 0 0,0-1 0,-1-1 0,1 0 0,0 0 0,21-6 0,-29 5 0,1 1 0,0-1 0,-1 0 0,0 0 0,1-1 0,-1 1 0,0-1 0,0 0 0,-1 1 0,1-1 0,0 0 0,-1-1 0,0 1 0,0 0 0,0-1 0,0 1 0,0-1 0,-1 0 0,1 0 0,-1 1 0,0-1 0,0-5 0,4-27 0,-1 0 0,-2 0 0,-2 0 0,-5-51 0,4 81-114,1-1 1,-1 0-1,-1 1 0,1-1 0,-1 1 1,0 0-1,-1-1 0,1 1 0,-1 0 1,0 0-1,-5-5 0,-1 0-6712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32.3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24575,'3'0'0,"7"0"0,8 0 0,7 0 0,4 0 0,8 0 0,2 0 0,5 0 0,3 0 0,2 0 0,3 0 0,-2 0 0,-4 0 0,-3 0 0,-6 0 0,-4 0 0,-6-2 0,-9-2-8191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33.7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0 24575,'1'7'0,"0"0"0,0-1 0,1 1 0,0-1 0,0 0 0,1 0 0,0 0 0,0 0 0,0 0 0,1 0 0,-1-1 0,2 0 0,4 6 0,-3-4 0,0 1 0,-1 0 0,0 0 0,0 0 0,-1 0 0,6 14 0,-8-13 5,-1-1 0,1 0 0,-1 0-1,-1 1 1,0-1 0,0 0 0,0 1 0,-1-1 0,0 0-1,-1 0 1,0 0 0,0 0 0,-1 0 0,0 0-1,0 0 1,-1-1 0,0 1 0,0-1 0,-1 0-1,0-1 1,0 1 0,0-1 0,-12 10 0,-9 7-273,-2 0 1,0-2 0,-2-2-1,-35 19 1,59-34 123,-19 10-6682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34.0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343 1 24575,'-10'0'0,"-10"0"0,0 0 0,-1 1 0,-35 7 0,48-6 0,1 1 0,0 0 0,-1 0 0,1 0 0,0 1 0,1 0 0,-1 0 0,1 1 0,0 0 0,0 0 0,0 0 0,1 1 0,-6 7 0,-5 7 0,1 1 0,1 1 0,0 0 0,2 0 0,-13 35 0,20-45 0,1 0 0,1 1 0,0 0 0,0-1 0,1 1 0,1 0 0,0 1 0,1-1 0,0 0 0,1 0 0,1 0 0,4 19 0,-5-28 7,0 0 0,1 0-1,-1-1 1,1 1 0,0-1-1,0 1 1,0-1-1,0 1 1,1-1 0,0 0-1,-1 0 1,1-1 0,0 1-1,0 0 1,0-1 0,1 0-1,3 3 1,-1-3-156,0 1 1,0-1-1,1 0 1,-1 0-1,1-1 1,-1 0-1,1 0 1,-1 0-1,11-1 1,-1-1-6678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35.4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24575,'0'4'0,"0"3"0,0 3 0,0 4 0,0 2 0,0 2 0,0 0 0,0 0 0,0 1 0,0-1 0,0 0 0,0 0 0,0 0 0,0 0 0,0-4-8191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35.8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36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24575,'-2'103'0,"5"113"0,-3-211-151,1-1-1,0 1 0,0-1 0,1 1 1,-1-1-1,1 0 0,0 1 1,4 5-1,1 1-6674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36.6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24575,'1'8'0,"0"-1"0,1 1 0,0-1 0,0 1 0,1-1 0,0 0 0,7 14 0,12 33 0,-6 11-48,-8-36-281,-2 2-1,0-1 1,1 38 0,-7-51-6497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27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13 24575,'-1'11'0,"-1"0"0,0 0 0,0-1 0,-1 1 0,-4 11 0,-8 30 0,6-1 0,2 0 0,2 0 0,2 1 0,5 59 0,-1-109 0,-1 0 0,0 0 0,1 0 0,0-1 0,-1 1 0,1 0 0,0 0 0,0-1 0,0 1 0,0 0 0,0-1 0,0 1 0,1-1 0,-1 1 0,1-1 0,-1 0 0,1 1 0,-1-1 0,1 0 0,-1 0 0,1 0 0,0 0 0,0-1 0,-1 1 0,1 0 0,0-1 0,0 1 0,0-1 0,0 0 0,0 1 0,0-1 0,0 0 0,0 0 0,0 0 0,0-1 0,0 1 0,0 0 0,2-2 0,5 1 0,0-1 0,-1 0 0,1 0 0,-1-1 0,0 0 0,0-1 0,11-6 0,-3-2 0,-1 0 0,0-1 0,-1 0 0,0-1 0,-2-1 0,1 0 0,-2 0 0,0-2 0,13-24 0,-11 15 0,-2 0 0,-1 0 0,0-1 0,-2 0 0,8-54 0,-12-4 0,-4 465 0,-1-170 0,1-182 0,-2 0 0,-5 30 0,6-49 0,-1 0 0,0 0 0,-1 0 0,0 0 0,0 0 0,-1-1 0,0 1 0,-1-1 0,0 0 0,-7 9 0,9-14-64,-1-1-1,1 1 1,-1 0-1,0-1 0,0 0 1,0 0-1,-1 0 1,-3 1-1,3-1-719,-6 2-6042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37.0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24575,'63'63'0,"-40"-43"0,-1 2 0,-1 0 0,0 1 0,-2 2 0,29 47 0,-33-45 0,0 2 0,-2-1 0,-1 1 0,-1 1 0,-1 0 0,-2 1 0,-1 0 0,4 50 0,-13 259 0,0-331 0,-1 0 0,0-1 0,-1 1 0,1-1 0,-1 0 0,-1 0 0,0 0 0,0 0 0,-10 11 0,-7 11 0,13-18-1365,0-2-5461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37.5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 1 24575,'-39'37'0,"28"-28"0,0 0 0,1 1 0,0 1 0,1-1 0,0 1 0,0 1 0,1 0 0,1 0 0,0 0 0,-8 22 0,1 13 0,3 0 0,1 0 0,3 1 0,-2 50 0,9 198 0,2-132 0,-2-146-151,1-1-1,1 0 0,0 1 0,1-1 1,1 0-1,0 0 0,1 0 1,12 24-1,0-8-6674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37.9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24575,'33'2'0,"-1"2"0,0 1 0,0 2 0,54 18 0,-46-12 0,1-3 0,46 7 0,108 4-1365,-168-19-5461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38.5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24575,'0'497'0,"-1"-495"0,1 0 0,0 0 0,0 0 0,0 0 0,0-1 0,1 1 0,-1 0 0,0 0 0,1 0 0,-1 0 0,1-1 0,0 1 0,-1 0 0,1 0 0,0-1 0,0 1 0,0-1 0,0 1 0,0-1 0,1 1 0,-1-1 0,0 0 0,1 1 0,-1-1 0,2 1 0,0-1 0,-1-1 0,0 0 0,0 0 0,1 1 0,-1-1 0,0 0 0,1-1 0,-1 1 0,0 0 0,0-1 0,0 1 0,1-1 0,-1 0 0,0 0 0,0 0 0,0 0 0,0 0 0,0 0 0,0 0 0,3-3 0,13-12 0,0-1 0,-1-1 0,0 0 0,-2-1 0,0-1 0,-1 0 0,-2-1 0,0-1 0,-1 0 0,-1 0 0,-1-1 0,-1 0 0,-1-1 0,-1 0 0,4-26 0,-13 458 0,3-241 0,0-154 9,-1 1 1,-1-1-1,0 0 0,-1 0 0,0 0 1,-1 0-1,0 0 0,-1-1 0,-1 0 0,0 0 1,-1 0-1,-10 14 0,6-11-174,-1-1 0,0-1 0,0 0 0,-2-1 0,1-1 0,-2 0 0,1 0 0,-27 13 0,29-18-6661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38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24575,'4'1'0,"1"0"0,-1 0 0,0 0 0,0 0 0,0 1 0,0-1 0,0 1 0,0 0 0,0 1 0,0-1 0,-1 0 0,1 1 0,-1 0 0,0 0 0,0 0 0,0 0 0,0 1 0,0-1 0,-1 1 0,0 0 0,1-1 0,-1 1 0,3 9 0,2 5 0,0 1 0,0 0 0,6 37 0,-7 7-1365,-5-46-5461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39.3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39.8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0 24575,'0'3'0,"-3"1"0,-1 3 0,0 3 0,1 3 0,1 2 0,1 2 0,-3 1 0,0-3-8191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40.2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24575,'11'8'0,"0"1"0,0 1 0,-1-1 0,0 1 0,-1 1 0,0 0 0,0 0 0,12 24 0,-6-12 0,-2-4 30,-1 1 0,0 0 0,15 40 0,-23-51-154,-2 1 0,1-1 1,-1 0-1,-1 1 0,1 0 0,-2-1 1,1 1-1,-1-1 0,-1 1 0,0 0 1,-4 18-1,1-13-6702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40.5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24575,'6'8'0,"-1"-1"0,-1 0 0,0 1 0,0 0 0,0 0 0,-1 0 0,3 10 0,4 9 0,17 46 0,-3 2 0,-4 1 0,-2 0 0,-4 2 0,4 87 0,-10-83 0,8 158 0,-16-209 0,-2 0 0,-1 0 0,-2 0 0,-1-1 0,-17 54 0,18-71 0,-89 284 0,74-220-1365,12-49-5461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49.4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523 3 24575,'-144'-3'0,"-154"6"0,293-2 0,0-1 0,-1 1 0,1 0 0,0 1 0,0-1 0,0 1 0,1 0 0,-1 0 0,0 1 0,1-1 0,-1 1 0,-3 3 0,7-4 0,-1-1 0,1 0 0,0 0 0,0 1 0,0-1 0,0 1 0,0-1 0,0 1 0,1-1 0,-1 1 0,0-1 0,1 1 0,-1 0 0,1-1 0,0 1 0,-1 0 0,1 0 0,0-1 0,0 1 0,0 0 0,0-1 0,1 1 0,-1 0 0,0 0 0,1-1 0,-1 1 0,1 0 0,-1-1 0,1 1 0,0-1 0,0 1 0,0-1 0,0 1 0,0-1 0,0 0 0,0 1 0,0-1 0,3 2 0,13 13 0,2 0 0,0-1 0,1-1 0,0 0 0,1-2 0,0-1 0,27 10 0,-4 1 0,242 114 0,-259-124 0,-20-10 0,-1 1 0,1-1 0,-1 1 0,1 1 0,-1-1 0,0 1 0,6 5 0,-12-8 0,1 0 0,-1 0 0,1-1 0,0 1 0,-1 0 0,1 0 0,-1 0 0,0-1 0,1 1 0,-1 0 0,0 0 0,1 0 0,-1 0 0,0 0 0,0 0 0,0 0 0,0 0 0,0 0 0,0 0 0,0 0 0,0 0 0,-1 1 0,0 1 0,0-1 0,0 0 0,-1 1 0,1-1 0,-1 0 0,1 0 0,-1 0 0,0 0 0,0 0 0,0 0 0,0 0 0,-3 1 0,-32 22 0,-2-1 0,-81 36 0,75-40 0,2 2 0,-57 38 0,92-54 0,2-1 0,-1 0 0,1 0 0,-1 0 0,0-1 0,0 0 0,0 0 0,-1-1 0,1 0 0,-1 0 0,0-1 0,0 0 0,0 0 0,0-1 0,-11 1 0,12-2 0,0 0 0,0 1 0,0 0 0,1 1 0,-1 0 0,0 0 0,-9 4 0,15-6 0,0 1 0,0-1 0,0 1 0,0-1 0,0 1 0,0 0 0,1-1 0,-1 1 0,0 0 0,0-1 0,1 1 0,-1 0 0,0 0 0,1 0 0,-1 0 0,1-1 0,-1 1 0,1 0 0,0 0 0,-1 0 0,1 0 0,0 2 0,0-2 0,0 1 0,1 0 0,0-1 0,-1 1 0,1-1 0,0 1 0,-1-1 0,1 1 0,0-1 0,0 0 0,0 1 0,1-1 0,-1 0 0,0 0 0,0 0 0,1 0 0,-1 0 0,0 0 0,3 1 0,11 6 0,1 0 0,1-2 0,-1 1 0,1-2 0,0 0 0,0-2 0,27 4 0,5 2 0,41 4 0,-1-4 0,1-3 0,128-10 0,-54 1 0,-116 3-1365,-30 0-5461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14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24575,'38'0'0,"-7"-1"0,-1 1 0,0 2 0,34 6 0,-54-6 0,-1 1 0,1 0 0,-1 0 0,0 1 0,0 0 0,0 0 0,-1 1 0,1 0 0,-1 1 0,-1 0 0,1 0 0,-1 0 0,12 15 0,-8-8 0,0 0 0,-1 0 0,-1 1 0,0 1 0,-1 0 0,-1 0 0,0 0 0,-1 1 0,-1 0 0,0 0 0,-1 1 0,2 18 0,-7-30 0,1-1 0,-1 1 0,0-1 0,0 1 0,0-1 0,0 1 0,-1-1 0,0 0 0,0 0 0,0 0 0,0 0 0,-1 0 0,1 0 0,-1-1 0,0 1 0,0-1 0,-1 0 0,1 0 0,0 0 0,-1 0 0,0-1 0,0 1 0,0-1 0,0 0 0,0 0 0,-7 2 0,-5 2 0,1-1 0,-1 0 0,0-1 0,0-1 0,0 0 0,-19 0 0,-68-5-1365,85 2-5461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50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24575,'0'4'0,"0"3"0,0 3 0,0 4 0,0 2 0,0 2 0,0 0 0,0 0 0,0 1 0,0-1 0,0 0 0,0 0 0,0 0 0,0-1 0,0 1 0,0 0 0,0-4-8191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50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50.9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24575,'3'3'0,"1"4"0,3 1 0,0 1 0,2 4 0,3-2 0,1-2 0,3-3 0,0-2 0,5 1 0,1 0 0,0-2 0,-1 0 0,-1-1 0,0-2 0,-2 1 0,-3-1-8191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51.4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24575,'0'3'0,"3"1"0,4-1 0,7 0 0,3 0 0,3-2 0,4 0 0,3-1 0,3 0 0,0 0 0,1 0 0,1-1 0,4 1 0,-2 0 0,-5 0-8191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52.4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0 245 24575,'1'-6'0,"0"-1"0,0 1 0,0-1 0,1 1 0,-1-1 0,2 1 0,-1 0 0,1 0 0,0 0 0,0 1 0,0-1 0,1 1 0,0-1 0,0 1 0,0 0 0,1 1 0,0-1 0,8-5 0,12-9 0,0 2 0,51-26 0,-15 10 0,-58 30 0,0 1 0,0 0 0,1 0 0,-1 1 0,1-1 0,-1 1 0,1-1 0,-1 1 0,1 0 0,7 0 0,-10 1 0,0 0 0,1 1 0,-1 0 0,0-1 0,1 1 0,-1 0 0,0 0 0,0-1 0,0 1 0,1 0 0,-1 0 0,0 0 0,-1 1 0,1-1 0,0 0 0,0 0 0,0 0 0,-1 1 0,1-1 0,0 0 0,-1 1 0,1-1 0,-1 0 0,0 1 0,1-1 0,-1 1 0,0-1 0,0 1 0,0-1 0,0 1 0,-1 1 0,6 67 42,-7 100-1,-1-45-1489,3-109-5378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52.8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24575,'3'0'0,"4"0"0,7 0 0,6 0 0,7 0 0,7 0 0,-1 0-8191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55.0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391 0 24575,'-9'1'0,"1"0"0,0 1 0,0 0 0,0 0 0,0 1 0,0 0 0,0 0 0,1 1 0,0 0 0,-1 0 0,1 0 0,1 1 0,-1 0 0,1 1 0,0 0 0,-9 9 0,-9 13 0,2 1 0,-27 44 0,43-64 0,-19 31 0,2 1 0,1 2 0,-19 53 0,30-65 0,2 0 0,2 0 0,1 1 0,1 0 0,-1 54 0,8 429 0,-2-508-124,0-1 0,0 1 0,1-1 0,0 1 0,1-1 0,-1 0-1,1 1 1,0-1 0,1 0 0,6 11 0,-3-7-6702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56.1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1 803 24575,'0'2'0,"1"-1"0,-1 0 0,1 0 0,0-1 0,0 1 0,-1 0 0,1 0 0,0 0 0,0 0 0,0-1 0,0 1 0,0 0 0,0-1 0,0 1 0,0-1 0,0 1 0,0-1 0,0 1 0,0-1 0,1 0 0,-1 0 0,0 1 0,0-1 0,0 0 0,0 0 0,3-1 0,33 2 0,-22-3 0,0-1 0,1 0 0,-1-1 0,-1-1 0,1-1 0,-1 0 0,0-1 0,14-9 0,11-8 0,50-43 0,-66 49 0,-2-1 0,0-1 0,-1 0 0,-2-2 0,0 0 0,25-41 0,-33 45 0,-1-2 0,-1 1 0,0-1 0,-1-1 0,-2 1 0,0-1 0,-1 0 0,-1 0 0,1-33 0,-3 25 0,-1 1 0,-1-1 0,-2 0 0,0 1 0,-2 0 0,-11-34 0,16 61 0,0 0 0,-1-1 0,1 1 0,0 0 0,-1 0 0,1-1 0,-1 1 0,0 0 0,1 0 0,-1 0 0,0 0 0,0 0 0,0 0 0,0 0 0,0 0 0,0 0 0,0 0 0,0 0 0,0 1 0,0-1 0,0 0 0,-2 0 0,2 1 0,0 0 0,0 1 0,0-1 0,0 0 0,0 1 0,0-1 0,0 1 0,0-1 0,0 1 0,0-1 0,0 1 0,0-1 0,0 1 0,1 0 0,-1 0 0,0-1 0,0 1 0,1 0 0,-1 0 0,0 2 0,-4 5 0,0 1 0,1-1 0,0 1 0,-4 16 0,-13 56 0,4 0 0,3 1 0,4 0 0,0 108 0,13-91 0,-4 109 0,-4-190 0,0-26 0,-2-29 0,6 14 0,0 0 0,2 0 0,0 0 0,7-29 0,-7 44 0,1 1 0,1-1 0,-1 1 0,2 0 0,-1 0 0,0 1 0,1-1 0,1 0 0,-1 1 0,1 0 0,0 0 0,0 1 0,1-1 0,-1 1 0,1 0 0,12-7 0,-8 6 0,0 1 0,1 0 0,-1 0 0,2 1 0,-1 0 0,0 1 0,1 0 0,-1 1 0,1 1 0,-1-1 0,1 2 0,0 0 0,0 0 0,-1 1 0,14 2 0,-22-2 0,0 0 0,-1 0 0,1 0 0,-1 0 0,1 1 0,-1-1 0,0 1 0,1-1 0,-1 1 0,0 0 0,0 0 0,0-1 0,0 2 0,-1-1 0,1 0 0,0 0 0,-1 1 0,0-1 0,1 0 0,-1 1 0,0-1 0,0 1 0,1 4 0,1 7 0,0 0 0,-1 1 0,0 20 0,0-9 0,39 266-1365,-38-276-5461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57.4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268 145 24575,'-14'-16'0,"12"14"0,0-1 0,0 0 0,0 1 0,-1-1 0,1 1 0,-1 0 0,1 0 0,-1 0 0,0 0 0,1 0 0,-1 1 0,0-1 0,0 1 0,0 0 0,-1 0 0,1 0 0,0 0 0,0 0 0,0 1 0,-1-1 0,1 1 0,0 0 0,-5 0 0,0 2 0,1-1 0,-1 1 0,1 0 0,0 0 0,0 1 0,0 0 0,0 0 0,1 1 0,-1 0 0,1 0 0,-8 6 0,2 1 0,0 0 0,0 1 0,1 1 0,-11 15 0,19-23 0,0 0 0,1 1 0,-1-1 0,1 1 0,0-1 0,0 1 0,1 0 0,-1 0 0,1 0 0,0 7 0,2 66 0,1-43 0,-2-34 0,0 0 0,0 1 0,0-1 0,1 0 0,-1 0 0,1 0 0,0 0 0,-1 0 0,1 0 0,0 0 0,0 0 0,0 0 0,0 0 0,0 0 0,1-1 0,-1 1 0,1 0 0,-1-1 0,1 1 0,-1-1 0,1 0 0,2 2 0,1-1 0,-1 0 0,1 0 0,0 0 0,0 0 0,0-1 0,0 0 0,0 0 0,0 0 0,7-1 0,4 0 0,1-1 0,0 0 0,-1-1 0,1-1 0,17-5 0,-26 5 0,0-1 0,-1 1 0,1-1 0,-1 0 0,1-1 0,-1 0 0,-1 0 0,1 0 0,-1-1 0,1 0 0,-2 0 0,1 0 0,-1-1 0,0 0 0,0 0 0,-1-1 0,0 1 0,0-1 0,-1 0 0,0 0 0,0 0 0,-1 0 0,2-13 0,1-10 0,-1 0 0,-2-1 0,-1 0 0,-1 1 0,-6-34 0,6 63 4,0 0 1,0-1-1,-1 1 0,1 0 0,-1 0 0,0 0 1,0-1-1,0 1 0,0 0 0,0 0 0,0 0 1,0 0-1,-1 1 0,1-1 0,-1 0 0,1 0 0,-1 1 1,0-1-1,0 1 0,1-1 0,-1 1 0,0 0 1,0 0-1,-1 0 0,1 0 0,0 0 0,-3 0 0,-5-2-283,0 2 0,0-1-1,1 2 1,-21 0 0,29 0 193,-19 0-6740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2:57.8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68 24575,'3'0'0,"4"0"0,7 0 0,7-3 0,6-4 0,4 0 0,6 0 0,3 1 0,0 0 0,0 0 0,-1 1 0,-5-1 0,-1 0 0,-4 1 0,-7 1-8191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15.3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445 20 24575,'-82'-15'0,"9"11"0,-110 7 0,181-3 0,-1 1 0,0 0 0,0 0 0,1 0 0,-1 0 0,1 0 0,-1 0 0,1 1 0,0-1 0,-1 1 0,1 0 0,0 0 0,0 0 0,0 0 0,0 0 0,1 0 0,-1 0 0,0 1 0,1-1 0,0 0 0,-1 1 0,0 3 0,-4 9 0,0 1 0,-5 28 0,3-14 0,1-2 0,0 1 0,2 0 0,2 0 0,0 1 0,2-1 0,4 54 0,-2-80 0,0 0 0,-1 1 0,1-1 0,0 0 0,0 0 0,1 0 0,-1 0 0,1 0 0,-1 0 0,1 0 0,0-1 0,0 1 0,0-1 0,1 1 0,-1-1 0,0 0 0,1 0 0,0 0 0,-1 0 0,1 0 0,0 0 0,0-1 0,0 1 0,0-1 0,0 0 0,4 1 0,11 3 0,0-2 0,0 0 0,31 2 0,-16-2 0,87 3-1365,-102-6-5461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08.6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164 0 24575,'-5'1'0,"0"0"0,0 1 0,0-1 0,0 1 0,0 0 0,0 0 0,1 1 0,-1 0 0,1-1 0,-1 1 0,1 1 0,0-1 0,0 1 0,0-1 0,1 1 0,-1 0 0,1 1 0,-4 6 0,-1 1 0,0 0 0,1 0 0,1 1 0,0 0 0,-8 25 0,4 1 0,-6 54 0,15-78 0,0-1 0,1 1 0,0-1 0,1 1 0,1-1 0,0 1 0,5 17 0,-3-24-65,0 0 0,1 0 0,-1-1 0,2 1 0,-1-1 0,1 0 0,0 0 0,0-1 0,1 0 0,0 0 0,0 0 0,0-1 0,1 0 0,0-1 0,0 0 0,0 0 0,0 0 0,1-1 0,-1 0 0,14 2 0,-8-4-6761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09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24575,'5'0'0,"10"-1"0,0 1 0,0 1 0,1 1 0,-1 0 0,16 5 0,-27-6 0,-1 0 0,1 0 0,-1 1 0,1 0 0,-1 0 0,0 0 0,0 0 0,1 0 0,-2 1 0,1-1 0,0 1 0,0 0 0,-1-1 0,0 1 0,1 1 0,-1-1 0,0 0 0,-1 0 0,1 1 0,0-1 0,-1 1 0,0 0 0,0-1 0,0 1 0,0 6 0,1 1 0,0 1 0,-1 0 0,-1 0 0,-2 20 0,2-29 0,0 0 0,-1 0 0,0 0 0,0 0 0,0 0 0,0 0 0,0 0 0,0 0 0,-1 0 0,1 0 0,-1-1 0,0 1 0,0-1 0,0 1 0,0-1 0,-1 0 0,1 0 0,0 0 0,-1 0 0,0 0 0,1 0 0,-5 1 0,-39 20-1365,31-16-5461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10.1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161 1 24575,'-9'0'0,"1"0"0,-1 1 0,1 0 0,-1 0 0,1 1 0,-1 1 0,1-1 0,0 1 0,0 0 0,0 1 0,-8 5 0,12-7 0,0 1 0,0 1 0,0-1 0,1 0 0,-1 1 0,1 0 0,0-1 0,0 1 0,0 0 0,1 1 0,0-1 0,-1 0 0,1 1 0,1 0 0,-1-1 0,1 1 0,-1 0 0,2 0 0,-1 0 0,0 9 0,3 180 0,-1-189 0,0 0 0,0-1 0,1 1 0,0-1 0,0 1 0,0-1 0,0 0 0,1 0 0,-1 0 0,1 0 0,0 0 0,0-1 0,1 1 0,-1-1 0,1 0 0,-1 0 0,1 0 0,0 0 0,0-1 0,1 1 0,-1-1 0,0 0 0,1-1 0,7 3 0,2 1 0,0-2 0,0 1 0,0-2 0,0 0 0,1-1 0,-1 0 0,16-1 0,-24-1-85,1-1 0,-1 0-1,0 1 1,1-2 0,-1 1-1,0-1 1,-1 0 0,1 0-1,0-1 1,-1 1 0,0-1-1,0-1 1,0 1 0,0-1-1,4-5 1,3-3-6741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10.7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24575,'3'0'0,"1"3"0,0 4 0,-1 3 0,-1 4 0,-1 5 0,0 3 0,-1 0 0,0-1 0,0 0 0,0-2 0,0 0 0,3-1 0,1-3-8191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11.1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11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0 24575,'2'1'0,"0"-1"0,-1 1 0,1-1 0,-1 1 0,1 0 0,-1 0 0,0 0 0,1-1 0,-1 2 0,0-1 0,1 0 0,-1 0 0,0 0 0,0 0 0,0 1 0,0-1 0,0 0 0,-1 1 0,1-1 0,0 1 0,0-1 0,-1 1 0,1 0 0,-1-1 0,0 1 0,1-1 0,-1 3 0,7 46 0,-1 13 0,-3-32 0,0 49 0,-4-68 0,0 0 0,-1 0 0,0 0 0,-1-1 0,-1 1 0,1-1 0,-10 18 0,-65 90 0,75-112-151,1-1-1,0 1 0,0 0 0,0 0 1,1 1-1,1-1 0,-1 0 1,1 12-1,0-4-6674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12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24575,'0'3'0,"0"0"0,0 0 0,1 0 0,0 0 0,-1 0 0,1 0 0,0 0 0,1 0 0,-1 0 0,0 0 0,1-1 0,0 1 0,-1 0 0,1-1 0,0 1 0,0-1 0,1 0 0,-1 0 0,0 0 0,1 0 0,-1 0 0,1 0 0,0-1 0,-1 1 0,1-1 0,0 0 0,0 0 0,0 0 0,0 0 0,0 0 0,0-1 0,5 1 0,14 2 0,-1-1 0,1-1 0,38-4 0,-24 1 0,60 2-1365,-68-1-5461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12.8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 0 24575,'-2'1'0,"0"-1"0,0 1 0,0 0 0,0 0 0,0 0 0,0 0 0,0 0 0,1 0 0,-1 0 0,0 0 0,0 1 0,1-1 0,-1 1 0,1-1 0,0 1 0,-1 0 0,1-1 0,0 1 0,0 0 0,0 0 0,0 0 0,0 0 0,-1 3 0,-12 49 0,9-8 0,-3 13 0,3 0 0,5 112 0,0-168 0,0-1 0,1 0 0,-1 1 0,1-1 0,-1 1 0,1-1 0,0 1 0,0-1 0,0 0 0,0 0 0,0 1 0,1-1 0,-1 0 0,1 0 0,-1 0 0,1-1 0,0 1 0,0 0 0,0-1 0,0 1 0,2 1 0,0-1 0,0-1 0,0 1 0,0-1 0,0 0 0,0 0 0,0-1 0,0 1 0,0-1 0,1 0 0,-1 0 0,7-1 0,0 0 0,0-1 0,0-1 0,-1 1 0,1-2 0,-1 0 0,0 0 0,0-1 0,0 0 0,9-7 0,-2-2 0,-1 0 0,-1-1 0,0-1 0,-1 0 0,-1-1 0,-1-1 0,0 0 0,15-32 0,1-13 0,26-87 0,-51 269 0,-2 4 0,-9 155 0,5-247 0,-2 0 0,-1-1 0,-1 0 0,-1 0 0,-2-1 0,-24 51 0,28-70-59,-1 0 0,1 0-1,-2-1 1,1 1-1,-1-1 1,-1-1 0,0 0-1,0 0 1,0-1 0,-1 0-1,0-1 1,-1 0 0,1 0-1,-1-1 1,0 0-1,0-1 1,-1 0 0,1-1-1,-1-1 1,0 0 0,0 0-1,-14 0 1,10-2-6767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13.6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24575,'0'6'0,"0"6"0,0 2 0,0 3 0,0 4 0,0 2 0,0 0 0,0-1 0,0-2 0,3 0 0,2-7 0,1-3 0,1 0 0,-1 1 0,-1 2 0,-2 2 0,-2-2-8191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14.0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22.2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515 35 24575,'-6'-3'0,"1"0"0,0 1 0,-1-1 0,0 1 0,0 0 0,1 1 0,-1-1 0,0 1 0,0 0 0,0 1 0,-7-1 0,-18-3 0,18 1 0,-1 1 0,1 0 0,-1 1 0,0 0 0,0 1 0,1 0 0,-1 1 0,-20 5 0,25-4 0,-1 2 0,1-1 0,0 1 0,0 0 0,0 1 0,1 0 0,0 1 0,0 0 0,0 0 0,1 0 0,-1 1 0,-9 12 0,-2 4 0,1 0 0,1 2 0,1-1 0,-21 47 0,29-53 0,2 0 0,0 0 0,1 0 0,1 1 0,0-1 0,2 1 0,0 0 0,1 27 0,1-25 0,1 0 0,0-1 0,2 1 0,1-1 0,0 0 0,13 35 0,-9-34-89,5 7 162,-2 1 1,14 57 0,-23-77-174,-1 0 0,0 0 0,0 0 0,-1 0 1,0 0-1,-1 0 0,0 1 0,0-1 1,-1 0-1,0 0 0,-1-1 0,0 1 1,0 0-1,-5 9 0,2-8-6726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14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24575,'3'1'0,"0"-1"0,0 1 0,0-1 0,-1 1 0,1 0 0,0 0 0,-1 0 0,1 0 0,-1 0 0,1 1 0,-1-1 0,0 1 0,1-1 0,-1 1 0,0 0 0,0 0 0,0 0 0,0 0 0,-1 1 0,1-1 0,0 0 0,-1 1 0,2 4 0,4 6 0,-2 1 0,0 1 0,5 18 0,-3-8 0,-2-4-227,-1-1-1,0 1 1,-1 0-1,-2 0 1,-1 35-1,0-41-6598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15.0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1 24575,'-2'1'0,"1"-1"0,-1 1 0,1 0 0,-1 0 0,1 0 0,0 0 0,0 0 0,-1 1 0,1-1 0,0 0 0,0 1 0,0-1 0,0 1 0,0-1 0,1 1 0,-1-1 0,0 1 0,1-1 0,-1 1 0,1 0 0,-1-1 0,1 3 0,-9 39 0,3 19 0,6 119 0,2-75 0,-2-102-49,0-1 1,0 0-1,0 0 0,0 1 0,0-1 1,1 0-1,-1 0 0,1 1 0,0-1 1,0 0-1,0 0 0,0 0 0,1 0 1,-1 0-1,1 0 0,0-1 0,-1 1 1,1 0-1,1-1 0,-1 0 0,0 1 1,1-1-1,-1 0 0,1 0 0,-1 0 0,1 0 1,5 2-1,8 1-6777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15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24575,'0'0'0,"0"0"0,0 0 0,0 0 0,0 0 0,0-1 0,0 1 0,0 0 0,-1 0 0,1 0 0,0-1 0,0 1 0,0 0 0,0 0 0,0 0 0,0-1 0,1 1 0,-1 0 0,0 0 0,0 0 0,0-1 0,0 1 0,0 0 0,0 0 0,0 0 0,0 0 0,0-1 0,0 1 0,1 0 0,-1 0 0,0 0 0,0 0 0,0 0 0,0-1 0,0 1 0,1 0 0,-1 0 0,0 0 0,0 0 0,0 0 0,1 0 0,-1 0 0,0 0 0,0 0 0,0 0 0,1 0 0,-1 0 0,0 0 0,0 0 0,10 8 0,6 15 0,0 17 0,-1-1 0,10 47 0,2 5 0,-4-8 0,-4 1 0,15 149 0,-7-36 0,-20-156 0,-1 1 0,-2-1 0,-2 1 0,-2-1 0,-2 1 0,-9 58 0,6-84-114,-2-1 1,0 1-1,0-2 0,-2 1 0,0-1 1,0 0-1,-1 0 0,-1-1 0,0-1 1,-1 0-1,-24 19 0,20-20-6712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16.7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24575,'-1'61'0,"0"-29"0,1 0 0,7 59 0,-5-81 0,0 0 0,1 0 0,0 0 0,1 0 0,0-1 0,0 0 0,1 1 0,0-1 0,1-1 0,0 1 0,0-1 0,14 14 0,-17-19-81,1 0-36,-1 1 0,1-1 1,-1 0-1,1 0 0,0 0 1,0 0-1,1-1 0,-1 1 0,0-1 1,6 1-1,2 0-6709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18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124 1 24575,'5'0'0,"0"0"0,0 0 0,0 0 0,0 0 0,0 1 0,0 0 0,0 0 0,0 0 0,0 1 0,0 0 0,-1 0 0,1 0 0,-1 0 0,1 1 0,-1-1 0,0 1 0,0 0 0,0 1 0,-1-1 0,1 1 0,-1-1 0,0 1 0,0 0 0,0 0 0,0 1 0,-1-1 0,1 0 0,-1 1 0,0 0 0,-1-1 0,1 1 0,0 6 0,7 13 0,-4-10 0,0 0 0,-1 1 0,0 0 0,2 26 0,-6-37 0,0 1 0,0-1 0,-1 1 0,1-1 0,-1 1 0,0-1 0,0 0 0,-1 1 0,1-1 0,-1 0 0,0 0 0,0 0 0,0 0 0,-1 0 0,1 0 0,-1-1 0,0 1 0,0-1 0,0 0 0,-5 4 0,-9 4-51,-1-2-1,0 0 1,0 0 0,0-2-1,-1 0 1,0-1 0,0-1-1,-29 3 1,16-1-852,16-4-5923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19.0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182 5 24575,'-44'-2'0,"31"1"0,0 0 0,0 1 0,0 0 0,1 0 0,-1 2 0,-22 4 0,33-5 0,0 0 0,0 1 0,1-1 0,-1 1 0,0-1 0,1 1 0,-1-1 0,1 1 0,0 0 0,-1 0 0,1-1 0,0 1 0,0 0 0,0 0 0,0 0 0,1 0 0,-1 1 0,1-1 0,-1 0 0,1 0 0,-1 0 0,1 1 0,0 2 0,2 62 0,0-46 0,-2 45 0,-1-34 0,1 0 0,9 59 0,-8-83 0,1-1 0,-1 1 0,2-1 0,-1 1 0,1-1 0,0 0 0,1 0 0,0 0 0,0-1 0,0 1 0,1-1 0,0 0 0,0 0 0,0 0 0,1-1 0,11 8 0,-14-10-136,1-1-1,0-1 1,0 1-1,0-1 1,1 1-1,-1-1 1,0 0-1,1-1 0,5 1 1,8 0-6690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19.4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24575,'0'-2'0,"3"-2"0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20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24575,'0'15'0,"0"22"0,6 55 0,-4-83 0,-1 1 0,1 0 0,1-1 0,0 0 0,0 1 0,1-1 0,0 0 0,1-1 0,0 1 0,10 13 0,-15-21-52,1-1-1,-1 1 1,1 0-1,-1-1 1,1 1-1,-1-1 1,1 0-1,-1 1 1,1-1-1,-1 1 1,1-1-1,-1 0 1,1 1-1,0-1 1,-1 0-1,1 0 1,0 0-1,-1 1 1,1-1-1,0 0 1,-1 0-1,1 0 0,0 0 1,-1 0-1,2 0 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20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22.1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 1 24575,'-1'13'0,"0"1"0,-1-1 0,-1 0 0,-7 22 0,-7 39 0,13-8 0,8 132 0,-3-191-136,0 0-1,1 0 1,0 0-1,0-1 1,1 1-1,0 0 1,0-1-1,1 0 0,4 7 1,1 0-6690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22.9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1 242 24575,'0'-1'0,"1"-1"0,-1 0 0,1 1 0,0-1 0,0 1 0,-1-1 0,1 1 0,0-1 0,1 1 0,-1 0 0,0-1 0,0 1 0,0 0 0,1 0 0,-1 0 0,3-2 0,31-18 0,-24 15 0,217-122 28,-128 74-1421,-86 47-5433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22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24575,'7'5'0,"0"0"0,0 0 0,0 0 0,-1 0 0,0 1 0,0 0 0,-1 1 0,7 9 0,36 61 0,-41-64 0,14 25 0,-2 2 0,-1 0 0,-2 1 0,-2 0 0,-2 1 0,9 55 0,-19-84 0,7 36 0,-2 1 0,-1 0 0,-3 73 0,-4-119-97,1 1-1,-1-1 1,1 0-1,-1 0 1,0 0-1,-1 0 1,1 0-1,-1 0 1,0-1-1,0 1 1,0 0-1,0-1 0,-6 7 1,-7 5-6729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23.6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0 24575,'1'12'0,"1"-1"0,0 1 0,1-1 0,0 0 0,1 0 0,7 15 0,6 17 0,-7-9 0,-2-12 0,-1 1 0,-1 0 0,-1 0 0,-1 0 0,2 46 0,-6-62 0,0-1 0,0 0 0,-1 0 0,1 1 0,-2-1 0,1 0 0,-1 0 0,1 0 0,-2 0 0,1 0 0,-5 7 0,4-9 0,-1 0 0,0 0 0,0 0 0,0-1 0,-1 1 0,1-1 0,-1 0 0,0 0 0,1-1 0,-1 1 0,0-1 0,-1 0 0,-5 1 0,-94 32-1365,94-29-5461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3:24.8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147 0 24575,'-8'0'0,"0"0"0,-1 1 0,1-1 0,0 1 0,0 1 0,1 0 0,-1 0 0,0 0 0,0 1 0,-8 5 0,12-6 0,0 1 0,1 0 0,0 0 0,-1 0 0,1 0 0,0 0 0,1 1 0,-1 0 0,1-1 0,-1 1 0,1 0 0,0 0 0,1 0 0,-1 0 0,1 1 0,0-1 0,0 0 0,0 1 0,0-1 0,0 7 0,-2 41 0,2 0 0,7 57 0,-5-103 0,0-1 0,0 0 0,1 1 0,0-1 0,0 0 0,0 0 0,1 0 0,-1 0 0,1 0 0,0-1 0,1 1 0,-1-1 0,1 0 0,0 0 0,0 0 0,0 0 0,0-1 0,1 0 0,0 0 0,5 3 0,11 5 0,0-1 0,0-2 0,31 10 0,-45-16 0,9 2-124,0 0 0,0-1 0,0-1 0,0-1 0,1 0 0,-1-1-1,0 0 1,1-2 0,-1 0 0,22-5 0,-11-1-6702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5:12.0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24575,'3'0'0,"0"0"0,1 0 0,-1 0 0,1 1 0,-1-1 0,0 1 0,1 0 0,-1 0 0,0 0 0,0 1 0,0-1 0,0 1 0,0-1 0,0 1 0,0 0 0,0 0 0,-1 0 0,1 1 0,1 2 0,2 2 0,-1 1 0,-1 0 0,1 0 0,-1 0 0,4 13 0,-6-13 0,1 0 0,1 0 0,-1-1 0,1 0 0,0 1 0,1-1 0,0-1 0,8 10 0,-3-9-1365,0-2-5461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6:35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59 24575,'3653'0'-3313,"-3514"0"4418,-1-6-1,204-34 0,-295 33-1104,0 3 0,1 2 0,59 5 0,-5 0 0,92-3-1365,-178 0-5461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5:53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1 188 24575,'4359'0'-7678,"-2492"0"7364,482 0 8306,-2308-2-7992,0-3 0,0-1 0,58-16 0,-49 9 0,82-9 0,259 4 0,-358 16 0,0-1 0,0-2 0,45-12 0,-46 9 0,0 1 0,1 2 0,50-2 0,151-6 0,19-9 0,-224 15-1365,-18 4-5461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5:55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1 289 24575,'2984'-24'-2830,"-955"-1"1746,-1721 20 1357,470-11 1812,-4-36-582,-412-2-1453,-235 32-47,-60 14-3,123 3 0,-128 6 0,1-3 0,88-14 0,-53 1 0,-52 9 0,74-20 0,-97 21 0,1 2 0,0 0 0,0 2 0,0 0 0,38 5 0,9-2 0,516-2-1365,-571 0-5461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6:46.9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53 478 24575,'18'449'0,"-19"-303"0,2 201 0,2-309 0,1 0 0,2-1 0,14 48 0,43 110 0,-7-25 0,-54-163 0,8 24 0,-2 0 0,0 1 0,-3 0 0,0 0 0,-1 46 0,-3-76 0,-1 0 0,0 1 0,0-1 0,1 0 0,-1 0 0,1 1 0,0-1 0,-1 0 0,1 0 0,0 0 0,0 0 0,1 0 0,-1 0 0,0 0 0,1 0 0,-1-1 0,1 1 0,0 0 0,-1-1 0,1 1 0,0-1 0,0 0 0,0 0 0,0 1 0,0-1 0,0-1 0,0 1 0,0 0 0,0 0 0,1-1 0,-1 1 0,0-1 0,3 0 0,12 3 0,0-2 0,-1 0 0,29-3 0,-20 1 0,1293 32 0,-1197-23 0,958 80 0,-469-74 0,-375-17 0,-77 2 0,227 6 0,-305 4 0,155 38 0,7 2 0,-72-35 0,248-10 0,-205-7 0,-72 1 0,0-5 0,200-38 0,-96 6 0,35-7 0,-118 25 0,-107 16 0,84-19 0,-56 6 0,-56 13 0,1-1 0,-1-1 0,0-1 0,45-21 0,85-53 0,275-101 0,32-7 0,-253 93 0,-96 39 0,-110 56 0,-1-1 0,1 0 0,-1 0 0,0-1 0,0 1 0,0-1 0,-1 0 0,1 1 0,-1-2 0,0 1 0,0 0 0,-1-1 0,1 1 0,-1-1 0,0 0 0,0 0 0,0 0 0,-1 0 0,0 0 0,1-6 0,1-12 0,-2 0 0,-1 0 0,-3-34 0,0-2 0,3 57 0,0-135 0,-29-229 0,3 131 0,-1-7 0,24 216 0,3 21 0,-1 0 0,0 0 0,0 0 0,0 0 0,0-1 0,-1 1 0,-3-7 0,4 10 0,0 0 0,-1 1 0,1-1 0,-1 1 0,0-1 0,1 1 0,-1-1 0,0 1 0,0 0 0,0 0 0,0 0 0,0 0 0,0 0 0,0 1 0,0-1 0,0 1 0,0-1 0,0 1 0,-1-1 0,1 1 0,0 0 0,-3 1 0,-1255-74-1211,488 21 630,591 41 564,-1357-46-514,1410 58 580,-425-6 875,3-46-70,-82-4-383,541 50-429,-565-2-42,408 8 0,209 2 0,1 2 0,-1 2 0,1 1 0,1 2 0,-61 25 0,-4-1 0,-158 24 0,179-43 0,1 2 0,-90 33 0,47-8 0,-1-6 0,-154 25 0,192-50 0,-26 6 0,42-4 59,-77 4 1,78-11-802,-80 19 0,134-22-6084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6:47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1 971 24575,'6'-1'0,"1"-1"0,-1-1 0,0 1 0,0-1 0,0 0 0,0 0 0,-1 0 0,1-1 0,-1 0 0,0 0 0,9-9 0,-3 3 0,246-187 0,39-33 0,-226 170 0,-3-3 0,61-75 0,-109 116-195,-2 0 0,-1-1 0,0-1 0,-2 0 0,-1-1 0,18-48 0,-26 58-6631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6:48.1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300 1 24575,'-20'21'0,"1"1"0,2 0 0,0 2 0,1 0 0,2 1 0,0 0 0,2 1 0,1 1 0,1 0 0,-11 47 0,-94 406 0,113-471 0,-1 5 0,1-8 0,0 1 0,1 0 0,-1 0 0,1-1 0,1 1 0,-1 0 0,1 0 0,0 0 0,2 10 0,-1-17 0,-1 1 0,0-1 0,1 1 0,-1-1 0,1 0 0,-1 1 0,1-1 0,0 0 0,-1 1 0,1-1 0,-1 0 0,1 0 0,-1 1 0,1-1 0,0 0 0,-1 0 0,1 0 0,-1 0 0,1 0 0,0 0 0,-1 0 0,1 0 0,0 0 0,-1 0 0,1 0 0,-1-1 0,1 1 0,0 0 0,-1 0 0,1-1 0,-1 1 0,1 0 0,-1-1 0,1 1 0,-1 0 0,1-1 0,-1 1 0,1-1 0,-1 1 0,0-1 0,1 1 0,0-2 0,23-20 0,-23 21 0,103-125 133,-19 21-1631,-46 62-5328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23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1 334 24575,'1'-15'0,"1"0"0,0 0 0,2 0 0,-1 1 0,2-1 0,0 1 0,1 0 0,10-19 0,-7 16 0,-1-1 0,-1 0 0,-1 0 0,6-27 0,-13 18 0,1-2 0,0 28 0,0 0 0,1 1 0,-1-1 0,1 0 0,0 0 0,-1 1 0,1-1 0,-1 0 0,1 1 0,0-1 0,-1 1 0,1-1 0,0 1 0,0-1 0,-1 1 0,1 0 0,0-1 0,0 1 0,0 0 0,0 0 0,0-1 0,-1 1 0,1 0 0,0 0 0,0 0 0,0 0 0,0 0 0,0 0 0,0 0 0,-1 1 0,3-1 0,62 5 0,-36-4 0,-1 1 0,0 1 0,-1 2 0,1 0 0,32 12 0,-58-17 0,-1 1 0,1-1 0,-1 1 0,0-1 0,1 1 0,-1 0 0,0-1 0,1 1 0,-1 0 0,0 0 0,0 0 0,0 0 0,0 0 0,0 0 0,0 0 0,0 0 0,0 0 0,0 0 0,-1 1 0,1-1 0,0 0 0,-1 1 0,1-1 0,-1 0 0,1 1 0,-1-1 0,0 1 0,1-1 0,-1 1 0,0-1 0,0 0 0,0 1 0,0-1 0,-1 1 0,1-1 0,0 1 0,0-1 0,-1 1 0,1-1 0,-1 0 0,0 1 0,1-1 0,-1 0 0,0 0 0,-1 3 0,-6 6 0,0 0 0,0 0 0,-1-1 0,-15 13 0,1-1 0,19-16 0,0 1 0,0-1 0,0 1 0,1 0 0,0 0 0,0 0 0,0 0 0,1 1 0,0-1 0,0 1 0,-1 12 0,2-17 0,1 0 0,0 0 0,0 0 0,0 0 0,0 0 0,0 0 0,1 1 0,-1-1 0,1 0 0,-1 0 0,1 0 0,0 0 0,0 0 0,-1 0 0,1 0 0,1-1 0,-1 1 0,0 0 0,0 0 0,1-1 0,-1 1 0,1-1 0,-1 1 0,1-1 0,0 0 0,-1 0 0,1 0 0,0 1 0,0-2 0,0 1 0,0 0 0,0 0 0,0-1 0,0 1 0,0-1 0,0 1 0,0-1 0,1 0 0,-1 0 0,2 0 0,16-1-5,1-1 0,-1 0 0,0-2 0,-1 0 0,35-12 0,2-1-1330,-36 13-5491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6:50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6 24575,'83'-2'0,"-51"0"0,0 1 0,0 1 0,0 2 0,-1 1 0,34 8 0,-57-9 0,0 0 0,-1 0 0,0 1 0,1 1 0,-1-1 0,0 1 0,-1 0 0,1 1 0,-1 0 0,7 6 0,-9-7 0,0 1 0,-1 0 0,1 0 0,-1 0 0,0 0 0,-1 1 0,1-1 0,-1 1 0,0 0 0,0-1 0,-1 1 0,0 0 0,1 11 0,11 92 0,6 100 0,-20-203 0,1 0 0,-1 0 0,-1 0 0,1 0 0,-1 0 0,0-1 0,0 1 0,-1-1 0,1 1 0,-1-1 0,0 0 0,-1 0 0,0 0 0,1 0 0,-1-1 0,-1 0 0,1 0 0,-1 0 0,1 0 0,-1 0 0,-6 2 0,-15 10 0,0-1 0,-55 21 0,62-29 0,-209 77 0,223-82 0,0 0 0,0-1 0,1 0 0,-1 0 0,0 0 0,0 0 0,0-1 0,0 0 0,0 0 0,0 0 0,0-1 0,0 0 0,0 0 0,0 0 0,0 0 0,0-1 0,-7-3 0,8 1 0,0 1 0,0-1 0,0 1 0,1-1 0,-1 0 0,1-1 0,0 1 0,0 0 0,1-1 0,-1 0 0,1 0 0,0 1 0,0-1 0,1 0 0,0-1 0,-2-8 0,0-3 0,0 1 0,1-1 0,1 0 0,0 0 0,1 0 0,1 0 0,1 0 0,0 0 0,7-21 0,-7 32 0,0 0 0,0 1 0,0-1 0,1 1 0,0-1 0,0 1 0,0 0 0,0 0 0,1 1 0,0-1 0,0 1 0,1 0 0,-1 0 0,1 0 0,0 0 0,-1 1 0,2 0 0,-1 0 0,0 0 0,1 1 0,-1 0 0,1 0 0,0 0 0,-1 0 0,1 1 0,0 0 0,0 1 0,0-1 0,7 1 0,19 2 0,-1 2 0,1 1 0,-1 2 0,51 17 0,8 1 0,-42-12-1365,-30-8-5461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6:50.8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24575,'1714'0'-1365,"-1681"0"-5461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6:52.1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510 1 24575,'57'2'0,"0"3"0,-1 2 0,1 3 0,62 20 0,-112-29 0,-1 1 0,1 1 0,0-1 0,-1 1 0,1 1 0,-1-1 0,0 1 0,0 0 0,0 0 0,0 1 0,-1-1 0,0 1 0,0 1 0,0-1 0,6 11 0,-8-11 0,0 1 0,-1 0 0,0 0 0,0 0 0,-1 0 0,0 0 0,0 0 0,0 0 0,-1 0 0,0 0 0,0 1 0,0-1 0,-1 0 0,0 0 0,0 0 0,0 0 0,-1 0 0,-4 9 0,-18 40 0,-3-2 0,-2-2 0,-2 0 0,-45 54 0,41-57 0,20-29 0,0-1 0,-2-1 0,0 0 0,-1-1 0,0-2 0,-1 1 0,-1-2 0,-32 17 0,16-13 0,0-1 0,-2-1 0,1-2 0,-51 10 0,66-19 0,0 0 0,0-1 0,0-1 0,-31-1 0,46-2 0,-1 1 0,1-1 0,0-1 0,-1 1 0,1-1 0,0-1 0,0 1 0,0-1 0,0 0 0,1-1 0,-1 0 0,1 0 0,0 0 0,0-1 0,1 1 0,-10-11 0,10 9 0,-1-1 0,1 1 0,1-1 0,-1-1 0,1 1 0,0-1 0,1 1 0,0-1 0,0 0 0,-2-12 0,4 15 0,1 0 0,-1 0 0,1 1 0,1-1 0,-1 0 0,1 0 0,0 0 0,0 1 0,0-1 0,1 0 0,-1 1 0,1-1 0,0 1 0,1 0 0,-1-1 0,1 1 0,-1 0 0,1 1 0,6-7 0,5-4 0,1 0 0,1 2 0,0-1 0,0 2 0,1 0 0,1 1 0,0 0 0,0 2 0,1 0 0,0 1 0,0 1 0,1 1 0,30-4 0,19 1 0,1 3 0,110 7 0,-59 1 0,-40-3-1365,-64 0-5461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6:53.0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497 20 24575,'0'-1'0,"-1"0"0,1 0 0,-1 0 0,1 0 0,-1 0 0,1 1 0,-1-1 0,0 0 0,0 0 0,1 1 0,-1-1 0,0 0 0,0 1 0,0-1 0,0 0 0,0 1 0,0-1 0,0 1 0,0 0 0,0-1 0,0 1 0,0 0 0,0 0 0,0 0 0,0-1 0,0 1 0,-2 0 0,-36-2 0,34 2 0,-14-2 0,0 2 0,0 1 0,-1 0 0,1 1 0,0 1 0,0 1 0,0 0 0,1 2 0,0 0 0,0 1 0,0 1 0,1 0 0,-29 20 0,32-19 0,1 1 0,-1 1 0,2 0 0,-1 1 0,2 0 0,-14 18 0,20-23 0,0 1 0,1 0 0,0 1 0,0-1 0,1 1 0,0-1 0,0 1 0,1 0 0,0 0 0,1 0 0,0 0 0,0 0 0,1 11 0,0-11 0,0-1 0,1 1 0,0-1 0,0 1 0,1-1 0,4 14 0,-4-19 0,-1-1 0,1 0 0,-1 1 0,1-1 0,0 0 0,0 0 0,-1 0 0,2 0 0,-1-1 0,0 1 0,0-1 0,0 1 0,1-1 0,-1 0 0,1 0 0,-1 0 0,1 0 0,-1 0 0,1 0 0,0-1 0,-1 1 0,1-1 0,0 0 0,5 0 0,-1 1 0,0-1 0,1 0 0,-1 0 0,0-1 0,1 1 0,-1-2 0,0 1 0,0-1 0,0 0 0,0-1 0,0 1 0,10-7 0,-10 4 0,-1-1 0,1 1 0,-1-1 0,0-1 0,-1 1 0,1-1 0,-1 0 0,-1 0 0,1-1 0,4-11 0,-5 10 0,18-32 0,-2-1 0,-2-1 0,15-58 0,-25 77 0,-3 2 0,-6 21 0,0 1 0,0-1 0,0 0 0,0 0 0,0 1 0,0-1 0,0 0 0,0 1 0,0-1 0,0 1 0,0 0 0,0-1 0,-1 1 0,1 0 0,0 0 0,0 0 0,0-1 0,-1 1 0,1 1 0,0-1 0,0 0 0,-2 0 0,-86 2-1365,64-2-5461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6:53.4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0 107 24575,'3'0'0,"7"0"0,8 0 0,7-3 0,8-1 0,4-3 0,2 0 0,4-2 0,0-2 0,2 0 0,2-1 0,-4-1 0,-6 2 0,-6 2 0,-6 3 0,-7 3-8191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6:54.0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234 88 24575,'1'-2'0,"-1"0"0,0 0 0,-1 0 0,1-1 0,0 1 0,-1 0 0,1 0 0,-1 0 0,1 0 0,-1 0 0,0 0 0,0 0 0,0 0 0,0 0 0,0 0 0,-1 0 0,1 0 0,0 1 0,-1-1 0,1 1 0,-1-1 0,0 1 0,-3-3 0,2 3 0,-1-1 0,0 1 0,0 0 0,0 0 0,1 0 0,-1 0 0,0 1 0,0 0 0,0 0 0,0 0 0,-1 0 0,-4 1 0,-2 1 0,1 0 0,-1 1 0,0 0 0,1 1 0,-1 0 0,1 1 0,0 0 0,1 0 0,-11 8 0,16-10 0,1 1 0,-1-1 0,1 1 0,0 0 0,0 1 0,0-1 0,1 0 0,0 1 0,-1-1 0,1 1 0,1 0 0,-1-1 0,1 1 0,0 0 0,-1 9 0,1 2 0,0 0 0,2 0 0,3 26 0,-4-39 0,0-1 0,1 1 0,0-1 0,-1 1 0,1-1 0,0 0 0,0 0 0,1 1 0,-1-1 0,0 0 0,1 0 0,-1 0 0,1 0 0,0 0 0,-1-1 0,1 1 0,0 0 0,0-1 0,0 0 0,3 2 0,1 0 0,0-1 0,-1 1 0,1-2 0,0 1 0,0-1 0,0 1 0,0-2 0,9 1 0,-6 0 0,1-1 0,-1-1 0,1 0 0,-1 0 0,0 0 0,1-2 0,-1 1 0,0-1 0,-1 0 0,1-1 0,10-5 0,-13 3 8,0 1 0,0-1 0,-1-1 0,1 1 0,-1-1 0,-1 0 0,1 0 0,-1 0 0,-1-1 0,1 1 0,-1-1 0,-1 0 0,1 0 0,2-16 0,-3 9-194,0 0 1,-1 0-1,0 0 0,-1 0 1,-1-1-1,-1 1 1,-4-20-1,2 19-6640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6:54.4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54 24575,'3'0'0,"1"-2"0,2-2 0,4 0 0,6-2 0,3 0 0,2-3 0,0 2 0,-1 0 0,0 3 0,-1 1 0,-1 2 0,0 0 0,-3 1-8191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6:59.3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0 24575,'-3'0'0,"-4"0"0,-4 0 0,-3 0 0,-2 0 0,-1 0 0,2 0-8191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00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381 0 24575,'17'145'0,"-15"-78"0,1-7 0,-3-1 0,-9 65 0,6-104 0,-2-1 0,0 0 0,-2 1 0,0-2 0,-1 1 0,0-1 0,-22 32 0,24-40 0,-1 0 0,0-1 0,-1 0 0,0-1 0,0 1 0,-1-1 0,0-1 0,0 0 0,-1 0 0,0-1 0,0 0 0,0-1 0,-1 0 0,-20 7 0,27-12 5,-1 0 0,1 0 0,-1 0-1,1 0 1,0 0 0,-1-1 0,1 0 0,0 0-1,-1 0 1,1-1 0,0 1 0,0-1 0,0 0-1,0 0 1,1 0 0,-1-1 0,1 1-1,-1-1 1,1 0 0,0 0 0,0 0 0,0-1-1,0 1 1,-4-7 0,-3-4-302,1-1 0,0 0 0,1 0 0,-12-31 0,9 11-6529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01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24575,'27'2'0,"0"1"0,31 8 0,-30-6 0,16 4-115,38 7-302,0-4 0,96 3 1,-151-15-6410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24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394 109 24575,'0'-20'0,"1"13"0,-1 0 0,0 0 0,0 0 0,-1 0 0,0 0 0,-2-10 0,2 15 0,0 1 0,0-1 0,0 0 0,0 0 0,0 1 0,-1-1 0,1 0 0,0 1 0,-1-1 0,1 1 0,-1 0 0,0-1 0,1 1 0,-1 0 0,0 0 0,0 0 0,1 0 0,-1 0 0,0 1 0,0-1 0,0 0 0,0 1 0,0 0 0,0-1 0,0 1 0,-4 0 0,-5 0 0,-1 0 0,0 1 0,0 1 0,1 0 0,-1 0 0,1 1 0,0 0 0,0 1 0,-21 11 0,-8 6 0,-45 33 0,57-35 0,24-16 0,0 0 0,0 0 0,0 1 0,0-1 0,1 1 0,-1 0 0,1 0 0,0 1 0,0-1 0,1 1 0,-1-1 0,1 1 0,0 0 0,0 0 0,0 0 0,1 0 0,0 0 0,-1 6 0,1 8 0,0 1 0,1-1 0,5 32 0,-4-34 0,-1-14 0,1 0 0,-1 0 0,0 0 0,1 0 0,-1 0 0,1 0 0,0-1 0,0 1 0,0 0 0,0 0 0,0-1 0,1 1 0,-1-1 0,1 1 0,0-1 0,0 1 0,0-1 0,0 0 0,0 0 0,0 0 0,1 0 0,-1-1 0,1 1 0,-1 0 0,4 1 0,3-1 0,0 0 0,0-1 0,0 1 0,0-2 0,0 1 0,0-1 0,10-2 0,-11 2 0,1 0 0,-1-1 0,0 0 0,0 0 0,0-1 0,0 0 0,0 0 0,12-6 0,-16 5 0,0 0 0,0 0 0,0-1 0,0 1 0,0-1 0,-1 0 0,1 0 0,-1 0 0,0-1 0,-1 1 0,1-1 0,-1 1 0,0-1 0,3-9 0,7-16-118,-7 21 29,-1 0 0,-1 0 0,1 0 0,-1-1 0,-1 1 0,0-1 0,0 0-1,-1 0 1,0 0 0,-1 0 0,0 1 0,0-1 0,-4-16 0,0 11-6737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01.7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341 1 24575,'-6'0'0,"0"0"0,0-1 0,0 2 0,-1-1 0,1 1 0,0 0 0,0 0 0,0 1 0,0-1 0,0 1 0,1 1 0,-1-1 0,0 1 0,1 0 0,0 0 0,0 1 0,0 0 0,0 0 0,0 0 0,1 0 0,-1 1 0,1-1 0,-4 7 0,-22 37 0,2 0 0,2 2 0,3 0 0,-28 87 0,39-98 0,1 0 0,3 2 0,1-1 0,2 1 0,2 0 0,2 0 0,7 76 0,-4-98-1365,2-3-5461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05.0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344 13 24575,'-25'-6'0,"22"5"0,1 0 0,-1 0 0,0 0 0,1 0 0,-1 0 0,0 1 0,0 0 0,1-1 0,-1 1 0,-5 1 0,-4 1 0,1 2 0,0 0 0,-1 0 0,2 1 0,-1 0 0,1 1 0,-1 0 0,2 0 0,-1 1 0,1 1 0,0 0 0,0 0 0,1 0 0,-14 20 0,7-9 0,2 2 0,0 0 0,1 0 0,0 1 0,2 0 0,-9 31 0,12-22 0,0 0 0,2 0 0,2 1 0,1 0 0,1 0 0,2 0 0,6 43 0,-7-71 0,1 0 0,-1 0 0,1 0 0,1 0 0,-1 0 0,0 0 0,1-1 0,0 1 0,0 0 0,0-1 0,0 1 0,1-1 0,-1 0 0,1 0 0,0 0 0,0 0 0,0 0 0,0-1 0,0 1 0,1-1 0,-1 0 0,1 0 0,0 0 0,-1 0 0,1-1 0,0 0 0,0 1 0,8 0 0,-7-1 0,1-1 0,0 0 0,0 0 0,-1 0 0,1-1 0,0 0 0,-1 0 0,1 0 0,0-1 0,-1 0 0,0 0 0,1 0 0,-1-1 0,0 1 0,0-1 0,0-1 0,-1 1 0,1-1 0,-1 1 0,6-7 0,3-8 0,-1-1 0,-1 0 0,0-1 0,-2 0 0,0-1 0,-1 0 0,5-24 0,10-22 0,-12 38 0,-2 0 0,-1 0 0,-2-1 0,-1 0 0,-1 0 0,-1 0 0,-3-48 0,0 75 5,0-1-1,0 1 1,0 0-1,-1-1 0,0 1 1,0 0-1,0 0 1,0 0-1,0 0 1,0 0-1,-1 0 0,0 0 1,1 0-1,-1 0 1,0 1-1,-1-1 1,1 1-1,0-1 1,-1 1-1,1 0 0,-1 0 1,1 0-1,-1 0 1,0 1-1,0-1 1,-3-1-1,-4 1-190,0-1 1,0 1-1,-1 1 0,1 0 1,0 0-1,-1 1 1,-10 1-1,-1 0-6640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05.4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0 259 24575,'6'0'0,"11"0"0,12 0 0,9 0 0,8-6 0,5-5 0,9-4 0,3-5 0,-1-2 0,2-3 0,2-1 0,-1 1 0,-3-1 0,-6 4 0,-7 3 0,-8 1 0,-8 4 0,-10 4-8191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05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 55 24575,'1'0'0,"0"0"0,-1 0 0,1 0 0,0-1 0,-1 1 0,1 0 0,-1 0 0,1 0 0,0-1 0,-1 1 0,1 0 0,-1-1 0,1 1 0,-1 0 0,1-1 0,-1 1 0,1-1 0,-1 1 0,1-1 0,-1 1 0,0-1 0,1 1 0,-1-1 0,0 1 0,0-1 0,1 0 0,-1 1 0,0-1 0,0 0 0,0 1 0,1-1 0,-1 1 0,0-1 0,0 0 0,0 1 0,0-1 0,0 0 0,0 1 0,-1-1 0,1 0 0,0 1 0,0-1 0,-1 0 0,1-1 0,0 1 0,-1-1 0,1 1 0,-1-1 0,1 1 0,-1-1 0,0 1 0,1-1 0,-1 1 0,0-1 0,0 1 0,0 0 0,0 0 0,0-1 0,-1 1 0,1 0 0,-2-1 0,2 1 0,-1 0 0,0 0 0,1 0 0,-1 1 0,0-1 0,0 0 0,0 1 0,0 0 0,0-1 0,0 1 0,0 0 0,1 0 0,-1 0 0,0 0 0,0 0 0,0 0 0,0 1 0,0-1 0,0 1 0,0-1 0,0 1 0,1 0 0,-1 0 0,-2 1 0,2 0 0,0 0 0,0 1 0,0-1 0,0 1 0,1-1 0,-1 1 0,1-1 0,0 1 0,0 0 0,0 0 0,0 0 0,0-1 0,0 1 0,0 4 0,0 11 0,0 0 0,1 1 0,4 34 0,-4-53 0,0 2 0,1 1 0,0-1 0,0 0 0,0 1 0,0-1 0,1 0 0,-1 0 0,0 0 0,1 0 0,-1 0 0,1 0 0,0 0 0,0 0 0,0-1 0,0 1 0,0-1 0,0 1 0,0-1 0,0 0 0,1 0 0,-1 0 0,0 0 0,1 0 0,-1-1 0,1 1 0,-1-1 0,1 1 0,-1-1 0,1 0 0,4 0 0,12 1 0,0-1 0,38-5 0,-44 3 0,-10 2 0,1-1 0,0 0 0,0 0 0,0 0 0,-1 0 0,1 0 0,0-1 0,-1 0 0,0 0 0,1 0 0,-1 0 0,0 0 0,0-1 0,0 1 0,0-1 0,0 0 0,-1 0 0,0 0 0,1 0 0,-1 0 0,0-1 0,0 1 0,-1-1 0,3-3 0,-3 2 0,1 0 0,-1 0 0,0 0 0,0-1 0,-1 1 0,1 0 0,-1 0 0,0-1 0,0 1 0,-1 0 0,0 0 0,0-1 0,0 1 0,0 0 0,-1 0 0,0 0 0,-4-8 0,4 11-91,0-1 0,0 0 0,0 1 0,0 0 0,0-1 0,0 1 0,-1 0 0,1 0 0,-1 0 0,1 0 0,-1 1 0,0-1 0,0 1 0,-5-3 0,-7 0-6735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06.4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1 24575,'0'3'0,"0"7"0,0 4 0,0 4 0,0 4 0,0 2 0,0-1 0,0 2 0,0 0 0,0-1 0,-3 0 0,-1 1 0,-3-3 0,-3 0 0,-3-6 0,1-4-8191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07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237 0 24575,'-7'1'0,"-1"0"0,0 0 0,1 0 0,-1 1 0,1 0 0,0 1 0,-1 0 0,1 0 0,0 0 0,1 1 0,-1 0 0,1 0 0,-1 1 0,1 0 0,1 0 0,-1 0 0,-8 11 0,0 1 0,1 1 0,1 1 0,0 0 0,1 0 0,-8 23 0,13-25 0,1 1 0,1 0 0,1 0 0,0 0 0,1 0 0,1 0 0,1 1 0,0-1 0,2 0 0,6 34 0,-7-48 0,1 1 0,0 0 0,0-1 0,0 0 0,1 1 0,-1-1 0,1 0 0,0 0 0,0 0 0,1-1 0,-1 1 0,1-1 0,-1 0 0,1 0 0,0 0 0,1 0 0,5 3 0,-7-5 0,-1 0 0,1 1 0,-1-1 0,1 0 0,0-1 0,0 1 0,0 0 0,-1-1 0,1 0 0,0 1 0,0-1 0,0 0 0,0 0 0,0-1 0,0 1 0,-1-1 0,1 1 0,0-1 0,0 0 0,-1 0 0,1 0 0,0 0 0,-1-1 0,1 1 0,-1-1 0,0 0 0,1 1 0,-1-1 0,0 0 0,3-4 0,11-15 0,0 0 0,-2-1 0,-1 0 0,0-2 0,-2 1 0,-1-1 0,-1-1 0,0 0 0,-2 0 0,-1 0 0,-2-1 0,0 0 0,-1 0 0,-2 0 0,-2-34 0,1 57-124,-1 0 0,1 0 0,-1-1 0,0 1 0,0 0 0,0 0-1,-1 0 1,1 0 0,-1 0 0,-2-4 0,-3-1-6702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07.4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0 215 24575,'3'-6'0,"4"-2"0,4-5 0,3-4 0,2-2 0,4-1 0,2 0 0,3 4 0,1-2 0,-2 0 0,2 2 0,-1 1 0,-2 3 0,-2 4 0,-1 3 0,-1 2 0,-4 2-8191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07.8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1 189 24575,'0'-10'0,"2"-1"0,-1 1 0,2-1 0,-1 1 0,1 0 0,1 0 0,-1 0 0,2 0 0,0 1 0,0 0 0,0 0 0,1 0 0,1 0 0,-1 1 0,1 0 0,1 1 0,-1-1 0,12-7 0,-18 14 2,-1 1-1,1-1 1,-1 1-1,1-1 1,-1 1-1,1 0 1,-1-1 0,1 1-1,0 0 1,-1-1-1,1 1 1,0 0-1,-1 0 1,1-1-1,0 1 1,-1 0-1,1 0 1,0 0 0,0 0-1,-1 0 1,1 0-1,0 0 1,-1 0-1,1 0 1,0 1-1,-1-1 1,1 0-1,0 0 1,-1 1-1,1-1 1,0 0 0,-1 1-1,1-1 1,-1 0-1,1 1 1,-1-1-1,1 1 1,-1-1-1,1 1 1,-1-1-1,1 1 1,-1 0 0,1-1-1,-1 1 1,0-1-1,1 1 1,-1 0-1,0-1 1,0 1-1,0 0 1,1-1-1,-1 1 1,0 0-1,0 0 1,0-1 0,0 1-1,0 0 1,-1 1-1,2 50-784,-2-45 110,1 10-6153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08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 24575,'0'0'0,"0"-1"0,0 1 0,0-1 0,0 1 0,0 0 0,0-1 0,0 1 0,0-1 0,0 1 0,0 0 0,0-1 0,0 1 0,1-1 0,-1 1 0,0 0 0,0-1 0,1 1 0,-1 0 0,0-1 0,0 1 0,1 0 0,-1 0 0,0-1 0,1 1 0,-1 0 0,0 0 0,1-1 0,-1 1 0,0 0 0,1 0 0,-1 0 0,1 0 0,-1-1 0,0 1 0,1 0 0,-1 0 0,1 0 0,-1 0 0,1 0 0,-1 0 0,0 0 0,1 0 0,-1 0 0,1 1 0,-1-1 0,0 0 0,1 0 0,-1 0 0,1 0 0,-1 0 0,0 1 0,1-1 0,-1 0 0,0 0 0,1 1 0,-1-1 0,1 1 0,20 14 0,3 10 0,-2 1 0,0 1 0,-2 1 0,-1 0 0,25 52 0,-17-20 0,-2 1 0,17 66 0,-34-86 0,-1 0 0,-2 0 0,-2 0 0,-1 1 0,-3-1 0,-10 76 0,8-100-76,-1 0 1,-1 1-1,0-2 0,-1 1 0,-1-1 0,-1 0 0,0 0 0,-1-1 1,0 0-1,-2 0 0,1-1 0,-2-1 0,0 0 0,-1 0 1,0-1-1,0-1 0,-19 11 0,-7 5-6750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6:01.7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604 0 24575,'-19'264'0,"21"-117"0,1-75 0,-3 0 0,-3 0 0,-16 85 0,17-144 0,-2 0 0,0 0 0,0-1 0,-1 1 0,-1-1 0,0-1 0,0 1 0,-1-1 0,-1 0 0,0 0 0,-16 15 0,17-18 0,-1-2 0,0 1 0,-1-1 0,0-1 0,0 1 0,0-2 0,0 1 0,-1-1 0,1-1 0,-1 1 0,0-2 0,-1 1 0,1-1 0,0-1 0,-14 1 0,0-2-102,-13 2-108,1-1-1,-1-2 1,0-2-1,1-1 1,-49-12-1,55 5-6615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4:31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84 24575,'0'-3'0,"0"-4"0,0-4 0,0-3 0,0-2 0,0-1 0,0 2-8191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25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24575,'5'4'0,"-1"0"0,1 0 0,-1 1 0,0 0 0,-1-1 0,1 1 0,5 10 0,-8-14 0,3 9 0,-1-1 0,1 1 0,-2 0 0,1 0 0,-1 0 0,-1 0 0,0 0 0,0 17 0,3 21 0,14 69-1365,-15-101-5461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6:02.1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24575,'27'0'0,"87"0"0,182 21 0,319 44-1365,-504-62-5461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10.0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24575,'0'2029'-746,"0"-1984"839,1 1 0,3-1 1,11 52-1,-11-79-59,1 1 0,1-1 0,1-1 0,0 1 0,2-1 0,0-1 0,0 0-1,2 0 1,0 0 0,15 15 0,-21-25-34,0 0 0,1-1 0,-1 0 0,1 0 0,0-1 0,0 0 0,1 0 0,-1 0 0,1-1 0,0 1 0,0-2 0,0 1 0,0-1 0,1 0 0,-1-1 0,0 1 0,1-1 0,-1-1 0,1 0 0,0 0 0,13-2 0,81-5 0,-55 2 0,0 2 0,0 2 0,0 2 0,0 2 0,52 10 0,8 16 0,135 56 0,-146-47 0,190 46 0,-165-64-174,199 8 0,127-27-330,-275-3 441,2917-3-3809,-2008 6 3125,-941-1 1628,0-6 1,0-6 0,210-45 0,307-121-2,385-81 247,-973 250-1127,103 0 0,-107 7 0,-35-1 0,0-1 0,0-2 0,-1-1 0,46-17 0,-33 9 0,47-8 0,174-34 0,323-59 0,-544 106-1365,-10 3-5461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12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1 390 24575,'599'18'-144,"2013"-21"-6767,-904-84 5472,-614-28 1750,-167 15 733,-309 45 2428,-220 46-1668,-239 10-873,193-24 1,-295 15-932,-1 3 0,1 1 0,76 7 0,-116 1 0,0 1 0,0 0 0,0 2 0,0 0 0,-1 1 0,0 0 0,-1 1 0,22 17 0,21 11 0,-5-6 0,-13-7 0,51 23 0,-76-41 0,0-1 0,0 0 0,0-1 0,1 0 0,-1-2 0,1 1 0,22-1 0,105-2 0,157 20 0,-139 4 0,-43-6 0,198 7 0,116-8 0,-408-14 0,-1 0 0,0 2 0,29 9 0,-47-12 0,-1 1 0,0-1 0,0 1 0,0-1 0,-1 1 0,1 0 0,-1 1 0,1-1 0,-1 1 0,0-1 0,0 1 0,-1 0 0,1 0 0,-1 0 0,0 0 0,0 1 0,0-1 0,-1 1 0,1-1 0,1 10 0,0 6 0,1 1 0,-2-1 0,-1 29 0,-8 195 0,3-202 0,-2 0 0,-2 0 0,-24 72 0,-194 619 0,118-375 0,91-314 0,-1 0 0,-41 68 0,-10 22 0,38-74-1365,23-44-5461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13.9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245 0 24575,'23'0'0,"8"0"0,54 6 0,-74-4 0,1 0 0,-1 1 0,0 1 0,0 0 0,0 0 0,0 1 0,-1 1 0,10 6 0,-10-5 0,-1-1 0,0 2 0,0-1 0,-1 1 0,1 0 0,-2 1 0,0 0 0,0 0 0,11 20 0,-14-22 0,-1 1 0,-1-1 0,1 0 0,-1 1 0,0-1 0,-1 1 0,0 0 0,0-1 0,-1 1 0,0 0 0,0 0 0,-1-1 0,0 1 0,0 0 0,-5 14 0,2-12 0,-1 0 0,0-1 0,0 1 0,-1-1 0,0 0 0,-1-1 0,0 0 0,-14 13 0,-3 1 0,-44 31 0,39-36 0,-1 0 0,-1-2 0,-53 18 0,-22 10 0,101-40 0,0-1 0,0 0 0,0 0 0,0 0 0,0-1 0,-1 1 0,1-1 0,-1-1 0,1 1 0,0-1 0,-1 0 0,1 0 0,-1 0 0,1-1 0,0 0 0,-9-2 0,11 1 0,-1 0 0,0 0 0,0 0 0,1-1 0,-1 1 0,1-1 0,-1 0 0,1 0 0,0-1 0,1 1 0,-1-1 0,0 1 0,1-1 0,0 0 0,0 0 0,0 0 0,0 0 0,1 0 0,0 0 0,0 0 0,-1-5 0,2 6 4,-1 0 0,1 0-1,0 0 1,0 0 0,0 0-1,1 0 1,-1 1 0,1-1-1,0 0 1,-1 0 0,1 0-1,0 1 1,1-1 0,-1 0-1,0 1 1,1-1 0,0 1-1,-1 0 1,1-1 0,0 1-1,0 0 1,0 0 0,4-3-1,6-4-187,1 0-1,0 0 0,17-8 0,-17 10-529,20-12-6112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14.6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53 24575,'5'-3'0,"1"-1"0,0 1 0,0 0 0,1 1 0,-1-1 0,0 1 0,1 1 0,0-1 0,-1 1 0,13-1 0,4-1 0,35-7-455,1 3 0,110 0 0,-154 7-6371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15.1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24575,'6'4'0,"0"-2"0,0 1 0,0-1 0,0 0 0,1 0 0,-1-1 0,1 1 0,-1-1 0,1-1 0,-1 0 0,12 0 0,10 2 0,183 18 0,230-7 0,-172-12 0,251-3 0,-502 2-151,0-1-1,0 0 0,0-1 0,0-1 1,0 0-1,-1-2 0,0 0 1,30-13-1,-35 11-6674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19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445 1 24575,'1'3'0,"-1"-1"0,1 1 0,0 0 0,0-1 0,0 1 0,1 0 0,-1-1 0,1 0 0,2 4 0,9 17 0,-10-11 0,0-1 0,0 1 0,-1 0 0,-1 0 0,0 0 0,0 0 0,-1 0 0,-1 0 0,0 0 0,-1 0 0,0 0 0,0 0 0,-2 0 0,1-1 0,-1 0 0,-1 1 0,0-1 0,-1-1 0,0 1 0,0-1 0,-1 0 0,-1-1 0,0 0 0,0 0 0,0 0 0,-1-1 0,-1 0 0,-17 11 0,9-9 0,-1-1 0,0 0 0,-1-1 0,0-1 0,0-1 0,0-1 0,-1-1 0,0 0 0,1-2 0,-1 0 0,-39-3 0,57 1 0,-1-1 0,1 1 0,0-1 0,0 0 0,0 0 0,0 0 0,0 0 0,0-1 0,0 1 0,0-1 0,0 1 0,0-1 0,1 0 0,-1 0 0,1-1 0,0 1 0,-1 0 0,1-1 0,0 1 0,0-1 0,1 0 0,-1 0 0,0 1 0,1-1 0,0 0 0,0-1 0,0 1 0,0 0 0,0 0 0,0-5 0,-1-8 0,0 0 0,1 0 0,1 0 0,4-30 0,-3 42 0,0 0 0,1-1 0,0 1 0,0 0 0,0 0 0,0 0 0,0 0 0,1 0 0,0 1 0,0-1 0,0 1 0,0 0 0,0-1 0,1 1 0,-1 1 0,1-1 0,0 1 0,0-1 0,0 1 0,0 0 0,0 0 0,1 1 0,7-3 0,11-2 0,-1 0 0,0 1 0,33-2 0,10 2 0,121 8 0,-167 0-1365,-5 0-5461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20.5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37 24575,'0'-1'0,"0"-1"0,0 1 0,0-1 0,0 1 0,-1-1 0,1 1 0,0-1 0,-1 1 0,1-1 0,-1 1 0,1 0 0,-1-1 0,0 1 0,0 0 0,0 0 0,1-1 0,-1 1 0,0 0 0,0 0 0,-1 0 0,1 0 0,0 0 0,0 0 0,0 1 0,-1-1 0,1 0 0,0 1 0,-1-1 0,1 0 0,0 1 0,-1 0 0,1-1 0,-1 1 0,1 0 0,-1 0 0,1 0 0,-1 0 0,1 0 0,-1 0 0,1 0 0,-1 0 0,1 1 0,-1-1 0,-2 1 0,-1 0 0,0 1 0,-1-1 0,1 1 0,0 0 0,0 0 0,0 1 0,0-1 0,0 1 0,1 0 0,-1 1 0,-4 4 0,-2 7 0,1 1 0,1 0 0,0 0 0,1 1 0,1 1 0,1-1 0,0 1 0,-5 29 0,9-37 0,0 0 0,1 1 0,0-1 0,1 0 0,0 1 0,0-1 0,1 0 0,0 1 0,1-1 0,3 11 0,-3-16 0,0-1 0,0 0 0,1 0 0,-1 0 0,1 0 0,-1-1 0,1 1 0,0-1 0,1 0 0,-1 1 0,1-1 0,-1-1 0,1 1 0,0 0 0,0-1 0,0 0 0,0 0 0,0 0 0,1-1 0,-1 1 0,1-1 0,-1 0 0,1 0 0,-1-1 0,6 1 0,-3 0 0,0 0 0,0-1 0,1 1 0,-1-2 0,0 1 0,1-1 0,-1 0 0,0 0 0,0-1 0,0 0 0,0-1 0,0 1 0,0-1 0,-1-1 0,1 1 0,-1-1 0,0 0 0,9-8 0,-9 6 0,0-1 0,-1 0 0,0 0 0,0-1 0,-1 0 0,0 1 0,0-1 0,-1-1 0,0 1 0,0 0 0,-1-1 0,0 1 0,0-1 0,-1 0 0,0-10 0,15-104-1365,-15 107-5461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21.0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1 102 24575,'40'1'0,"0"-1"0,0-3 0,0-1 0,0-2 0,47-13 0,-25 1-40,80-29-1285,-131 42-5501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21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0 175 24575,'11'-1'0,"0"-1"0,0 0 0,0 0 0,0-1 0,0-1 0,-1 1 0,0-2 0,0 0 0,0 0 0,0-1 0,14-11 0,9-8 0,50-51 0,-79 73 0,15-13 0,-13 18 0,-5 13 0,-24 134-24,13-93-1317,7-36-5485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26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1 158 24575,'4'0'0,"0"-1"0,1-1 0,-1 1 0,0 0 0,0-1 0,0 0 0,0 0 0,4-3 0,24-11 0,9 2 0,37-11 0,-74 24 0,-1 0 0,1 1 0,0-1 0,0 1 0,0 0 0,0 0 0,0 0 0,-1 1 0,1-1 0,0 1 0,0 0 0,0 0 0,-1 0 0,1 1 0,-1-1 0,7 4 0,-7-2 0,0 0 0,0 1 0,0-1 0,0 0 0,-1 1 0,1 0 0,-1-1 0,0 1 0,0 0 0,0 0 0,1 5 0,14 53 0,-9-30 0,1-1 0,-1 1 0,-1 0 0,-2 0 0,-1 0 0,-1 47 0,-3-63 0,-1 10 0,1-54 0,-2-101 0,4-143 0,-1 267 0,0 0 0,1 0 0,-1-1 0,1 1 0,0 0 0,0 0 0,0 1 0,1-1 0,0 0 0,0 1 0,0 0 0,0-1 0,7-5 0,-9 9 0,0-1 0,1 1 0,-1-1 0,1 1 0,-1 0 0,1 0 0,0 0 0,0 0 0,-1 0 0,1 0 0,0 0 0,0 1 0,0-1 0,0 1 0,-1-1 0,1 1 0,0 0 0,0 0 0,0 0 0,0 0 0,0 0 0,0 0 0,0 0 0,0 1 0,0-1 0,0 1 0,0-1 0,0 1 0,-1 0 0,1-1 0,0 1 0,0 0 0,-1 0 0,1 1 0,-1-1 0,1 0 0,-1 1 0,1-1 0,1 2 0,9 13 0,0 0 0,-1 1 0,-1 0 0,-1 1 0,0 0 0,-1 0 0,-1 1 0,-1 0 0,-1 0 0,0 0 0,-1 1 0,-1 0 0,-2 0 0,1 23 0,-3-37-85,1-1 0,1 1-1,-1 0 1,1 0 0,0-1-1,0 1 1,0 0 0,1-1-1,0 1 1,0-1 0,1 0-1,-1 0 1,1 1 0,0-2-1,5 7 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22.0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24575,'-3'0'0,"-4"0"0,-4 0 0,0 0-8191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22.5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504 1 24575,'0'68'0,"14"383"0,-11-431 0,-2 0 0,-1 0 0,-3 35 0,2-47 0,-1 0 0,0 0 0,-1 0 0,1 0 0,-2 0 0,1 0 0,-1-1 0,0 1 0,-1-1 0,0 0 0,-8 9 0,-2-1 0,0-1 0,0 0 0,-1-1 0,-1-1 0,0-1 0,-1 0 0,0-1 0,0-1 0,-31 10 0,22-10 0,-1-1 0,0-2 0,-1-1 0,1-1 0,-1-1 0,-36-1 0,43-4-1365,6-2-5461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23.1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37 24575,'6'-2'0,"8"-2"0,8 0 0,5-2 0,5 0 0,3 0 0,1 3 0,4 0 0,1 2 0,-4 0 0,-4 1 0,-6 0 0,-7 0-8191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23.7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17 24575,'0'-1'0,"-1"0"0,0 0 0,1 0 0,-1 0 0,0 0 0,1 0 0,-1 1 0,0-1 0,0 0 0,0 0 0,0 0 0,0 1 0,0-1 0,0 0 0,0 1 0,0-1 0,0 1 0,0-1 0,0 1 0,0 0 0,0-1 0,0 1 0,-1 0 0,1 0 0,0 0 0,0 0 0,0 0 0,-3 0 0,-34 2 0,34-1 0,0 1 0,0 0 0,0 0 0,0 1 0,1-1 0,-1 1 0,1 0 0,-1 0 0,1 0 0,0 0 0,0 0 0,1 1 0,-5 6 0,-30 59 0,23-42 0,-5 14 0,1 0 0,-14 51 0,28-70 0,0 0 0,2 0 0,0 0 0,2 0 0,3 36 0,-1 5 0,-2-59-72,0 0 1,0 0-1,0 0 0,1 1 0,-1-1 0,1 0 0,1 0 0,-1 0 1,0 0-1,1-1 0,0 1 0,0 0 0,0-1 0,0 1 0,0-1 1,1 1-1,0-1 0,3 3 0,2 1-6754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24.4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199 38 24575,'-1'-1'0,"1"-1"0,0 0 0,-1 1 0,1-1 0,-1 1 0,0-1 0,0 1 0,1 0 0,-1-1 0,0 1 0,0 0 0,0-1 0,0 1 0,0 0 0,-1 0 0,1 0 0,0 0 0,-1 0 0,1 0 0,0 0 0,-1 1 0,1-1 0,-1 0 0,1 1 0,-1-1 0,1 1 0,-1-1 0,0 1 0,-2 0 0,-52-5 0,51 5 0,1-1 0,-1 1 0,1 0 0,0 0 0,0 0 0,0 0 0,0 1 0,0 0 0,0 0 0,0 0 0,0 0 0,1 0 0,-1 1 0,-5 3 0,6-2 0,1 0 0,-1 0 0,1 0 0,0 0 0,0 1 0,0-1 0,0 1 0,1-1 0,-1 1 0,1 0 0,0-1 0,0 1 0,1 0 0,-1 4 0,-6 35 0,2-1 0,2 1 0,2 0 0,6 55 0,-4-94 0,0 0 0,0 0 0,0 0 0,0 0 0,1 0 0,0 0 0,-1 0 0,2-1 0,-1 1 0,0-1 0,1 1 0,-1-1 0,1 0 0,0 0 0,0 0 0,0 0 0,1-1 0,-1 1 0,0-1 0,1 0 0,0 0 0,0 0 0,-1 0 0,1-1 0,0 0 0,0 1 0,0-1 0,1-1 0,-1 1 0,0-1 0,0 1 0,0-1 0,0 0 0,1-1 0,-1 1 0,0-1 0,0 0 0,0 0 0,0 0 0,0 0 0,0-1 0,0 0 0,0 0 0,-1 0 0,1 0 0,-1 0 0,1-1 0,-1 1 0,0-1 0,3-3 0,2-5 0,0 0 0,-1 0 0,-1-1 0,0 0 0,-1 0 0,0-1 0,0 1 0,-1-1 0,-1 0 0,0 0 0,-1 0 0,0-20 0,13-54-1365,-14 73-5461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25.0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70 24575,'0'-3'0,"3"-1"0,4 0 0,4 1 0,2 0 0,6 2 0,3 0 0,3 1 0,3 0 0,7 0 0,2-3 0,8-3 0,1-2 0,0-2 0,-2-2 0,-9 1-8191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25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164 4 24575,'-29'-1'0,"15"-1"0,0 1 0,-1 1 0,1 1 0,0 0 0,-23 4 0,35-4 0,0 0 0,1 0 0,-1 1 0,0-1 0,1 0 0,-1 1 0,1-1 0,-1 1 0,1-1 0,0 1 0,0-1 0,0 1 0,0 0 0,0 0 0,0 0 0,0-1 0,0 1 0,1 0 0,-1 0 0,1 0 0,0 0 0,-1 0 0,1 3 0,0 55 0,1-46 0,-1-9 0,-1 2 0,1 0 0,1 0 0,0 0 0,0 0 0,0 0 0,0 0 0,4 9 0,-3-14 0,-1 0 0,0 0 0,1 0 0,0-1 0,-1 1 0,1 0 0,0-1 0,0 1 0,0-1 0,0 1 0,0-1 0,0 0 0,0 0 0,0 0 0,1 0 0,-1 0 0,0 0 0,1-1 0,-1 1 0,1-1 0,-1 0 0,0 0 0,1 0 0,3 0 0,7 0 14,0 0-1,-1-1 0,1 0 0,0-1 1,-1-1-1,0 0 0,0 0 1,21-9-1,-27 9-96,0-1 1,0 1-1,0-1 1,0 0-1,-1 0 1,1 0-1,-1-1 1,0 0-1,-1 0 1,1-1-1,-1 1 1,0-1-1,0 0 1,-1 0-1,0 0 1,0 0-1,3-9 1,-1-4-6744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25.9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0 24575,'3'0'0,"1"6"0,0 8 0,-1 5 0,-4 5 0,-1 4 0,-4 1 0,-4 1 0,-3-1 0,-3 0 0,-1-2 0,0-2 0,1-3 0,2-2 0,3-1 0,0-4 0,2-5-8191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26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250 186 24575,'2'-36'0,"-2"-39"0,0 70 0,0 1 0,-1-1 0,0 1 0,0-1 0,0 1 0,0 0 0,-1 0 0,0-1 0,0 1 0,0 0 0,0 0 0,-6-6 0,7 9 0,0-1 0,0 2 0,0-1 0,0 0 0,0 0 0,0 0 0,0 0 0,0 1 0,0-1 0,-1 0 0,1 1 0,0-1 0,-1 1 0,1-1 0,0 1 0,-1 0 0,1 0 0,0 0 0,-1-1 0,1 1 0,0 1 0,-1-1 0,1 0 0,-3 1 0,1 0 0,0 0 0,0 0 0,1 1 0,-1 0 0,0-1 0,1 1 0,-1 0 0,1 0 0,0 0 0,-4 5 0,-4 6 0,0 1 0,1 1 0,-10 18 0,15-25 0,-11 20 0,-3 3 0,1 1 0,2 0 0,1 1 0,-13 49 0,25-71 0,0 0 0,1 0 0,0 0 0,1-1 0,1 1 0,-1 0 0,2 0 0,2 11 0,-4-20 0,1 1 0,-1-1 0,1 1 0,0-1 0,0 1 0,0-1 0,0 0 0,0 1 0,1-1 0,-1 0 0,1 0 0,-1 0 0,1 0 0,0 0 0,0 0 0,0-1 0,0 1 0,0-1 0,0 1 0,0-1 0,1 0 0,-1 0 0,0 0 0,1 0 0,-1 0 0,1 0 0,-1-1 0,1 1 0,0-1 0,-1 1 0,1-1 0,-1 0 0,1 0 0,-1-1 0,1 1 0,0 0 0,-1-1 0,5-1 0,-1 0 0,-1-1 0,0 1 0,0-1 0,0 0 0,-1-1 0,1 1 0,-1-1 0,1 0 0,-1 0 0,-1 0 0,1-1 0,0 1 0,-1-1 0,0 0 0,0 0 0,-1 0 0,4-9 0,5-12 0,-2 1 0,7-34 0,13-56-1365,-25 93-5461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26.8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1 238 24575,'6'0'0,"8"0"0,7 0 0,7 0 0,7-3 0,4-4 0,7-10 0,5-8 0,2-3 0,5-2 0,-2 0 0,-7 3 0,-6 3 0,-8 5 0,-6 4 0,-8 3-8191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28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24575,'0'3'0,"0"4"0,0 4 0,0 3 0,0 2 0,0 1 0,0 2 0,0-1 0,0 0 0,0 1 0,0-1 0,0 0 0,0-1 0,0 1 0,0-3-8191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27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48 24575,'4'-1'0,"0"0"0,0-1 0,0 0 0,0 0 0,-1 0 0,1 0 0,5-6 0,13-6 0,-17 12 0,-1 0 0,1 0 0,0 0 0,0 1 0,0-1 0,0 1 0,0 0 0,0 1 0,0-1 0,0 1 0,0 0 0,0 0 0,5 2 0,-7-1 0,0 0 0,-1 0 0,0 0 0,1 1 0,-1-1 0,0 1 0,0 0 0,1-1 0,-1 1 0,-1 0 0,1 0 0,0 0 0,0 1 0,-1-1 0,1 0 0,-1 1 0,0-1 0,0 1 0,0-1 0,0 1 0,0 0 0,-1-1 0,1 1 0,-1 0 0,1 3 0,2 19-134,-1-1-1,-3 37 1,1-42-828,0-2-5864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27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24575,'8'10'0,"0"0"0,-1 0 0,0 1 0,0 0 0,7 17 0,9 15 0,207 270 0,-9-15 0,-204-272 0,-1 1 0,-2 1 0,0 0 0,-2 1 0,-2 1 0,0 0 0,-2 0 0,6 45 0,-11-54 0,-2-1 0,-1 1 0,-1-1 0,0 1 0,-2-1 0,0 1 0,-1-1 0,-1 0 0,-1-1 0,-1 1 0,-1-1 0,0 0 0,-20 32 0,8-22 20,-1-1 0,-2-1 0,0-1 0,-2 0 0,-55 42 0,30-32-515,-2-1 0,-82 39 0,28-23-6331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33.1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 24575,'0'4'0,"0"3"0,3 0 0,7 3 0,11 0 0,10-3 0,10-2 0,9-2 0,12-1 0,6-1 0,11-1 0,6-4 0,10-3 0,7-4 0,0-4 0,2-1 0,-17 2-8191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7:33.8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740 2 24575,'-175'-1'0,"-228"6"0,360 0-682,-54 13-1,75-13-6143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8:04.3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8:20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1466 232 24575,'-5'-1'0,"1"-1"0,-1 1 0,1-1 0,0 0 0,0 0 0,0 0 0,0-1 0,0 1 0,0-1 0,-6-6 0,-3-2 0,-28-17 0,-1 2 0,-1 1 0,-65-26 0,73 38 0,0 2 0,-1 1 0,-1 1 0,1 3 0,-47-3 0,-187 6 0,143 5 0,102-3 0,0 2 0,0 1 0,0 0 0,1 2 0,-40 12 0,54-13 0,0 1 0,0 1 0,1 0 0,-1 0 0,1 1 0,0 0 0,1 0 0,-1 1 0,1 1 0,1-1 0,0 1 0,0 0 0,0 1 0,1-1 0,-9 17 0,-120 195 0,128-203 0,0-1 0,1 1 0,1 1 0,1-1 0,1 1 0,-3 24 0,1 111 0,5-149 0,0 16 0,1 0 0,0-1 0,2 1 0,1-1 0,10 36 0,-9-43 0,0-1 0,0 1 0,1-1 0,0 0 0,1 0 0,0-1 0,1 0 0,0 0 0,1-1 0,12 11 0,-13-14 0,1-1 0,-1 1 0,1-2 0,0 1 0,1-1 0,-1-1 0,1 0 0,0 0 0,-1-1 0,1 0 0,0-1 0,0 0 0,0 0 0,18-2 0,-4-1 0,-1 0 0,1-2 0,-1-1 0,0-1 0,28-10 0,63-29 60,167-93 0,-213 98-431,-2-2-1,-1-4 1,87-80 0,-108 83-6455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8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305 200 24575,'0'-28'0,"1"15"0,-1 1 0,0-1 0,-1 1 0,0-1 0,-5-15 0,5 25 0,-1-1 0,1 0 0,-1 0 0,0 0 0,0 1 0,-1-1 0,1 1 0,-1 0 0,1-1 0,-1 1 0,0 0 0,0 1 0,-1-1 0,1 0 0,0 1 0,-1 0 0,0 0 0,0 0 0,-7-2 0,-5-1 0,-1 1 0,1 0 0,-1 2 0,0 0 0,0 1 0,0 0 0,0 2 0,-29 3 0,43-3 0,1 0 0,-1 0 0,0 0 0,1 0 0,-1 0 0,1 1 0,-1-1 0,1 1 0,0 0 0,-1-1 0,1 1 0,0 0 0,0 0 0,0 0 0,1 1 0,-1-1 0,0 0 0,1 1 0,0-1 0,-1 1 0,1 0 0,0-1 0,0 1 0,1 0 0,-1 0 0,0-1 0,1 1 0,0 3 0,-3 14 0,1-1 0,2 1 0,1 20 0,-1-19 0,0 101 0,4 134 0,-5-254 0,1 0 0,0-1 0,0 1 0,0 0 0,1 0 0,-1 0 0,0-1 0,1 1 0,-1 0 0,1-1 0,0 1 0,-1 0 0,1-1 0,0 1 0,0-1 0,0 1 0,0-1 0,0 1 0,0-1 0,1 0 0,-1 1 0,0-1 0,3 1 0,-2-1 0,0-1 0,0 1 0,0-1 0,0 0 0,-1 0 0,1 0 0,0 0 0,0-1 0,0 1 0,0 0 0,0-1 0,0 1 0,0-1 0,-1 0 0,1 0 0,0 1 0,2-3 0,9-5 0,-1-1 0,0 0 0,-1-1 0,11-12 0,1-1 0,-1-1 0,-1-2 0,26-40 0,-40 55 0,-1-1 0,0 0 0,0 0 0,-2 0 0,1-1 0,-2 0 0,0 0 0,0 0 0,-1 0 0,-1 0 0,0-18 0,-2-3-1365,0 19-5461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8:2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24575,'1'10'0,"0"0"0,1 0 0,0 0 0,0 0 0,5 10 0,5 19 0,1 21 0,-4-24 0,-1 0 0,-2 1 0,-2 0 0,0 39 0,-1-45-1365,0-20-5461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8:22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17 24575,'0'-1'0,"0"0"0,-1 0 0,1 0 0,0 0 0,-1 1 0,1-1 0,-1 0 0,1 0 0,-1 1 0,1-1 0,-1 0 0,0 0 0,1 1 0,-1-1 0,0 1 0,1-1 0,-1 1 0,0-1 0,0 1 0,0-1 0,1 1 0,-1 0 0,0-1 0,0 1 0,0 0 0,0 0 0,0-1 0,0 1 0,0 0 0,1 0 0,-1 0 0,0 0 0,0 0 0,0 0 0,0 1 0,0-1 0,0 0 0,0 0 0,-1 1 0,-37 10 0,5 7 0,-44 29 0,47-26 0,-59 28 0,80-44 0,0-2 0,1 1 0,0 0 0,0 1 0,1 0 0,-1 0 0,1 0 0,-13 13 0,20-17 0,1-1 0,-1 1 0,1 0 0,0-1 0,-1 1 0,1-1 0,0 1 0,-1-1 0,1 1 0,0 0 0,0-1 0,0 1 0,-1 0 0,1-1 0,0 1 0,0 0 0,0-1 0,0 1 0,0 0 0,0-1 0,1 1 0,-1 0 0,0-1 0,0 1 0,0 0 0,1-1 0,-1 1 0,0-1 0,0 1 0,1 0 0,20 12 0,31-2 0,-50-10 0,55 10-341,0 3 0,-1 2-1,74 32 1,-108-39-6485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48:22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785 40 24575,'-14'-1'0,"0"0"0,0-2 0,0 1 0,-17-7 0,-32-6 0,5 10 0,0 2 0,0 3 0,-69 8 0,108-6 0,0 1 0,1 1 0,-1 1 0,1 0 0,1 1 0,-1 1 0,1 1 0,0 0 0,0 1 0,-26 20 0,33-21 0,1 0 0,1 0 0,-1 1 0,1 0 0,1 0 0,0 1 0,0 0 0,1 0 0,0 1 0,1 0 0,0 0 0,0 0 0,1 0 0,1 1 0,0 0 0,1-1 0,-2 24 0,1 22 0,2 1 0,3-1 0,14 90 0,-13-136 0,-1-1 0,1 0 0,1 1 0,0-1 0,0-1 0,1 1 0,1-1 0,-1 1 0,1-1 0,1-1 0,14 16 0,-6-11 0,1 0 0,0-1 0,1-1 0,0-1 0,28 13 0,-8-6 0,2-1 0,0-2 0,58 12 0,-72-21 0,-1-1 0,1-1 0,-1-1 0,1-1 0,0-1 0,0-2 0,27-4 0,-36 2 8,0-1-1,0 0 1,0-1-1,-1-1 1,0 0-1,0-1 1,0-1-1,-1 0 1,-1-1-1,0 0 1,0-1-1,-1-1 1,0 0-1,-1 0 1,18-27-1,-16 19-142,-1-1 0,-1 0 0,-1-1 0,-1 0 0,0 0 0,-2-1 0,-1 0 0,-1 0 0,-1-1 0,2-37 0,-4 15-6691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31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1 24575,'-4'0'0,"-1"-1"0,1 2 0,-1-1 0,1 0 0,0 1 0,-1 0 0,1 0 0,0 0 0,0 1 0,0-1 0,0 1 0,-5 3 0,6-3 0,0 1 0,1-1 0,-1 1 0,1 0 0,0 0 0,0 0 0,0 0 0,0 0 0,1 1 0,-1-1 0,1 0 0,0 1 0,0-1 0,0 1 0,0 4 0,-5 18 0,2-1 0,0 1 0,2 0 0,1 0 0,3 32 0,-2-50 0,2 1 0,-1 0 0,1 0 0,1 0 0,-1-1 0,1 1 0,1-1 0,0 0 0,0 0 0,1 0 0,-1-1 0,2 1 0,-1-1 0,1 0 0,0-1 0,1 1 0,-1-1 0,12 8 0,-16-13 0,0 0 0,0 0 0,-1 0 0,1 0 0,-1 0 0,1 1 0,-1-1 0,1 0 0,-1 1 0,0 0 0,1-1 0,-1 1 0,0 0 0,0-1 0,-1 1 0,1 0 0,0 0 0,0 2 0,-1-3 0,0 0 0,0 0 0,0 0 0,-1 0 0,1 0 0,0 0 0,-1 0 0,1 0 0,-1 0 0,1 0 0,-1 0 0,0 0 0,1 0 0,-1-1 0,0 1 0,1 0 0,-1 0 0,0-1 0,0 1 0,0 0 0,0-1 0,0 1 0,-1 0 0,-5 2 0,-1 0 0,1 0 0,-1-1 0,1 0 0,-1-1 0,0 1 0,-11-1 0,-2 0-1365,2-2-5461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32.1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24575,'3'0'0,"1"3"0,0 4 0,-1 4 0,-1 3 0,0 2 0,-2 1 0,1 1 0,-1 1 0,0-1 0,-1 3 0,1 1 0,0 0 0,0-4-8191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32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344 26 24575,'0'-1'0,"0"0"0,1 0 0,-1 0 0,0 1 0,0-1 0,0 0 0,0 0 0,0 0 0,-1 0 0,1 0 0,0 0 0,0 0 0,0 0 0,-1 0 0,1 1 0,-1-1 0,1 0 0,-1 0 0,1 0 0,-1 1 0,1-1 0,-1 0 0,1 0 0,-1 1 0,0-1 0,1 1 0,-1-1 0,0 1 0,0-1 0,0 1 0,0-1 0,-1 1 0,0 0 0,0 0 0,0 0 0,0 1 0,0-1 0,1 0 0,-1 1 0,0 0 0,0-1 0,1 1 0,-1 0 0,0 0 0,1 0 0,-3 2 0,-3 2 0,0 1 0,0-1 0,1 2 0,0-1 0,-10 14 0,12-12 0,0 1 0,1 0 0,0-1 0,1 1 0,0 0 0,0 1 0,1-1 0,0 0 0,1 12 0,6 85 0,-5-99 0,-1-3 0,2 1 0,-1-1 0,0 1 0,1-1 0,0 0 0,0 0 0,0 0 0,1 0 0,-1 0 0,1 0 0,0 0 0,0-1 0,5 5 0,50 39 0,-51-42 0,-6-5 0,0 1 0,0 0 0,0-1 0,0 1 0,-1 0 0,1 0 0,0 0 0,0 0 0,-1 0 0,1 0 0,0 0 0,-1 0 0,1 0 0,-1 0 0,1 0 0,-1 0 0,0 0 0,0 0 0,1 0 0,-1 0 0,0 1 0,0-1 0,0 0 0,0 0 0,0 2 0,-1 0 0,0-1 0,0 1 0,0-1 0,0 1 0,0-1 0,-1 1 0,1-1 0,-1 0 0,1 1 0,-4 2 0,-5 4 0,1 0 0,-1-1 0,-17 10 0,-2-1-195,0-2 0,-1-1 0,-1-1 0,0-1 0,-1-2 0,-38 7 0,44-13-6631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4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24575,'3'1'0,"1"0"0,0-1 0,0 1 0,-1 0 0,1 1 0,-1-1 0,1 1 0,-1-1 0,1 1 0,-1 0 0,0 0 0,0 1 0,0-1 0,0 0 0,3 5 0,41 51 0,-31-36 0,28 30 0,-19-23 0,38 58 0,-51-52 103,-6-14-1571,-3-11-5358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41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0 406 24575,'9'-6'0,"9"-10"0,7-7 0,9-5 0,7-6 0,3-1 0,3 0 0,-1 0 0,-2-1 0,-5 4 0,-1 0 0,-6 4 0,-4 2 0,-5 4 0,-7 5-8191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42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24575,'4'1'0,"0"0"0,0 0 0,0 0 0,0 0 0,0 1 0,0 0 0,0-1 0,-1 1 0,1 1 0,-1-1 0,1 0 0,-1 1 0,5 4 0,38 42 0,-44-47 0,24 35-211,0 0 0,35 75 0,-49-90-521,-5-9-6094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4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0 458 24575,'0'-6'0,"0"-5"0,0-3 0,0-6 0,0-5 0,3-8 0,4-4 0,7-1 0,4-1 0,2-3 0,3 1 0,4 3 0,-2 3 0,0 4 0,-1 4 0,-5 7-8191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4:32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48 24575,'0'-3'0,"0"-4"0,0-3 0,0-4 0,0 1-8191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43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24575,'3'0'0,"4"0"0,4 0 0,3 0 0,2 3 0,5 4 0,4 4 0,1 3 0,2 2 0,0-2 0,-3 0 0,-2 1 0,-5 0 0,-2-2 0,-2 0 0,-2-2-8191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44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0 584 24575,'333'-298'0,"-134"128"0,-192 164-105,0 1 0,-1-1 0,0-1 0,0 0 0,-1 1 0,0-2 0,0 1 0,0 0 0,-1-1 0,0 0 0,-1 0 0,4-11 0,-5 5-6721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45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24575,'3'0'0,"4"0"0,1 3 0,2 1 0,-1 3 0,-1 3 0,0 3 0,-1 2 0,-2 2 0,2 1 0,2 3 0,3 1 0,2 0 0,-1-1 0,0-1 0,1-1 0,-2-3-8191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45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24575,'-1'-8'0,"1"-1"0,0 0 0,1 1 0,0-1 0,0 1 0,1-1 0,0 1 0,1 0 0,0-1 0,0 1 0,0 1 0,1-1 0,0 0 0,1 1 0,0 0 0,0 0 0,0 0 0,1 1 0,0 0 0,0 0 0,1 0 0,8-5 0,-2 0-151,0 1-1,0 1 0,1 0 0,0 0 1,1 2-1,0 0 0,0 0 1,20-5-1,-16 9-6674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4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24575,'0'3'0,"3"4"0,4 7 0,7 4 0,0 2 0,2-3 0,-2-1 0,-1-3 0,-2-1 0,0-2 0,1 0 0,-2-2-8191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47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1 479 24575,'50'-61'0,"-14"15"0,51-44 0,-55 60 0,-2-2 0,-1-1 0,40-57 0,-62 79-273,-1-1 0,0-1 0,-1 1 0,7-23 0,-9 21-6553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48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24575,'6'2'0,"-1"0"0,0 0 0,0 0 0,0 1 0,-1 0 0,1 0 0,0 0 0,-1 0 0,0 1 0,0 0 0,5 5 0,3 2 0,28 22 0,-4-4 0,-2 2 0,0 1 0,33 42 0,-54-51-1365,-10-12-5461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4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0 471 24575,'0'-3'0,"6"-4"0,2-7 0,6-3 0,3-9 0,8-6 0,3-3 0,2-1 0,5-1 0,3-1 0,1-2 0,0 0 0,-4 3 0,-5 2 0,-4 7 0,-7 3 0,-7 4-8191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50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24575,'3'0'0,"4"0"0,4 0 0,-1 3 0,2 1 0,2 3 0,-2 3 0,0 0 0,-2 1 0,1-1 0,-2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50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0 310 24575,'0'-3'0,"0"-7"0,0-5 0,0-3 0,0-1 0,3-3 0,4-2 0,7-1 0,4-7 0,8-4 0,2-1 0,3 0 0,-4 5-8191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4:32.7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1:04.8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0 709 24575,'102'-118'0,"-62"69"0,-20 25 0,-1 0 0,30-53 0,-43 65 0,0 0 0,-1 0 0,0-1 0,-1 0 0,-1 1 0,0-1 0,-1-1 0,0 1 0,-1-20 0,0-48 0,-5-88 0,4 168 0,1 0 0,-1 0 0,0 1 0,0-1 0,0 0 0,0 0 0,0 0 0,0 1 0,-1-1 0,1 0 0,0 0 0,0 0 0,0 1 0,-1-1 0,1 0 0,0 1 0,-1-1 0,1 0 0,-1 0 0,1 1 0,-1-1 0,1 1 0,-1-1 0,0 0 0,-9 16 0,-8 40 0,17-51 0,-62 260 0,53-205 0,2 0 0,0 92 0,9 69 0,-3-285 0,1-52 0,2 105 0,0 0 0,1 1 0,0-1 0,1 1 0,0-1 0,1 1 0,7-16 0,-9 24 0,1-1 0,-1 1 0,1 0 0,0 0 0,0 0 0,0 0 0,0 1 0,0-1 0,1 1 0,-1 0 0,1 0 0,-1 0 0,1 0 0,0 1 0,0-1 0,0 1 0,0 0 0,0 0 0,0 1 0,5-1 0,13-1 0,1 2 0,37 3 0,-13 0 0,-34-2 0,0 0 0,0 1 0,0 1 0,-1 0 0,1 1 0,-1 0 0,0 1 0,0 1 0,0 0 0,-1 0 0,0 1 0,0 0 0,-1 1 0,1 0 0,10 13 0,-6-7 0,-2 1 0,0 1 0,0 0 0,-2 0 0,0 1 0,-1 1 0,0 0 0,-2 0 0,9 26 0,-14-29-273,0 0 0,0 0 0,-2 1 0,0 26 0,-1-26-6553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41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0 768 24575,'7'-2'0,"0"0"0,0 0 0,-1 0 0,1-1 0,-1 0 0,1 0 0,-1-1 0,0 1 0,5-6 0,5-1 0,95-63 0,-4-4 0,144-135 0,-237 199 0,0-1 0,-2-1 0,1 0 0,-2 0 0,0-1 0,-1-1 0,10-21 0,-17 31 0,0 0 0,0-1 0,0 1 0,-1-1 0,-1 1 0,1-1 0,-1 0 0,0 0 0,-1 0 0,0 0 0,0 1 0,0-1 0,-1 0 0,-1 0 0,1 0 0,-1 1 0,0-1 0,-1 1 0,0 0 0,-5-10 0,5 13 0,-1-1 0,1 2 0,-1-1 0,1 0 0,-1 1 0,0 0 0,-1 0 0,1 0 0,0 0 0,-1 1 0,0-1 0,1 1 0,-1 0 0,0 1 0,0-1 0,0 1 0,0 0 0,0 0 0,0 1 0,-1 0 0,1-1 0,0 2 0,0-1 0,0 1 0,-8 1 0,5-1 0,0 1 0,0 0 0,1 0 0,-1 0 0,1 1 0,0 0 0,0 1 0,0-1 0,0 2 0,1-1 0,-1 1 0,1-1 0,0 2 0,0-1 0,1 1 0,-6 7 0,-4 15 0,1 1 0,2 0 0,1 0 0,1 1 0,1 1 0,2 0 0,1 0 0,-2 51 0,8 281 0,3-340 0,0 0 0,2-1 0,0 1 0,1-1 0,2 0 0,11 24 0,-8-19 0,-8-14 0,0 0 0,-1 0 0,-1 0 0,1 17 0,-2 2 0,0-26 0,-1-11 0,-1-84 0,0 27 0,7-94 0,-2 146 0,-1 0 0,1 0 0,1 0 0,0 1 0,0-1 0,1 1 0,1 0 0,-1 0 0,1 0 0,1 1 0,-1 0 0,1 0 0,1 1 0,-1 0 0,16-10 0,-4 3 0,0 1 0,1 0 0,1 2 0,0 0 0,43-14 0,-53 21 0,0 1 0,1 0 0,-1 1 0,1 0 0,22-1 0,-31 3 0,0 0 0,0 1 0,0-1 0,0 1 0,0 0 0,0 0 0,0 0 0,0 0 0,-1 0 0,1 0 0,0 1 0,-1 0 0,1-1 0,-1 1 0,1 0 0,-1 0 0,0 0 0,0 1 0,0-1 0,0 0 0,0 1 0,0 0 0,-1-1 0,1 1 0,-1 0 0,2 5 0,19 60 0,18 92 0,-31-112 0,3 0 0,1-1 0,2 0 0,42 85 0,-49-118-1365,0-3-5461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43.7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319 87 24575,'-10'-9'0,"0"-1"0,0 2 0,-1 0 0,1 0 0,-2 1 0,1 0 0,-1 1 0,0 0 0,-23-7 0,31 12 0,0 0 0,0 0 0,0 0 0,-1 1 0,1 0 0,0 0 0,-1 0 0,1 0 0,0 0 0,-1 1 0,1 0 0,0 0 0,0 0 0,0 1 0,0-1 0,0 1 0,0 0 0,0 0 0,0 0 0,1 1 0,-1 0 0,1-1 0,-1 1 0,1 0 0,0 0 0,1 1 0,-1-1 0,0 1 0,1-1 0,0 1 0,0 0 0,0 0 0,-2 5 0,-7 14 0,1 1 0,1 1 0,1 0 0,1 0 0,1 1 0,1 0 0,2 0 0,1 0 0,0 34 0,3-48 0,-1 0 0,2-1 0,0 1 0,0-1 0,1 0 0,0 1 0,1-1 0,0-1 0,1 1 0,6 10 0,-8-15 0,1-1 0,0 1 0,1-1 0,-1 0 0,1 0 0,0 0 0,0-1 0,1 0 0,0 0 0,-1 0 0,1 0 0,0-1 0,1 0 0,-1-1 0,0 1 0,1-1 0,0 0 0,9 1 0,27 1 0,0-2 0,0-2 0,52-6 0,-89 5 0,0 0 0,0 0 0,0-1 0,0 0 0,0 0 0,-1 0 0,1-1 0,-1 0 0,0 0 0,1-1 0,-1 1 0,-1-1 0,1 0 0,-1 0 0,1-1 0,-1 1 0,0-1 0,-1 0 0,1 0 0,-1 0 0,0-1 0,0 1 0,-1-1 0,4-10 0,-1 0 0,0-1 0,-1 0 0,-1 0 0,-1 0 0,0 0 0,-1 0 0,-3-32 0,0 36 0,0 0 0,-2 0 0,1 0 0,-2 0 0,0 1 0,0-1 0,-1 1 0,-1 0 0,0 1 0,-12-16 0,8 13 0,-1 0 0,0 1 0,-1 1 0,0 0 0,-1 0 0,0 1 0,-22-12 0,27 19-46,0 1-1,-1 0 0,1 0 0,-1 1 1,0 0-1,0 1 0,1 0 1,-1 0-1,0 1 0,0 1 0,-11 1 1,3-1-759,3-1-6021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45.8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 24575,'3'-2'0,"0"0"0,0 0 0,0 0 0,1 0 0,-1 1 0,0-1 0,1 1 0,-1 0 0,1 0 0,-1 0 0,1 0 0,-1 1 0,6-1 0,55 1 0,-41 0 0,-19 0 0,0 0 0,0 0 0,1 0 0,-1 0 0,0 1 0,0 0 0,0-1 0,0 2 0,0-1 0,0 0 0,0 1 0,6 3 0,-8-3 0,0 0 0,0 1 0,-1-1 0,1 0 0,-1 1 0,1 0 0,-1-1 0,0 1 0,0 0 0,0-1 0,-1 1 0,1 0 0,0 0 0,-1 0 0,0 0 0,0-1 0,0 1 0,0 0 0,-1 4 0,-2 137-1365,3-129-5461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46.4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1 24575,'-6'0'0,"-11"0"0,0 0 0,0 1 0,-1 0 0,-30 8 0,43-7 0,-1 0 0,1 0 0,0 1 0,0-1 0,0 1 0,0 0 0,1 1 0,-1-1 0,1 1 0,0 0 0,0 0 0,0 0 0,1 0 0,-1 1 0,1 0 0,0 0 0,0 0 0,-3 9 0,5-13 0,-7 15 0,1 1 0,1 0 0,0 1 0,-6 35 0,11-47 0,1-1 0,0 0 0,0 1 0,0-1 0,1 0 0,0 1 0,0-1 0,0 0 0,1 0 0,-1 0 0,1 0 0,0 0 0,1 0 0,-1 0 0,1-1 0,0 1 0,0-1 0,1 0 0,-1 0 0,1 0 0,8 7 0,18 15 0,-21-17 0,0-1 0,0 0 0,1-1 0,0 0 0,0-1 0,1 1 0,15 5 0,47 11-1365,-57-20-5461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47.2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24575,'15'14'0,"-1"2"0,-1-1 0,23 35 0,-31-41 0,-1-1 0,0 1 0,-1-1 0,0 1 0,0 0 0,0 0 0,-1 0 0,-1 1 0,0-1 0,0 0 0,-1 10 0,1-15 0,-1 0 0,0 0 0,0-1 0,0 1 0,0 0 0,-1 0 0,0-1 0,1 1 0,-1 0 0,-1-1 0,1 1 0,0-1 0,-1 1 0,0-1 0,0 0 0,0 1 0,0-1 0,0 0 0,-1 0 0,1-1 0,-1 1 0,0 0 0,0-1 0,0 0 0,0 0 0,0 0 0,0 0 0,-1 0 0,1 0 0,-1-1 0,1 0 0,-1 0 0,-4 1 0,-7 5-1365,3 0-5461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47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0 24575,'-7'0'0,"0"0"0,1 1 0,-1-1 0,0 1 0,1 1 0,-1-1 0,1 1 0,-1 0 0,1 1 0,0 0 0,0 0 0,0 0 0,0 0 0,1 1 0,-1 0 0,1 0 0,0 1 0,0 0 0,0-1 0,1 1 0,0 1 0,0-1 0,-5 9 0,-14 17 0,2 1 0,-25 50 0,39-68 0,1 0 0,1 1 0,1-1 0,0 1 0,1 0 0,0 0 0,1 0 0,1 0 0,1 19 0,0 87 0,-2-72 0,10 93 0,-6-129-80,0-1 0,1 1-1,1-1 1,0 0 0,1-1-1,0 1 1,1-1 0,0 0-1,1 0 1,0 0 0,1-1 0,0 0-1,0-1 1,1 0 0,0 0-1,12 8 1,2-3-6746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48.4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24575,'5'1'0,"-1"-1"0,0 1 0,1 0 0,-1 0 0,0 1 0,0 0 0,0-1 0,0 1 0,0 0 0,-1 1 0,1-1 0,-1 1 0,1-1 0,-1 1 0,0 0 0,0 1 0,0-1 0,0 0 0,3 6 0,6 10 0,-1 0 0,14 31 0,-18-35 0,4 7 0,9 18 0,-1 1 0,-2 0 0,-2 2 0,-1-1 0,7 46 0,-17-58 0,2 8 0,-1-1 0,-2 1 0,-1-1 0,-2 1 0,-7 53 0,5-84-136,0-1-1,0 1 1,-1-1-1,1 0 1,-2 0-1,1 0 1,-1 0-1,1 0 0,-7 5 1,3-2-6690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51.0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0 139 24575,'1'-1'0,"-1"0"0,1 0 0,0 0 0,0 0 0,-1 0 0,1 0 0,0 0 0,0 0 0,0 0 0,0 0 0,0 1 0,0-1 0,1 1 0,-1-1 0,0 0 0,0 1 0,0 0 0,0-1 0,1 1 0,-1 0 0,3-1 0,35-6 0,-31 6 0,28-8 0,-1-1 0,62-26 0,0-1 0,-20 17-1365,-66 17-5461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09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1 396 24575,'149'9'0,"18"0"0,300-48 22,-106 3-264,942 19-2578,-878 20 2386,142-1 309,877-3-871,-5-49 132,-744-29 3346,-653 74-1894,-10 0-34,-1 0 0,1-2 0,55-20 0,-78 23-544,0 1 1,-1-2-1,1 1 0,-1-1 0,1-1 0,-1 1 0,-1-1 1,1-1-1,-1 1 0,0-1 0,-1-1 0,0 1 1,0-1-1,0 0 0,-1 0 0,7-16 0,-6 9-1375,0 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4:33.5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10.9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24575,'-1'139'0,"3"144"0,-2-273 0,2 0 0,-1 0 0,2 0 0,-1-1 0,1 1 0,1-1 0,-1 1 0,2-1 0,-1 0 0,1-1 0,0 1 0,1-1 0,0 0 0,1 0 0,-1-1 0,2 0 0,-1 0 0,1-1 0,-1 0 0,2 0 0,-1-1 0,10 5 0,-7-4 0,0-1 0,0 0 0,1-1 0,-1-1 0,1 1 0,0-2 0,0 0 0,1 0 0,-1-1 0,0-1 0,0 0 0,0 0 0,1-2 0,-1 1 0,0-1 0,0-1 0,18-6 0,-13 1 0,0 0 0,0-1 0,-1-1 0,0 0 0,-1-1 0,0-1 0,-1 0 0,0-1 0,-1-1 0,-1 0 0,0 0 0,-1-2 0,11-17 0,-9 10 0,-1-2 0,-1 1 0,-2-1 0,0 0 0,-1-1 0,-2 0 0,-1-1 0,4-42 0,-11 59 0,-5 27 0,-7 30 0,2 42 0,3 0 0,4 91 0,0-7 0,1-126 0,-3 1 0,-1-2 0,-19 58 0,25-97 6,-1 0 0,1-1-1,-1 1 1,-1-1 0,1 1-1,-1-1 1,0-1 0,0 1 0,-1 0-1,0-1 1,0 0 0,0 0-1,0 0 1,-1-1 0,0 0-1,0 0 1,0 0 0,0-1 0,-1 0-1,-10 4 1,2-3-171,1-1 0,-1 0 0,1-1 0,-1-1 0,0 0 0,0-1 0,0 0 0,-28-6 0,19 2-6661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11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24575,'574'0'-1365,"-552"0"-5461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11.6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24575,'682'0'-1365,"-662"0"-5461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12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216 164 24575,'1'-31'0,"0"20"0,-1 0 0,0 0 0,0 0 0,-1 0 0,-5-20 0,5 28 0,0 0 0,0 1 0,0-1 0,0 1 0,0 0 0,-1-1 0,0 1 0,1 0 0,-1 0 0,0 0 0,0 0 0,0 0 0,0 0 0,0 1 0,0-1 0,-1 1 0,1-1 0,-1 1 0,1 0 0,-1 0 0,1 0 0,-1 0 0,1 1 0,-1-1 0,0 1 0,1-1 0,-1 1 0,-4 0 0,-4-1 0,0 1 0,0 0 0,0 1 0,0 0 0,0 0 0,-16 5 0,24-5 0,0 1 0,0-1 0,0 0 0,0 1 0,0-1 0,1 1 0,-1 0 0,0 0 0,1 0 0,0 0 0,-1 0 0,1 1 0,0-1 0,0 1 0,0 0 0,1-1 0,-1 1 0,1 0 0,-1 0 0,1 0 0,0 0 0,0 0 0,0 0 0,1 0 0,-1 0 0,1 6 0,-2 6 0,1 1 0,1-1 0,1 1 0,0-1 0,1 1 0,0-1 0,2 0 0,-1 0 0,9 18 0,-9-27 0,0 0 0,0 0 0,0 0 0,1-1 0,0 0 0,0 0 0,1 0 0,-1 0 0,1-1 0,0 1 0,0-1 0,1 0 0,-1-1 0,1 1 0,0-1 0,0-1 0,0 1 0,0-1 0,0 0 0,1 0 0,-1 0 0,1-1 0,-1 0 0,9 0 0,-11-1 0,0 0 0,0 1 0,0-1 0,0-1 0,0 1 0,0-1 0,0 1 0,0-1 0,0 0 0,0-1 0,0 1 0,0-1 0,-1 1 0,1-1 0,-1 0 0,1-1 0,-1 1 0,0-1 0,0 1 0,0-1 0,0 0 0,0 0 0,0 0 0,-1 0 0,0-1 0,1 1 0,-1-1 0,-1 1 0,3-6 0,2-8 0,-1 0 0,-1-1 0,-1 0 0,0 0 0,0-23 0,-1 18 0,4 1 0,-6 22 0,0-1 0,1 1 0,-1 0 0,0 0 0,0 0 0,0-1 0,1 1 0,-1 0 0,0 0 0,0 0 0,1 0 0,-1 0 0,0-1 0,1 1 0,-1 0 0,0 0 0,0 0 0,1 0 0,-1 0 0,0 0 0,1 0 0,-1 0 0,0 0 0,0 0 0,1 0 0,-1 0 0,0 0 0,1 0 0,-1 0 0,0 1 0,0-1 0,1 0 0,-1 0 0,0 0 0,0 0 0,1 1 0,1 0 0,-1 1 0,0 0 0,1-1 0,-1 1 0,0 0 0,0 0 0,1 0 0,-2 0 0,1 0 0,0 0 0,0 0 0,-1 1 0,1-1 0,0 4 0,3 106-2,-5-92-150,1 1 1,0-1 0,2 0-1,0 0 1,1 0-1,1 0 1,1 0-1,13 30 1,-12-38-6675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13.3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24575,'88'-2'0,"-44"0"0,0 2 0,70 8 0,-110-8 0,-1 1 0,1 0 0,-1 0 0,0 1 0,1-1 0,-1 1 0,0-1 0,0 1 0,0 0 0,0 0 0,0 0 0,-1 1 0,1-1 0,-1 1 0,0 0 0,1-1 0,-1 1 0,0 0 0,0 0 0,-1 0 0,1 0 0,-1 1 0,1-1 0,-1 0 0,0 1 0,1 5 0,-1 0 0,0 0 0,0 0 0,-1 0 0,0 0 0,0 1 0,-1-1 0,0 0 0,-1-1 0,-4 16 0,4-20 0,1-1 0,-1 0 0,0 0 0,0 0 0,0 0 0,-1-1 0,1 1 0,-1 0 0,1-1 0,-1 0 0,0 0 0,0 1 0,0-2 0,-4 3 0,-56 25 0,18-9 0,29-12 0,-21 14 0,83-28 0,11-6 0,0-3 0,-1-2 0,-1-2 0,0-3 0,70-39 0,-122 59-76,0 1 1,-1-1-1,0 1 0,1-1 0,-1 0 0,0 0 0,0 0 0,1 0 1,-2 0-1,1-1 0,0 1 0,0 0 0,-1-1 0,1 1 1,-1-1-1,0 0 0,2-4 0,-1-5-6750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13.9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25 24575,'-2'-2'0,"0"0"0,-1-1 0,1 1 0,-1 0 0,1 1 0,-1-1 0,0 0 0,0 1 0,0-1 0,0 1 0,0 0 0,0 0 0,0 0 0,0 1 0,0-1 0,-1 1 0,1 0 0,0 0 0,0 0 0,-6 0 0,4 2 0,0-1 0,1 1 0,-1 0 0,0 0 0,0 0 0,1 1 0,-1 0 0,1 0 0,0 0 0,0 0 0,-7 7 0,1 2 0,1-1 0,-1 1 0,2 1 0,0 0 0,0 0 0,1 1 0,1 0 0,-5 15 0,7-13 0,0-1 0,2 1 0,0 0 0,1 1 0,0-1 0,3 23 0,-1-29 0,0 0 0,0 0 0,1-1 0,0 1 0,1-1 0,0 0 0,1 1 0,0-1 0,0-1 0,1 1 0,10 13 0,-12-18 0,1 0 0,-1 0 0,1 0 0,0-1 0,1 0 0,-1 0 0,1 0 0,-1-1 0,1 1 0,0-1 0,0 0 0,-1 0 0,2-1 0,-1 1 0,0-1 0,6 0 0,-2-1 0,-1 0 0,1 0 0,-1-1 0,0 0 0,1-1 0,-1 0 0,0 0 0,0-1 0,10-4 0,10-8 0,1-2 0,-2 0 0,0-2 0,26-24 0,-46 37 0,14-12-455,0-1 0,33-42 0,-48 53-6371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14.3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 24575,'0'-1'0,"0"0"0,1 0 0,-1 1 0,1-1 0,-1 0 0,1 1 0,-1-1 0,1 0 0,-1 1 0,1-1 0,0 0 0,-1 1 0,1-1 0,0 1 0,0-1 0,-1 1 0,1 0 0,0-1 0,0 1 0,0 0 0,-1 0 0,1-1 0,0 1 0,0 0 0,0 0 0,1 0 0,30-3 0,-27 3 0,369-4 48,-203 6-1461,-151-2-5413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14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24575,'-3'151'0,"7"160"0,9-229-1365,-11-65-5461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15.2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24575,'2'-5'0,"3"12"0,2 14 0,0 90 0,-8 132 0,-2-86 0,3-106-1365,0-37-5461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15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59 24575,'1'-2'0,"0"0"0,-1 0 0,1 1 0,0-1 0,0 0 0,0 0 0,0 1 0,0-1 0,0 1 0,0-1 0,1 1 0,-1 0 0,0-1 0,1 1 0,0 0 0,-1 0 0,1 0 0,-1 0 0,1 0 0,0 0 0,0 0 0,0 1 0,2-1 0,47-14 0,-49 14 0,33-4 0,1 2 0,-1 1 0,1 1 0,55 7 0,-86-5 0,-1 0 0,1 0 0,-1 1 0,1 0 0,-1 0 0,0 0 0,1 0 0,-1 1 0,0-1 0,0 1 0,-1 0 0,1 0 0,-1 0 0,1 1 0,-1 0 0,0-1 0,0 1 0,-1 0 0,1 0 0,-1 0 0,0 1 0,0-1 0,0 0 0,-1 1 0,1 0 0,0 6 0,3 10 0,-1 0 0,-1-1 0,-1 1 0,0 35 0,-2-51 0,0 0 0,0 0 0,-1-1 0,1 1 0,-1 0 0,0 0 0,-1 0 0,1-1 0,-1 1 0,0-1 0,0 1 0,0-1 0,-1 1 0,1-1 0,-5 4 0,4-5 0,-1 0 0,0 0 0,1-1 0,-1 1 0,0-1 0,0 0 0,0 0 0,0-1 0,-1 1 0,1-1 0,0 0 0,-1 0 0,1 0 0,-1-1 0,1 0 0,-1 0 0,-5 0 0,0-1 0,0 0 0,1-1 0,-1-1 0,0 1 0,-14-7 0,14 5 0,-1 0 0,0 1 0,0 1 0,-15-3 0,-10 4-1365,21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4:34.1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354 0 24575,'-3'0'0,"-4"0"0,-4 0 0,-3 0 0,-2 0 0,-1 0 0,-7 0 0,-3 0 0,-2 0 0,1 0 0,-1 0 0,-2 0 0,2 0 0,2 0 0,4 0 0,1 0 0,6 0-8191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51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24575,'3'0'0,"7"0"0,4 0 0,7 0 0,5 0 0,4 0 0,3 0 0,3 0 0,-3 0 0,-1 0 0,-2 0 0,2 0 0,-1 0 0,-6 0-8191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52.1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24575,'6'0'0,"7"0"0,6 0 0,5 0 0,4 0 0,4 0 0,5 0 0,5 0 0,2 0 0,-1 0 0,-4 0 0,-10 0-8191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54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587 165 24575,'-2'-8'0,"-1"0"0,0 0 0,-1 0 0,1 0 0,-2 0 0,-5-8 0,5 8 0,0 1 0,0 0 0,0 1 0,0-1 0,-1 1 0,0 1 0,0-1 0,0 1 0,-1 0 0,0 1 0,0-1 0,0 1 0,0 1 0,-1-1 0,1 1 0,-1 0 0,0 1 0,0 0 0,0 0 0,-9 0 0,-15-1 0,0 2 0,0 1 0,-47 6 0,77-6 0,-6 1 0,0 1 0,-1 1 0,1-1 0,1 1 0,-1 0 0,0 1 0,1 0 0,0 0 0,0 0 0,0 1 0,0 0 0,1 1 0,-11 11 0,2-1 0,1 1 0,1 0 0,1 1 0,-13 23 0,18-27 0,1 1 0,1 0 0,0 0 0,1 0 0,0 0 0,2 1 0,-3 30 0,5 5 0,5 55 0,-4-97 0,1-1 0,0 0 0,1 0 0,0 0 0,1 0 0,-1 0 0,1 0 0,1-1 0,-1 0 0,1 0 0,1 0 0,-1-1 0,13 12 0,-6-7 0,0-1 0,1 1 0,0-2 0,1 0 0,0-1 0,22 11 0,-19-13 0,-1 0 0,1-1 0,0-1 0,0-1 0,0 0 0,0-1 0,22 0 0,-32-2 0,-1-1 0,1 1 0,-1-1 0,0 0 0,1 0 0,-1-1 0,0 0 0,0 0 0,0 0 0,0-1 0,0 0 0,0 0 0,-1-1 0,0 1 0,1-1 0,-1 0 0,-1-1 0,1 1 0,-1-1 0,1 0 0,-1 0 0,3-6 0,5-10 0,3-7 0,2 1 0,0 1 0,2 1 0,22-24 0,-37 43 8,1 0-1,-2 0 1,1 0-1,-1 0 1,0-1-1,0 1 1,-1-1-1,0 0 1,0 1-1,0-1 1,-1 0-1,0 0 1,-1 0-1,1 0 0,-2-14 1,0 6-220,0 0 0,-1 0 0,-1 0-1,-1 0 1,0 1 0,-8-21 0,1 12-6614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54.6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0 214 24575,'10'-1'0,"-1"-1"0,0 0 0,1 0 0,-1-1 0,-1 0 0,17-9 0,2 0 0,-20 10 0,133-53 0,220-57 0,-318 106-1365,-26 5-5461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55.3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321 139 24575,'-1'-4'0,"0"-1"0,0 0 0,0 0 0,-1 0 0,0 1 0,0-1 0,0 1 0,0-1 0,-1 1 0,0 0 0,0 0 0,0 0 0,0 0 0,0 1 0,-1-1 0,0 1 0,1 0 0,-1 0 0,-6-3 0,-2-2 0,-1 0 0,-1 1 0,1 0 0,-1 1 0,-15-5 0,24 10 0,0-1 0,0 1 0,0 0 0,-1 0 0,1 0 0,0 1 0,-1 0 0,1 0 0,0 0 0,0 1 0,-1-1 0,1 1 0,0 1 0,0-1 0,0 1 0,0 0 0,0 0 0,0 0 0,1 1 0,-1-1 0,1 1 0,-1 0 0,1 1 0,0-1 0,0 1 0,1 0 0,-1 0 0,1 0 0,-1 0 0,2 0 0,-1 1 0,0-1 0,1 1 0,0 0 0,0 0 0,0 0 0,0 0 0,-1 9 0,1-5 0,1 0 0,-1 1 0,2-1 0,-1 0 0,1 1 0,1-1 0,1 13 0,-2-20 0,1-1 0,-1 1 0,0 0 0,1 0 0,0 0 0,-1-1 0,1 1 0,0 0 0,0-1 0,0 1 0,0-1 0,0 1 0,0-1 0,0 1 0,1-1 0,-1 0 0,1 1 0,-1-1 0,1 0 0,-1 0 0,1 0 0,-1 0 0,1-1 0,0 1 0,0 0 0,-1-1 0,1 1 0,0-1 0,0 1 0,0-1 0,0 0 0,-1 0 0,1 0 0,0 0 0,0 0 0,0 0 0,0-1 0,0 1 0,-1 0 0,1-1 0,0 0 0,2 0 0,4-2-54,0-1-1,0 0 0,-1 0 1,1-1-1,-1 0 1,0 0-1,0 0 0,0-1 1,-1 0-1,0 0 1,0-1-1,-1 0 0,0 0 1,0 0-1,0-1 0,-1 1 1,0-1-1,-1 0 1,0 0-1,0-1 0,-1 1 1,0 0-1,0-1 1,1-10-1,-2 4-6771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56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24575,'-3'0'0,"2"0"0,4 0 0,5 0 0,3 0 0,4 0 0,2 0 0,-3 0-8191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57.1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24575,'0'403'-1365,"0"-384"-5461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9:57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66 24575,'0'-2'0,"3"-2"0,7 0 0,5 1 0,6 1 0,2 0 0,6 2 0,5-1 0,-1-2 0,0-1 0,0 1 0,-2-3 0,-4-3 0,-2 0 0,-4 1 0,-5 2-8191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03.3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734 194 24575,'-2'-5'0,"0"-1"0,0 1 0,-1-1 0,0 1 0,0 0 0,0 0 0,-1 0 0,-6-7 0,3 4 0,2 2 0,-1 0 0,0 1 0,0-1 0,0 1 0,-1 0 0,0 1 0,0-1 0,0 1 0,0 1 0,-16-6 0,-8-1 0,-47-8 0,24 6 0,29 6 0,0 1 0,0 1 0,-1 1 0,1 1 0,-1 2 0,-45 4 0,59-3 0,-1 2 0,1-1 0,0 1 0,0 1 0,1 0 0,-1 1 0,1 0 0,0 1 0,0 0 0,0 1 0,1 0 0,0 1 0,1 0 0,-1 0 0,-13 17 0,19-19 0,0 1 0,0 0 0,1 0 0,0 0 0,0 1 0,0-1 0,1 1 0,0-1 0,1 1 0,0 0 0,0 0 0,0-1 0,1 1 0,0 0 0,1 0 0,0 0 0,3 14 0,1-2 0,1 0 0,0-1 0,1 0 0,1-1 0,18 32 0,-17-35 0,33 56 0,3-1 0,3-2 0,59 64 0,-106-130 0,1-1 0,-1 1 0,1-1 0,-1 1 0,1-1 0,-1 0 0,1 0 0,0 0 0,-1 0 0,1 0 0,0 0 0,0 0 0,0-1 0,0 1 0,0-1 0,0 1 0,0-1 0,0 0 0,0 1 0,0-1 0,0 0 0,0-1 0,0 1 0,0 0 0,0 0 0,0-1 0,0 1 0,0-1 0,0 0 0,-1 0 0,1 0 0,0 0 0,0 0 0,-1 0 0,1 0 0,0 0 0,2-3 0,6-6 0,-1-1 0,0 1 0,0-2 0,11-19 0,-1 3 0,3 1 0,41-37 0,-42 44 0,0-2 0,25-33 0,-39 47 0,-2-2 0,1 1 0,-1-1 0,-1 1 0,0-1 0,0-1 0,-1 1 0,0 0 0,-1-1 0,2-16 0,-2 9 0,-1 0 0,-1-1 0,-1 1 0,0 0 0,-1 0 0,-1 0 0,-1 0 0,0 0 0,-1 0 0,-2 1 0,1 0 0,-2 0 0,0 1 0,-1 0 0,-12-17 0,-13-12-1365,20 28-5461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03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0 202 24575,'24'-2'0,"-1"-1"0,0-1 0,0-1 0,0-1 0,37-16 0,13-2 0,74-17 0,261-37 0,-331 67-1365,-53 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4:34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04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1 335 24575,'36'-29'0,"-27"14"0,0-1 0,-1-1 0,-1 1 0,0-1 0,-2-1 0,6-24 0,4-11 0,-7 27 0,-6 15 0,2 0 0,-1 0 0,1 1 0,1 0 0,11-20 0,-16 30 0,0 0 0,0 0 0,0 0 0,0 0 0,0 0 0,0 0 0,0-1 0,0 1 0,1 0 0,-1 0 0,0 0 0,0 0 0,0 0 0,0 0 0,0 0 0,0 0 0,0-1 0,0 1 0,1 0 0,-1 0 0,0 0 0,0 0 0,0 0 0,0 0 0,0 0 0,1 0 0,-1 0 0,0 0 0,0 0 0,0 0 0,0 0 0,0 0 0,0 0 0,1 0 0,-1 0 0,0 0 0,0 0 0,0 0 0,0 0 0,0 0 0,1 0 0,-1 0 0,0 0 0,0 1 0,0-1 0,0 0 0,0 0 0,0 0 0,0 0 0,1 0 0,-1 0 0,0 0 0,0 0 0,0 1 0,0-1 0,3 12 0,-1 16 0,-2 32 0,-1-31 0,1 1 0,1 0 0,2-1 0,1 1 0,10 39 0,-5-34-1365,-6-21-5461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05.0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99 8 24575,'0'0'0,"0"-1"0,0 1 0,0 0 0,0-1 0,0 1 0,0 0 0,0-1 0,0 1 0,0 0 0,1 0 0,-1-1 0,0 1 0,0 0 0,0-1 0,1 1 0,-1 0 0,0 0 0,0-1 0,1 1 0,-1 0 0,0 0 0,0 0 0,1-1 0,-1 1 0,0 0 0,1 0 0,-1 0 0,0 0 0,1 0 0,-1 0 0,0-1 0,1 1 0,-1 0 0,0 0 0,1 0 0,-1 0 0,1 0 0,19 4 0,16 12 0,-27-9 0,1 0 0,-2 1 0,1 0 0,-1 0 0,0 1 0,-1 0 0,0 1 0,0-1 0,-1 1 0,0 0 0,-1 1 0,5 13 0,-8-18 0,0 1 0,0 0 0,0 0 0,-1-1 0,0 1 0,0 0 0,-1 0 0,0 0 0,0 0 0,-1 0 0,0 0 0,0 0 0,0 0 0,-1 0 0,0 0 0,-1-1 0,1 1 0,-1-1 0,0 0 0,-1 1 0,-5 6 0,-11 9 0,-2-1 0,0-1 0,-1 0 0,-1-2 0,-1-1 0,-54 28 0,63-35-1365,4 0-5461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05.5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 29 24575,'0'-1'0,"0"-1"0,0 1 0,-1 0 0,1 0 0,0-1 0,-1 1 0,1 0 0,-1-1 0,0 1 0,1 0 0,-1 0 0,0 0 0,1 0 0,-1 0 0,0 0 0,0 0 0,0 0 0,0 0 0,0 0 0,0 0 0,0 1 0,-1-1 0,1 0 0,0 1 0,0-1 0,-1 1 0,1-1 0,0 1 0,0 0 0,-1-1 0,1 1 0,0 0 0,-1 0 0,1 0 0,0 0 0,-2 0 0,-2 0 0,-1 0 0,1 1 0,0-1 0,0 1 0,0 0 0,0 0 0,0 1 0,-6 2 0,1 1 0,-1 1 0,0 0 0,1 1 0,1 0 0,-1 0 0,1 1 0,0 0 0,1 1 0,0 0 0,0 1 0,1-1 0,0 1 0,1 1 0,0-1 0,0 1 0,1 0 0,1 0 0,0 1 0,1-1 0,0 1 0,0 0 0,1 0 0,1 0 0,0 0 0,1 17 0,-1-22 0,1-1 0,0 1 0,0-1 0,1 1 0,-1-1 0,2 1 0,-1-1 0,1 1 0,0-1 0,0 0 0,0 0 0,1 0 0,0 0 0,0 0 0,1-1 0,-1 1 0,1-1 0,0 0 0,9 8 0,12 6 0,-1-1 0,2-2 0,1-1 0,0 0 0,0-2 0,1-2 0,1 0 0,0-2 0,48 9 0,-54-13-1365,-1-3-5461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18.0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0 209 24575,'3'-5'0,"-1"1"0,0-1 0,1 1 0,0 0 0,0 0 0,0 0 0,1 0 0,-1 0 0,1 1 0,8-7 0,1-2 0,3-1 0,0 0 0,1 1 0,0 1 0,0 1 0,1 0 0,33-12 0,39-22 0,-79 38-1365,0 2-5461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28.1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2 767 24575,'0'0'0,"0"-1"0,-1 0 0,1 1 0,0-1 0,0 1 0,0-1 0,0 1 0,0-1 0,0 0 0,0 1 0,0-1 0,0 1 0,0-1 0,0 0 0,0 1 0,1-1 0,-1 1 0,0-1 0,0 1 0,1-1 0,-1 1 0,0-1 0,1 1 0,-1-1 0,0 1 0,1-1 0,-1 1 0,1-1 0,-1 1 0,1-1 0,14-20 0,6-1 0,1 0 0,1 1 0,1 2 0,1 0 0,28-15 0,3-4 0,-16 10 0,186-144 0,-203 152 0,0-2 0,-2 0 0,-1-2 0,0 0 0,-2-1 0,-1-1 0,14-28 0,-7-10 0,-23 60 0,0 0 0,0 0 0,-1 0 0,1 0 0,-1 0 0,0 0 0,0 0 0,0-1 0,0 1 0,-1 0 0,0 0 0,0 0 0,-2-7 0,3 11 0,0-1 0,-1 1 0,1-1 0,0 1 0,-1-1 0,1 1 0,0-1 0,-1 1 0,1 0 0,-1-1 0,1 1 0,0-1 0,-1 1 0,1 0 0,-1 0 0,1-1 0,-1 1 0,1 0 0,-1 0 0,0-1 0,1 1 0,-1 0 0,1 0 0,-1 0 0,1 0 0,-1 0 0,0 0 0,1 0 0,-1 0 0,0 0 0,-19 12 0,-15 25 0,32-34 0,-16 22 0,0 1 0,2 1 0,0 0 0,2 1 0,2 1 0,0 0 0,-13 48 0,15-32 0,2 1 0,2 0 0,2 1 0,1 70 0,5-10 0,0-39 0,-1-52 0,0-20 0,-2-58 0,0 38 0,1-1 0,1 1 0,2 0 0,0 0 0,6-26 0,-5 42 0,1-1 0,0 1 0,0 0 0,0 0 0,1 0 0,1 1 0,-1-1 0,1 1 0,0 1 0,1-1 0,-1 1 0,1 0 0,1 1 0,-1-1 0,1 2 0,0-1 0,0 1 0,0 0 0,14-4 0,-1 1 0,1 0 0,0 2 0,1 0 0,-1 2 0,1 0 0,39 1 0,-58 2 0,-1 0 0,0 1 0,1-1 0,-1 1 0,0 0 0,0 0 0,1 0 0,-1 0 0,0 0 0,0 1 0,0 0 0,0-1 0,-1 1 0,1 0 0,0 0 0,-1 1 0,1-1 0,-1 0 0,0 1 0,0 0 0,0-1 0,0 1 0,0 0 0,0 0 0,-1 0 0,0 0 0,1 0 0,-1 0 0,0 4 0,4 10 0,-2 1 0,0 0 0,-2 0 0,0 25 0,1 0 0,27 159-1365,-27-182-5461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28.7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 24575,'1'-1'0,"-1"0"0,1 0 0,-1 1 0,1-1 0,0 0 0,-1 0 0,1 1 0,0-1 0,-1 0 0,1 1 0,0-1 0,0 1 0,-1-1 0,1 1 0,0-1 0,0 1 0,0 0 0,0-1 0,0 1 0,0 0 0,0 0 0,0 0 0,0 0 0,1 0 0,29-4 0,-27 4 0,3-1 0,1 0 0,-1 0 0,0 1 0,1 0 0,-1 0 0,1 1 0,11 2 0,-17-2 0,0-1 0,0 1 0,0 0 0,0 1 0,0-1 0,0 0 0,0 0 0,-1 1 0,1-1 0,-1 1 0,1 0 0,-1-1 0,1 1 0,-1 0 0,0 0 0,0 0 0,0 0 0,0 0 0,0 0 0,0 0 0,-1 0 0,1 0 0,-1 0 0,1 0 0,-1 1 0,0 3 0,2 12 0,-2 0 0,0-1 0,-1 1 0,0 0 0,-2 0 0,0 0 0,-7 20 0,-6 10 0,-28 56 0,18-46 0,12-34-1365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29.4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 24575,'-14'0'0,"0"0"0,0 1 0,0 0 0,-22 7 0,30-6 0,0 0 0,0 0 0,0 1 0,0 0 0,0 0 0,1 1 0,-1 0 0,1 0 0,0 0 0,0 0 0,1 1 0,-6 6 0,-4 5 0,0-1 0,-27 21 0,18-17 0,20-16 0,1 0 0,-1 0 0,1 0 0,0 1 0,0-1 0,0 1 0,0-1 0,1 1 0,-1 0 0,1 0 0,0 0 0,0 0 0,0-1 0,1 1 0,-1 6 0,3 69 0,0-43 0,-2-25 0,0 1 0,1 0 0,1-1 0,-1 0 0,2 1 0,0-1 0,0 0 0,8 16 0,-9-22 0,1 0 0,0-1 0,0 0 0,0 1 0,1-1 0,0 0 0,-1-1 0,1 1 0,1-1 0,-1 0 0,0 0 0,1 0 0,0 0 0,0-1 0,-1 0 0,1 0 0,1 0 0,-1 0 0,0-1 0,8 1 0,44 2-1365,-41-4-5461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30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148 1 24575,'-5'1'0,"-1"0"0,1 0 0,0 0 0,1 1 0,-1 0 0,0 0 0,0 0 0,1 0 0,-1 1 0,1 0 0,0 0 0,0 0 0,0 0 0,0 1 0,0 0 0,1-1 0,-6 9 0,2-3 0,0 1 0,1-1 0,0 2 0,0-1 0,1 1 0,-6 19 0,5 0 0,2 0 0,1 0 0,2 1 0,1-1 0,3 32 0,0 22 0,-3-81 0,0 17 0,0-1 0,1 1 0,6 26 0,-5-39 0,0 0 0,0 1 0,1-1 0,1 0 0,-1 0 0,1-1 0,0 1 0,0-1 0,1 0 0,0 0 0,10 9 0,-1-3-86,1 0 0,1-1-1,0-1 1,20 9 0,-19-9-848,6 3-5892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30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24575,'2'1'0,"0"-1"0,-1 1 0,1-1 0,0 1 0,-1 0 0,1 0 0,-1 0 0,1 0 0,-1 0 0,1 0 0,-1 0 0,0 0 0,1 1 0,-1-1 0,0 0 0,0 1 0,1 2 0,21 33 0,-14-23 0,19 33 0,-1 1 0,-3 1 0,-2 1 0,-1 1 0,18 76 0,-29-85 0,-2 0 0,-2 1 0,-1 0 0,-3 0 0,-1 0 0,-3 0 0,-8 63 0,7-91 20,-1 0 0,0 0 0,-1 0 0,0 0 0,-14 24 0,15-32-144,-1 1 0,0-1 1,0 0-1,0 0 0,-1 0 0,0-1 1,-1 0-1,1 0 0,-1-1 0,0 0 1,-14 8-1,8-7-6702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33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24575,'1'1'0,"0"0"0,0-1 0,0 1 0,0 0 0,0-1 0,0 1 0,-1 0 0,1 0 0,0 0 0,0 0 0,0 0 0,-1 0 0,1 0 0,-1 0 0,1 0 0,-1 0 0,1 0 0,-1 0 0,1 0 0,-1 0 0,0 1 0,0-1 0,0 0 0,1 0 0,-1 0 0,0 1 0,-1 0 0,3 42 0,-2-37 0,2 1101 0,-4-542 0,21-295 0,-1-74 0,-15-162 0,11 47 0,-7-52 0,-2 1 0,1 43 0,-5-62 0,0 0 0,1 1 0,1-2 0,0 1 0,5 13 0,-4-14 0,-1 1 0,0 0 0,0 0 0,-1 1 0,0 14 0,-1 3-78,0-16-179,-1 1-1,0-1 1,-1 0-1,-4 20 1,1-23-6569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4:34.9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1 24575,'-3'0'0,"-4"0"0,-4 0 0,-3 0 0,-5 0 0,-2 0 0,2 0-8191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33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0 272 24575,'86'-4'0,"102"-18"0,-57 5 0,434-16-198,4 35-127,-211 1 236,862-51-1408,-751 1 1587,267-23-415,5 39 518,-580 35 435,165-6 895,-307-1-2888,-5-1-5461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35.3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6 347 24575,'0'1'0,"0"-1"0,-1 0 0,1 0 0,0 0 0,0 0 0,0-1 0,-1 1 0,1 0 0,0 0 0,0 0 0,-1 0 0,1 0 0,0 0 0,0 0 0,0 0 0,0 0 0,-1 0 0,1-1 0,0 1 0,0 0 0,0 0 0,0 0 0,-1 0 0,1 0 0,0-1 0,0 1 0,0 0 0,0 0 0,0 0 0,0-1 0,0 1 0,0 0 0,0 0 0,-1 0 0,1-1 0,0 1 0,0 0 0,0 0 0,0 0 0,0-1 0,0 1 0,0 0 0,5-14 0,15-16 0,-17 26 0,52-73 0,-35 52 0,-1 0 0,-2-1 0,0-1 0,-2-1 0,13-33 0,-28 60 0,1 0 0,-1 0 0,0 0 0,1-1 0,-1 1 0,1 0 0,-1 0 0,1 0 0,0 0 0,-1 0 0,1 0 0,0 0 0,0 0 0,0 0 0,-1 0 0,1 0 0,0 0 0,0 1 0,0-1 0,1 0 0,-1 1 0,0-1 0,0 1 0,0-1 0,0 1 0,1-1 0,0 1 0,0 0 0,0 1 0,0-1 0,0 1 0,0-1 0,0 1 0,0 0 0,0 0 0,0-1 0,0 2 0,0-1 0,0 0 0,-1 0 0,1 1 0,2 1 0,6 8 0,0 0 0,0 1 0,10 17 0,-19-27 0,26 39 0,109 148 0,-120-170 0,1 0 0,1-1 0,0-1 0,2-1 0,0-1 0,0-1 0,27 15 0,-13-17-1365,-19-9-5461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36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627 1 24575,'8'5'0,"0"1"0,0 0 0,-1 1 0,0 0 0,0 0 0,-1 0 0,9 13 0,9 11 0,17 11 0,-3 2 0,-2 2 0,-1 1 0,51 96 0,-71-117 0,-11-21 0,-1 1 0,0 0 0,0-1 0,0 1 0,-1 0 0,0 1 0,2 6 0,-4-12 0,0 0 0,1 0 0,-2 0 0,1 0 0,0 0 0,0 1 0,0-1 0,0 0 0,-1 0 0,1-1 0,0 1 0,-1 0 0,1 0 0,-1 0 0,1 0 0,-1 0 0,1 0 0,-1 0 0,0-1 0,0 2 0,-1-1 0,0 1 0,0-1 0,0 0 0,-1 0 0,1 0 0,0 0 0,-1 0 0,1-1 0,0 1 0,-1-1 0,1 1 0,-3-1 0,-508 87 0,245-35 0,139-28-1365,86-17-5461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38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4018 24575,'8'-1'0,"1"-1"0,-1 0 0,0 0 0,1-1 0,-2 0 0,1-1 0,0 0 0,-1 0 0,9-6 0,2-1 0,200-138 0,-91 56 0,286-169-420,230-168-56,326-452-1605,-653 560 1942,94-92-235,26 30 160,-344 319 1355,187-99 0,-5 5 281,-165 81-1422,-3-4 0,130-130 0,-219 195 14,48-48-474,3 3 1,87-62-1,-143 117-6366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58.4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24575,'1'5'0,"-1"0"0,1 0 0,0 0 0,1 0 0,-1 0 0,1 0 0,0 0 0,1 0 0,-1-1 0,1 0 0,-1 1 0,1-1 0,8 8 0,57 52 0,-26-26 0,199 212-1365,-231-240-5461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0:58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0 389 24575,'0'-10'1,"1"0"0,1-1 0,-1 1 0,2 0 0,-1 0 0,1 0 0,1 0 0,0 0 0,0 0 0,1 1 0,0 0 0,1 0 0,0 1 0,0-1 0,1 1 0,11-11 0,12-7-12,0 1 0,2 1 0,39-22 0,-32 22-658,41-34 0,-65 44-6157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1:00.2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24575,'13'238'0,"-11"-207"0,-2-23 0,0 1 0,1-1 0,0 1 0,0-1 0,1 0 0,4 13 0,-5-19 0,0-1 0,0 1 0,0 0 0,0-1 0,1 1 0,-1-1 0,0 1 0,1-1 0,-1 1 0,1-1 0,0 0 0,-1 0 0,1 0 0,0 0 0,0 0 0,0 0 0,-1-1 0,1 1 0,0-1 0,0 1 0,0-1 0,0 1 0,0-1 0,0 0 0,0 0 0,0 0 0,0 0 0,0-1 0,0 1 0,0 0 0,0-1 0,3-1 0,6-1 0,-1 0 0,1-1 0,-1 0 0,0-1 0,-1 0 0,1-1 0,-1 0 0,12-9 0,64-66 0,-64 60 0,-18 17 0,1 0 0,-1-1 0,-1 1 0,1-1 0,-1 0 0,0 0 0,0 0 0,0 0 0,-1 0 0,1 0 0,-1 0 0,-1-1 0,1 1 0,-1 0 0,0-1 0,0 1 0,-1-6 0,-18 124 0,20 34 0,-3 28 0,1-169 0,-1 1 0,0-1 0,0 0 0,-1 0 0,1 0 0,-1 0 0,-1 0 0,1-1 0,-1 1 0,0-1 0,0 0 0,-7 6 0,-3 4 0,-1-2 0,-30 22 0,43-34 2,0 0 0,1 0 0,-1 0 0,0 0 0,0 0-1,0 0 1,0-1 0,1 1 0,-1-1 0,0 1 0,0-1 0,0 0-1,0 0 1,0 0 0,0 0 0,0 0 0,0 0 0,0 0 0,0-1-1,0 1 1,0-1 0,0 1 0,0-1 0,0 0 0,0 0-1,1 0 1,-1 0 0,0 0 0,1 0 0,-1 0 0,1-1 0,-1 1-1,1 0 1,-1-1 0,1 1 0,0-1 0,0 0 0,0 1 0,-1-3-1,-6-9-108,1-1-1,0 0 0,1 0 0,-5-18 0,3 9-792,-4-6-5926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1:07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0 24575,'0'3'0,"0"0"0,1 0 0,0 0 0,-1-1 0,1 1 0,0 0 0,1-1 0,-1 1 0,0-1 0,1 1 0,-1-1 0,1 0 0,0 1 0,-1-1 0,1 0 0,0 0 0,3 1 0,47 35 0,-10-8 0,-40-29 0,-1 0 0,1 0 0,-1 1 0,0-1 0,1 0 0,-1 1 0,0-1 0,0 1 0,0-1 0,0 1 0,0 0 0,0-1 0,0 1 0,-1 0 0,1 0 0,-1-1 0,1 1 0,-1 0 0,0 0 0,1 0 0,-1 0 0,0-1 0,0 1 0,-1 0 0,1 0 0,0 0 0,0 0 0,-1 0 0,1-1 0,-1 1 0,0 0 0,1 0 0,-1-1 0,0 1 0,0 0 0,0-1 0,0 1 0,-1-1 0,1 0 0,0 1 0,-1-1 0,1 0 0,0 0 0,-1 1 0,0-1 0,1 0 0,-1-1 0,-2 2 0,-11 6 0,-1-1 0,0 0 0,0-1 0,-23 5 0,22-6 0,-51 16-1365,53-16-5461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1:08.3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407 2 24575,'-120'-2'0,"-127"4"0,245-2 0,0 0 0,1 0 0,-1 0 0,0 1 0,1-1 0,-1 0 0,0 1 0,1-1 0,-1 1 0,1-1 0,-1 1 0,1 0 0,-1 0 0,1 0 0,-1 0 0,1 0 0,0 0 0,0 0 0,-1 0 0,1 0 0,0 1 0,0-1 0,-1 3 0,1-2 0,0 1 0,1-1 0,-1 1 0,1-1 0,0 1 0,0-1 0,0 1 0,0 0 0,0-1 0,0 1 0,1-1 0,-1 1 0,1-1 0,1 3 0,4 12 0,2-1 0,0 0 0,17 26 0,-15-27 0,-1-1 0,0 0 0,-1 0 0,-1 1 0,0 0 0,-1 0 0,-1 1 0,0 0 0,5 32 0,5 35-1365,-9-64-5461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1:08.8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24575,'0'26'0,"0"24"0,1 1 0,10 59 0,-7-92 0,0-1 0,1 1 0,1-1 0,0 0 0,1 0 0,1-1 0,1 0 0,0 0 0,21 24 0,-5-11 0,1-2 0,2-1 0,1-2 0,1 0 0,1-2 0,1-1 0,0-2 0,43 18 0,-57-30-1365,-3-2-5461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3:44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4562 24575,'13'-1'0,"0"0"0,0-1 0,-1 0 0,1-1 0,-1 0 0,0-1 0,0-1 0,16-7 0,90-59 0,-72 41 0,868-487-1474,33 51-3860,809-301 459,63 140 6379,-1081 379 1429,-570 178-1033,-4-7 1,196-125-1,-247 132-1513,2 4-1,4 5 0,177-63 0,-177 79-386,195-104 0,-280 134 0,1 0 0,0 3 0,44-11 0,-43 14 0,-1-2 0,0-1 0,50-25 0,15-20 0,-21 11 0,146-62 0,-175 89 0,-7 4 0,-1-2 0,56-32 0,-59 26 0,2 1 0,0 1 0,50-16 0,-61 24 0,1-2 0,-2-1 0,0-2 0,-1 0 0,37-34 0,2 2 0,-37 29 0,0 1 0,1 1 0,40-16 0,-37 18 3,0-1 1,32-24-1,-22 13-1378,-31 22-5451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4:35.3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246 18 24575,'-3'0'0,"-4"0"0,-4-3 0,-3-1 0,-2 1 0,-1 0 0,-1 0 0,-1 2 0,-2 0 0,-2 1 0,2 0 0,0 0 0,1 0 0,1 1 0,3-1-8191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1:09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102 0 24575,'2'38'0,"2"0"0,9 40 0,-6-39 0,4 72 0,-11-88 0,1 8 0,-1 0 0,-6 40 0,4-60 0,-1 0 0,1-1 0,-2 1 0,0-1 0,0 1 0,0-1 0,-2-1 0,1 1 0,-1-1 0,-8 10 0,0-2-455,0-1 0,-20 18 0,16-20-6371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1:09.6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24575,'0'-3'0,"3"-1"0,4 0 0,4 1 0,5 1 0,4 0 0,2 2 0,-1 2 0,-1 2 0,0 0 0,-1 0 0,0 1 0,-4 4 0,-2-1 0,-2 0-8191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1:10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24575,'3'0'0,"4"0"0,7 0 0,7 0 0,5 0 0,6 0 0,2 0 0,5 0 0,1 0 0,1 0 0,1 0 0,-2 0 0,-6 0 0,-6 0 0,-4 0 0,-6 0-8191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1:12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24575,'184'49'0,"-97"-29"0,92 29 0,264 108 0,-391-134 0,-1 3 0,-1 1 0,59 43 0,-86-52 0,0 0 0,-1 2 0,-1 0 0,0 1 0,-2 1 0,-1 1 0,0 1 0,16 32 0,61 138 0,51 93 0,-35-120 0,49 87 0,-146-225 0,-2 0 0,-1 1 0,-1 1 0,7 35 0,13 129 0,-3-16 0,24 143 0,-50-316 0,6 85 0,-6 147 0,-4-156 0,4 0 0,15 115 0,-6-153-54,-8-35-66,1 0 1,-1 0 0,0 1 0,-1-1 0,0 0 0,0 1 0,-1-1-1,0 1 1,-1-1 0,-2 10 0,-1-8-6707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1:13.2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24575,'3'1'0,"-1"0"0,0 0 0,0 1 0,-1-1 0,1 1 0,0 0 0,0-1 0,-1 1 0,1 0 0,-1 0 0,0 0 0,1 0 0,-1 0 0,0 0 0,2 5 0,3 3 0,119 189 0,-8 6 0,99 243 0,-205-423 0,16 42 0,4-2 0,2 0 0,79 113 0,-112-177 0,1 1 0,-1-1 0,1 0 0,-1-1 0,1 1 0,0 0 0,-1 0 0,1 0 0,0 0 0,0 0 0,0-1 0,0 1 0,0 0 0,0-1 0,0 1 0,0-1 0,0 1 0,0-1 0,0 1 0,0-1 0,0 0 0,0 1 0,0-1 0,0 0 0,1 0 0,-1 0 0,0 0 0,0 0 0,0 0 0,0 0 0,0 0 0,0-1 0,1 1 0,-1 0 0,0-1 0,0 1 0,0-1 0,0 1 0,0-1 0,0 1 0,0-1 0,0 0 0,0 0 0,-1 1 0,1-1 0,0 0 0,0 0 0,-1 0 0,1 0 0,0 0 0,-1 0 0,1 0 0,-1 0 0,1 0 0,-1 0 0,0 0 0,1 0 0,-1-1 0,6-14 0,0 1 0,-1-1 0,4-22 0,-4 17 0,88-301 0,-83 295 0,1 0 0,1 0 0,21-32 0,-21 40 0,-2 0 0,0 0 0,0-1 0,-2 0 0,-1 0 0,0-1 0,5-34 0,-9 29-273,-2-1 0,0 1 0,-2-1 0,-7-43 0,0 34-6553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2:12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0 126 24575,'5'-2'0,"-1"-1"0,1 1 0,0-1 0,0 1 0,0 1 0,0-1 0,0 1 0,1 0 0,-1 0 0,7 0 0,12-4 0,118-25-240,262-22 0,150 33-240,821 69 480,-339-9 511,1250-43-72,-1250 3-429,-714-18-10,-48 0 0,17 14 0,389-23 0,-182 16 0,-295 13 0,35-5 0,257 5 0,-441 2 0,80 17 0,-97-13 0,0-3 0,1 0 0,0-3 0,0-1 0,41-3 0,-75 1-91,0-1 0,-1 1 0,1-1 0,0 0 0,0 0 0,-1 0 0,1 0 0,0-1 0,-1 0 0,1 1 0,-1-1 0,0 0 0,0-1 0,4-2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2:15.1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91 24575,'97'14'0,"78"-12"-462,335-43 0,-283 17 291,569-17 171,3 41 0,-430 2 0,329 17-124,44-1-13,1005-19 1493,-1594 8-1356,205 37 0,-342-42 0,359 38 0,-67 2 0,-50-4 0,-114-31 0,-98-7 0,-1 2 0,-1 2 0,66 15 0,-96-16-1365,-1-1-5461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2:18.1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2048 1 24575,'-19'1'0,"1"2"0,-1 0 0,1 1 0,-32 12 0,9-3 0,-325 82 0,257-74 0,-157 12 0,-519-27 0,758-7 0,-32-1-341,0-2 0,0-3-1,-66-17 1,97 17-6485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2:37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39 24575,'698'-1'32,"1991"12"-3721,492-1 2422,-1876-13 6191,-1260 1-4924,0-2 0,52-11 0,-41 5 0,89-5 0,1 5 0,152 11 0,-110 1 0,-97-3 0,99 3 0,-119 11-1365,-56-11-5461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00.8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24575,'3'0'0,"7"0"0,4 0 0,4 0 0,1 0 0,4 0 0,0 0 0,0 0 0,-4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4:35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221 0 24575,'-3'0'0,"-4"0"0,-4 0 0,-2 0 0,-3 0 0,-2 0 0,0 0 0,-3 0 0,-2 0 0,1 0 0,-2 4 0,0 0 0,4-1-8191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03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24575,'272'2'0,"292"-4"0,-491-4 0,81-15 0,-87 9 0,109-3 0,1905 14 0,-953 3 0,-246-2 0,-645 19 0,235-20 0,-421 8-1365,-36-3-5461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07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1 498 24575,'10'-1'0,"0"0"0,0-1 0,0 0 0,0 0 0,-1-1 0,1-1 0,-1 1 0,16-10 0,2-3 0,39-28 0,-38 20 0,-1 0 0,0-2 0,-2-1 0,-1-1 0,-2-1 0,0-1 0,-2-1 0,-2-1 0,29-67 0,-36 80 0,-9 16 0,0-1 0,1 0 0,-1 0 0,-1 0 0,1 0 0,-1 0 0,2-7 0,-26 35 0,10-1 0,1 2 0,1 0 0,1 0 0,2 1 0,0 0 0,1 0 0,-3 36 0,-12 38 0,9-50 0,3 1 0,1 0 0,3 1 0,1 78 0,6-105 0,0-16 0,0 1 0,-1-1 0,-1 0 0,1 1 0,-4 14 0,0-20 0,0-14 0,0-13 0,-1-44 0,3-1 0,10-100 0,-6 155 0,1 1 0,1-1 0,0 1 0,1 0 0,0 0 0,1 1 0,0-1 0,0 1 0,1 0 0,1 1 0,0 0 0,1 0 0,-1 1 0,2 0 0,-1 0 0,1 1 0,1 0 0,0 1 0,13-7 0,-22 13 0,0 0 0,0 0 0,0 0 0,-1 0 0,1 0 0,0 0 0,0 1 0,1-1 0,-1 1 0,0-1 0,0 1 0,0 0 0,0 0 0,0 0 0,0 0 0,0 0 0,1 0 0,-1 1 0,0-1 0,0 1 0,0-1 0,0 1 0,0 0 0,0 0 0,0 0 0,-1 0 0,1 0 0,0 0 0,0 1 0,-1-1 0,1 0 0,-1 1 0,1-1 0,-1 1 0,0 0 0,1 0 0,-1-1 0,0 1 0,1 3 0,4 8 0,-1 1 0,0-1 0,-1 1 0,4 28 0,-1-6 0,1-13 0,-2 1 0,-1 0 0,0 0 0,-2 0 0,-1 0 0,-1 0 0,-1 1 0,-1-1 0,-7 41 0,5-50-1365,0-1-5461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08.5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24575,'2'1'0,"1"0"0,0-1 0,0 1 0,-1 0 0,1 0 0,0 1 0,-1-1 0,1 0 0,-1 1 0,1 0 0,-1-1 0,0 1 0,0 0 0,3 3 0,29 34 0,-29-32 0,0 0 9,1 0 1,-2 0-1,1 0 0,-1 1 0,0 0 1,-1 0-1,0 0 0,0 0 0,-1 0 0,0 1 1,0-1-1,0 13 0,-2-18-51,0 0-1,0 1 1,0-1-1,-1 1 1,1-1-1,-1 0 1,0 0 0,0 1-1,0-1 1,-1 0-1,1 0 1,-1 0-1,1 0 1,-1-1 0,0 1-1,0 0 1,-1-1-1,1 1 1,0-1-1,-1 0 1,1 1 0,-1-1-1,0 0 1,0-1-1,0 1 1,0-1-1,0 1 1,0-1 0,0 0-1,0 0 1,0 0-1,-1 0 1,1-1-1,-4 1 1,-6 1-6784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09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 17 24575,'0'-1'0,"-1"0"0,1 0 0,-1 0 0,1 0 0,-1 0 0,1 0 0,-1 1 0,0-1 0,1 0 0,-1 0 0,0 1 0,0-1 0,0 0 0,0 1 0,1-1 0,-1 1 0,0-1 0,0 1 0,0-1 0,0 1 0,0 0 0,0-1 0,0 1 0,0 0 0,0 0 0,-1 0 0,1 0 0,0 0 0,0 0 0,0 0 0,0 0 0,-1 1 0,-36 3 0,31-1 0,0 0 0,0 0 0,1 1 0,0 0 0,0 0 0,0 0 0,0 1 0,1 0 0,-1 0 0,1 0 0,1 1 0,-1-1 0,1 1 0,-6 11 0,4-7 0,1 0 0,0 0 0,0 1 0,1 0 0,1 0 0,0 0 0,0 0 0,-1 18 0,3-2 30,1-1 0,0 1 0,10 51 0,-9-71-113,0 1 1,1 0-1,1-1 1,-1 1-1,1-1 1,0 0-1,0 0 1,1 0-1,0 0 1,1-1-1,-1 0 1,1 1-1,0-2 1,1 1-1,-1-1 1,1 1-1,12 7 1,-4-6-6744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09.5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219 0 24575,'-3'1'0,"0"-1"0,0 1 0,1-1 0,-1 1 0,0 0 0,1 0 0,-1 0 0,1 0 0,-1 0 0,1 1 0,0-1 0,0 1 0,-1-1 0,1 1 0,0 0 0,0 0 0,1 0 0,-1 0 0,0 0 0,1 1 0,-1-1 0,1 0 0,-2 4 0,-4 10 0,0-1 0,-8 32 0,2-5 0,-16 34 0,-29 120 0,38-118 0,15-58 30,1 0 0,1 0 0,-1 29 0,4-38-216,0 0 1,1 0-1,0-1 0,0 1 1,1 0-1,0 0 1,8 19-1,-2-15-6640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09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24575,'0'-1'0,"0"1"0,0-1 0,0 1 0,0-1 0,0 1 0,0-1 0,0 1 0,0-1 0,1 1 0,-1-1 0,0 1 0,0 0 0,1-1 0,-1 1 0,0-1 0,0 1 0,1 0 0,-1-1 0,0 1 0,1-1 0,-1 1 0,1 0 0,-1 0 0,0-1 0,1 1 0,-1 0 0,1 0 0,-1-1 0,1 1 0,-1 0 0,1 0 0,-1 0 0,1 0 0,-1 0 0,1 0 0,-1 0 0,1 0 0,-1 0 0,1 0 0,-1 0 0,1 0 0,-1 0 0,1 0 0,-1 0 0,0 0 0,1 1 0,-1-1 0,1 0 0,-1 0 0,1 1 0,-1-1 0,1 0 0,-1 1 0,24 15 0,-8 8 0,-1 1 0,-2 1 0,0 0 0,13 42 0,0-3 0,-26-64 0,12 27 0,16 56 0,-26-76 0,0-1 0,0 1 0,-1-1 0,0 1 0,-1 0 0,0-1 0,0 1 0,-1 0 0,0-1 0,0 1 0,0-1 0,-1 1 0,-4 10 0,-12 0-1365,8-13-5461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10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24575,'3'0'0,"6"4"0,6 0 0,3-1 0,1 4 0,4-1 0,0 2 0,0-1 0,-1 0 0,1 0 0,1 0 0,-5-2-8191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10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24575,'3'0'0,"3"0"0,5 0 0,3 0 0,5 0 0,5 0 0,2 0 0,0 0 0,-3 0 0,-1 0 0,-2 0 0,-1 0 0,-1 0 0,0 0 0,-1 0 0,-3 0-8191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12.0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15 237 24575,'-1'0'0,"0"0"0,0-1 0,0 0 0,0 1 0,0-1 0,0 1 0,1-1 0,-1 0 0,0 0 0,1 1 0,-1-1 0,0 0 0,1 0 0,-1 0 0,1 0 0,-1 0 0,1 0 0,0 0 0,-1 0 0,1 0 0,0 0 0,0 0 0,0 0 0,-1 0 0,1 0 0,0 0 0,0 0 0,1 0 0,-1 0 0,0 0 0,0-1 0,4-34 0,0 24 0,0 1 0,1 0 0,0 0 0,1 0 0,0 1 0,1 0 0,0 0 0,12-11 0,27-44 0,-46 66 0,0-1 0,0 0 0,0 0 0,0 0 0,0 0 0,0 0 0,0 0 0,0 0 0,0 1 0,0-1 0,0 0 0,0 0 0,0 0 0,1 0 0,-1 0 0,0 0 0,0 0 0,0 0 0,0 0 0,0 0 0,0 0 0,0 0 0,0 1 0,1-1 0,-1 0 0,0 0 0,0 0 0,0 0 0,0 0 0,0 0 0,0 0 0,1 0 0,-1 0 0,0 0 0,0 0 0,0 0 0,0 0 0,0 0 0,0-1 0,1 1 0,-1 0 0,0 0 0,0 0 0,0 0 0,0 0 0,0 0 0,0 0 0,0 0 0,0 0 0,0 0 0,1 0 0,-1 0 0,0-1 0,0 1 0,0 0 0,0 0 0,0 0 0,0 0 0,0 0 0,0 0 0,0 0 0,0-1 0,0 1 0,0 0 0,0 0 0,3 18 0,-2 26 0,-1-43 0,0 105 0,2-35 0,-4 0 0,-11 85 0,9-142-22,1-1 1,-2 1-1,-6 13 0,2-5-1256,4-7-5548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12.4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24575,'-3'0'0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5:40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329 24 24575,'0'0'0,"1"-1"0,-1 0 0,1 0 0,-1 0 0,1 0 0,-1 0 0,1 0 0,0 1 0,0-1 0,-1 0 0,1 1 0,0-1 0,0 0 0,0 1 0,0-1 0,0 1 0,-1-1 0,1 1 0,0 0 0,0-1 0,0 1 0,0 0 0,0 0 0,0 0 0,0 0 0,1 0 0,0 0 0,36-3 0,-32 3 0,33-2 0,-12-1 0,-1 2 0,0 1 0,0 1 0,42 7 0,-65-7 0,1 1 0,0-1 0,-1 1 0,1 0 0,-1 0 0,0 0 0,0 0 0,1 0 0,-1 1 0,-1 0 0,1-1 0,0 1 0,-1 0 0,1 0 0,-1 0 0,0 1 0,0-1 0,2 7 0,3 6 0,-1 1 0,-1 0 0,3 17 0,3 8 0,78 187 0,-84-211 0,-1 0 0,0 0 0,-1 0 0,-1 0 0,-1 1 0,0-1 0,-2 0 0,-3 25 0,2 20 0,2-60 0,0 77 0,-2 0 0,-20 118 0,8-119 0,9-44 0,-1-1 0,-2 0 0,-1 0 0,-2-1 0,-15 33 0,21-50 0,-1 1 0,2-1 0,0 1 0,1 0 0,1 0 0,0 0 0,1 0 0,3 32 0,-1-22 0,-2 0 0,-5 40 0,2-51 0,1 1 0,1 0 0,0 0 0,2 1 0,0-1 0,0 0 0,2 0 0,4 19 0,-5-33 0,0 1 0,1-1 0,-1 0 0,1 0 0,0 0 0,0 0 0,0 0 0,1 0 0,-1-1 0,0 1 0,1-1 0,0 0 0,0 0 0,0 0 0,0 0 0,0 0 0,0 0 0,0-1 0,0 1 0,1-1 0,-1 0 0,5 1 0,7 0 0,0 0 0,0-1 0,0-1 0,17-1 0,-18 0 0,-1 1 0,0 0 0,0 1 0,17 3 0,-4 1 0,-1-2 0,1-1 0,36-1 0,-50-1 0,-29 1 0,1 1 0,-1 1 0,1 0 0,0 1 0,0 1 0,0 0 0,1 2 0,0-1 0,0 2 0,0 0 0,1 1 0,0 0 0,1 1 0,0 1 0,1 0 0,0 0 0,-19 26 0,27-31 0,0 0 0,1 0 0,0 1 0,1 0 0,-1 0 0,1-1 0,1 1 0,-1 1 0,1-1 0,0 11 0,3 81 0,1-44 0,-2-31 0,1 0 0,1 0 0,2 0 0,11 37 0,-11-30 0,0 0 0,-2 0 0,-1 1 0,-2-1 0,-4 35 0,1 19 0,3 369 0,0-440 0,-2 0 0,0 0 0,-1 0 0,0 0 0,-1 0 0,0-1 0,-10 20 0,-53 91 0,41-79 0,17-27 0,-1-1 0,-1 0 0,-1 0 0,0-1 0,-1-1 0,-1 0 0,0 0 0,-1-2 0,0 1 0,-24 13 0,-1 0 0,16-10 0,-52 27 0,66-40 0,-1-1 0,0-1 0,0 0 0,0 0 0,0-1 0,0 0 0,0-1 0,-20-2 0,18 0 0,0 2 0,0 0 0,0 0 0,0 2 0,0-1 0,-15 5 0,13-1-195,1 0 0,-1 1 0,1 1 0,1 1 0,0 0 0,-23 17 0,23-12-6631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13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0 24575,'-2'19'0,"0"0"0,-2 0 0,0-1 0,-1 1 0,0-1 0,-14 29 0,8-20 0,-12 48 0,23-75 0,-3 10 0,1 0 0,0 1 0,1-1 0,0 1 0,1 15 0,0-24 0,0-1 0,0 0 0,1 1 0,-1-1 0,1 0 0,-1 1 0,0-1 0,1 0 0,0 0 0,-1 1 0,1-1 0,0 0 0,0 0 0,0 0 0,-1 0 0,1 0 0,0 0 0,0 0 0,0 0 0,2 1 0,-1-2 0,1 1 0,-1-1 0,0 1 0,0-1 0,1 0 0,-1 0 0,0 0 0,1 0 0,-1 0 0,0 0 0,0-1 0,1 1 0,-1-1 0,0 0 0,0 1 0,4-3 0,9-4 0,1-1 0,26-20 0,-34 22 0,0 0 0,0 0 0,1 1 0,0 0 0,0 0 0,0 1 0,1 0 0,-1 1 0,1 0 0,0 1 0,0-1 0,12 0 0,-18 4 0,-1 0 0,0 0 0,0 1 0,0-1 0,0 0 0,-1 1 0,1 0 0,0 0 0,-1 0 0,1 0 0,-1 0 0,1 0 0,-1 0 0,0 1 0,0 0 0,0-1 0,0 1 0,-1 0 0,1 0 0,-1 0 0,0-1 0,0 2 0,2 3 0,4 14 0,-1 0 0,5 24 0,-10-42 0,0 6 0,0 0 0,0 0 0,-1-1 0,0 1 0,0 0 0,-1 0 0,0 0 0,-1-1 0,0 1 0,0-1 0,-1 1 0,0-1 0,0 0 0,-7 12 0,3-9 0,0 1 0,-1-1 0,-1-1 0,0 0 0,0 0 0,-1 0 0,0-2 0,-21 16 0,27-22-65,1 0 0,-1 0 0,0 0 0,0-1 0,0 0 0,0 1 0,0-1 0,0 0 0,0-1 0,0 1 0,0-1 0,0 0 0,0 0 0,0 0 0,0-1 0,0 1 0,0-1 0,0 0 0,0 0 0,-5-2 0,-10-5-6761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13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24575,'3'0'0,"4"0"0,7 0 0,4 0 0,5 0 0,1 0 0,0 0 0,2 0 0,-1 0 0,-1 0 0,-2 0 0,-2 0 0,-1 0 0,-1 0 0,0 0 0,-1 3 0,1 4 0,-4 1-8191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14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24575,'0'1'0,"1"0"0,-1 0 0,0 0 0,1 0 0,-1-1 0,1 1 0,-1 0 0,1 0 0,0-1 0,-1 1 0,1 0 0,0-1 0,-1 1 0,1-1 0,0 1 0,0-1 0,-1 1 0,1-1 0,0 1 0,0-1 0,0 0 0,0 1 0,0-1 0,0 0 0,-1 0 0,1 0 0,0 0 0,1 0 0,33 3 0,-29-3 0,285 2 65,-149-4-1495,-124 2-5396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14.6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0 24575,'-4'6'0,"1"1"0,-1-1 0,2 0 0,-1 1 0,1-1 0,0 1 0,0 0 0,0-1 0,1 1 0,1 0 0,-1 11 0,-2 6 0,-14 79-455,4 1 0,0 125 0,14-213-6371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15.6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464 111 24575,'1'-5'0,"-1"1"0,0-1 0,-1 1 0,1-1 0,-1 0 0,1 1 0,-2 0 0,1-1 0,0 1 0,-1 0 0,0-1 0,-3-4 0,3 6 0,-1 0 0,0 0 0,0 0 0,-1 1 0,1 0 0,0 0 0,-1 0 0,1 0 0,-1 0 0,0 1 0,0-1 0,1 1 0,-1 0 0,-6-1 0,-27-4 0,-1 1 0,0 1 0,0 3 0,-71 5 0,106-3 0,0-1 0,0 1 0,-1 0 0,1 0 0,0 0 0,0 1 0,0-1 0,0 1 0,0 0 0,1-1 0,-1 1 0,0 1 0,1-1 0,-1 0 0,1 0 0,0 1 0,0 0 0,0-1 0,0 1 0,0 0 0,1 0 0,-1 0 0,1 0 0,0 0 0,-1 4 0,-4 13 0,1-1 0,1 1 0,-2 25 0,-2 6 0,0-22 0,-3 18 0,-8 60 0,17-93 0,2-1 0,-1 0 0,1 1 0,1-1 0,0 0 0,1 0 0,1 0 0,0 0 0,7 19 0,-6-24 0,0-1 0,0-1 0,1 1 0,0-1 0,0 0 0,0 0 0,1 0 0,0-1 0,0 1 0,1-1 0,-1-1 0,1 0 0,0 0 0,0 0 0,0 0 0,1-1 0,-1-1 0,14 4 0,12 2 0,1-2 0,-1-1 0,36 0 0,-61-5 0,16 2 0,10 1 0,0-1 0,0-2 0,0-1 0,41-7 0,-69 7 0,0-1 0,0 0 0,0 0 0,0 0 0,-1 0 0,1-1 0,-1 0 0,0 0 0,0-1 0,0 1 0,0-1 0,0 0 0,-1-1 0,1 1 0,-1-1 0,-1 0 0,1 0 0,-1 0 0,1 0 0,-1 0 0,-1-1 0,1 1 0,-1-1 0,0 0 0,0 0 0,-1 0 0,0 0 0,0 0 0,0-8 0,0 2 0,-1 0 0,-1 0 0,0 1 0,-1-1 0,0 0 0,-1 1 0,0-1 0,-1 1 0,0 0 0,0 0 0,-1 0 0,-1 1 0,0-1 0,-10-12 0,-33-33-341,-1 1 0,-3 3-1,-75-57 1,112 97-6485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17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12 24575,'-1'0'0,"1"0"0,0-1 0,0 1 0,0-1 0,0 1 0,0-1 0,0 1 0,0 0 0,0-1 0,0 1 0,1-1 0,-1 1 0,0-1 0,0 1 0,0 0 0,0-1 0,1 1 0,-1-1 0,0 1 0,0 0 0,1-1 0,-1 1 0,0 0 0,0-1 0,1 1 0,-1 0 0,1 0 0,-1-1 0,0 1 0,1 0 0,-1 0 0,0 0 0,1-1 0,0 1 0,15 6 0,11 17 0,-21-8 0,1 0 0,-2 1 0,0-1 0,0 1 0,-2 0 0,0 0 0,-1 1 0,0-1 0,-2 0 0,1 1 0,-2-1 0,-1 1 0,-5 27 0,4-31 0,-1 0 0,0 0 0,-1 0 0,-1-1 0,0 0 0,0 0 0,-15 20 0,17-27 0,0 0 0,0-1 0,-1 0 0,1 0 0,-1 0 0,0 0 0,0-1 0,0 1 0,0-1 0,-1-1 0,1 1 0,-1-1 0,0 0 0,0 0 0,0-1 0,0 1 0,0-1 0,0-1 0,-8 1 0,-1-1-118,-43-3 370,56 3-335,-1 0-1,0-1 1,0 1 0,1-1 0,-1 0-1,1 0 1,-1 0 0,1 0-1,-1-1 1,1 1 0,0-1 0,0 1-1,-1-1 1,1 0 0,0 0 0,1 0-1,-4-3 1,0-5-6743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17.6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1 24575,'-9'0'0,"0"0"0,0 0 0,-1 1 0,1 0 0,0 1 0,0 0 0,0 0 0,1 1 0,-1 0 0,0 0 0,1 1 0,0 0 0,0 1 0,0 0 0,1 0 0,-1 1 0,1 0 0,0 0 0,1 0 0,0 1 0,0 0 0,0 0 0,-7 13 0,8-11 9,0 1-1,0-1 1,1 1-1,0 0 1,1 1 0,0-1-1,1 1 1,0-1-1,1 1 1,0 0-1,0 0 1,1-1-1,2 18 1,-1-21-74,0 0 1,0 0-1,1 0 1,0-1-1,0 1 1,0-1-1,1 0 0,0 1 1,0-1-1,1 0 1,0-1-1,0 1 1,0-1-1,0 1 0,1-1 1,0 0-1,0-1 1,0 1-1,1-1 1,0 0-1,-1-1 1,8 4-1,2-1-6761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28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29.8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123 18 24575,'-3'0'0,"-1"-3"0,-3-1 0,-3 1 0,-3 0 0,-5 0 0,-3 2 0,-4 0 0,3 1-8191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30.2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193 0 24575,'-3'0'0,"-4"0"0,-4 0 0,-3 0 0,-2 0 0,-4 0 0,-3 0 0,1 0 0,1 0 0,0 0 0,2 0 0,3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5:42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92 24575,'2'109'0,"-4"118"0,2-226 0,0 0 0,0 0 0,0 0 0,0 0 0,0 0 0,0 0 0,0-1 0,0 1 0,-1 0 0,1 0 0,0 0 0,-1 0 0,1 0 0,-1 0 0,1 0 0,-1-1 0,1 1 0,-1 0 0,1 0 0,-1-1 0,0 1 0,0 1 0,0-3 0,0 1 0,1 0 0,-1 0 0,0 0 0,1 0 0,-1 0 0,0-1 0,1 1 0,-1 0 0,0-1 0,1 1 0,-1 0 0,1-1 0,-1 1 0,1-1 0,-1 1 0,1-1 0,-1 1 0,1-1 0,-1 1 0,1-1 0,-1 0 0,-21-42 0,17 20 0,1 0 0,2-1 0,0 0 0,1 1 0,4-42 0,0-3 0,-3 57 0,0 0 0,1 0 0,0 0 0,1 0 0,0 1 0,0-1 0,7-15 0,-8 23 0,1 0 0,-1 1 0,0-1 0,1 1 0,0 0 0,-1-1 0,1 1 0,0 0 0,0 0 0,1 0 0,-1 0 0,0 1 0,0-1 0,1 0 0,-1 1 0,1 0 0,0 0 0,-1-1 0,1 2 0,0-1 0,-1 0 0,1 0 0,0 1 0,0 0 0,0-1 0,0 1 0,0 0 0,-1 0 0,1 1 0,0-1 0,0 1 0,5 1 0,49 8 0,-41-8 0,0 0 0,-1 1 0,1 1 0,25 10 0,-38-12 0,-1-1 0,1 1 0,-1 0 0,1 0 0,-1 0 0,0 0 0,0 1 0,0-1 0,0 0 0,-1 1 0,1-1 0,-1 1 0,1 0 0,-1 0 0,0-1 0,1 6 0,11 55 0,-5-19 0,-1-18 0,-2 1 0,0-1 0,-2 1 0,-1-1 0,-1 1 0,-5 49 0,4-72 0,0-1 0,-1 1 0,1 0 0,-1 0 0,0-1 0,0 1 0,0-1 0,0 1 0,-1 0 0,0-1 0,1 0 0,-1 0 0,0 1 0,-5 4 0,6-8 0,1 0 0,-1 0 0,0 0 0,1 0 0,-1-1 0,1 1 0,-1 0 0,1 0 0,-1-1 0,1 1 0,0-1 0,-1 1 0,1 0 0,-1-1 0,1 1 0,0-1 0,-1 1 0,1-1 0,0 1 0,-1-1 0,1 1 0,0-1 0,0 1 0,0-1 0,-1 1 0,1-1 0,0 1 0,0-1 0,0 0 0,0 1 0,0-1 0,0 1 0,0-1 0,0 0 0,-2-25 0,2 24 0,1-26 0,2 0 0,1 0 0,1 1 0,1-1 0,1 2 0,2-1 0,12-25 0,-15 36 0,3-9 0,2 0 0,14-26 0,-21 45 0,0 0 0,0 0 0,0 0 0,1 1 0,0-1 0,0 1 0,0 0 0,1 1 0,0-1 0,-1 1 0,2 0 0,11-6 0,-14 8 0,0 1 0,0-1 0,0 1 0,0 0 0,0 0 0,0 0 0,0 1 0,0-1 0,0 1 0,0 0 0,0 0 0,1 1 0,-1-1 0,0 1 0,0 0 0,0 0 0,7 3 0,-6-1 0,-1 0 0,0 0 0,0 0 0,0 1 0,0-1 0,0 1 0,-1 0 0,1 1 0,-1-1 0,0 0 0,0 1 0,-1 0 0,3 5 0,10 23 0,-1 1 0,-2 1 0,15 65 0,-24-79-216,-2-1 0,-1 33 0,0-42-501,0 4-6109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30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1 24575,'-3'0'0,"-4"0"0,-4 0 0,-3 0 0,1 0-8191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30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207 1 24575,'-3'0'0,"-4"0"0,-4 0 0,-3 0 0,-2 0 0,-2 0 0,0 0 0,0 0 0,0 0 0,-4 0 0,0 0 0,0 0 0,5 0-8191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31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24575,'0'3'0,"0"4"0,0 3 0,0 7 0,0 3 0,0 1 0,0-2-8191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32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53 475 24575,'-1'-43'0,"-2"0"0,-2 0 0,-12-47 0,8 49 0,2 0 0,2-1 0,-1-57 0,6 82-1365,1 2-5461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32.5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1 191 24575,'0'-3'0,"0"-4"0,0-4 0,0-2 0,0-4 0,0 0 0,0-1 0,0-3 0,0-2 0,0 1 0,0 1 0,0 4-8191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33.5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2858 24575,'-8'-3'0,"15"-6"0,16-6 0,77-34-20,2 4 0,112-32 0,-113 42-225,1528-478-8634,-1099 355 7707,1431-460-1256,-31-89 97,-1239 394 2812,-254 64 6930,-429 244-6679,0-1 0,0 0 1,0-1-1,-1 1 0,0-1 0,0-1 1,10-14-1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37.9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0 755 24575,'3'-43'0,"1"1"0,2-1 0,2 1 0,2 0 0,1 1 0,3 0 0,1 1 0,23-43 0,-27 57 0,-1 0 0,-1-1 0,9-45 0,-15 59 0,-1-1 0,-1 0 0,0 1 0,-1-1 0,0 0 0,-1 1 0,0-1 0,-2 0 0,-4-18 0,7 30 0,0 1 0,-1 0 0,1-1 0,0 1 0,-1 0 0,1-1 0,-1 1 0,1 0 0,-1-1 0,0 1 0,1 0 0,-1 0 0,0 0 0,0-1 0,0 1 0,0 0 0,0 0 0,0 0 0,0 1 0,0-1 0,0 0 0,0 0 0,-1 0 0,1 1 0,0-1 0,-1 1 0,1-1 0,0 1 0,-1 0 0,1-1 0,0 1 0,-1 0 0,1 0 0,-1 0 0,1 0 0,0 0 0,-1 0 0,1 0 0,-1 1 0,1-1 0,0 0 0,-1 1 0,1-1 0,-2 2 0,-1 0 0,1 0 0,0 1 0,-1 0 0,1-1 0,0 1 0,1 1 0,-1-1 0,0 0 0,1 1 0,0-1 0,0 1 0,0-1 0,0 1 0,-1 5 0,-7 36 0,2-1 0,2 1 0,2 0 0,2 1 0,4 49 0,-2-42 0,-1-13 0,0 18 0,3-45 0,2-19 0,1-8 0,0 1 0,1-1 0,0 1 0,1 1 0,0-1 0,1 1 0,10-12 0,-13 18 0,0 0 0,1 1 0,0-1 0,0 1 0,0 0 0,0 1 0,1 0 0,-1 0 0,1 0 0,0 1 0,1 0 0,-1 0 0,0 1 0,14-3 0,-19 5 0,0 0 0,1-1 0,-1 1 0,0 1 0,0-1 0,0 0 0,1 0 0,-1 1 0,0-1 0,0 1 0,0 0 0,0 0 0,0-1 0,0 1 0,0 1 0,0-1 0,0 0 0,0 0 0,-1 1 0,3 1 0,-1 1 0,1 0 0,-1 0 0,0 1 0,-1-1 0,1 1 0,-1-1 0,0 1 0,3 7 0,-1 6 0,1 0 0,-2 0 0,2 34 0,-4 41-1365,-1-78-5461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38.3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24575,'23'0'0,"-12"-1"0,-1 1 0,0 0 0,1 1 0,19 3 0,-28-3 0,1 0 0,-1-1 0,1 1 0,-1 0 0,0 1 0,0-1 0,1 0 0,-1 1 0,0-1 0,0 1 0,0-1 0,0 1 0,-1 0 0,1 0 0,-1 0 0,1 0 0,-1 0 0,1 0 0,-1 1 0,0-1 0,0 0 0,0 1 0,0-1 0,-1 1 0,1 2 0,5 22 0,-1 1 0,2 46 0,-13-54-39,-2 8 168,7-28-155,1 1 0,0-1 0,0 0 0,0 1 0,0-1 0,0 0 0,1 1 0,-1-1 0,0 1 0,0-1 0,0 0 0,0 1 0,0-1 0,0 0 0,1 1 0,-1-1 0,0 0 0,0 1 0,0-1 0,1 0 0,-1 0 0,0 1 0,0-1 0,1 0 0,-1 0 0,0 0 0,1 1 0,-1-1 1,0 0-1,1 0 0,-1 0 0,0 0 0,1 1 0,-1-1 0,0 0 0,1 0 0,-1 0 0,1 0 0,-1 0 0,0 0 0,1 0 0,-1 0 0,0 0 0,1 0 0,-1-1 0,0 1 0,1 0 0,-1 0 0,1 0 0,-1 0 0,0 0 0,0-1 0,1 1 0,-1 0 0,1-1 0,10-3-6800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38.7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236 0 24575,'-13'2'0,"0"-1"0,0 1 0,1 1 0,0 0 0,-1 1 0,1 1 0,0 0 0,1 0 0,-1 1 0,1 0 0,0 1 0,1 0 0,0 1 0,0 0 0,0 1 0,1 0 0,-14 18 0,20-21 0,0 0 0,1 0 0,-1 0 0,1 0 0,1 0 0,-1 1 0,1-1 0,0 0 0,0 1 0,1-1 0,0 1 0,0-1 0,1 1 0,-1-1 0,2 1 0,-1-1 0,0 0 0,1 0 0,0 0 0,1 1 0,0-2 0,-1 1 0,2 0 0,-1-1 0,1 1 0,0-1 0,0 0 0,0 0 0,1-1 0,-1 1 0,1-1 0,0 0 0,1 0 0,-1-1 0,1 1 0,-1-1 0,1 0 0,8 2 0,0-2-1365,-1-1-5461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39.0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0 24575,'-3'1'0,"0"-1"0,-1 1 0,1 0 0,0 0 0,0 0 0,0 0 0,0 1 0,0-1 0,0 1 0,0 0 0,0-1 0,1 1 0,-1 1 0,1-1 0,-1 0 0,1 1 0,0-1 0,0 1 0,0 0 0,0-1 0,1 1 0,-1 0 0,-1 5 0,-6 10 0,2 1 0,-9 34 0,11-35 0,-10 33 0,2 0 0,2 1 0,2 1 0,3-1 0,2 1 0,3 58 0,1-108 7,0-1-1,0 1 0,1-1 0,-1 1 1,1-1-1,-1 1 0,1-1 1,0 0-1,0 1 0,0-1 1,1 0-1,-1 1 0,0-1 0,1 0 1,-1 0-1,1 0 0,0 0 1,3 2-1,-2-2-130,1 0 0,-1-1 1,1 1-1,0-1 0,-1 0 0,1 0 1,0 0-1,0-1 0,-1 1 0,1-1 1,6 0-1,9 0-6702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5:42.5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24575,'1'-1'0,"-1"0"0,1 0 0,-1 0 0,1 0 0,0 0 0,0 0 0,0 1 0,-1-1 0,1 0 0,0 0 0,0 0 0,0 1 0,0-1 0,0 0 0,0 1 0,0-1 0,1 1 0,-1 0 0,0-1 0,0 1 0,0 0 0,0-1 0,1 1 0,-1 0 0,0 0 0,0 0 0,2 0 0,41-2 0,-37 2 0,16 0 0,0-1 0,0-1 0,-1-1 0,1-1 0,33-10 0,-39 7 0,-14 5 0,1 0 0,-1 0 0,1 1 0,-1-1 0,1 1 0,0 0 0,0 0 0,-1 0 0,1 0 0,0 1 0,7 0 0,-10 0 2,-1 1 0,0-1-1,1 1 1,-1-1 0,0 1-1,0-1 1,1 1 0,-1-1 0,0 1-1,0 0 1,0-1 0,0 1-1,0-1 1,0 1 0,0 0-1,0-1 1,0 1 0,0-1-1,0 1 1,0 0 0,0-1 0,-1 1-1,1-1 1,0 1 0,0-1-1,-1 1 1,1-1 0,0 1-1,-1 0 1,-11 19-780,11-17 140,-12 17-6188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39.5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24575,'5'0'0,"0"1"0,0 0 0,0 0 0,0 0 0,-1 0 0,1 1 0,0 0 0,-1 0 0,1 0 0,-1 0 0,0 1 0,0 0 0,0 0 0,0 0 0,0 0 0,-1 1 0,1-1 0,-1 1 0,0 0 0,0 0 0,-1 0 0,1 0 0,-1 1 0,2 4 0,7 15 0,-1 1 0,-1 1 0,7 34 0,-4-17 0,55 193-1365,-63-223-5461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39.8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72 24575,'0'-3'0,"1"0"0,-1 0 0,1 1 0,0-1 0,0 0 0,0 1 0,0-1 0,1 1 0,-1-1 0,1 1 0,-1 0 0,1 0 0,0-1 0,0 1 0,0 0 0,0 1 0,0-1 0,1 0 0,-1 1 0,0-1 0,1 1 0,-1-1 0,1 1 0,0 0 0,-1 0 0,6-1 0,5-2 0,0 1 0,1 0 0,-1 1 0,16-1 0,124 2 36,-85 2-1437,-53-1-5425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40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 24575,'0'-3'0,"6"-1"0,5 0 0,1-2 0,1 0 0,1 1 0,2 1 0,-2 2-8191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41.7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288 37 24575,'0'-1'0,"0"-1"0,-1 0 0,1 0 0,-1 1 0,0-1 0,0 0 0,0 1 0,1-1 0,-1 1 0,-1-1 0,1 1 0,0-1 0,0 1 0,0 0 0,-1-1 0,1 1 0,-1 0 0,1 0 0,-1 0 0,1 0 0,-1 0 0,0 1 0,1-1 0,-1 0 0,0 1 0,0-1 0,1 1 0,-1 0 0,0-1 0,0 1 0,-3 0 0,-70-2 0,59 3 0,10-1 0,0 0 0,0 1 0,0-1 0,1 1 0,-1 1 0,0-1 0,1 1 0,-1 0 0,1 0 0,-1 1 0,1-1 0,0 1 0,0 0 0,0 1 0,1-1 0,-1 1 0,1 0 0,-5 5 0,4-2 0,1-1 0,-1 1 0,1 1 0,0-1 0,0 1 0,1 0 0,0-1 0,1 1 0,-1 1 0,2-1 0,-1 0 0,0 11 0,-1 18 0,1 0 0,1 0 0,3-1 0,6 43 0,-6-71 0,0 0 0,1 0 0,0-1 0,0 1 0,0-1 0,1 0 0,1 0 0,-1 0 0,1-1 0,0 0 0,0 0 0,1 0 0,0 0 0,0-1 0,7 6 0,-8-8 0,-1 0 0,1 0 0,0-1 0,0 0 0,0 0 0,0 0 0,0 0 0,0-1 0,1 0 0,-1 0 0,0 0 0,1 0 0,-1-1 0,1 0 0,-1 0 0,0-1 0,1 0 0,-1 0 0,0 0 0,1 0 0,-1-1 0,0 0 0,7-3 0,-7 1 0,0 1 0,-1-1 0,1 0 0,-1 0 0,0-1 0,-1 1 0,1-1 0,-1 0 0,0 0 0,0 0 0,0 0 0,-1 0 0,1-1 0,-1 1 0,-1-1 0,2-8 0,3-9 0,-2-1 0,2-38 0,-6 59-24,2-22-144,0 0 1,-2-1-1,-1 1 0,-1 0 1,-1 0-1,-1 0 1,-8-30-1,5 38-6658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42.1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42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7 24575,'-3'-7'0,"-2"15"0,-4 16 0,6 194 0,5-121 0,-2-88 0,1-1 0,0 1 0,0-1 0,1 0 0,0 1 0,1-1 0,0 0 0,0 0 0,0-1 0,9 14 0,-10-19 0,-1 1 0,1-1 0,0 1 0,-1-1 0,1 0 0,0 0 0,1 0 0,-1 0 0,0 0 0,0-1 0,1 1 0,-1-1 0,1 1 0,0-1 0,-1 0 0,1 0 0,0 0 0,0 0 0,-1-1 0,1 1 0,0-1 0,0 0 0,0 1 0,0-1 0,0 0 0,0-1 0,0 1 0,-1-1 0,1 1 0,0-1 0,0 0 0,0 0 0,-1 0 0,6-3 0,1-3 0,0 0 0,-1 0 0,0-1 0,0-1 0,-1 1 0,1-1 0,-2 0 0,0-1 0,9-16 0,18-25 0,-30 46 0,1 0 0,1 0 0,-1 1 0,1-1 0,-1 1 0,1 0 0,1 0 0,6-4 0,-11 8 0,0 0 0,0-1 0,0 1 0,0-1 0,0 1 0,1 0 0,-1 0 0,0 0 0,0-1 0,0 1 0,0 0 0,0 1 0,0-1 0,1 0 0,-1 0 0,0 0 0,0 1 0,0-1 0,0 0 0,1 1 0,0 1 0,0-1 0,-1 1 0,1-1 0,-1 1 0,0-1 0,0 1 0,0 0 0,1-1 0,-1 1 0,-1 0 0,1 0 0,0 0 0,0 0 0,-1 0 0,1 3 0,3 12 0,-1 1 0,-1 0 0,-1 0 0,0 0 0,-1 1 0,-1-1 0,-1 0 0,-1 0 0,0 0 0,-7 19 0,3-12 0,-2 0 0,-1-1 0,-1 0 0,-1-1 0,-1-1 0,-23 30 0,36-50-31,-1-1-1,0 1 0,0-1 0,0 0 1,0 0-1,0 1 0,0-1 0,0 0 1,0 0-1,0 0 0,-1 0 0,1 0 0,0 0 1,-1 0-1,1-1 0,-1 1 0,1 0 1,-1-1-1,1 1 0,-1-1 0,1 0 1,-1 1-1,1-1 0,-1 0 0,0 0 1,1 0-1,-1 0 0,0 0 0,1 0 1,-1-1-1,1 1 0,-1-1 0,1 1 1,-1-1-1,1 1 0,-1-1 0,1 0 1,-1 1-1,1-1 0,0 0 0,-1 0 1,0-2-1,-9-8-6794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43.3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90 24575,'0'-3'0,"6"-1"0,5 1 0,10-3 0,3-4 0,5 1 0,6 2 0,3-2 0,4 2 0,4 1 0,3-1 0,2 1 0,-1 1 0,-6 1 0,-8 2 0,-7 1 0,-9 1-8191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43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24575,'41'0'0,"-21"-2"0,1 2 0,0 0 0,-1 1 0,1 2 0,29 6 0,-45-8 0,-1 0 0,0 1 0,0 0 0,-1-1 0,1 1 0,0 1 0,0-1 0,-1 1 0,0-1 0,1 1 0,-1 0 0,0 0 0,0 0 0,-1 1 0,1-1 0,-1 0 0,1 1 0,-1 0 0,0 0 0,0 0 0,-1 0 0,1 0 0,-1 0 0,0 0 0,0 0 0,-1 0 0,1 1 0,-1-1 0,0 0 0,0 1 0,0-1 0,-1 5 0,-1-1 1,0 0-1,0-1 0,-1 1 1,0-1-1,0 1 0,-1-1 1,0 0-1,0 0 0,0-1 1,-1 1-1,0-1 0,-1 0 1,1 0-1,-1-1 0,-9 8 1,-25 27-1372,33-31-5455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44.3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4 24575,'-39'-1'0,"27"0"0,0 0 0,0 1 0,1 0 0,-1 1 0,0 0 0,1 0 0,-20 7 0,29-7 0,0 0 0,0 1 0,0-1 0,0 1 0,0 0 0,0-1 0,1 1 0,-1 0 0,1 0 0,0 0 0,-1 0 0,1 0 0,0 0 0,0 0 0,0 1 0,0-1 0,1 0 0,-1 1 0,1-1 0,-1 0 0,1 1 0,0 2 0,0 62 0,1-46 0,1 259-1365,-2-265-5461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51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5:42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50 24575,'3'0'0,"4"0"0,4 0 0,6 0 0,3-2 0,4-2 0,1 0 0,3-2 0,-1 0 0,-2 0 0,-3 3 0,-1 0 0,-1 2 0,-5-3 0,-2 0 0,1 0 0,-3 2-8191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54.6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57.4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55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55.7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24575,'3'0'0,"4"0"0,4 0 0,3 0 0,2 0 0,5 0 0,1 0 0,0 0 0,0 0 0,-2 0 0,-1 0 0,0 0 0,-1 0 0,0 0 0,-1 0 0,-2 0-8191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56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24575,'-3'0'0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57.0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24575,'2'27'0,"1"-1"0,1 0 0,1-1 0,1 1 0,19 47 0,-18-49-227,-1-1-1,-1 1 1,-1 0-1,-2 1 1,0 44-1,-2-50-6598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58.0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24575,'845'0'-1365,"-801"0"-5461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58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24575,'3'0'0,"4"0"0,7 0 0,4 0 0,5 0 0,1 0 0,7 0 0,-4 0-8191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3:59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240 19 24575,'-3'0'0,"-3"0"0,-5 0 0,-3 0 0,-2 0 0,2-3 0,0-1 0,-1 0 0,0 1 0,-4 1 0,-2 1 0,-3 0 0,-1 1 0,1 0 0,5 0-8191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00.8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2358 24575,'0'-1'0,"0"-1"0,1 1 0,-1 0 0,1-1 0,-1 1 0,1 0 0,0 0 0,-1 0 0,1 0 0,0 0 0,0 0 0,0 0 0,0 0 0,0 0 0,0 0 0,0 0 0,0 0 0,0 1 0,2-2 0,29-14 0,-20 10 0,82-39 23,125-42 0,108-16-879,-250 80 215,1139-306-3882,60-19 3407,384-223 499,-1645 565 721,82-33 3285,148-83-1,-165 66-2483,-57 38-931,1 1-1,43-23 1,-20 20 26,1 3 0,0 2 0,1 2 0,71-9 0,-75 14 0,24-8 0,114-43 0,10-4 0,-167 55 0,0-2 0,0-1 0,-1-1 0,25-17 0,-20 12 0,61-25 0,-17 15 0,100-49 0,-107 39-1365,-55 30-5461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5:43.6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24575,'1'0'0,"0"1"0,0-1 0,0 1 0,0 0 0,0 0 0,0-1 0,-1 1 0,1 0 0,0 0 0,0 0 0,-1 0 0,1 0 0,0 0 0,-1 0 0,1 0 0,-1 0 0,1 0 0,-1 0 0,1 0 0,-1 0 0,0 0 0,0 1 0,0-1 0,0 0 0,0 0 0,0 2 0,2 40 0,-1-38 0,-3 16 0,-1 0 0,-1 0 0,0 0 0,-2-1 0,0 1 0,-1-1 0,-1-1 0,-13 22 0,7-10 0,14-30 0,0-1 0,-1 1 0,1 0 0,0-1 0,0 1 0,0-1 0,-1 1 0,1 0 0,0-1 0,0 1 0,0 0 0,0-1 0,0 1 0,0 0 0,0-1 0,0 1 0,0-1 0,1 1 0,-1 0 0,0-1 0,0 1 0,1 0 0,-1-1 0,0 1 0,0-1 0,1 1 0,-1-1 0,1 1 0,0 0 0,21 7 0,39-8 0,-50 0 0,267-3-1365,-262 3-5461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02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11 842 24575,'0'0'0,"-1"0"0,1 0 0,-1 0 0,1 0 0,-1 0 0,1 0 0,0 0 0,-1 0 0,1 0 0,-1-1 0,1 1 0,-1 0 0,1 0 0,0 0 0,-1-1 0,1 1 0,0 0 0,-1-1 0,1 1 0,0 0 0,-1-1 0,1 1 0,0 0 0,0-1 0,0 1 0,-1-1 0,1 1 0,0 0 0,0-1 0,0 1 0,0-1 0,0 1 0,-1-1 0,3-21 0,11-18 0,62-125 0,14-36 0,-74 163 0,-2 0 0,-2-2 0,7-51 0,-15 76 0,16-168 0,-47 240 0,16-19 0,1 1 0,1 1 0,3-1 0,-4 49 0,4 160 0,4-47 0,-1-160 0,-13 54 0,4-23 0,8-54 0,0-18 0,1-33 0,7 13 0,0 1 0,1 0 0,2 0 0,-1 1 0,2-1 0,1 1 0,0 1 0,14-22 0,97-131 0,-90 132 0,-25 33 0,0 0 0,1 0 0,-1 1 0,1-1 0,0 1 0,0 0 0,0 1 0,1-1 0,-1 1 0,1 0 0,0 0 0,0 1 0,0 0 0,6-2 0,-2 2 0,0 0 0,0 1 0,0 1 0,0 0 0,0 0 0,0 1 0,0 0 0,14 3 0,-20-2 0,-1-1 0,1 0 0,-1 0 0,1 1 0,-1 0 0,0 0 0,0 0 0,1 0 0,-1 0 0,-1 1 0,1-1 0,0 1 0,-1 0 0,1 0 0,-1 0 0,0 0 0,0 0 0,0 1 0,3 6 0,1 6 0,0 1 0,-1 1 0,3 19 0,4 12 0,4-1-78,25 94-1209,-37-123-5539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03.2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24575,'3'1'0,"-1"-1"0,1 1 0,0 0 0,-1 0 0,1 0 0,-1 0 0,0 0 0,1 1 0,-1-1 0,0 1 0,0-1 0,0 1 0,0 0 0,0 0 0,0 0 0,0 0 0,-1 0 0,1 0 0,2 4 0,27 53 0,-24-44 0,0 4 0,0-1 0,-1 1 0,-1 0 0,-1 0 0,0 0 0,-2 1 0,1 25 0,-3-42 10,-1 1-1,1-1 1,-1 1-1,0-1 1,0 1 0,-1-1-1,1 1 1,-1-1-1,1 0 1,-1 0-1,0 0 1,0 0-1,-4 4 1,4-4-177,-1 0 1,1 1-1,-1 0 1,1-1-1,0 1 1,1 0-1,-1 0 1,-1 4-1,2 1-6659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03.6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180 14 24575,'0'0'0,"0"-1"0,0 0 0,-1 1 0,1-1 0,0 0 0,-1 0 0,1 1 0,0-1 0,-1 1 0,1-1 0,-1 0 0,1 1 0,-1-1 0,1 1 0,-1-1 0,0 1 0,1-1 0,-1 1 0,1-1 0,-1 1 0,0 0 0,1-1 0,-1 1 0,0 0 0,0 0 0,1-1 0,-1 1 0,0 0 0,0 0 0,1 0 0,-1 0 0,0 0 0,0 0 0,1 0 0,-1 0 0,0 1 0,-1-1 0,-29 7 0,23-3 0,-1 1 0,1 0 0,0 0 0,1 1 0,-1-1 0,1 2 0,0-1 0,1 1 0,-1 0 0,2 1 0,-1-1 0,1 1 0,0 0 0,0 1 0,1-1 0,0 1 0,1 0 0,0-1 0,0 2 0,1-1 0,0 0 0,1 0 0,0 1 0,0 13 0,1-18-90,0 0-8,0 0 0,0 1 0,0-1 0,1 0 0,0 0 0,0-1 0,0 1-1,0 0 1,1 0 0,0 0 0,0-1 0,3 6 0,2-2-6728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04.4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24575,'-1'107'0,"3"118"0,-2-216-80,1 0 0,0-1-1,1 1 1,0 0 0,0-1-1,1 0 1,0 1 0,0-1-1,1 0 1,0-1 0,0 1 0,1-1-1,0 0 1,1 0 0,-1 0-1,14 11 1,-5-8-6746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04.8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24575,'4'-1'0,"3"9"0,7 11 0,201 329 0,-207-337-105,-1-1 0,0 1 0,-1 0 0,0 0 0,-1 1 0,0 0 0,0 0 0,-2 0 0,1 0 0,-2 1 0,1-1 0,0 24 0,-4-22-6721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05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24575,'410'0'-1365,"-395"0"-5461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05.6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29 24575,'6'0'0,"5"0"0,6 0 0,4 0 0,4-3 0,1-1 0,-1 0 0,-5-2 0,-3 0 0,-4 1-8191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11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1 558 24575,'0'-9'0,"1"0"0,1 0 0,-1 1 0,1-1 0,1 1 0,0-1 0,0 1 0,0 0 0,1 0 0,0 0 0,9-11 0,7-8 0,41-43 0,-23 28 0,-1-4 0,-1-2 0,-3-1 0,46-89 0,-79 136 0,1 1 0,-1-1 0,1 0 0,0 1 0,0 0 0,0-1 0,0 1 0,0-1 0,0 1 0,0 0 0,0 0 0,0 0 0,1 0 0,-1 0 0,0 0 0,1 0 0,-1 0 0,1 0 0,2 0 0,-3 1 0,0 0 0,0 0 0,0 0 0,-1 0 0,1 1 0,0-1 0,0 0 0,0 1 0,0-1 0,0 1 0,0-1 0,0 1 0,-1-1 0,1 1 0,0 0 0,0-1 0,-1 1 0,1 0 0,-1 0 0,1 0 0,0-1 0,-1 1 0,1 1 0,3 6 0,0 1 0,0 0 0,-1-1 0,-1 1 0,3 13 0,92 593 0,-90-337-170,-8-202-1025,1-57-5631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12.3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89 24575,'3'0'0,"7"-3"0,8-4 0,4-3 0,7-1 0,1-1 0,-1 1 0,1 0 0,-2 2 0,0 2 0,-2 2 0,-4 3-8191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12.6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24575,'0'-3'0,"3"-1"0,5 0 0,2 1 0,7 1 0,6 0 0,3 2 0,-1-1 0,-2 1 0,-1 0 0,-1 1 0,-2-1 0,-4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5:44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0 24575,'-2'36'0,"-2"-1"0,-9 45 0,-5 38 0,11-41 1,-3 68-1367,10-127-5460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13.0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0 24575,'-1'1'0,"0"-1"0,0 1 0,0-1 0,0 1 0,0 0 0,1-1 0,-1 1 0,0 0 0,0-1 0,1 1 0,-1 0 0,1 0 0,-1 0 0,0 0 0,1-1 0,-1 1 0,1 0 0,0 0 0,-1 0 0,1 0 0,0 0 0,0 0 0,-1 0 0,1 0 0,0 0 0,0 0 0,0 2 0,-2 35 0,2-32 0,-1 24 0,-3 41 0,12 136 0,-1-170 0,17 55 0,-11-49 0,-7-27-1365,0-1-5461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13.9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0 214 24575,'7'-4'0,"-1"-1"0,1 1 0,-1 1 0,1-1 0,0 1 0,1 0 0,-1 1 0,13-3 0,13-5 0,74-24 0,1 5 0,192-26 0,-212 40 0,-27 6 0,93-3 0,-363-4 0,136 16 0,-111 3 0,155-1 0,1 2 0,0 0 0,0 2 0,-38 14 0,55-15 0,12 0 0,24-1 0,50-2 0,-69-3 0,210 1-1365,-206 0-5461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14.6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359 92 24575,'1'-4'0,"-1"0"0,0 1 0,0-1 0,-1 0 0,1 0 0,-1 1 0,1-1 0,-1 0 0,-1 1 0,1-1 0,0 1 0,-1-1 0,0 1 0,1 0 0,-1 0 0,-1-1 0,1 2 0,0-1 0,-5-4 0,3 4 0,-1 1 0,1 0 0,-1-1 0,0 2 0,0-1 0,0 0 0,0 1 0,0 0 0,0 0 0,0 1 0,-1-1 0,1 1 0,-8 1 0,-16-1 0,12 0 0,1 0 0,-1 1 0,0 1 0,-18 5 0,29-6 0,0 1 0,0 1 0,0-1 0,1 1 0,-1 0 0,1 1 0,0-1 0,0 1 0,0 0 0,0 0 0,1 1 0,-1-1 0,1 1 0,-6 9 0,4-4 0,1 0 0,0 0 0,1 0 0,0 1 0,0-1 0,1 1 0,1 0 0,0 0 0,-1 20 0,1 13 0,5 52 0,-1-33 0,-2-55 0,0 1 0,1-1 0,0 0 0,0 0 0,1 0 0,0 0 0,0 0 0,1-1 0,0 1 0,6 11 0,-6-15 0,0 0 0,0 0 0,1-1 0,-1 1 0,1-1 0,0 1 0,0-1 0,0 0 0,0-1 0,0 1 0,1-1 0,0 0 0,-1 0 0,1 0 0,0 0 0,0-1 0,-1 0 0,9 1 0,-7-2 0,0 0 0,0 0 0,0 0 0,0-1 0,0 0 0,0 0 0,0 0 0,-1-1 0,1 0 0,-1 0 0,1-1 0,-1 1 0,1-1 0,-1 0 0,0-1 0,-1 1 0,1-1 0,0 0 0,-1 0 0,0-1 0,0 1 0,0-1 0,-1 0 0,4-5 0,10-17 0,-2 0 0,-1-1 0,15-39 0,-18 42 0,-3 5-170,0-1-1,-1 1 0,-1-1 1,0-1-1,-2 1 0,-1-1 1,1-28-1,-4 34-6655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15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24575,'0'3'0,"0"4"0,0 7 0,0 4 0,0 5 0,0 4 0,0 1 0,0-1 0,0-3 0,0-2 0,0-2 0,0-1 0,0-4-8191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15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24575,'-1'54'0,"0"-13"0,1 1 0,3-1 0,10 63 0,-13-102 0,0-1 0,0 0 0,0 1 0,1-1 0,-1 0 0,0 1 0,0-1 0,1 0 0,-1 0 0,1 1 0,-1-1 0,1 0 0,-1 0 0,1 0 0,0 0 0,0 0 0,0 0 0,-1 0 0,1 0 0,0 0 0,0 0 0,0 0 0,0 0 0,1-1 0,-1 1 0,0 0 0,0-1 0,0 1 0,0-1 0,1 1 0,-1-1 0,0 0 0,1 0 0,-1 1 0,0-1 0,1 0 0,-1 0 0,0 0 0,1 0 0,-1-1 0,0 1 0,0 0 0,1 0 0,-1-1 0,0 1 0,0-1 0,1 1 0,-1-1 0,0 1 0,0-1 0,0 0 0,0 0 0,0 0 0,0 1 0,0-1 0,1-2 0,11-7 0,-2-1 0,1-1 0,16-21 0,-18 20 0,-8 11 0,0-1 0,1 0 0,0 1 0,-1 0 0,1 0 0,0-1 0,0 2 0,0-1 0,0 0 0,1 0 0,-1 1 0,0 0 0,1 0 0,-1 0 0,1 0 0,-1 0 0,1 1 0,-1 0 0,5-1 0,-6 2 0,0-1 0,0 1 0,0-1 0,0 1 0,0-1 0,0 1 0,0 0 0,-1 0 0,1 0 0,0 0 0,0 1 0,-1-1 0,1 0 0,-1 1 0,1-1 0,-1 1 0,1-1 0,-1 1 0,0 0 0,0-1 0,0 1 0,0 0 0,0 0 0,0 0 0,-1 0 0,1 0 0,0 0 0,-1 0 0,0 0 0,1 0 0,-1 0 0,0 0 0,0 2 0,-1 153 0,-1-61 0,1-87 0,1 1 0,-2 0 0,0 0 0,0-1 0,-6 17 0,6-22 0,1 0 0,-1 0 0,1 0 0,-1 0 0,0-1 0,0 1 0,-1-1 0,1 1 0,-1-1 0,0 0 0,0 0 0,0 0 0,0 0 0,0-1 0,-7 5 0,8-7 2,1 0 0,0 1-1,0-1 1,0 0 0,0 0-1,-1 0 1,1 0 0,0 0-1,0 0 1,0-1 0,0 1-1,0 0 1,-1-1 0,1 1-1,0 0 1,0-1 0,0 1-1,0-1 1,0 0 0,0 1-1,0-1 1,0 0 0,0 0-1,1 1 1,-1-1 0,0 0-1,0 0 1,1 0 0,-1 0-1,0-1 1,-20-39-301,15 26-819,-7-9-5708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16.1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71 24575,'0'-3'0,"4"-1"0,3-3 0,3 0 0,7-2 0,3 1 0,2 1 0,5 2 0,4 2 0,1-1 0,-3-1 0,-1 1 0,-1 2 0,-5 0-8191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16.6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24575,'4'3'0,"0"-1"0,-1 0 0,1 1 0,0-1 0,0-1 0,0 1 0,0-1 0,1 1 0,-1-1 0,0-1 0,0 1 0,1 0 0,-1-1 0,1 0 0,-1 0 0,7-1 0,-4 0 0,0 1 0,-1 1 0,1-1 0,-1 1 0,12 3 0,-16-4 0,1 1 0,-1 1 0,1-1 0,-1 0 0,0 1 0,0-1 0,0 1 0,0 0 0,0 0 0,0-1 0,0 1 0,0 0 0,-1 1 0,1-1 0,-1 0 0,1 0 0,-1 1 0,1 3 0,4 12 0,-2 1 0,-1 0 0,0 0 0,-1 0 0,-1 0 0,-1 0 0,0 0 0,-4 19 0,1 30 0,3-64-59,0-1 0,0 0-1,0 1 1,0-1-1,-1 0 1,1 1 0,-1-1-1,0 0 1,0 0 0,0 0-1,0 0 1,-1 1 0,0-2-1,1 1 1,-1 0-1,0 0 1,0 0 0,0-1-1,-1 1 1,1-1 0,0 0-1,-6 4 1,0 0-6767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17.2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3 24575,'0'0'0,"0"0"0,-1 0 0,1-1 0,0 1 0,-1 0 0,1 0 0,0 0 0,-1 0 0,1-1 0,0 1 0,-1 0 0,1 0 0,0 0 0,-1 0 0,1 0 0,-1 0 0,1 0 0,0 0 0,-1 0 0,1 0 0,0 0 0,-1 0 0,1 0 0,-1 0 0,1 0 0,0 0 0,-1 1 0,1-1 0,0 0 0,-1 0 0,1 0 0,0 1 0,-1-1 0,1 0 0,0 0 0,0 1 0,-1-1 0,1 0 0,0 0 0,0 1 0,-1-1 0,1 0 0,0 1 0,0-1 0,0 1 0,-18 14 0,12-9 0,1 1 0,-1 0 0,1 0 0,0 0 0,1 1 0,0-1 0,0 1 0,0 0 0,1 1 0,0-1 0,1 0 0,-3 15 0,3 0 0,1 1 0,0-1 0,5 37 0,-3-57 4,-1 0-1,1 0 1,0 0-1,0 0 1,0 0-1,0 0 1,1 0-1,-1 0 1,1-1-1,0 1 1,-1-1 0,1 1-1,0-1 1,1 1-1,-1-1 1,0 0-1,1 0 1,-1 0-1,1-1 1,0 1-1,-1 0 1,1-1-1,0 0 1,0 0-1,0 0 1,0 0-1,0 0 1,0 0-1,0-1 1,0 1-1,0-1 1,1 0-1,3 0 1,5 0-190,0-1 1,0 1-1,-1-2 0,1 1 1,0-2-1,-1 0 1,23-8-1,-19 4-6640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21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8 283 24575,'-1'-1'0,"0"0"0,0 0 0,1 0 0,-1 0 0,1 0 0,-1 0 0,1 0 0,-1 0 0,1-1 0,0 1 0,-1 0 0,1 0 0,0 0 0,0-1 0,0 1 0,0 0 0,0 0 0,0 0 0,0-1 0,1 1 0,-1 0 0,0 0 0,1 0 0,-1 0 0,0-1 0,1 1 0,0 0 0,-1 0 0,1 0 0,0 0 0,-1 0 0,1 0 0,0 0 0,0 1 0,0-1 0,0 0 0,0 0 0,0 1 0,0-1 0,0 0 0,2 0 0,48-29 0,-49 29 0,78-33-46,2 3-1,0 4 1,2 4-1,1 3 1,118-12-1,438-5-259,-599 36 304,522-1-1265,-540 2-5070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4:25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5:44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24575,'86'-2'0,"93"4"0,-177-2 0,0 1 0,-1-1 0,1 0 0,-1 0 0,1 1 0,-1-1 0,1 1 0,-1 0 0,1-1 0,-1 1 0,1 0 0,-1 0 0,0 0 0,0 0 0,1 0 0,-1 0 0,0 0 0,0 0 0,0 0 0,0 1 0,0-1 0,0 0 0,1 3 0,-1-1 0,0 1 0,0-1 0,0 1 0,-1 0 0,1-1 0,-1 1 0,0 0 0,0 0 0,-1 6 0,-1 3 0,0 0 0,-1 0 0,-1-1 0,0 0 0,-7 13 0,-22 43 0,-70 164 0,78-167 0,16-46 0,2 0 0,0 0 0,1 1 0,1 0 0,0 0 0,2 0 0,-2 32 0,6-18-1365,-1-19-5461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27.0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1101 1 24575,'-1059'0'0,"1057"0"0,0-1 0,0 1 0,0 0 0,0 0 0,0 1 0,0-1 0,0 0 0,0 1 0,0-1 0,0 1 0,0-1 0,0 1 0,0 0 0,0 0 0,1 0 0,-1 0 0,0 0 0,0 1 0,-1 1 0,3-2 0,-1 1 0,1-1 0,0 0 0,0 1 0,0-1 0,0 1 0,0-1 0,0 1 0,0-1 0,0 1 0,1-1 0,-1 1 0,1-1 0,-1 0 0,1 1 0,-1-1 0,1 0 0,0 0 0,0 1 0,-1-1 0,1 0 0,0 0 0,0 0 0,0 0 0,0 0 0,1 0 0,-1 0 0,2 1 0,43 40 0,97 65 0,-78-61 0,132 92 0,173 134 0,-229-167 0,-140-105 0,-1 0 0,0 1 0,0-1 0,0 0 0,1 0 0,-1 0 0,0 0 0,0 0 0,0 0 0,0 0 0,1 1 0,-1-1 0,0 0 0,0 0 0,0 0 0,0 1 0,0-1 0,0 0 0,1 0 0,-1 0 0,0 1 0,0-1 0,0 0 0,0 0 0,0 0 0,0 1 0,0-1 0,0 0 0,0 0 0,0 0 0,0 1 0,0-1 0,0 0 0,0 0 0,0 1 0,0-1 0,0 0 0,0 0 0,-1 0 0,1 1 0,0-1 0,0 0 0,0 0 0,0 0 0,0 0 0,0 1 0,-1-1 0,1 0 0,0 0 0,0 0 0,0 0 0,0 0 0,-1 0 0,1 1 0,0-1 0,0 0 0,0 0 0,-1 0 0,1 0 0,-23 5 0,-27-3 0,-10-3 0,-129-2 0,-274 32 0,433-26 0,21-3 0,0 1 0,0 0 0,0 0 0,0 1 0,1 0 0,-1 1 0,0 0 0,-9 4 0,18-6 0,-1-1 0,1 0 0,-1 0 0,1 1 0,0-1 0,-1 0 0,1 0 0,0 1 0,-1-1 0,1 1 0,0-1 0,-1 0 0,1 1 0,0-1 0,0 0 0,0 1 0,-1-1 0,1 1 0,0-1 0,0 1 0,0-1 0,0 1 0,0-1 0,0 0 0,0 1 0,0-1 0,0 1 0,0-1 0,0 1 0,0-1 0,0 1 0,0-1 0,0 1 0,0-1 0,0 0 0,1 1 0,15 15 0,26 6 0,-4-11 0,1-1 0,75 9 0,-39-9 0,276 38 0,-212-31 0,-72-10-682,87-2-1,-138-5-6143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01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3843 24575,'0'-2'0,"1"-1"0,-1 1 0,1 0 0,0-1 0,0 1 0,0 0 0,0 0 0,0 0 0,0 0 0,1 0 0,-1 0 0,1 0 0,0 0 0,2-2 0,33-28 0,-20 19 0,23-20 0,2 2 0,64-36 0,102-43 0,-91 50 0,529-250-1644,18 31 409,-141 60 1098,571-285-1775,-49-96 2066,-702 370-345,234-152-574,21 35 292,-302 197 2410,108-56 1401,-123 32-2445,-249 153-858,13-15-1400,-35 32-5461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03.0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24575,'2'52'0,"15"83"0,1-3 0,-13-96 0,1 1 0,17 49 0,-15-60 0,7 13-1365,-10-29-5461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04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1 269 24575,'0'-10'0,"1"-1"0,1 1 0,0 0 0,0 0 0,1 0 0,0 0 0,1 1 0,0-1 0,0 1 0,1 0 0,0 0 0,9-11 0,9-9 0,2 1 0,29-27 0,-42 43 0,-12 12 0,1-1 0,-1 1 0,0-1 0,1 1 0,-1-1 0,0 1 0,1-1 0,-1 1 0,1-1 0,-1 1 0,1 0 0,-1-1 0,1 1 0,-1 0 0,1-1 0,-1 1 0,1 0 0,-1 0 0,1 0 0,-1-1 0,1 1 0,0 0 0,-1 0 0,1 0 0,-1 0 0,1 0 0,0 0 0,-1 0 0,1 0 0,-1 0 0,1 0 0,0 1 0,-1-1 0,1 0 0,-1 0 0,1 1 0,-1-1 0,1 0 0,-1 0 0,1 1 0,-1-1 0,1 1 0,-1-1 0,1 0 0,-1 1 0,13 33 0,-12-30 0,-1 0 0,1 0 0,1-1 0,-1 1 0,1 0 0,-1-1 0,1 1 0,0-1 0,3 5 0,3-2 0,0-1 0,1 0 0,-1-1 0,1 0 0,-1 0 0,17 4 0,-14-5 0,0 1 0,0 1 0,-1-1 0,17 11 0,37 30 0,101 54 0,-137-91-1365,-18-9-5461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05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403 23 24575,'-39'1'0,"0"-3"0,0-1 0,-74-15 0,111 18 0,0-1 0,0 1 0,1 0 0,-1 0 0,0 0 0,0 0 0,0 1 0,1-1 0,-1 0 0,0 1 0,1-1 0,-1 1 0,0 0 0,1-1 0,-1 1 0,0 0 0,1 0 0,-1 0 0,1 0 0,0 0 0,-1 1 0,1-1 0,0 0 0,0 1 0,0-1 0,0 1 0,0-1 0,0 1 0,0-1 0,0 1 0,1-1 0,-1 1 0,0 3 0,-4 9 0,1 1 0,0-1 0,-1 20 0,1-9 0,-7 14 0,-16 40 0,-8 25 0,10-40-1365,21-52-5461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06.0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531 141 24575,'0'-3'0,"-1"-1"0,0 0 0,1 1 0,-1-1 0,0 1 0,-1-1 0,1 1 0,-1-1 0,0 1 0,1 0 0,-1 0 0,-1 0 0,1 0 0,0 0 0,-1 0 0,1 1 0,-1-1 0,0 1 0,0-1 0,0 1 0,0 0 0,0 0 0,-1 1 0,-3-2 0,-12-6 0,0 2 0,0 1 0,-25-6 0,19 6 0,3-1 0,6 2 0,1 1 0,-1 0 0,0 1 0,0 1 0,-21-1 0,32 4 0,1-1 0,-1 1 0,1-1 0,0 1 0,-1 0 0,1 1 0,0-1 0,0 1 0,0 0 0,0 0 0,0 0 0,0 1 0,0-1 0,1 1 0,-1 0 0,1 0 0,0 0 0,0 0 0,0 1 0,0-1 0,0 1 0,1 0 0,-4 7 0,-13 24 0,2-1 0,1 2 0,2 0 0,2 1 0,1 0 0,2 1 0,1 0 0,2 1 0,-1 75 0,7-99 0,0-3 0,0 0 0,1 1 0,1-1 0,-1 0 0,2 0 0,3 12 0,-4-21 0,0 1 0,-1-1 0,1 0 0,0 1 0,1-1 0,-1 0 0,0-1 0,1 1 0,0 0 0,0-1 0,0 1 0,0-1 0,0 0 0,0 0 0,0 0 0,1 0 0,-1-1 0,1 0 0,-1 1 0,1-1 0,0 0 0,-1-1 0,1 1 0,4 0 0,12 1 0,-1 0 0,1-1 0,0-1 0,-1-1 0,1-1 0,23-5 0,-31 4 0,-1-1 0,1 0 0,0 0 0,-1-1 0,0-1 0,0 0 0,-1 0 0,0-1 0,0 0 0,0-1 0,9-10 0,0-1-195,-1-1 0,0-1 0,-2-1 0,0-1 0,-1 0 0,14-32 0,-14 19-6631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06.6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1 246 24575,'0'0'0,"1"-1"0,-1 0 0,1 0 0,-1 0 0,1 0 0,0 0 0,-1 0 0,1 1 0,0-1 0,-1 0 0,1 0 0,0 1 0,0-1 0,0 1 0,0-1 0,0 1 0,-1-1 0,1 1 0,0-1 0,0 1 0,0 0 0,0 0 0,2-1 0,31-7 0,-25 6 0,245-49 0,70-16 0,136-29-1365,-422 90-5461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08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32 24575,'0'-1'0,"0"0"0,0 0 0,0 0 0,0-1 0,0 1 0,0 0 0,0 0 0,-1-1 0,1 1 0,0 0 0,-1 0 0,1 0 0,-1 0 0,1 0 0,-1 0 0,0 0 0,1 0 0,-1 0 0,0 0 0,0 0 0,0 0 0,0 0 0,0 0 0,0 1 0,0-1 0,0 0 0,0 1 0,0-1 0,0 1 0,0-1 0,0 1 0,-1 0 0,1-1 0,0 1 0,0 0 0,0 0 0,-1 0 0,1 0 0,0 0 0,0 0 0,-1 0 0,1 0 0,0 0 0,0 1 0,0-1 0,-1 0 0,1 1 0,0-1 0,0 1 0,-1 0 0,-5 2 0,1-1 0,-1 1 0,1 0 0,0 1 0,0-1 0,0 1 0,-9 9 0,11-8 0,-1 0 0,1 1 0,1 0 0,-1-1 0,1 1 0,0 1 0,0-1 0,1 0 0,0 1 0,0 0 0,0-1 0,0 10 0,0 1 0,1 0 0,1 0 0,3 30 0,-3-45-76,0-1 1,0 0-1,0 1 0,1-1 0,-1 0 0,0 1 0,1-1 0,-1 0 1,1 1-1,-1-1 0,1 0 0,0 0 0,-1 0 0,1 0 1,0 0-1,0 0 0,1 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09.2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622 132 24575,'-1'-3'0,"0"0"0,0 1 0,0-1 0,0 0 0,0 0 0,-1 0 0,1 1 0,-1-1 0,0 1 0,0-1 0,0 1 0,0 0 0,0-1 0,-1 1 0,-2-1 0,-39-29 0,35 29 0,0-1 0,0 1 0,-1 0 0,0 1 0,1 0 0,-1 1 0,0 0 0,-10 0 0,-84 6 0,77-3 0,18-1 0,0 1 0,0 0 0,0 1 0,0 0 0,1 0 0,-1 1 0,1 0 0,0 1 0,0 0 0,0 0 0,0 0 0,1 1 0,0 0 0,0 1 0,1 0 0,0 0 0,0 0 0,-6 11 0,-8 12 0,2 1 0,2 1 0,-19 46 0,20-40 0,0 1 0,3 1 0,1 0 0,2 1 0,2 0 0,2 0 0,1 0 0,3 1 0,4 66 0,-2-101 0,1-1 0,-1 0 0,1 0 0,0 0 0,0 0 0,1 0 0,-1 0 0,1-1 0,1 1 0,-1-1 0,1 0 0,0 0 0,0 0 0,5 5 0,-1-4 0,0 1 0,1-2 0,-1 1 0,1-1 0,0 0 0,0-1 0,1 0 0,11 4 0,1-3 0,0 0 0,0-1 0,0-1 0,1-1 0,-1-1 0,1-1 0,31-5 0,-31 1 0,-1-2 0,0 0 0,0-1 0,0-2 0,-1 0 0,-1-1 0,1-1 0,-2-1 0,1-1 0,-2 0 0,0-1 0,-1-2 0,0 1 0,-1-2 0,-1 0 0,0-1 0,-2-1 0,0 0 0,-1 0 0,-1-2 0,-1 1 0,0-1 0,-2-1 0,0 1 0,6-37 0,-5 10 30,-3-1 0,-2 0 0,-3-53 0,-2 78-195,-2 0 0,0 0 0,-1 0 0,-2 1 0,0-1 0,-1 1 0,-2 0 0,-12-24 0,-2 6-6661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10.2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144 0 24575,'1'1'0,"1"0"0,-1-1 0,0 1 0,1 0 0,-1 0 0,0 0 0,0 0 0,1 1 0,-1-1 0,0 0 0,0 0 0,0 1 0,-1-1 0,1 1 0,0-1 0,0 1 0,-1-1 0,1 1 0,-1-1 0,1 1 0,-1 1 0,10 36 0,-9-36 0,0-1 0,-1 0-1,1 1 1,-1-1 0,0 1-1,0-1 1,0 1 0,0-1-1,0 0 1,-1 1 0,1-1-1,-1 1 1,1-1 0,-1 0-1,0 0 1,0 1 0,0-1-1,0 0 1,0 0 0,-1 0-1,1 0 1,-1 0 0,1 0-1,-1 0 1,0-1 0,0 1-1,-2 2 1,-4-1 11,0 1 0,0-1 0,0-1 0,0 1 0,0-1-1,-14 1 1,12-1-249,1-1-1,0 1 0,0 1 0,0 0 1,-16 7-1,13-3-6587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5:45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89 24575,'0'-3'0,"0"-4"0,3-1 0,7 1 0,4-1 0,4 1 0,1 1 0,3-2 0,2 2 0,-1-2 0,-1 0 0,-2 2 0,0 2 0,-5 2-8191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10.7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1 173 24575,'162'-2'0,"234"-31"0,81-50 0,-304 51 0,-160 30-341,0 0 0,-1-2-1,18-5 1,-20 4-6485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11.2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1 200 24575,'4'0'0,"0"-1"0,1 0 0,-1 0 0,0 0 0,0-1 0,0 1 0,0-1 0,0 0 0,-1 0 0,1 0 0,0-1 0,5-4 0,44-44 0,-30 27 0,-3 5 0,6-5 0,37-28 0,-63 51 0,0 1 0,1 0 0,-1-1 0,1 1 0,-1 0 0,0-1 0,1 1 0,-1 0 0,1 0 0,-1 0 0,1-1 0,-1 1 0,1 0 0,-1 0 0,1 0 0,-1 0 0,1 0 0,-1 0 0,1 0 0,-1 0 0,1 0 0,-1 0 0,1 0 0,-1 0 0,1 0 0,-1 0 0,1 0 0,-1 1 0,0-1 0,1 0 0,-1 0 0,1 0 0,-1 1 0,1-1 0,-1 0 0,0 1 0,1-1 0,-1 0 0,0 1 0,1-1 0,-1 1 0,7 28 0,-10 32 0,-5 1-7,4-26-672,-12 50 0,13-75-6147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42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0 851 24575,'0'-4'0,"1"-1"0,0 1 0,0-1 0,0 1 0,0 0 0,1-1 0,0 1 0,0 0 0,0 0 0,0 0 0,1 0 0,-1 1 0,1-1 0,0 1 0,0-1 0,6-4 0,8-6 0,0 1 0,24-15 0,-16 12 0,202-122 0,-145 93 0,-1-5 0,85-69 0,-160 114 0,0 0 0,0-1 0,0 1 0,-1-1 0,0 0 0,0-1 0,0 1 0,-1-1 0,0 0 0,4-11 0,-5 8 0,-1 0 0,0 0 0,-1 0 0,0 0 0,0 0 0,-1 0 0,-2-18 0,0 3 0,2 11 0,-1 1 0,-1 0 0,0 0 0,0 0 0,-7-18 0,8 28 0,-1 0 0,1-1 0,-1 1 0,0 0 0,0 0 0,0 0 0,-1 0 0,1 1 0,-1-1 0,1 1 0,-1-1 0,0 1 0,0 0 0,0 0 0,0 0 0,0 0 0,0 1 0,-1-1 0,1 1 0,-1 0 0,1 0 0,-1 0 0,1 1 0,-7-1 0,6 0 0,0 0 0,0 0 0,0 1 0,0 0 0,0 0 0,-1 0 0,1 0 0,0 1 0,0-1 0,0 1 0,0 0 0,0 0 0,1 1 0,-1-1 0,0 1 0,0 0 0,1 0 0,-1 0 0,1 0 0,0 1 0,0-1 0,0 1 0,0 0 0,0 0 0,0 0 0,1 0 0,-1 0 0,1 1 0,0-1 0,0 1 0,0 0 0,1-1 0,-1 1 0,1 0 0,-1 6 0,-21 59 0,3 1 0,3 0 0,3 2 0,4 0 0,-3 122 0,14-158 0,1-23 0,-2 0 0,1 0 0,-2 0 0,1 0 0,-2 0 0,-5 24 0,7-38 0,0 1 0,0 0 0,0 0 0,0 0 0,0 0 0,0 0 0,0 0 0,0 0 0,-1 0 0,1 0 0,0-1 0,0 1 0,0 0 0,0 0 0,0 0 0,0 0 0,0 0 0,0 0 0,0 0 0,0 0 0,-1 0 0,1 0 0,0 0 0,0 0 0,0 0 0,0 0 0,0 0 0,0 0 0,0 0 0,0 0 0,-1 0 0,1 0 0,0 0 0,0 0 0,0 0 0,0 0 0,0 0 0,0 0 0,0 0 0,0 0 0,-1 0 0,1 0 0,0 0 0,0 0 0,0 0 0,0 0 0,0 1 0,0-1 0,0 0 0,0 0 0,0 0 0,0 0 0,0 0 0,0 0 0,0 0 0,-1 0 0,-2-17 0,0-23 0,3 30 0,0 1 0,1-1 0,0 1 0,1-1 0,0 1 0,0 0 0,1 0 0,0 0 0,1 0 0,0 1 0,0-1 0,6-8 0,-6 12 0,0 1 0,0-1 0,0 1 0,0-1 0,1 1 0,0 0 0,-1 1 0,1-1 0,1 1 0,-1 0 0,1 0 0,-1 1 0,1-1 0,0 1 0,-1 1 0,1-1 0,0 1 0,1 0 0,9-1 0,207 7 0,-220-4 0,0 0 0,0 0 0,0 0 0,0 0 0,0 1 0,0 0 0,-1-1 0,1 1 0,0 0 0,-1 0 0,0 0 0,1 1 0,-1-1 0,0 1 0,0-1 0,0 1 0,-1 0 0,1-1 0,-1 1 0,1 0 0,-1 0 0,0 0 0,0 0 0,0 0 0,0 5 0,4 11 0,-2-1 0,3 36 0,-5-41-97,2 12-156,-2-1-1,-1 0 0,0 0 1,-8 45-1,4-58-6572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00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24575,'-3'0'0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01.3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24575,'83'15'0,"108"-13"0,-2-1 0,-149 5-1365,-26-2-5461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03.3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1 24575,'2'3'0,"1"0"0,-1 0 0,-1 0 0,1 0 0,0 1 0,-1-1 0,1 0 0,-1 1 0,0 0 0,0-1 0,-1 1 0,1-1 0,-1 7 0,1 55 0,-2-41 0,1 1 0,0 0 0,2-1 0,1 1 0,1 0 0,1-1 0,11 31 0,-13-47 0,0 0 0,0 0 0,1-1 0,0 1 0,1-1 0,0 0 0,0 0 0,0-1 0,1 0 0,0 0 0,0 0 0,0 0 0,1-1 0,0 0 0,0-1 0,0 1 0,0-1 0,1-1 0,0 0 0,0 0 0,0 0 0,11 2 0,-15-5 0,-1 1 0,0-1 0,1 1 0,-1-1 0,0 0 0,0-1 0,1 1 0,-1-1 0,0 1 0,1-1 0,-1 0 0,0 0 0,0 0 0,0-1 0,0 1 0,0-1 0,0 1 0,3-4 0,-1 1 0,-1 0 0,1-1 0,-1 0 0,0 0 0,0 0 0,-1 0 0,1-1 0,4-11 0,-1-2 0,0 1 0,-1-2 0,-2 1 0,0-1 0,2-25 0,-4 31 0,0-1 0,-2 0 0,1 1 0,-2-1 0,0 0 0,-1 1 0,0 0 0,-7-21 0,1 97 0,-9 154 0,-1 13 0,18-207 0,-1 1 0,-1-1 0,0 0 0,-2 0 0,0 0 0,-2 0 0,-13 33 0,15-43 0,-1-1 0,0 1 0,0-1 0,-1-1 0,-1 1 0,0-1 0,0 0 0,-1 0 0,0-1 0,-1 0 0,1-1 0,-2 0 0,1 0 0,-1-1 0,-1 0 0,1-1 0,-1 0 0,0-1 0,0 0 0,-1 0 0,-15 3 0,-109 45-1365,122-49-5461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03.9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24575,'0'6'0,"0"5"0,0 4 0,0 5 0,0 2 0,0 3 0,0 1 0,0-1 0,0-2 0,0-2 0,0-5-8191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04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04.7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1 24575,'-7'7'0,"1"0"0,-1 0 0,1 1 0,0 0 0,1 0 0,0 1 0,0 0 0,1-1 0,-6 18 0,6-10 0,1-1 0,1 1 0,1 0 0,0 0 0,2 21 0,-2-31-57,1 0 0,0 0 1,1 0-1,0 0 0,-1 0 0,2 0 0,-1-1 0,1 1 0,0 0 0,0-1 0,1 1 1,-1-1-1,1 1 0,0-1 0,1 0 0,-1-1 0,1 1 0,0 0 0,0-1 1,1 0-1,-1 0 0,1 0 0,9 5 0,2-2-6769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05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24575,'2'20'0,"0"0"0,1-1 0,1 1 0,11 29 0,-7-24 0,-2 0 0,4 26 0,-10-49 0,4 19 0,-2 0 0,-1 0 0,0 0 0,-1-1 0,-2 1 0,-5 30 0,1-37-1365,-2-3-5461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3:49.1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0 855 24575,'1'-11'0,"0"-1"0,1 1 0,0 0 0,1 0 0,1 0 0,-1 0 0,9-15 0,41-71 0,8 3 0,52-95 0,-101 165 0,-2 1 0,-1-1 0,-1-1 0,-1 1 0,-1-2 0,4-40 0,-1 19 0,-6 38 0,-1 1 0,0-1 0,-1 1 0,0-1 0,0 0 0,-1 1 0,0-1 0,0 0 0,-4-15 0,4 24 0,0-1 0,0 1 0,0-1 0,0 1 0,0 0 0,0-1 0,0 1 0,0-1 0,0 1 0,0 0 0,0-1 0,-1 1 0,1 0 0,0-1 0,0 1 0,-1 0 0,1-1 0,0 1 0,0 0 0,-1 0 0,1-1 0,0 1 0,-1 0 0,1 0 0,0-1 0,-1 1 0,1 0 0,0 0 0,-1 0 0,1 0 0,0 0 0,-1-1 0,1 1 0,-1 0 0,1 0 0,0 0 0,-1 0 0,1 0 0,0 0 0,-1 0 0,1 0 0,-1 1 0,1-1 0,-1 0 0,-11 19 0,-3 30 0,-4 33 0,0-6 0,3 0 0,4 1 0,-4 112 0,-1 46 0,16-195 0,0-27 0,0 1 0,1-1 0,1 0 0,0 0 0,4 17 0,-5-30 0,0 0 0,0 0 0,0 0 0,0 0 0,0 0 0,0 0 0,0-1 0,0 1 0,0 0 0,0 0 0,0 0 0,0 0 0,0 0 0,0 0 0,0-1 0,0 1 0,0 0 0,0 0 0,0 0 0,0 0 0,0 0 0,0 0 0,0 0 0,1-1 0,-1 1 0,0 0 0,0 0 0,0 0 0,0 0 0,0 0 0,0 0 0,0 0 0,1 0 0,-1 0 0,0 0 0,0 0 0,0 0 0,0 0 0,0 0 0,0 0 0,1 0 0,-1 0 0,0 0 0,0 0 0,0 0 0,0 0 0,0 0 0,0 0 0,1 0 0,-1 0 0,0 0 0,0 0 0,0 0 0,0 0 0,0 0 0,0 0 0,0 0 0,1 0 0,-1 0 0,0 0 0,0 0 0,0 1 0,0-1 0,0 0 0,0 0 0,0 0 0,0 0 0,0 0 0,0 0 0,9-19 0,5-26 0,-14 44 0,25-115 0,-21 89 0,1 0 0,1 1 0,1-1 0,2 1 0,21-46 0,-13 38 0,-12 23 0,0 1 0,0 0 0,1 0 0,8-10 0,-12 18 0,0-1 0,1 1 0,-1-1 0,1 1 0,0 0 0,-1 0 0,1 0 0,0 0 0,0 1 0,0-1 0,0 1 0,1 0 0,-1 0 0,0 0 0,1 0 0,-1 1 0,0-1 0,5 1 0,35 0 0,1 1 0,-1 3 0,0 1 0,0 2 0,54 17 0,-93-22 0,1 0 0,-1 0 0,1 0 0,-1 1 0,0-1 0,0 1 0,0 0 0,0 0 0,0 1 0,-1-1 0,1 1 0,-1 0 0,0 0 0,0 0 0,0 0 0,-1 0 0,0 1 0,1-1 0,-2 1 0,1 0 0,0-1 0,-1 1 0,0 0 0,0 0 0,0 5 0,1 13 0,-1 1 0,0-1 0,-7 47 0,6-65 0,-2 2 12,0-1 0,0 1 0,0-1 0,-1 0 0,0 0 0,0 0 0,0 0 0,-1 0 0,-6 6 0,-41 46-1497,43-50-5341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5:54.4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0 24575,'-1'1'0,"0"-1"0,0 1 0,0-1 0,0 1 0,0 0 0,0-1 0,0 1 0,1 0 0,-1 0 0,0 0 0,0 0 0,1 0 0,-1 0 0,1 0 0,-1 0 0,1 0 0,-1 0 0,1 0 0,0 0 0,-1 0 0,1 0 0,0 0 0,0 0 0,0 0 0,0 0 0,0 3 0,-2 38 0,2-35 0,-3 651 0,5-333 0,9-97 0,53 310 0,-46-413 0,-6 8 0,-9 233 0,-5-179 0,2-168 0,14 529 0,-12-384 0,0-1 0,6-93 0,2 41 0,-11-43 0,-1-4 0,3 0 0,3 0 0,14 71 0,-5-55 0,3 92 0,-14-142 0,0 134 24,-3-94-1413,1-55-5437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06.1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6 24575,'0'0'0,"0"0"0,0-1 0,-1 1 0,1 0 0,0 0 0,0 0 0,0 0 0,0-1 0,0 1 0,0 0 0,0 0 0,0 0 0,0 0 0,0-1 0,0 1 0,0 0 0,0 0 0,0 0 0,0 0 0,1-1 0,-1 1 0,0 0 0,0 0 0,0 0 0,0 0 0,0 0 0,0-1 0,0 1 0,0 0 0,0 0 0,1 0 0,-1 0 0,0 0 0,0 0 0,0 0 0,0 0 0,0-1 0,1 1 0,-1 0 0,0 0 0,0 0 0,0 0 0,0 0 0,0 0 0,1 0 0,-1 0 0,0 0 0,0 0 0,0 0 0,0 0 0,1 0 0,-1 0 0,0 0 0,0 0 0,1 0 0,9 10 0,8 15 0,9 25 0,-3 2 0,-2 0 0,-2 1 0,-3 1 0,-2 1 0,-2 0 0,-3 1 0,5 90 0,-6-64 0,-6-60 0,0-1 0,-1 1 0,-1-1 0,-1 1 0,-1 0 0,0-1 0,-7 27 0,3-38 0,0 0 0,0 0 0,-1 0 0,-1-1 0,1 1 0,-2-2 0,1 1 0,-1-1 0,-15 12 0,-27 32 0,-38 44-1365,79-84-5461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07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13 24575,'0'-1'0,"0"1"0,0-1 0,0 1 0,0-1 0,0 1 0,0-1 0,0 1 0,1-1 0,-1 1 0,0-1 0,0 1 0,1-1 0,-1 1 0,0-1 0,1 1 0,-1 0 0,0-1 0,1 1 0,-1-1 0,0 1 0,1 0 0,-1 0 0,1-1 0,-1 1 0,1 0 0,-1 0 0,1-1 0,-1 1 0,1 0 0,-1 0 0,1 0 0,-1 0 0,1 0 0,-1 0 0,1 0 0,-1 0 0,1 0 0,-1 0 0,1 0 0,-1 0 0,1 0 0,-1 0 0,1 0 0,-1 0 0,1 1 0,-1-1 0,1 0 0,-1 0 0,1 1 0,0-1 0,23 16 0,-16-3 0,-2 0 0,1 0 0,-2 1 0,0 0 0,0 0 0,-2 0 0,0 0 0,0 1 0,-1-1 0,-1 1 0,0 0 0,-1-1 0,-1 1 0,-5 28 0,5-40 0,1 0 0,-1-1 0,-1 1 0,1-1 0,0 1 0,0-1 0,-1 0 0,0 1 0,1-1 0,-1 0 0,0 0 0,0 0 0,0 0 0,0 0 0,0-1 0,-1 1 0,1-1 0,0 1 0,-1-1 0,-4 2 0,-26 19 0,32-21 0,-1 0 0,1 0 0,0 0 0,0 0 0,0 0 0,0 0 0,0 1 0,0-1 0,0 0 0,0 1 0,1-1 0,-1 0 0,0 1 0,1-1 0,-1 1 0,1-1 0,-1 1 0,1-1 0,0 1 0,0 0 0,0-1 0,0 1 0,0-1 0,0 1 0,0 0 0,0-1 0,1 1 0,-1-1 0,0 1 0,1-1 0,0 1 0,-1-1 0,1 1 0,0-1 0,0 0 0,0 1 0,-1-1 0,2 0 0,0 2 0,1-1 0,1 1 0,-1-1 0,1 0 0,0 0 0,0 0 0,-1-1 0,1 1 0,0-1 0,0 0 0,1 0 0,-1 0 0,0-1 0,7 1 0,-10-1 0,229-4 0,-192-2-1365,-23 2-5461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12.7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208 370 24575,'-7'-2'0,"0"-1"0,0-1 0,0 1 0,0-1 0,1 0 0,0-1 0,0 1 0,0-1 0,-7-8 0,10 8 0,0 1 0,0-1 0,1 0 0,0 0 0,0 0 0,0 0 0,0 0 0,1-1 0,0 1 0,0 0 0,0-1 0,0-7 0,1 7 0,0 0 0,-1-1 0,0 1 0,0 0 0,-1 0 0,1 1 0,-1-1 0,-1 0 0,1 0 0,-1 1 0,-4-7 0,-10-13-265,2 0 0,1 0-1,-21-52 1,33 71-39,-4-7-6522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13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24575,'-4'0'0,"-3"0"0,-6 3 0,-8 1 0,0 2 0,1 2 0,0 1 0,1-1 0,1-1 0,3 0 0,4 0-8191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14.0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239 1 24575,'0'3'0,"-3"4"0,-4 0 0,-4 0 0,-3-2 0,-2 2 0,-1-1 0,-1 2 0,-1-1 0,1-1 0,0 1 0,0 0 0,0 1 0,0 2 0,0 0 0,4 1 0,3-1-8191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24.0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24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25.6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24575,'3'0'0,"1"4"0,3 0 0,0 2 0,2 1 0,3 3 0,-5-2 0,-5-4 0,-7-4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26.4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28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5:55.6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24575,'85'-2'0,"-40"0"0,1 2 0,58 8 0,-100-7 0,1 0 0,0 1 0,0 0 0,-1 0 0,1 0 0,-1 0 0,0 1 0,0 0 0,0 0 0,0 0 0,0 0 0,-1 1 0,1-1 0,-1 1 0,0 0 0,0 0 0,0 0 0,-1 0 0,1 1 0,-1-1 0,0 1 0,0 0 0,1 6 0,5 15 0,-2 0 0,-1 0 0,3 32 0,-4-26 0,38 227 0,-39-242 0,-1 1 0,-1-1 0,-1 1 0,-3 32 0,2-45 0,0 0 0,0 0 0,-1 0 0,0 0 0,1-1 0,-1 1 0,-1-1 0,1 1 0,-1-1 0,0 0 0,0 0 0,0 0 0,0 0 0,-1-1 0,1 1 0,-1-1 0,0 0 0,0 0 0,0 0 0,-1-1 0,-6 4 0,-16 5-341,0-1 0,0 0-1,-49 8 1,59-15-6485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28.6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42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24575,'1492'0'-1365,"-1457"0"-5461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05.2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481 0 24575,'-29'28'0,"12"-12"0,0 1 0,-27 37 0,-25 48 0,-86 171 0,129-215 0,1 0 0,4 1 0,2 2 0,-21 117 0,26-28 0,9 298 0,9-222 0,-3-196-114,0 1 1,2-1-1,2 0 0,0 0 0,2-1 1,2 1-1,0-1 0,2-1 0,1 0 1,1 0-1,31 47 0,-14-32-6712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06.4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24575,'20'0'0,"0"0"0,38 7 0,-50-5 0,0 0 0,0 1 0,0 0 0,-1 0 0,1 1 0,-1 0 0,1 1 0,-1-1 0,10 10 0,5 7 0,-1 1 0,0 0 0,-2 2 0,-1 0 0,-1 1 0,-1 1 0,17 36 0,-11-12 0,-2 0 0,-2 1 0,14 68 0,-23-71 0,-3-1 0,2 84 0,-16 99 0,8-229 0,-3 29 0,-1-1 0,-2 0 0,-1 0 0,-1-1 0,-13 30 0,-67 135 0,81-177 0,-9 12 42,0-1-1,-28 33 0,24-35-537,2 1-1,-17 31 1,30-46-6330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8:27.8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76 143 24575,'-3'0'0,"0"0"0,0 0 0,0 0 0,0-1 0,-1 1 0,1-1 0,0 1 0,1-1 0,-1 0 0,0-1 0,0 1 0,0 0 0,1-1 0,-1 0 0,0 1 0,1-1 0,0 0 0,-1 0 0,1 0 0,0-1 0,0 1 0,0-1 0,0 1 0,1-1 0,-1 1 0,1-1 0,-1 0 0,1 0 0,0 0 0,0 0 0,0 0 0,1 0 0,-1 0 0,1 0 0,-1 0 0,1 0 0,0 0 0,0 0 0,1 0 0,-1 0 0,1 0 0,-1 0 0,1 0 0,0 0 0,2-5 0,-1 5 0,-1 1 0,1-1 0,1 1 0,-1-1 0,0 1 0,0 0 0,1-1 0,-1 1 0,1 0 0,0 1 0,0-1 0,-1 0 0,1 1 0,0 0 0,1 0 0,-1-1 0,0 2 0,0-1 0,0 0 0,5 0 0,69-4 0,-74 5 0,3 1-97,0-1-1,0 1 1,0 0-1,0 0 1,0 0-1,0 1 1,0 0-1,-1 0 1,1 0-1,-1 1 1,1 0-1,-1 0 0,5 4 1,1 3-6729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00.2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249 0 24575,'-2'6'0,"1"0"0,-1 0 0,-1 0 0,1-1 0,-1 1 0,0-1 0,-5 8 0,-4 8 0,-3 16 0,2 0 0,2 1 0,-9 46 0,-15 50 0,-50 159 0,74-237 0,2 0 0,2 0 0,1 79 0,6-72 0,8 128 0,-4-162 0,0 0 0,3 0 0,0-1 0,17 44 0,-8-35-1365,-1-4-5461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54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300 92 24575,'1'-6'0,"-1"0"0,0 0 0,-1 0 0,1 0 0,-1-1 0,0 1 0,-1 0 0,-3-11 0,3 15 0,0 0 0,1 0 0,-1 0 0,0 0 0,0 1 0,0-1 0,0 0 0,-1 1 0,1 0 0,0-1 0,-1 1 0,1 0 0,0 0 0,-1 0 0,1 1 0,-1-1 0,0 1 0,1-1 0,-1 1 0,0 0 0,1 0 0,-1 0 0,-3 1 0,-8-2 0,-1 1 0,1 1 0,-1 0 0,-27 6 0,36-5 0,-1 1 0,1-1 0,0 1 0,0 1 0,1-1 0,-1 1 0,0 0 0,1 0 0,0 0 0,0 1 0,1 0 0,-9 10 0,7-8 0,1 1 0,-1 0 0,1 0 0,1 1 0,-1-1 0,1 1 0,1 0 0,0 0 0,0 0 0,1 1 0,0-1 0,0 1 0,0 13 0,3-14 0,0 0 0,0-1 0,1 1 0,0-1 0,0 1 0,1-1 0,0 0 0,0 0 0,1 0 0,0-1 0,0 1 0,1-1 0,0 0 0,0 0 0,8 7 0,-11-11 0,1 0 0,0 0 0,1 1 0,-1-2 0,0 1 0,1 0 0,0-1 0,-1 1 0,1-1 0,0 0 0,0-1 0,0 1 0,1-1 0,-1 1 0,0-1 0,0 0 0,1-1 0,-1 1 0,1-1 0,-1 0 0,0 0 0,1 0 0,-1-1 0,1 1 0,-1-1 0,0 0 0,0-1 0,1 1 0,-1-1 0,0 1 0,5-4 0,10-7 0,-1-1 0,0-1 0,0 0 0,-2-1 0,18-20 0,20-17 0,-52 49-72,1-1 1,-1 1-1,1 0 0,-1-1 0,0 0 0,0 1 0,-1-1 0,1 0 1,-1 0-1,0 0 0,0 0 0,0 0 0,0 0 0,-1 0 0,1-1 1,-1 1-1,0 0 0,-1-6 0,1-5-6754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54.8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66 24575,'3'0'0,"7"0"0,5 0 0,3-3 0,1-1 0,3 0 0,5 1 0,3 0 0,2-1 0,3-1 0,3-2 0,2 0 0,-3 1 0,-2 2 0,-1 1 0,0-1 0,0-1 0,-6 1-8191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55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24575,'1'-1'0,"-1"0"0,1 0 0,-1 0 0,1 0 0,0 0 0,-1 1 0,1-1 0,0 0 0,-1 0 0,1 1 0,0-1 0,0 0 0,0 1 0,0-1 0,0 0 0,0 1 0,0-1 0,0 1 0,0 0 0,0-1 0,0 1 0,0 0 0,0 0 0,0 0 0,0-1 0,0 1 0,2 1 0,35-4 0,-33 3 0,0 0 0,0 0 0,0 0 0,1 0 0,-1 1 0,0 0 0,0 0 0,0 1 0,0-1 0,0 1 0,0 0 0,-1 0 0,1 1 0,-1-1 0,1 1 0,-1 0 0,0 0 0,0 1 0,6 6 0,-8-7 0,0 0 0,0 0 0,0 0 0,0 0 0,-1 1 0,1-1 0,-1 1 0,0-1 0,0 1 0,0-1 0,-1 1 0,1 0 0,-1-1 0,0 1 0,0 0 0,0 0 0,0-1 0,-1 1 0,0 0 0,1-1 0,-1 1 0,-1-1 0,1 1 0,0-1 0,-1 1 0,0-1 0,-2 4 0,1-4 0,1 1 0,-1 0 0,0-1 0,-1 0 0,1 0 0,0 0 0,-1 0 0,0 0 0,0-1 0,1 0 0,-2 1 0,1-1 0,0-1 0,0 1 0,-9 1 0,7-1 0,-1 1 0,1-1 0,-1 1 0,1 1 0,-7 4 0,11-7 0,1 0 0,-1 0 0,1 0 0,-1 0 0,1 0 0,0 0 0,0 1 0,0-1 0,0 0 0,0 1 0,0-1 0,0 1 0,0-1 0,0 1 0,0-1 0,1 1 0,-1 0 0,1-1 0,-1 1 0,1 0 0,0-1 0,0 1 0,0 0 0,0 0 0,0-1 0,0 1 0,0 0 0,0 0 0,1-1 0,-1 1 0,1 2 0,1-2 0,-1 0 0,0 0 0,1 0 0,-1-1 0,1 1 0,0 0 0,0-1 0,-1 1 0,1-1 0,0 1 0,0-1 0,1 0 0,-1 0 0,0 0 0,0 0 0,0 0 0,1 0 0,-1-1 0,0 1 0,1-1 0,3 1 0,86-2-1365,-77 0-5461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56.2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305 1 24575,'-16'0'0,"-2"-1"0,1 2 0,-29 4 0,39-4 0,0 1 0,1 0 0,-1 0 0,0 1 0,1 0 0,0 0 0,0 1 0,0-1 0,-10 10 0,2-2 0,-3 2 0,0 2 0,2 0 0,-28 32 0,40-43 0,0 1 0,0-1 0,0 1 0,1-1 0,-1 1 0,1 0 0,0 0 0,0 0 0,1 1 0,0-1 0,0 0 0,0 1 0,0-1 0,1 0 0,0 1 0,0-1 0,1 1 0,-1-1 0,1 0 0,0 1 0,3 6 0,-1-6 0,0 0 0,0-1 0,1 0 0,0 1 0,0-2 0,0 1 0,0 0 0,11 7 0,42 30 0,-51-39-124,-1-1 0,0 0 0,1 0 0,-1 0 0,1-1 0,0 0-1,-1 0 1,1 0 0,0-1 0,10 0 0,-1-1-6702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5:56.2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517 19 24575,'0'-1'0,"-1"1"0,1-1 0,-1 0 0,0 0 0,1 0 0,-1 0 0,0 0 0,1 0 0,-1 1 0,0-1 0,0 0 0,0 1 0,0-1 0,1 1 0,-1-1 0,0 1 0,0-1 0,0 1 0,0-1 0,0 1 0,0 0 0,-1 0 0,1-1 0,0 1 0,0 0 0,0 0 0,-1 0 0,-37-2 0,35 2 0,-18-1 0,1 0 0,-1 2 0,1 1 0,0 1 0,-1 0 0,1 2 0,0 0 0,-27 12 0,24-8 0,1 1 0,0 2 0,0 0 0,-36 28 0,52-35 0,1 0 0,0 1 0,0 0 0,1 0 0,0 0 0,0 1 0,0 0 0,1 0 0,0 0 0,0 0 0,1 1 0,0-1 0,0 1 0,1 0 0,0 0 0,0 0 0,1 0 0,-1 16 0,1 46 0,-1-21 0,3-1 0,7 62 0,-5-97 0,1-1 0,0 1 0,1 0 0,0-1 0,1 0 0,0 0 0,10 14 0,61 74 0,-68-89 0,0 1 0,1-1 0,1-1 0,0 0 0,0 0 0,1-1 0,0-1 0,0 0 0,1 0 0,0-1 0,1-1 0,19 6 0,-8-5 0,1-1 0,0-1 0,1-2 0,-1 0 0,39-2 0,-38-1-116,1 0-300,-1-1-1,43-6 1,-36-1-6410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57.4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192 1 24575,'3'1'0,"-1"-1"0,1 1 0,0 0 0,-1 1 0,1-1 0,-1 0 0,1 1 0,-1-1 0,0 1 0,0 0 0,1 0 0,-1 0 0,-1 0 0,1 0 0,0 0 0,0 1 0,-1-1 0,1 1 0,-1-1 0,0 1 0,0-1 0,0 1 0,0 0 0,0 3 0,5 10 0,-1 0 0,4 28 0,12 55 0,-21-97 0,0-1 0,0 1 0,0-1 0,0 1 0,0-1 0,0 1 0,0-1 0,-1 1 0,1-1 0,0 1 0,-1-1 0,1 1 0,-1-1 0,0 1 0,1-1 0,-1 0 0,0 1 0,0-1 0,0 0 0,0 0 0,0 0 0,0 0 0,0 0 0,0 0 0,-1 0 0,1 0 0,0 0 0,0 0 0,-1-1 0,1 1 0,-1-1 0,1 1 0,-1-1 0,1 1 0,-1-1 0,1 0 0,-1 0 0,1 1 0,-1-1 0,-1-1 0,-12 3 0,0-2 0,0 0 0,-21-2 0,13 0 0,-101 1-1365,109 1-5461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57.9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 0 24575,'-6'2'0,"-1"1"0,1-1 0,0 1 0,0 1 0,0-1 0,0 1 0,1 0 0,0 0 0,-1 1 0,1-1 0,1 1 0,-6 7 0,1-2 0,-14 14 0,1 0 0,2 2 0,0 1 0,2 0 0,-26 53 0,35-62 0,1 0 0,1 1 0,1 0 0,0 0 0,1 0 0,2 1 0,0-1 0,1 1 0,0 0 0,4 37 0,1-42 0,1 0 0,0 0 0,1 0 0,1 0 0,1-1 0,0 0 0,1 0 0,0-1 0,1 0 0,0 0 0,15 14 0,-6-8 0,1 1 0,1-2 0,1-1 0,1 0 0,40 22 0,-46-31-1365,-3-3-5461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58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24575,'5'3'0,"0"-1"0,1 1 0,-1-1 0,0 1 0,0 1 0,-1-1 0,1 1 0,-1-1 0,0 2 0,7 7 0,-2-3 0,10 10 0,-2 0 0,-1 1 0,0 1 0,-1 0 0,-2 1 0,0 1 0,-1 0 0,-1 1 0,-2 0 0,0 0 0,-2 1 0,0 0 0,-2 0 0,-1 1 0,-1 0 0,0 33 0,-2-55-50,-1 0-1,-1 0 1,1-1-1,0 1 0,-1 0 1,0 0-1,0 0 1,0-1-1,0 1 1,-1-1-1,0 1 0,1-1 1,-1 1-1,0-1 1,-1 0-1,1 0 1,0 0-1,-1 0 0,0 0 1,0-1-1,0 1 1,0-1-1,0 0 1,0 0-1,0 0 1,-7 3-1,-3 1-6775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59.5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24575,'3'3'0,"2"4"0,-2 7 0,1 4 0,-2 2 0,-1 0 0,3 1 0,0-2 0,0 0 0,-1 0 0,-1-1 0,2 0 0,0 0 0,0-1 0,-1 1 0,-1-1 0,-1 1 0,0-4-8191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31.7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0 24575,'0'3'0,"0"4"0,0 4 0,0 3 0,0 2 0,-3 1 0,-1 2 0,-3-4 0,0-1 0,1 1 0,1 0 0,2 1 0,-1-3 0,-1-3-8191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32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0 24575,'0'4'0,"0"3"0,0 3 0,0 4 0,0 2 0,0 2 0,-3-3 0,-1-1 0,-3 1 0,0 0 0,1-2-8191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46.9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0 143 24575,'2'-2'0,"0"-1"0,0 1 0,0 0 0,0 0 0,0 0 0,0 0 0,0 0 0,1 1 0,-1-1 0,1 1 0,-1-1 0,1 1 0,0 0 0,4-1 0,2-2 0,40-21 0,101-33 0,-126 50 0,0 2 0,1 1 0,-1 1 0,1 1 0,0 1 0,41 2 0,-64 0 0,0 1 0,0-1 0,0 1 0,0 0 0,0 0 0,0 0 0,0 0 0,0 0 0,-1 0 0,1 0 0,0 1 0,-1-1 0,1 1 0,-1-1 0,1 1 0,-1-1 0,0 1 0,1 0 0,-1 0 0,0 0 0,0 0 0,-1 0 0,1 0 0,0 0 0,-1 0 0,1 0 0,-1 0 0,1 0 0,-1 0 0,0 0 0,0 3 0,1 12 0,0 0 0,-4 35 0,1-26 0,3 18 0,6 47 0,-3-61 0,-1 1 0,-2 1 0,-5 61 0,4-91 0,0 0 0,0-1 0,-1 1 0,1 0 0,0 0 0,-1 0 0,0 0 0,1 0 0,-1-1 0,0 1 0,0 0 0,0 0 0,0-1 0,0 1 0,0-1 0,-1 1 0,-2 2 0,-5-9 0,3-18 0,6 12 0,0 0 0,0 0 0,1 0 0,1 1 0,-1-1 0,2 0 0,0 1 0,0 0 0,1 0 0,0 0 0,0 0 0,1 0 0,1 1 0,7-11 0,1 2 0,0-1 0,2 2 0,0 0 0,1 1 0,31-22 0,-43 34 0,1 1 0,0-1 0,0 1 0,0 1 0,0-1 0,1 1 0,-1 0 0,1 0 0,0 1 0,-1 0 0,1 0 0,0 0 0,0 1 0,-1 0 0,1 0 0,0 1 0,0 0 0,-1 0 0,1 1 0,0 0 0,-1 0 0,0 0 0,9 5 0,-8-3 0,0 0 0,0 0 0,0 0 0,-1 1 0,1 0 0,-1 1 0,-1-1 0,1 1 0,-1 0 0,0 0 0,0 1 0,-1 0 0,0 0 0,0 0 0,0 0 0,-1 0 0,0 1 0,-1-1 0,3 13 0,14 148 0,21-250 0,-25 53 0,2 0 0,1 1 0,34-39 0,-46 60 0,-1 0 0,2 1 0,-1 0 0,1 0 0,0 0 0,0 1 0,0 0 0,1 1 0,0-1 0,0 1 0,0 1 0,0 0 0,0 0 0,1 1 0,-1-1 0,1 2 0,0-1 0,13 1 0,-20 1 0,1 1 0,-1 0 0,1 0 0,-1 0 0,1 0 0,-1 0 0,0 1 0,0-1 0,0 1 0,0-1 0,0 1 0,0 0 0,0 0 0,0 0 0,0 0 0,-1 0 0,1 0 0,-1 0 0,0 1 0,0-1 0,1 0 0,-1 1 0,-1-1 0,1 1 0,1 3 0,3 12 0,-1 1 0,3 27 0,-5-29 0,4 35 0,-2 0 0,-3 1 0,-7 69 0,4-108-1365,-2-3-5461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48.4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1 418 24575,'1'-5'0,"-1"-1"0,1 1 0,1 0 0,-1 0 0,1 0 0,0 0 0,0 0 0,0 1 0,1-1 0,0 0 0,0 1 0,0 0 0,0 0 0,1 0 0,5-5 0,10-9 0,41-29 0,-34 28 0,170-152 0,-118 101 0,-77 69 0,-1 0 0,1 0 0,0 0 0,0 0 0,0 0 0,0 0 0,0 1 0,0-1 0,0 0 0,0 1 0,0-1 0,1 1 0,-1-1 0,0 1 0,0 0 0,0-1 0,1 1 0,-1 0 0,0 0 0,0 0 0,1 0 0,-1 0 0,2 0 0,-2 1 0,0 0 0,0 0 0,0 0 0,0-1 0,0 1 0,0 0 0,0 0 0,-1 1 0,1-1 0,0 0 0,-1 0 0,1 0 0,-1 0 0,1 1 0,-1-1 0,0 0 0,0 0 0,1 1 0,-1 0 0,1 14 0,0-1 0,-1 1 0,-2 17 0,1-16 0,0 282-1365,1-284-5461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52.1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24575,'3'0'0,"7"0"0,8 0 0,10 0 0,9 0 0,7 0 0,5 0 0,4 0 0,4 0 0,5 0 0,3 0 0,1 0 0,-12 0-8191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6:52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689 1 24575,'-674'0'-1365,"660"0"-5461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5:59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24575,'1006'0'-1365,"-977"0"-5461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01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75 165 24575,'-2'-38'0,"1"26"0,0 1 0,1 0 0,0 0 0,1-1 0,0 1 0,5-20 0,-5 28 0,1 1 0,-1 0 0,1 0 0,0 0 0,0 1 0,0-1 0,0 0 0,0 1 0,0-1 0,1 1 0,-1 0 0,0 0 0,1 0 0,-1 0 0,1 0 0,-1 0 0,1 1 0,-1-1 0,1 1 0,-1-1 0,1 1 0,0 0 0,3 1 0,68 3 0,-68-3 0,-2 0 0,-1 0 0,1 0 0,-1 0 0,1 1 0,-1-1 0,0 1 0,0 0 0,0 0 0,0 0 0,0 1 0,0-1 0,0 1 0,-1-1 0,1 1 0,-1 0 0,0 0 0,0 0 0,0 0 0,0 0 0,0 1 0,-1-1 0,1 0 0,-1 1 0,1 6 0,4 11 0,-1 0 0,-2 0 0,2 24 0,-4-28 0,4 34 0,-3 0 0,-6 63 0,3-110 0,1 0 0,-1 1 0,0-1 0,0 0 0,-1 0 0,1 0 0,-1 0 0,0-1 0,0 1 0,0 0 0,-1-1 0,1 1 0,-1-1 0,0 0 0,0 0 0,0 0 0,0 0 0,0-1 0,-1 1 0,1-1 0,-1 0 0,0 0 0,0 0 0,1 0 0,-6 1 0,-12 3 0,1 0 0,-1-2 0,-42 4 0,10-1 0,38-5 0,12-2 0,-1 0 0,1 1 0,0-1 0,0 0 0,0 1 0,0 0 0,1 0 0,-1 0 0,0 0 0,0 0 0,0 1 0,-3 1 0,7-2 0,-1-1 0,1 1 0,-1-1 0,1 1 0,-1 0 0,1-1 0,-1 0 0,1 1 0,0-1 0,-1 1 0,1-1 0,-1 0 0,1 1 0,0-1 0,0 0 0,-1 0 0,1 1 0,0-1 0,-1 0 0,1 0 0,0 0 0,0 0 0,-1 0 0,1 0 0,0 0 0,1 0 0,24 2 0,114-3 0,53 3 0,-179 0-1365,-3 2-5461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01.6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10.4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373 1 24575,'-20'0'0,"0"0"0,-1 2 0,1 0 0,-26 6 0,39-6 0,-1 1 0,0 0 0,1 0 0,0 1 0,0 0 0,0 0 0,0 1 0,1 0 0,0 0 0,0 1 0,0-1 0,0 1 0,-8 12 0,-5 11 0,1 1 0,1 1 0,1 1 0,2 0 0,1 1 0,2 0 0,1 1 0,-9 59 0,13-27 0,6 123 0,2-85 0,-1-82 0,1-1 0,1 0 0,1 1 0,1-2 0,1 1 0,0 0 0,12 23 0,9 11 0,42 66 0,-53-95 0,2-2 0,0 0 0,2-1 0,1-1 0,1-1 0,0-1 0,1-1 0,2-1 0,0-1 0,0-1 0,2-1 0,0-2 0,0 0 0,38 11 0,19 0 0,108 16 0,-30-8 0,-132-25 0,-1 1 0,0 1 0,0 1 0,37 19 0,-34-1-1365,-22-20-5461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10.9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1 24575,'1'7'0,"0"0"0,0 0 0,1 0 0,0 0 0,0 0 0,0 0 0,1 0 0,0-1 0,1 0 0,6 10 0,49 61 0,-47-63 0,8 12 0,0 0 0,-1 2 0,-2 0 0,-1 1 0,-1 1 0,-1 0 0,-2 1 0,-1 0 0,-2 1 0,-1 0 0,-1 1 0,3 40 0,-5-28 0,-2 0 0,-2 0 0,-1 0 0,-3 0 0,-8 47 0,10-88 0,0 0 0,0-1 0,-1 1 0,1 0 0,-1-1 0,0 1 0,0-1 0,0 0 0,0 0 0,-1 0 0,1 0 0,-1 0 0,0 0 0,0 0 0,0-1 0,0 0 0,0 1 0,-4 1 0,0-1 0,1-1 0,-1 1 0,0-1 0,0-1 0,0 1 0,0-1 0,0 0 0,0-1 0,-10 0 0,-3-1 0,1-2 0,-1 0 0,1-1 0,0-1 0,1-1 0,-28-12 0,34 14-91,2-2 0,-1 1 0,1-2 0,0 1 0,0-1 0,0-1 0,1 0 0,1 0 0,-1-1 0,1 0 0,1 0 0,-1-1 0,2 0 0,-10-18 0,11 15-6735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12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0 24575,'-40'486'0,"39"-476"0,-45 285-1365,45-286-5461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13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0 395 24575,'1'-3'0,"1"-1"0,-1 0 0,1 1 0,0 0 0,0-1 0,0 1 0,0 0 0,1 0 0,-1 0 0,1 1 0,0-1 0,-1 0 0,1 1 0,1 0 0,5-4 0,0-1 0,30-24 0,1 1 0,2 3 0,0 1 0,91-40 0,-129 64 0,1 0 0,-1 1 0,1-1 0,0 1 0,-1 0 0,1 1 0,0-1 0,0 1 0,0 0 0,-1 0 0,1 0 0,0 1 0,0 0 0,-1-1 0,8 4 0,-9-2 0,0 0 0,1 0 0,-1 0 0,-1 0 0,1 1 0,0-1 0,-1 1 0,1 0 0,-1 0 0,0 0 0,0 0 0,0 0 0,0 0 0,0 1 0,-1-1 0,0 1 0,0-1 0,0 1 0,0-1 0,1 5 0,10 47 0,-2 1 0,-2 0 0,0 75 0,-9-84 0,0 38 0,1-62 0,1-28 0,3-34 0,2 0 0,1 1 0,2 0 0,2 1 0,2 0 0,1 0 0,25-46 0,19-21 0,77-103 0,-135 206 0,0 1 0,0 0 0,1-1 0,-1 1 0,0 0 0,0-1 0,0 1 0,0 0 0,1-1 0,-1 1 0,0 0 0,0 0 0,1-1 0,-1 1 0,0 0 0,1 0 0,-1 0 0,0-1 0,0 1 0,1 0 0,-1 0 0,0 0 0,1 0 0,-1 0 0,1 0 0,-1 0 0,0 0 0,1-1 0,-1 1 0,0 0 0,1 1 0,-1-1 0,0 0 0,1 0 0,-1 0 0,0 0 0,1 0 0,-1 0 0,0 0 0,1 0 0,-1 1 0,1-1 0,9 19 0,2 39 0,-10-47 0,19 106-455,-5 1 0,2 166 0,-18-268-6371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14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0 24575,'-4'76'0,"-3"1"0,-22 101 0,24-151 0,0 7-455,2-1 0,2 57 0,1-75-6371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14.6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15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34 24575,'0'18'0,"-14"340"0,11-318 0,2-25 0,1-41 0,-2-60 0,0 37 0,6-77 0,-3 113 0,1-1 0,1 1 0,0 0 0,1 0 0,0 0 0,1 1 0,0-1 0,1 1 0,0 0 0,12-16 0,-17 26 0,0 1 0,1-1 0,-1 1 0,0-1 0,1 1 0,-1-1 0,1 1 0,-1 0 0,1 0 0,0 0 0,0 0 0,-1 0 0,1 0 0,0 0 0,0 1 0,0-1 0,0 1 0,0-1 0,0 1 0,0 0 0,0 0 0,0-1 0,0 1 0,4 1 0,-2 0 0,0 1 0,0-1 0,0 1 0,0 0 0,0 0 0,0 1 0,-1-1 0,1 1 0,-1-1 0,7 7 0,4 7 0,0 1 0,-1 0 0,16 29 0,-24-38 0,16 28 0,22 48 0,-37-71 0,-1 1 0,-1 0 0,0 0 0,-1 0 0,-1 0 0,0 0 0,0 23 0,-3 51-1365,1-73-5461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15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24575,'0'543'-1365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00.3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24575,'3'1'0,"0"-1"0,0 1 0,-1 0 0,1 0 0,0 0 0,0 0 0,0 0 0,-1 0 0,1 1 0,-1 0 0,1-1 0,-1 1 0,0 0 0,1 0 0,-1 0 0,0 1 0,0-1 0,1 3 0,34 53 0,-25-37 0,11 17 0,54 65 0,-64-89 0,0-1 0,1 0 0,0 0 0,1-2 0,0 0 0,1-1 0,19 10 0,-4-4 0,-21-10 0,1-1 0,0 0 0,0 0 0,1-1 0,-1 0 0,18 3 0,-12-4-1365,-2 1-5461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16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17.0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1 154 24575,'0'285'0,"6"-327"0,2 1 0,2 0 0,25-64 0,-11 33 0,-22 65 0,0-1 0,1 0 0,1 1 0,6-13 0,-10 19 0,1 1 0,-1-1 0,1 1 0,-1-1 0,1 0 0,-1 1 0,1-1 0,-1 1 0,1-1 0,0 1 0,-1 0 0,1-1 0,0 1 0,-1-1 0,1 1 0,0 0 0,-1 0 0,1-1 0,0 1 0,0 0 0,-1 0 0,1 0 0,1 0 0,-1 1 0,1-1 0,-1 1 0,0-1 0,0 1 0,1 0 0,-1 0 0,0 0 0,0 0 0,0 0 0,0 0 0,0 0 0,0 0 0,-1 0 0,1 0 0,0 0 0,0 1 0,0 1 0,10 23 0,-2 0 0,0 0 0,-2 0 0,-1 1 0,-1 0 0,2 54 0,-5-63 0,-2-17 0,0-1 0,0 0 0,0 1 0,0-1 0,0 0 0,0 1 0,-1-1 0,1 0 0,0 1 0,0-1 0,0 0 0,1 1 0,-1-1 0,0 0 0,0 0 0,0 1 0,0-1 0,0 0 0,0 1 0,0-1 0,0 0 0,1 1 0,-1-1 0,0 0 0,0 0 0,0 1 0,1-1 0,-1 0 0,0 0 0,0 1 0,1-1 0,-1 0 0,0 0 0,0 0 0,1 0 0,-1 1 0,0-1 0,1 0 0,-1 0 0,0 0 0,1 0 0,-1 0 0,0 0 0,1 0 0,-1 0 0,1 0 0,12-15 0,9-26 0,-17 30 0,15-36 0,44-70 0,-56 104 0,1 0 0,1 0 0,0 1 0,0 1 0,1 0 0,1 0 0,0 1 0,0 1 0,26-15 0,-37 23 0,0 0 0,0 1 0,0-1 0,0 0 0,0 1 0,0-1 0,1 1 0,-1-1 0,0 1 0,0-1 0,1 1 0,-1 0 0,0 0 0,1 0 0,-1 0 0,0 0 0,1 0 0,-1 0 0,0 0 0,0 0 0,1 1 0,-1-1 0,0 0 0,1 1 0,-1-1 0,0 1 0,0-1 0,0 1 0,0 0 0,0 0 0,0-1 0,0 1 0,0 0 0,0 0 0,0 0 0,0 0 0,0 0 0,0 0 0,-1 0 0,1 1 0,0-1 0,-1 0 0,1 0 0,-1 0 0,1 2 0,1 7 0,1 1 0,-2-1 0,1 1 0,-1 19 0,0-9 0,9 79 0,9 174 0,-17-240-1365,2-19-5461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17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24575,'0'384'-1365,"0"-365"-5461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17.9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18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54 24575,'0'-2'0,"0"0"0,1 0 0,-1 1 0,1-1 0,0 0 0,0 0 0,0 0 0,0 0 0,0 0 0,0 1 0,0-1 0,0 1 0,0-1 0,1 1 0,-1-1 0,1 1 0,-1-1 0,1 1 0,0 0 0,0 0 0,-1 0 0,4-1 0,1-1 0,0 1 0,-1-1 0,1 1 0,0 0 0,0 1 0,7-1 0,-4 1 0,-1 0 0,1 1 0,0 0 0,0 1 0,0 0 0,0 0 0,-1 1 0,1 0 0,13 5 0,-18-5 0,0 0 0,0 0 0,0 0 0,-1 1 0,1-1 0,0 1 0,-1 0 0,0 0 0,1 0 0,-1 0 0,-1 1 0,1-1 0,0 1 0,-1 0 0,0 0 0,0 0 0,0 0 0,0 0 0,-1 0 0,3 9 0,-4-10 0,0 0 0,0 0 0,0 0 0,0 0 0,-1 0 0,1 0 0,-1 0 0,0-1 0,0 1 0,0 0 0,0 0 0,0-1 0,-1 1 0,1-1 0,-1 1 0,0-1 0,1 1 0,-1-1 0,0 0 0,0 0 0,-3 2 0,-58 43 0,40-31 0,-33 17 0,44-27 0,1 0 0,0 1 0,0 0 0,0 1 0,-11 11 0,19-16 0,1 1 0,0 0 0,0 0 0,0 0 0,0 0 0,0 0 0,1 0 0,0 0 0,0 1 0,0-1 0,0 0 0,1 1 0,0-1 0,0 0 0,0 1 0,0-1 0,1 0 0,-1 1 0,1-1 0,0 0 0,1 0 0,-1 1 0,1-1 0,0 0 0,0 0 0,0-1 0,0 1 0,1 0 0,-1-1 0,1 1 0,0-1 0,0 0 0,0 0 0,1 0 0,-1 0 0,1-1 0,-1 1 0,1-1 0,4 2 0,9 1 16,0-2-1,0 1 1,24 0-1,3 1-1442,-25-2-5399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19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1 254 24575,'0'-1'0,"1"0"0,-1 0 0,1 1 0,-1-1 0,1 0 0,-1 0 0,1 1 0,0-1 0,0 1 0,-1-1 0,1 0 0,0 1 0,0-1 0,0 1 0,-1 0 0,1-1 0,0 1 0,0 0 0,0-1 0,0 1 0,0 0 0,1 0 0,28-6 0,-23 4 0,198-23 0,-140 20 0,124-27 0,-178 29 0,0 0 0,0-1 0,0 0 0,-1-1 0,0 0 0,19-12 0,-26 15 0,0 0 0,-1-1 0,1 1 0,-1-1 0,0 0 0,1 1 0,-1-1 0,-1 0 0,1 0 0,0 0 0,-1 0 0,1-1 0,-1 1 0,0 0 0,0-1 0,0 1 0,-1 0 0,1-1 0,-1 1 0,0-1 0,0 1 0,0-1 0,0 1 0,-1-1 0,1 1 0,-2-5 0,1 5 0,0 1 0,0 0 0,0 0 0,-1 0 0,1 0 0,0 0 0,-1 0 0,0 0 0,1 0 0,-1 0 0,0 1 0,0-1 0,0 0 0,0 1 0,0 0 0,0 0 0,-1 0 0,1 0 0,0 0 0,0 0 0,-1 0 0,1 0 0,-1 1 0,1 0 0,-4-1 0,-9-1 0,-1 1 0,-29 2 0,29-1 0,-36 0 0,34-2 0,0 2 0,0 0 0,0 1 0,-35 7 0,48-6 0,0 1 0,0-1 0,0 1 0,1-1 0,-1 1 0,1 1 0,0-1 0,0 1 0,0-1 0,0 1 0,0 0 0,1 0 0,0 1 0,0-1 0,0 1 0,1 0 0,-1 0 0,1-1 0,0 1 0,0 1 0,1-1 0,0 0 0,-1 8 0,-2 14 0,1 0 0,1 1 0,3 36 0,0-37 0,-2 7 0,0-24 0,0 1 0,1-1 0,1 0 0,0 0 0,3 17 0,-3-25 0,0 1 0,0 0 0,1-1 0,-1 1 0,0-1 0,1 0 0,-1 1 0,1-1 0,0 0 0,0 0 0,0 0 0,0 0 0,0 0 0,0 0 0,1-1 0,-1 1 0,1-1 0,-1 1 0,1-1 0,-1 0 0,1 0 0,0 0 0,0-1 0,4 2 0,34 3 5,-1-2 1,1-1-1,51-6 0,-3 2-1391,-68 2-5440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25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24575,'0'3'0,"0"4"0,0 4 0,0 3 0,0 2 0,0 1 0,0 2 0,0-1 0,0 0 0,0 1 0,0-4-8191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25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25.8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 24575,'3'0'0,"1"-3"0,3-1 0,3 1 0,3 0 0,2 0 0,-1 2-8191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26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24575,'3'0'0,"4"3"0,7 1 0,3 0 0,3-1 0,1-1 0,-1 0 0,0-2 0,-1 1 0,-1-1 0,-2-1-8191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00.9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570 0 24575,'1'19'0,"-2"1"0,0-1 0,-1 0 0,-1 0 0,-1 0 0,0 0 0,-1-1 0,-2 1 0,1-1 0,-18 31 0,-435 738 0,414-729-1365,36-46-5461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27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0 126 24575,'2'-7'0,"0"1"0,1-1 0,0 1 0,0-1 0,0 1 0,1 0 0,0 1 0,0-1 0,1 1 0,-1 0 0,8-7 0,12-16 0,-23 26 0,-1 1 0,1 0 0,-1 0 0,1 0 0,0 0 0,0 0 0,-1 0 0,1 0 0,0 0 0,0 0 0,0 0 0,0 0 0,0 0 0,0 1 0,1-1 0,-1 0 0,0 1 0,0-1 0,0 1 0,1-1 0,-1 1 0,2 0 0,-3 0 0,1 1 0,0-1 0,0 1 0,-1 0 0,1-1 0,0 1 0,-1 0 0,1 0 0,0 0 0,-1-1 0,1 1 0,-1 0 0,0 0 0,1 0 0,-1 0 0,0 0 0,1 0 0,-1 0 0,0 0 0,0 0 0,0 2 0,1 74 0,-2-65 0,0 55-1365,1-49-5461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28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24575,'3'0'0,"4"0"0,7 0 0,4 0 0,4 0 0,6 0 0,0 0 0,-1 0 0,-3 0 0,-5 0-8191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28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24575,'3'0'0,"4"0"0,3 0 0,4 0 0,2 0 0,2 0 0,0 0 0,0 0 0,1 0 0,-4 0-8191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7:30.5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81 24575,'2'33'0,"-1"-25"0,0 0 0,-1 0 0,1 1 0,-1-1 0,-1 0 0,0 0 0,0 0 0,0 0 0,-1 0 0,0 0 0,-5 12 0,-1-68 0,7 26 0,4-58 0,-3 76 0,0-1 0,1 1 0,0-1 0,0 1 0,1 0 0,-1-1 0,1 1 0,0 0 0,0 0 0,0 0 0,0 0 0,1 1 0,0-1 0,4-4 0,-6 7 0,1 0 0,-1 0 0,1 1 0,0-1 0,-1 0 0,1 1 0,0-1 0,-1 1 0,1 0 0,0-1 0,0 1 0,-1 0 0,1 0 0,0 0 0,0 0 0,0 1 0,-1-1 0,1 0 0,0 1 0,-1-1 0,1 1 0,0 0 0,-1-1 0,1 1 0,-1 0 0,1 0 0,-1 0 0,1 0 0,-1 0 0,0 1 0,1-1 0,-1 0 0,0 1 0,0-1 0,1 3 0,3 0 0,-1 2 0,0-1 0,0 0 0,-1 1 0,0 0 0,0-1 0,0 1 0,2 9 0,0 18 0,-5-26 0,0-1 0,1 0 0,-1 0 0,2 1 0,-1-1 0,1 0 0,0 0 0,0 0 0,5 9 0,-7-15 0,1 0 0,-1 0 0,1 0 0,-1 1 0,1-1 0,-1 0 0,1 0 0,-1 0 0,1 0 0,-1 0 0,1 0 0,-1 0 0,1 0 0,-1 0 0,1 0 0,-1 0 0,1 0 0,-1-1 0,1 1 0,-1 0 0,1 0 0,-1 0 0,1-1 0,-1 1 0,0 0 0,1 0 0,-1-1 0,1 1 0,-1 0 0,0-1 0,1 1 0,-1-1 0,0 1 0,0 0 0,1-1 0,-1 1 0,0-1 0,0 1 0,0-1 0,1 1 0,-1-1 0,0 1 0,0-1 0,0 0 0,14-28 0,-12 24 0,0 0 0,1-1 0,-1 0 0,1 1 0,0-1 0,0 1 0,1 0 0,0 0 0,0 0 0,0 0 0,0 1 0,1 0 0,-1 0 0,1 0 0,0 0 0,1 1 0,-1 0 0,0 0 0,1 0 0,0 1 0,0-1 0,-1 1 0,1 1 0,1-1 0,-1 1 0,0 0 0,0 1 0,0-1 0,0 1 0,1 1 0,8 0 0,22-1 0,-23-1 0,0 1 0,0 1 0,0 0 0,15 3 0,-26-3 0,0 0 0,1 0 0,-1 0 0,0 1 0,0-1 0,1 1 0,-1 0 0,-1-1 0,1 1 0,0 1 0,0-1 0,-1 0 0,1 1 0,-1-1 0,0 1 0,0 0 0,0 0 0,0 0 0,0 0 0,0 0 0,1 3 0,17 64-1365,-15-54-5461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8:14.4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8:15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24575,'0'-3'0,"0"-4"0,3-1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8:51.8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703 24 24575,'-566'0'0,"563"0"0,1 1 0,-1-1 0,1 0 0,0 1 0,-1-1 0,1 1 0,0-1 0,0 1 0,0 0 0,-1 0 0,1 0 0,0 0 0,0 1 0,0-1 0,0 1 0,1-1 0,-1 1 0,0-1 0,1 1 0,-1 0 0,1 0 0,-1 0 0,1 0 0,0 0 0,0 0 0,0 0 0,0 0 0,0 1 0,0-1 0,1 0 0,-1 0 0,1 1 0,-1 2 0,0 12 0,0 0 0,0 0 0,4 32 0,0-12 0,-14 293 0,5-209 0,1-74 0,-2 0 0,-23 86 0,10-55 0,19-76 0,0 0 0,1 0 0,-1 0 0,1 0 0,-1-1 0,1 1 0,0 0 0,0 0 0,0 0 0,0 0 0,0 0 0,0 0 0,0 0 0,1 0 0,-1 0 0,1 0 0,-1 0 0,1 0 0,0 0 0,0-1 0,0 1 0,0 0 0,0-1 0,0 1 0,3 2 0,-1-2 0,0-1 0,0 0 0,1 0 0,-1 0 0,1 0 0,-1 0 0,1-1 0,-1 1 0,1-1 0,-1 0 0,1 0 0,0-1 0,5 0 0,514-80 0,-323 30 0,-197 50 0,-1 0 0,0-1 0,1 1 0,-1 0 0,0-1 0,0 1 0,0-1 0,0 0 0,0 0 0,0 1 0,-1-1 0,1 0 0,-1-1 0,1 1 0,-1 0 0,0 0 0,0-1 0,0 1 0,0 0 0,0-1 0,0 1 0,-1-1 0,1-4 0,1-8 0,-1-1 0,0 1 0,-3-18 0,2-18 0,23-120 0,21-299 0,-44 466 0,0 1 0,0-1 0,0 1 0,0-1 0,0 1 0,-1 0 0,0-1 0,1 1 0,-1-1 0,-1 1 0,1 0 0,0 0 0,-1 0 0,0 0 0,-1-3 0,0 4 0,1 0 0,0 1 0,-1-1 0,0 1 0,1-1 0,-1 1 0,0 0 0,1 0 0,-1 0 0,0 1 0,0-1 0,0 1 0,0-1 0,0 1 0,0 0 0,0 0 0,0 0 0,-2 1 0,-140 4-1365,130-5-5461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18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2 445 24575,'0'0'0,"0"0"0,0-1 0,-1 1 0,1-1 0,0 1 0,0-1 0,0 1 0,0 0 0,0-1 0,0 1 0,0-1 0,0 1 0,0-1 0,0 1 0,0-1 0,0 1 0,0-1 0,0 1 0,0-1 0,0 1 0,1 0 0,-1-1 0,0 1 0,0-1 0,0 1 0,1 0 0,-1-1 0,0 1 0,1-1 0,-1 1 0,0 0 0,1 0 0,-1-1 0,0 1 0,1 0 0,-1-1 0,1 1 0,-1 0 0,0 0 0,1 0 0,-1 0 0,1-1 0,-1 1 0,1 0 0,27-12 0,-23 10 0,98-37 0,95-41 0,-166 65 0,-1-2 0,0-1 0,55-44 0,-81 57 0,0 0 0,0 0 0,-1 0 0,0-1 0,0 1 0,0-1 0,-1 0 0,1-1 0,-1 1 0,-1-1 0,3-9 0,-3 13 0,-1-1 0,-1 0 0,1 0 0,-1 1 0,1-1 0,-1 0 0,0 0 0,0 0 0,-1 1 0,1-1 0,-1 0 0,0 0 0,0 1 0,0-1 0,0 0 0,-1 1 0,1-1 0,-1 1 0,0 0 0,0 0 0,0-1 0,-4-3 0,3 5 0,1 0 0,0 0 0,-1 1 0,1-1 0,-1 1 0,1 0 0,-1-1 0,0 1 0,1 0 0,-1 1 0,0-1 0,0 0 0,0 1 0,1-1 0,-1 1 0,0 0 0,0 0 0,0 0 0,0 1 0,0-1 0,0 1 0,1-1 0,-1 1 0,0 0 0,0 0 0,1 0 0,-1 0 0,1 1 0,-1-1 0,1 1 0,-4 3 0,-1-1 0,0 2 0,1-1 0,0 1 0,0-1 0,1 2 0,0-1 0,0 1 0,0-1 0,1 1 0,-5 9 0,0 13 0,1 0 0,1 1 0,1 0 0,2 0 0,0 47 0,0-28 0,0 230 0,5-184 0,-10-182 0,6 68 0,0-1 0,2 1 0,0-27 0,2 39 0,0 0 0,0 0 0,1 0 0,0 0 0,0 0 0,0 0 0,1 1 0,0-1 0,1 1 0,-1-1 0,1 1 0,9-11 0,3 0 0,1 0 0,34-28 0,-43 39 0,1 0 0,0 0 0,0 1 0,0 0 0,1 1 0,-1-1 0,1 2 0,18-5 0,-26 8 0,0 0 0,0 0 0,1 0 0,-1 0 0,0 1 0,0-1 0,0 0 0,0 1 0,-1 0 0,1-1 0,0 1 0,0 0 0,0 0 0,0 0 0,-1 0 0,1 0 0,0 1 0,-1-1 0,1 0 0,-1 1 0,0-1 0,1 1 0,-1 0 0,0-1 0,0 1 0,0 0 0,0 0 0,1 2 0,3 8 0,0 0 0,0 1 0,3 17 0,-1-7 0,-4-9 0,0 0 0,-1 0 0,0 0 0,-1 0 0,-2 22 0,0-25 0,1 0 0,0-1 0,1 1 0,0 0 0,0 0 0,1 0 0,1-1 0,0 1 0,7 17 0,-7-24-94,0 1 0,0-1 1,0-1-1,1 1 0,-1 0 0,7 4 0,-6-5-614,5 5-6118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19.6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304 4 24575,'-63'-2'0,"31"0"0,0 2 0,-40 5 0,67-4 0,-1 1 0,1-1 0,-1 1 0,1 0 0,0 1 0,0-1 0,0 1 0,0 0 0,1 1 0,-1-1 0,1 1 0,0-1 0,0 1 0,0 1 0,0-1 0,1 1 0,0-1 0,0 1 0,0 0 0,0 0 0,1 0 0,0 0 0,0 1 0,0-1 0,0 0 0,1 1 0,0 0 0,1-1 0,-1 1 0,1 0 0,0-1 0,0 1 0,1 0 0,-1-1 0,1 1 0,1-1 0,-1 1 0,1-1 0,0 0 0,0 1 0,0-1 0,1 0 0,0 0 0,0 0 0,0-1 0,0 1 0,6 4 0,7 5 0,0-2 0,1 0 0,1-1 0,-1-1 0,2 0 0,-1-2 0,35 12 0,-36-15 0,0 0 0,0-1 0,1-1 0,-1-1 0,1 0 0,-1-1 0,1-1 0,0-1 0,24-4 0,-38 4 0,0-1 0,0 1 0,0-1 0,0 0 0,0 0 0,0 0 0,0-1 0,-1 0 0,1 1 0,-1-1 0,0 0 0,0 0 0,0-1 0,0 1 0,-1-1 0,1 1 0,-1-1 0,0 0 0,0 0 0,0 0 0,0 0 0,-1 0 0,0-1 0,1-5 0,3-12 0,-1-1 0,-2 0 0,0-34 0,-1 39 0,-1 6-119,1 6 15,0 0 0,-1 0 0,0 0 0,0 0 1,-1 1-1,0-1 0,0 0 0,0 0 0,-1 1 1,1-1-1,-4-6 0,-3 1-6722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20.2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1 143 24575,'17'-2'0,"-1"0"0,1-1 0,-1-1 0,32-11 0,-4 1 0,231-39 0,-96 22 0,-74 14-1365,-82 15-5461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17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1041 24575,'8'-1'0,"1"-1"0,-1-1 0,1 0 0,-1 0 0,0 0 0,0-1 0,-1 0 0,1-1 0,7-6 0,23-11 0,-19 13 0,312-132 0,-158 83 0,-3-8 0,193-104 0,-351 164 0,7-3 0,-2-1 0,1-1 0,-1 0 0,-1-1 0,0-1 0,-1 0 0,22-25 0,-35 34 0,1-1 0,-1 0 0,0 0 0,0-1 0,-1 1 0,1 0 0,-1-1 0,0 1 0,-1 0 0,1-10 0,-5-62 0,1 35 0,3 13 0,0 10 0,0 0 0,-1 0 0,-1 0 0,-9-35 0,10 50 0,0 0 0,0 0 0,-1 1 0,1-1 0,-1 1 0,0-1 0,0 1 0,0 0 0,-1 0 0,1 0 0,-1 0 0,1 0 0,-1 1 0,0-1 0,0 1 0,0 0 0,-1-1 0,1 1 0,0 1 0,-1-1 0,0 0 0,1 1 0,-1 0 0,0 0 0,1 0 0,-1 0 0,0 1 0,0-1 0,-7 1 0,8 1 0,0-1 0,1 1 0,-1 0 0,1 0 0,-1 0 0,1 0 0,-1 0 0,1 1 0,0-1 0,-1 1 0,1-1 0,0 1 0,0 0 0,0 0 0,0 0 0,1 0 0,-1 0 0,0 0 0,1 0 0,0 1 0,-1-1 0,1 1 0,-1 3 0,-6 11 0,2 1 0,-6 24 0,6-21 0,-16 46 0,13-45 0,1 0 0,2 1 0,0-1 0,2 1 0,-3 32 0,6 392 0,3-210 0,45-318 0,3-19 0,5 1 0,81-109 0,-132 205 0,0-1 0,0 1 0,0 1 0,0-1 0,0 1 0,0-1 0,1 1 0,-1 0 0,1 1 0,-1-1 0,1 1 0,0 0 0,0 0 0,0 0 0,-1 1 0,1 0 0,0 0 0,0 0 0,6 1 0,4 0 0,1 1 0,-1 0 0,1 1 0,26 10 0,-14-3 0,0 2 0,-1 1 0,-1 1 0,32 22 0,-47-27 0,0-1 0,-1 2 0,0-1 0,0 1 0,-1 1 0,-1 0 0,0 0 0,0 0 0,-1 1 0,-1 0 0,9 21 0,-2 3 0,-1 1 0,-2 0 0,-1 1 0,-2-1 0,-2 1 0,1 58 0,-4-61-1365,2-20-5461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22.4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209 1 24575,'6'0'0,"0"0"0,0 0 0,0 0 0,0 1 0,0 0 0,-1 0 0,1 0 0,0 1 0,-1 0 0,9 4 0,-11-4 0,0 1 0,0-1 0,-1 1 0,1-1 0,-1 1 0,0 0 0,0 0 0,0 0 0,0 0 0,0 0 0,-1 0 0,1 1 0,-1-1 0,0 1 0,0-1 0,0 1 0,-1-1 0,1 7 0,1-2 0,-1 0 0,0 0 0,-1 1 0,0-1 0,0 1 0,-1-1 0,0 0 0,0 1 0,-1-1 0,0 0 0,-5 13 0,3-15 0,1 0 0,-1-1 0,0 1 0,0-1 0,-1 0 0,0 0 0,0 0 0,0 0 0,0-1 0,-1 0 0,0 0 0,1-1 0,-2 0 0,-8 5 0,-106 37 127,39-17-1619,63-20-5334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22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 1 24575,'-6'0'0,"-12"0"0,0 0 0,1 1 0,-1 1 0,-18 4 0,29-4 0,1 0 0,1 0 0,-1 1 0,0 0 0,0 0 0,1 0 0,0 0 0,0 1 0,0 0 0,0 0 0,0 1 0,1-1 0,0 1 0,0 0 0,-4 7 0,2-5 0,1 0 0,-1 1 0,2 0 0,-1 0 0,1 0 0,0 1 0,1-1 0,0 1 0,0 0 0,1 0 0,0 0 0,1 0 0,0 0 0,0 13 0,0-9 0,1 0 0,1-1 0,-1 1 0,2 0 0,0 0 0,1-1 0,0 1 0,1-1 0,0 0 0,1 0 0,11 20 0,0-7-1365,-9-16-5461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23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215 0 24575,'-10'2'0,"0"-1"0,0 2 0,0 0 0,1 0 0,-1 0 0,-8 6 0,-10 2 0,17-7 0,-1 0 0,1 1 0,0 0 0,-19 12 0,27-14 0,0-1 0,1 1 0,-1-1 0,0 1 0,1 0 0,0 0 0,0 0 0,0 0 0,0 0 0,0 1 0,0-1 0,1 0 0,0 1 0,0 0 0,0-1 0,0 1 0,0-1 0,1 1 0,-1 7 0,5 166 0,-3-170 0,0 1 0,1-1 0,0 0 0,0 0 0,1 0 0,-1 0 0,2-1 0,-1 1 0,1-1 0,0 1 0,0-1 0,1-1 0,-1 1 0,2-1 0,-1 1 0,10 6 0,7 5 0,1-2 0,50 26 0,-65-37 0,27 10-1365,-19-11-5461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23.9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24575,'0'3'0,"0"4"0,0 4 0,-3 3 0,-1 2 0,0 1 0,1 1 0,1 1 0,1-1 0,0 0 0,1 1 0,0-4-8191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24.2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24.6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0 24575,'4'6'0,"-1"0"0,0 1 0,0-1 0,0 1 0,-1 0 0,0-1 0,0 1 0,1 13 0,3 6 0,10 29 0,-2-12 0,-1 0 0,-3 1 0,-1 1 0,-3 0 0,2 51 0,-8-83 0,-1 0 0,0 0 0,-1-1 0,0 1 0,-1-1 0,-1 1 0,0-1 0,0 0 0,-1-1 0,-1 1 0,0-1 0,0 0 0,-1 0 0,-1-1 0,0 0 0,0 0 0,-19 16 0,17-16-1365,3-1-5461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28.5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24575,'144'2'0,"149"-4"0,-275-1-1365,-4-1-5461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28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24575,'0'61'0,"-3"-1"0,-17 91 0,14-104-277,1 1-1,3 80 0,3-110-254,-1-3-6294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29.6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426 128 24575,'0'-16'0,"1"8"0,-1-1 0,0 1 0,-1 0 0,0 0 0,0-1 0,-3-8 0,3 14 0,0 1 0,-1 0 0,1-1 0,0 1 0,-1 0 0,0 0 0,1 0 0,-1 0 0,0 0 0,0 0 0,0 0 0,0 1 0,0-1 0,-1 1 0,1-1 0,0 1 0,-1 0 0,1 0 0,-1 0 0,1 0 0,-1 0 0,1 1 0,-5-1 0,-3-1 0,-1 0 0,1 1 0,-1 0 0,0 1 0,1 0 0,-1 1 0,0 0 0,1 1 0,-1 0 0,1 1 0,0 0 0,-1 0 0,1 1 0,1 0 0,-1 1 0,1 0 0,0 1 0,0 0 0,0 0 0,1 1 0,0 0 0,0 0 0,-13 18 0,4-7 0,1 1 0,1 1 0,-24 43 0,33-52 0,1 0 0,1 1 0,0 0 0,0 0 0,1 0 0,0 1 0,1-1 0,1 1 0,0 21 0,1-15 0,-1-6 0,1-1 0,1 1 0,0 0 0,0-1 0,1 1 0,1-1 0,0 0 0,1 0 0,0 0 0,1 0 0,9 17 0,-8-19 0,1 0 0,-1-1 0,2 0 0,0 0 0,0 0 0,0-1 0,1 0 0,0-1 0,1 0 0,0-1 0,0 1 0,0-2 0,1 0 0,-1 0 0,1 0 0,0-2 0,1 1 0,-1-2 0,23 4 0,-25-5 0,67 8 0,-1-4 0,103-5 0,-175 0 0,0 0 0,0-1 0,0 0 0,0 0 0,0 1 0,-1-2 0,1 1 0,0 0 0,0-1 0,-1 1 0,1-1 0,-1 0 0,1 1 0,-1-1 0,0-1 0,0 1 0,3-4 0,-1 1 0,0-1 0,-1 0 0,0 0 0,0 0 0,0 0 0,-1-1 0,3-10 0,-1-8 0,0-1 0,-2 1 0,0-31 0,-2 53 0,1-50-115,-2-70 359,0 110-431,0 1 1,-1 0-1,-1-1 0,0 1 0,-1 0 1,0 0-1,-9-16 0,5 13-6639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30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0 438 24575,'220'-122'0,"-125"66"0,3 4 0,126-48 0,-151 76-65,-32 12-368,0-3-1,70-35 1,-101 44-6393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19.1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24575,'33'0'0,"-1"-1"0,51 6 0,-75-4 0,0 1 0,0-1 0,0 1 0,0 1 0,0-1 0,-1 1 0,1 1 0,-1-1 0,0 1 0,0 1 0,10 7 0,-15-11 0,0 1 0,0 0 0,0 1 0,0-1 0,0 0 0,0 0 0,-1 1 0,1-1 0,-1 1 0,0-1 0,0 1 0,0 0 0,0-1 0,0 1 0,0 0 0,-1 0 0,1 0 0,-1 0 0,0-1 0,0 1 0,0 0 0,0 0 0,-1 0 0,1 0 0,-1 0 0,1-1 0,-1 1 0,0 0 0,0 0 0,-3 4 0,0-1 0,1 0 0,-2 0 0,1 0 0,-1-1 0,0 0 0,0 0 0,0 0 0,-1 0 0,1-1 0,-13 7 0,-2 2 32,1 0-1,-34 30 1,4-3-1492,39-33-5366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30.8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1 140 24575,'1'-5'0,"1"-1"0,0 1 0,0 0 0,0 0 0,1 0 0,0 1 0,0-1 0,0 1 0,0-1 0,1 1 0,0 0 0,-1 0 0,2 1 0,3-4 0,13-14 0,-17 16 0,1-1 0,-1 1 0,1 1 0,0-1 0,1 1 0,-1-1 0,1 2 0,7-5 0,-12 7 0,0 1 0,0 0 0,1-1 0,-1 1 0,0 0 0,1 0 0,-1-1 0,0 1 0,0 0 0,1 0 0,-1 0 0,0 1 0,0-1 0,1 0 0,-1 0 0,0 1 0,0-1 0,1 1 0,1 0 0,-1 1 0,0 0 0,0-1 0,0 1 0,-1 0 0,1 0 0,-1 0 0,1 0 0,-1 1 0,0-1 0,1 0 0,-1 1 0,0-1 0,1 5 0,4 17-455,0 1 0,2 27 0,-6-36-6371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32.2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24575,'156'140'0,"82"107"0,-228-236-1365,-1-1-5461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32.6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0 206 24575,'1'-5'0,"0"0"0,-1 0 0,2 0 0,-1 0 0,1 0 0,-1 1 0,1-1 0,1 0 0,-1 1 0,0-1 0,1 1 0,0 0 0,0 0 0,1 0 0,6-6 0,7-6 0,2 0 0,22-14 0,-13 9 0,23-14-1365,-36 27-5461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33.7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24575,'0'3'0,"0"4"0,0 4 0,0 2 0,0 3 0,0 2 0,0 0 0,0 0 0,0 1 0,0-1 0,0-3-8191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34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34.6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0 24575,'-1'1'0,"-1"-1"0,0 1 0,1 0 0,-1-1 0,1 1 0,0 0 0,-1 0 0,1 0 0,0 0 0,0 0 0,-1 0 0,1 1 0,0-1 0,0 0 0,0 1 0,0-1 0,1 0 0,-1 1 0,-1 1 0,-15 35 0,14-31 0,-3 6 0,1 0 0,1 0 0,0 0 0,1 1 0,0-1 0,1 1 0,1 0 0,0 22 0,2-26 0,-1-1 0,2 0 0,0 1 0,0-1 0,0 0 0,1 0 0,1 0 0,-1 0 0,1 0 0,1-1 0,0 0 0,0 0 0,9 10 0,-3-6-455,0 0 0,23 17 0,-19-18-6371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35.1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24575,'0'0'0,"0"0"0,0 0 0,0-1 0,0 1 0,0 0 0,0 0 0,0 0 0,0 0 0,0-1 0,0 1 0,0 0 0,0 0 0,0 0 0,0-1 0,0 1 0,0 0 0,0 0 0,0 0 0,0 0 0,0-1 0,0 1 0,0 0 0,0 0 0,0 0 0,0-1 0,0 1 0,0 0 0,0 0 0,1 0 0,-1 0 0,0 0 0,0-1 0,0 1 0,0 0 0,0 0 0,1 0 0,-1 0 0,0 0 0,0 0 0,0 0 0,0 0 0,1 0 0,-1-1 0,0 1 0,0 0 0,0 0 0,1 0 0,-1 0 0,0 0 0,0 0 0,0 0 0,0 0 0,1 0 0,-1 0 0,0 0 0,0 1 0,12 10 0,6 17 0,-10-3-91,0 1-1,-1-1 1,-2 1-1,-1 1 0,-1-1 1,-1 1-1,-1-1 1,-3 29-1,2-33-449,0-7-6285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25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24575,'3'0'0,"7"0"0,5 0 0,5 0 0,6 0 0,8 0 0,6 0 0,3 0 0,0 0 0,-1 0 0,-2 0 0,-2 0 0,-1 0 0,-1 0 0,-4 0 0,-7 0-8191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25.4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24575,'6'0'0,"8"0"0,8 0 0,8 0 0,6 0 0,6 0 0,1 0 0,3 0 0,2 0 0,-1 0 0,1 3 0,-2 1 0,-6 3 0,-6 0 0,-10-1-8191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26.6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710 146 24575,'-120'-91'0,"113"85"0,-1 0 0,0 1 0,0 0 0,0 0 0,-1 1 0,1 0 0,-1 0 0,0 1 0,0 0 0,-1 1 0,-16-2 0,0 2 0,0 1 0,0 1 0,-30 4 0,51-3 0,-1 1 0,1-1 0,0 1 0,-1 0 0,1 1 0,0-1 0,1 1 0,-1 0 0,0 0 0,1 0 0,-1 1 0,1 0 0,0 0 0,-7 8 0,-6 10 0,-25 41 0,27-39 0,2-4 0,-24 36 0,-47 96 0,75-131 0,1 1 0,0 0 0,2 0 0,0 0 0,2 1 0,0 0 0,2 0 0,0 33 0,2-33 0,-1-13 0,1 0 0,1-1 0,0 1 0,0 0 0,4 12 0,-4-19 0,0 0 0,1 0 0,-1 0 0,1 0 0,-1-1 0,1 1 0,0 0 0,0-1 0,1 1 0,-1-1 0,0 0 0,1 0 0,-1 0 0,1 0 0,0 0 0,-1-1 0,1 1 0,0-1 0,0 1 0,4 0 0,7 3 0,0-1 0,0 0 0,0-1 0,0 0 0,1-1 0,-1-1 0,0 0 0,1-1 0,0-1 0,-1 0 0,0-1 0,1 0 0,-1-2 0,0 1 0,0-2 0,0 0 0,-1 0 0,0-1 0,0-1 0,0 0 0,-1-1 0,0 0 0,-1-1 0,21-20 0,-5-2 30,-1-3 0,-1 0 0,33-61 0,-46 72-216,-2 1 1,0-1-1,-2-1 0,0 1 1,-2-1-1,-1-1 1,4-37-1,-8 39-6640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19.6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410 2 24575,'-86'-2'0,"-94"4"0,174-1 0,0-1 0,0 1 0,0 1 0,0-1 0,0 1 0,0 0 0,0 0 0,0 1 0,1 0 0,-1 0 0,1 0 0,0 1 0,0-1 0,0 1 0,0 0 0,1 1 0,0-1 0,0 1 0,-7 9 0,7-5 0,-1 0 0,1 0 0,1 0 0,-1 1 0,1-1 0,1 1 0,0 0 0,1 0 0,0 0 0,0 0 0,1 13 0,0-10 0,1-1 0,1 1 0,-1-1 0,2 1 0,0-1 0,0 0 0,2 0 0,-1 0 0,9 15 0,-9-20 0,0-1 0,1 1 0,0-1 0,0 0 0,0 0 0,1-1 0,0 0 0,0 0 0,0 0 0,0-1 0,1 0 0,0 0 0,0 0 0,0-1 0,0 0 0,13 3 0,25 3-273,0-2 0,1-2 0,0-2 0,52-4 0,-84 1-6553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27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1 108 24575,'2'-2'0,"0"-1"0,0 1 0,0 1 0,1-1 0,-1 0 0,1 0 0,-1 1 0,1 0 0,0-1 0,-1 1 0,1 0 0,5-1 0,-3 0 0,43-13 0,1 2 0,0 2 0,87-8 0,-59 9 0,-24 2-682,82 1-1,-120 7-6143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27.6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243 37 24575,'0'-2'0,"0"0"0,-1 0 0,0 1 0,1-1 0,-1 0 0,0 1 0,0-1 0,0 0 0,0 1 0,0-1 0,0 1 0,0-1 0,0 1 0,-1 0 0,1 0 0,0-1 0,-1 1 0,1 0 0,-1 0 0,0 0 0,1 1 0,-1-1 0,0 0 0,0 1 0,1-1 0,-1 1 0,0-1 0,0 1 0,0 0 0,1 0 0,-4 0 0,-66-2 0,65 3 0,-6-1 0,1 2 0,0-1 0,0 1 0,-1 1 0,2 0 0,-19 9 0,27-12 0,0 1 0,1 0 0,-1 0 0,0 0 0,1 0 0,-1 0 0,1 0 0,0 1 0,-1-1 0,1 0 0,0 1 0,0-1 0,0 1 0,0-1 0,0 1 0,0-1 0,0 1 0,0 0 0,0 2 0,1-1 0,0-1 0,1 0 0,-1 0 0,1 0 0,-1 1 0,1-1 0,0 0 0,0 0 0,0 0 0,0 0 0,0 0 0,0 0 0,0 0 0,1 0 0,-1-1 0,1 1 0,-1 0 0,1-1 0,0 0 0,3 3 0,4 3 0,1-1 0,-1 0 0,1-1 0,1 0 0,-1 0 0,1-1 0,0-1 0,14 4 0,6-1 0,55 5 0,-74-10-104,0 0 151,0 0 1,0-1-1,1 0 1,14-3-1,-26 3-82,1 0-1,-1 0 0,1 0 1,0 0-1,-1-1 0,0 1 1,1-1-1,-1 1 0,1-1 1,-1 0-1,0 1 0,1-1 1,-1 0-1,0 0 0,0 0 0,1 0 1,-1 0-1,0 0 0,0 0 1,0 0-1,0-1 0,-1 1 1,1 0-1,0-1 0,0 1 1,-1 0-1,1-1 0,-1 1 1,1-1-1,-1 1 0,0-1 1,1 1-1,-1-1 0,0 1 1,0-1-1,0 1 0,0-1 1,0 0-1,-1 1 0,1-1 1,-1-2-1,-3-7-6790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36.9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89 24575,'0'-2'0,"1"0"0,-1 0 0,1 0 0,0 0 0,-1 1 0,1-1 0,0 0 0,0 1 0,0-1 0,1 0 0,-1 1 0,0 0 0,1-1 0,-1 1 0,1 0 0,-1-1 0,1 1 0,-1 0 0,1 0 0,0 0 0,2-1 0,41-13 0,64 6 0,-77 8 0,53-8 0,23-10-1365,-90 17-5461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46.5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570 1 24575,'2'212'0,"-5"229"0,2-421 0,-1 1 0,-1-1 0,-1 1 0,-1-1 0,0 0 0,-2 0 0,0-1 0,-1 0 0,-1 0 0,-1-1 0,-1 0 0,0-1 0,-1 0 0,-1-1 0,0 0 0,-2-1 0,-31 26 0,36-32 0,-1-2 0,0 0 0,0 0 0,-1-1 0,0 0 0,0-1 0,0 0 0,-1-1 0,0-1 0,0 0 0,0-1 0,0 0 0,0-1 0,-21 0 0,8-1 0,13 1 0,0-1 0,0-1 0,0 0 0,0 0 0,1-1 0,-1-1 0,1 0 0,-18-7 0,28 9-59,0-1 0,0 0-1,0 1 1,0-1-1,0 0 1,1 0 0,-1 0-1,1 0 1,0 0 0,-1 0-1,1 0 1,0-1 0,0 1-1,0 0 1,1-1-1,-1 1 1,0-1 0,1 1-1,0-1 1,0 1 0,-1-1-1,2-4 1,-1-12-6767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47.2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 24575,'91'-4'0,"99"-17"0,17-2 0,213 17-392,-342 7-581,-50-1-5853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48.6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344 0 24575,'-17'1'0,"-1"1"0,1 0 0,0 1 0,0 1 0,0 1 0,0 0 0,1 1 0,0 1 0,0 0 0,1 1 0,-20 14 0,25-16 0,1 1 0,0-1 0,1 2 0,0-1 0,0 1 0,1 0 0,-1 1 0,2 0 0,-1 0 0,2 0 0,-1 1 0,1 0 0,0 0 0,1 1 0,0-1 0,1 1 0,0-1 0,-2 19 0,5-23 0,-3 20 0,1 0 0,2 0 0,1 0 0,0 1 0,2-1 0,8 32 0,-6-46-151,1-1-1,0 0 0,1 0 0,0-1 1,0 0-1,1 0 0,1-1 1,18 17-1,-13-13-6674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50.9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268 179 24575,'-1'-2'0,"1"1"0,-1-1 0,1 1 0,-1-1 0,0 0 0,0 1 0,1-1 0,-1 1 0,0 0 0,0-1 0,-1 1 0,1 0 0,0-1 0,0 1 0,-1 0 0,1 0 0,0 0 0,-1 0 0,1 0 0,-1 1 0,1-1 0,-1 0 0,0 1 0,1-1 0,-1 1 0,0-1 0,1 1 0,-4 0 0,-50-5 0,48 6 0,0 0 0,0 0 0,0 1 0,0 0 0,0 1 0,0-1 0,1 1 0,0 0 0,-1 1 0,1-1 0,0 1 0,1 1 0,-1-1 0,1 1 0,0 0 0,0 0 0,0 0 0,1 1 0,-1 0 0,1 0 0,-4 8 0,2-2 0,0 0 0,0 1 0,1-1 0,1 1 0,0 0 0,0 1 0,2-1 0,0 0 0,0 1 0,1 16 0,0-14 0,2 0 0,0-1 0,1 1 0,1-1 0,7 27 0,-8-37 0,0-1 0,0 0 0,1 1 0,-1-1 0,1 0 0,0 0 0,0-1 0,1 1 0,-1 0 0,1-1 0,0 0 0,-1 0 0,1 0 0,1-1 0,-1 1 0,0-1 0,1 0 0,-1 0 0,1 0 0,-1-1 0,1 1 0,8 0 0,33 6 0,0-2 0,56 0 0,-98-6 0,1 1 0,0-1 0,0-1 0,-1 1 0,1-1 0,0 0 0,-1 0 0,1 0 0,-1 0 0,1-1 0,-1 0 0,0 0 0,0 0 0,0-1 0,0 1 0,0-1 0,5-5 0,-4 2 0,-1 0 0,0 0 0,0-1 0,0 0 0,-1 1 0,0-2 0,-1 1 0,1 0 0,-1 0 0,1-9 0,5-25 0,-1 0 0,-3-1 0,-1 0 0,-2 0 0,-1 0 0,-3 1 0,-10-58 0,12 94-72,0-1 1,0 1-1,0-1 0,-1 1 0,0-1 0,0 1 0,0 0 0,-1 0 1,1 0-1,-1 0 0,-1 0 0,1 1 0,-1 0 0,1-1 0,-1 1 1,0 0-1,-1 1 0,-6-6 0,-2 4-6754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51.3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1 158 24575,'27'-1'0,"0"0"0,0-2 0,-1 0 0,1-2 0,-1-2 0,0 0 0,-1-1 0,45-22 0,153-59-1365,-211 85-5461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51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180 0 24575,'0'1'0,"0"0"0,0-1 0,0 1 0,0-1 0,0 1 0,0-1 0,-1 1 0,1 0 0,0-1 0,0 1 0,0-1 0,0 1 0,-1-1 0,1 1 0,0-1 0,-1 1 0,1-1 0,0 1 0,-1-1 0,1 0 0,0 1 0,-1-1 0,1 1 0,-1-1 0,1 0 0,-1 0 0,1 1 0,-1-1 0,1 0 0,-1 0 0,1 1 0,-1-1 0,1 0 0,-2 0 0,-30 17 0,15-9 0,7-2 0,0 1 0,0 1 0,0 0 0,1 0 0,0 0 0,0 1 0,1 1 0,-8 11 0,12-14 0,0 1 0,1-1 0,0 1 0,0 0 0,0 0 0,1 0 0,0 0 0,1 0 0,0 1 0,0-1 0,1 0 0,1 17 0,-1-23 0,0 0 0,0 0 0,0-1 0,0 1 0,1 0 0,-1 0 0,1 0 0,-1 0 0,1-1 0,0 1 0,0 0 0,0 0 0,0-1 0,0 1 0,0-1 0,0 1 0,0-1 0,1 1 0,-1-1 0,0 0 0,1 0 0,0 0 0,-1 0 0,1 0 0,-1 0 0,1 0 0,0 0 0,0 0 0,-1-1 0,1 1 0,0-1 0,0 1 0,0-1 0,0 0 0,0 0 0,0 0 0,0 0 0,-1 0 0,1 0 0,0 0 0,0-1 0,0 1 0,0-1 0,2 0 0,11-4 0,0 0 0,0 0 0,0-2 0,16-8 0,-21 9 0,5-2-101,1 1 159,0-1 1,-1-1-1,20-15 1,-32 21-147,1 0 0,0-1 0,-1 1-1,0-1 1,0 0 0,0 0 0,0 0 0,-1 0 0,1 0 0,-1-1 0,0 1 0,0-1-1,-1 0 1,1 1 0,-1-1 0,1-8 0,-1-3-6738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52.3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175 0 24575,'0'3'0,"0"4"0,0 4 0,-3 6 0,-4 3 0,-1 1 0,-2 4 0,-2-1 0,-2 3 0,-5-1 0,1-2 0,0-2 0,1-4 0,0-3 0,3 0 0,3-1 0,5-2-8191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20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147 1 24575,'-7'-1'0,"1"1"0,0 0 0,-1 1 0,1 0 0,-1 0 0,1 0 0,0 1 0,-11 3 0,14-3 0,-1 1 0,1-1 0,0 1 0,0-1 0,1 1 0,-1 0 0,0 0 0,1 0 0,0 1 0,0-1 0,0 0 0,0 1 0,0 0 0,1-1 0,-2 7 0,-7 18 0,2 1 0,2 0 0,0 1 0,2 0 0,-1 33 0,9 155 0,-2-175 0,0-21 0,0-1 0,1 1 0,1-1 0,9 26 0,-9-37 0,-1 1 0,2-1 0,0 1 0,0-1 0,1 0 0,0-1 0,0 0 0,1 0 0,16 15 0,-17-19-97,0-1-1,1-1 1,0 1-1,0-1 1,0 0-1,0-1 1,0 0-1,0 0 1,1 0-1,-1-1 1,1 0-1,-1-1 0,11 0 1,7 1-6729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53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408 241 24575,'18'-86'0,"-18"83"0,0 0 0,1 0 0,-1-1 0,0 1 0,-1 0 0,1 0 0,-1 0 0,1-1 0,-1 1 0,0 0 0,0 0 0,0 0 0,-1 0 0,1 0 0,-1 1 0,-2-5 0,1 5 0,1 0 0,-1 0 0,0 0 0,0 0 0,0 1 0,0-1 0,0 1 0,0 0 0,0 0 0,-1 0 0,1 0 0,0 0 0,0 1 0,-1 0 0,1-1 0,-4 2 0,-18-3 0,0 1 0,0 2 0,1 0 0,-49 10 0,66-9 0,0 0 0,0 1 0,0 0 0,0 0 0,0 0 0,1 1 0,0-1 0,-1 2 0,2-1 0,-1 1 0,0 0 0,1 0 0,0 0 0,0 1 0,0 0 0,1 0 0,0 0 0,0 1 0,1-1 0,-6 14 0,-4 12 0,2 1 0,1 0 0,2 1 0,1-1 0,2 1 0,-2 59 0,7-78 0,0 1 0,1 0 0,1 0 0,0-1 0,2 1 0,8 28 0,-7-35 0,-1 1 0,1-1 0,1 0 0,0 0 0,0-1 0,1 1 0,0-1 0,0-1 0,0 1 0,1-1 0,11 7 0,-8-7 0,0-1 0,1 0 0,0-1 0,0 0 0,0 0 0,0-2 0,1 1 0,18 1 0,-3-1 0,1-2 0,50-2 0,-73 0 0,0-1 0,0 1 0,1-2 0,-1 1 0,0-1 0,0 0 0,0 0 0,0-1 0,-1 1 0,1-1 0,-1-1 0,1 1 0,-1-1 0,0 0 0,5-5 0,-3 1 0,0 0 0,-1-1 0,0 1 0,0-1 0,-1 0 0,-1-1 0,1 1 0,4-16 0,-1-6 0,-1-1 0,-2 1 0,-1-1 0,-1 0 0,-2-33 0,1-24 0,0 37 0,-3 1 0,-1-1 0,-12-66 0,13 113-124,0 0 0,-1 1 0,1-1 0,-1 1 0,0-1 0,0 1-1,0 0 1,-1 0 0,1 0 0,-7-7 0,-3 0-6702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53.4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1 134 24575,'3'0'0,"4"0"0,4 0 0,6-3 0,6-1 0,5-3 0,7-3 0,6 0 0,3 2 0,2-1 0,0-2 0,-2-2 0,-6 1 0,0 3 0,-7 0 0,-5-2 0,-4 1 0,-6 3-8191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53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1 206 24575,'11'-2'0,"1"-1"0,0 0 0,-1 0 0,0-1 0,1-1 0,-2 0 0,1 0 0,-1-1 0,11-8 0,6-2 0,65-40 0,40-21 0,-130 76 0,-1 0 0,0 1 0,0-1 0,1 0 0,-1 1 0,0-1 0,1 1 0,-1-1 0,0 1 0,1 0 0,-1-1 0,1 1 0,-1 0 0,1 0 0,-1 0 0,1 0 0,-1 0 0,0 1 0,1-1 0,-1 0 0,1 1 0,-1-1 0,0 1 0,1-1 0,-1 1 0,0-1 0,1 1 0,-1 0 0,0 0 0,0 0 0,0 0 0,0 0 0,0 0 0,0 0 0,0 0 0,0 0 0,0 0 0,0 1 0,-1-1 0,1 0 0,0 0 0,-1 1 0,1-1 0,-1 1 0,0-1 0,1 0 0,-1 1 0,0-1 0,0 1 0,0 1 0,2 12 0,-1 1 0,-1 0 0,-3 30 0,1-23 0,1 69-1365,1-78-5461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54.4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24575,'0'0'0,"0"0"0,0-1 0,1 1 0,-1 0 0,0-1 0,0 1 0,1 0 0,-1 0 0,0-1 0,1 1 0,-1 0 0,1 0 0,-1 0 0,0-1 0,1 1 0,-1 0 0,0 0 0,1 0 0,-1 0 0,1 0 0,-1 0 0,1 0 0,-1 0 0,0 0 0,1 0 0,-1 0 0,1 0 0,-1 0 0,0 0 0,1 0 0,-1 0 0,1 0 0,-1 1 0,0-1 0,1 0 0,-1 0 0,0 0 0,1 1 0,-1-1 0,0 0 0,1 1 0,19 9 0,33 31 0,-1 2 0,84 92 0,-122-119 0,-1 0 0,0 1 0,-1 0 0,-1 1 0,-1 1 0,-1 0 0,0 0 0,-1 0 0,-2 1 0,0 1 0,0-1 0,-2 1 0,-1-1 0,-1 1 0,1 23 0,-4-19 0,0 0 0,-2-1 0,-1 1 0,0 0 0,-2-1 0,-1 0 0,-1 0 0,-1-1 0,-1 0 0,-1 0 0,-1-1 0,-19 26 0,2-6-227,-2-1-1,-1-1 1,-3-2-1,-1-2 1,-75 60-1,95-85-6598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54.8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24575,'3'3'0,"4"4"0,4 1 0,6-1 0,9-2 0,6-2 0,7-1 0,5 2 0,5 1 0,3 2 0,1-1 0,-2 3 0,-7-1 0,-8-1 0,-3-3 0,-6-1 0,-3 2 0,-6-1-8191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55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24575,'846'0'-1365,"-819"0"-5461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56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1 310 24575,'1'-10'0,"0"1"0,0 0 0,1-1 0,1 1 0,0 0 0,0 0 0,1 1 0,0-1 0,0 1 0,8-12 0,7-7 0,34-40 0,42-33 0,-94 100 0,-1-1 0,0 1 0,1 0 0,-1-1 0,0 1 0,1 0 0,-1-1 0,1 1 0,-1 0 0,0-1 0,1 1 0,-1 0 0,1 0 0,-1 0 0,1-1 0,-1 1 0,1 0 0,-1 0 0,1 0 0,-1 0 0,1 0 0,-1 0 0,1 0 0,-1 0 0,1 0 0,-1 0 0,1 0 0,-1 0 0,1 0 0,-1 0 0,1 1 0,0-1 0,7 18 0,-5 31 0,-3-45 0,-3 501 0,14-435 0,-9-61 0,1 0 0,-2 0 0,1-1 0,-1 1 0,0 0 0,-1 0 0,0 0 0,0 0 0,-1 0 0,0 0 0,-4 11 0,-1-9-1365,-2-4-5461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56.6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1 160 24575,'1'-1'0,"0"0"0,0 0 0,0 0 0,1 0 0,-1 0 0,0 1 0,0-1 0,1 0 0,-1 1 0,1-1 0,-1 1 0,1-1 0,-1 1 0,1 0 0,-1 0 0,1 0 0,-1-1 0,3 2 0,-1-2 0,452-43 0,-247 18 0,205-31 0,-305 40-1365,-69 13-5461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57.2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168 147 24575,'-1'-4'0,"1"-1"0,0 1 0,0-1 0,0 0 0,1 1 0,-1-1 0,1 0 0,0 1 0,0-1 0,1 1 0,-1-1 0,1 1 0,0 0 0,0 0 0,1 0 0,-1 0 0,1 0 0,0 0 0,0 1 0,0-1 0,0 1 0,0 0 0,1 0 0,0 0 0,0 0 0,0 1 0,0 0 0,0-1 0,0 2 0,0-1 0,1 0 0,-1 1 0,1 0 0,8-2 0,30-5 0,1 1 0,-1 2 0,1 2 0,0 2 0,63 6 0,-104-4 0,1-1 0,-1 0 0,1 1 0,-1 0 0,0 0 0,1 0 0,-1 0 0,0 0 0,0 1 0,0-1 0,0 1 0,0 0 0,0 0 0,0 0 0,-1 0 0,1 0 0,-1 1 0,4 3 0,-3-1 0,0-1 0,-1 1 0,0 0 0,0 0 0,0 0 0,0 0 0,-1 0 0,0 0 0,0 0 0,1 11 0,-2 2 0,-1-1 0,0 1 0,-2-1 0,1 1 0,-2-1 0,-8 24 0,3-20 0,-1 1 0,-1-2 0,-1 1 0,0-2 0,-1 1 0,-2-2 0,0 0 0,-1-1 0,0 0 0,-1-1 0,-36 24 0,-1-3 0,-1-3 0,-120 54 0,146-77 0,-48 12 0,35-11 0,28-6 0,27-4 0,26-6 0,253-66-1365,-253 62-5461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58.1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26 24575,'18'306'0,"-17"-286"0,-1-11 0,0 0 0,0-1 0,-1 1 0,1-1 0,-4 10 0,4-18 0,0 0 0,0 0 0,0-1 0,0 1 0,0 0 0,0 0 0,0 0 0,0 0 0,0 0 0,0 0 0,-1 0 0,1 0 0,0 0 0,0 0 0,0 0 0,0 0 0,0 0 0,0 0 0,-1 0 0,1 0 0,0 0 0,0 0 0,0 0 0,0 0 0,0 0 0,0 0 0,0 0 0,-1 0 0,1 0 0,0 0 0,0 0 0,0 0 0,0 0 0,0 0 0,0 0 0,0 0 0,0 0 0,-1 0 0,1 0 0,0 0 0,0 1 0,0-1 0,0 0 0,0 0 0,0 0 0,0 0 0,0 0 0,0 0 0,0 0 0,0 0 0,0 1 0,0-1 0,0 0 0,0 0 0,0 0 0,0 0 0,-1 0 0,1 0 0,1 0 0,-1 1 0,0-1 0,0 0 0,0 0 0,0 0 0,-5-15 0,0-22 0,3 0 0,0 0 0,1 0 0,5-40 0,-3 68 0,0 0 0,1 0 0,0 0 0,0 0 0,1 0 0,0 0 0,1 1 0,-1-1 0,2 1 0,-1 0 0,1 1 0,1-1 0,9-11 0,-13 17 0,-1 1 0,1-1 0,-1 1 0,1-1 0,0 1 0,0-1 0,0 1 0,-1 0 0,1 0 0,0 0 0,0 0 0,1 0 0,-1 1 0,0-1 0,0 1 0,0-1 0,0 1 0,1 0 0,-1 0 0,0-1 0,0 2 0,0-1 0,1 0 0,3 1 0,-3 1 0,0 0 0,1 0 0,-1 0 0,0 0 0,-1 0 0,1 1 0,0-1 0,0 1 0,-1 0 0,0 0 0,0 0 0,1 0 0,1 5 0,4 7 0,-1 0 0,-1 1 0,-1-1 0,0 1 0,4 24 0,-5 20 0,-4-49 0,0 1 0,1-1 0,0 0 0,1 0 0,0-1 0,0 1 0,5 11 0,-3-86 0,-3 34 0,2-1 0,1 1 0,1 1 0,1-1 0,2 1 0,11-29 0,-17 55 0,-1 1 0,1-1 0,-1 1 0,1-1 0,0 1 0,0-1 0,0 1 0,1 0 0,-1 0 0,0 0 0,1 0 0,0 0 0,-1 1 0,1-1 0,0 1 0,0 0 0,0-1 0,0 1 0,0 1 0,0-1 0,0 0 0,0 1 0,0 0 0,5-1 0,12 0 0,-1 1 0,37 5 0,-29-2 0,-21-3 6,0 1 0,0 0 0,-1 0 0,1 1 0,0-1 0,-1 1 0,1 0 0,-1 1 0,1 0 0,-1-1 0,0 2 0,0-1 0,-1 0 0,1 1 0,-1 0 0,0 0 0,0 0 0,0 1 0,3 4 0,-2-1-130,0 0 0,-1 0 1,-1 0-1,1 0 0,-2 0 0,1 1 1,-1 0-1,0-1 0,0 1 0,-1 0 1,-1 18-1,0-12-6702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3:50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24575,'81'-2'0,"-36"0"0,0 2 0,54 7 0,-97-7 0,1 0 0,-1 1 0,1-1 0,-1 1 0,1-1 0,-1 1 0,1 0 0,-1 0 0,0 0 0,0 0 0,1 0 0,-1 0 0,0 1 0,0-1 0,0 1 0,0 0 0,-1-1 0,1 1 0,0 0 0,2 4 0,-3-4 0,-1 1 0,1-1 0,-1 1 0,1-1 0,-1 1 0,0-1 0,0 0 0,0 1 0,0-1 0,0 1 0,-1-1 0,1 1 0,-1-1 0,0 0 0,0 1 0,1-1 0,-3 3 0,-3 6 0,-1 0 0,0 0 0,0-1 0,-1 0 0,-1-1 0,-16 16 0,19-21 5,1 0-1,-1 0 1,0-1-1,0 0 1,0 0-1,0 0 1,0-1-1,-1 0 1,1 0-1,-1 0 0,-12 0 1,-5 0-163,-49-4 0,30 0-945,26 2-5723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20.7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24575,'3'2'0,"1"0"0,0 0 0,-1 0 0,1 0 0,-1 0 0,1 1 0,-1 0 0,0-1 0,0 1 0,-1 0 0,1 1 0,3 4 0,2 1 0,42 49 0,-3 2 0,-3 2 0,59 107 0,-84-132 0,-1 0 0,16 49 0,-29-69 0,0 0 0,-1 0 0,-1 0 0,0 1 0,-1 0 0,-1-1 0,-3 33 0,2-47 5,-1 0 1,0 0-1,0 0 0,0 0 0,-1 0 0,1 0 1,-1-1-1,1 1 0,-1-1 0,0 1 1,0-1-1,0 1 0,-1-1 0,1 0 0,0 0 1,-1 0-1,1-1 0,-1 1 0,0 0 0,1-1 1,-1 0-1,-5 2 0,-1 0-253,-1 0 1,1 0-1,-1-1 1,0 0-1,-17 1 1,11-3-6579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9:59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947 0 24575,'-112'4'0,"1"4"0,-182 38 0,-111 22 0,402-68 0,1 0 0,-1 0 0,0 0 0,0 0 0,0 1 0,1-1 0,-1 1 0,0-1 0,1 1 0,-1 0 0,0 0 0,1-1 0,-1 1 0,-1 2 0,3-3 0,0 1 0,0-1 0,0 1 0,0-1 0,0 1 0,0-1 0,0 0 0,1 1 0,-1-1 0,0 1 0,0-1 0,0 1 0,1-1 0,-1 1 0,0-1 0,0 0 0,1 1 0,-1-1 0,0 0 0,1 1 0,-1-1 0,1 0 0,-1 1 0,0-1 0,1 0 0,-1 0 0,1 1 0,-1-1 0,1 0 0,-1 0 0,1 0 0,61 23 0,-45-17 0,4 3 0,-2 0 0,1 2 0,-1 0 0,-1 2 0,22 18 0,81 81 0,-108-99 0,156 172 0,-14-15 0,-144-160 0,0-1 0,1 0 0,-1-1 0,2 0 0,-1 0 0,26 9 0,-38-17 0,0 0 0,0 0 0,-1 0 0,1 0 0,0 0 0,0 0 0,0 0 0,0 0 0,0 0 0,0 0 0,0 1 0,0-1 0,0 0 0,-1 0 0,1 0 0,0 0 0,0 0 0,0 0 0,0 0 0,0 0 0,0 0 0,0 0 0,0 0 0,0 0 0,0 0 0,0 0 0,0 0 0,0 0 0,0 0 0,0 1 0,-1-1 0,1 0 0,0 0 0,0 0 0,0 0 0,0 0 0,0 0 0,0 0 0,0 0 0,0 0 0,0 1 0,0-1 0,0 0 0,0 0 0,0 0 0,0 0 0,0 0 0,0 0 0,0 0 0,1 0 0,-1 0 0,0 1 0,-19 0 0,-29 1 0,41-2 0,-73 3 0,-132 22 0,163-16 0,1 3 0,1 2 0,-89 37 0,81-18 0,53-31 0,-1 0 0,1 0 0,-1 0 0,1 0 0,0 0 0,0 1 0,0-1 0,0 0 0,0 1 0,1 0 0,-1-1 0,1 1 0,0 0 0,0 0 0,0 0 0,0 0 0,-1 5 0,2-6 0,0-1 0,1 1 0,-1-1 0,1 0 0,-1 1 0,1-1 0,-1 0 0,1 1 0,0-1 0,0 0 0,-1 1 0,1-1 0,0 0 0,0 0 0,0 0 0,0 0 0,1 0 0,-1 0 0,0 0 0,0-1 0,0 1 0,1 0 0,-1-1 0,3 2 0,38 11 0,-36-12 0,142 28 0,192 13 0,-166-25 0,-32 0-104,31 5-526,184-2-1,-329-20-6195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00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408 0 24575,'-16'11'0,"1"-1"0,0 2 0,-22 20 0,11-9 0,24-21 0,-45 37 0,2 2 0,-57 66 0,90-92 0,1 0 0,1 1 0,0 1 0,0-1 0,2 1 0,0 1 0,1 0 0,1 0 0,1 0 0,0 0 0,1 1 0,-1 20 0,3 248 0,4-139 0,1-125 0,1-1 0,1 0 0,1 0 0,1 0 0,0-1 0,2 0 0,17 30 0,-7-9 0,-16-34-91,0 1 0,1-1 0,0 0 0,1 0 0,-1-1 0,1 1 0,1-1 0,-1 0 0,1 0 0,1-1 0,-1 1 0,1-2 0,0 1 0,9 5 0,-2-5-6735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03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24575,'0'3'0,"0"4"0,0 4 0,0 2 0,0 7 0,0 1 0,0 1 0,0-1 0,0 0 0,0-1 0,0-2 0,3-2 0,4-5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04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04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24575,'3'0'0,"4"3"0,4 1 0,6 0 0,3-1 0,4-1 0,4 0 0,1-2 0,0 1 0,0-1 0,-4-1 0,-2 1 0,-5 3 0,-2 1 0,-5 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05.0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24575,'3'0'0,"4"0"0,4 0 0,2 0 0,3 0 0,2 0 0,0 0 0,0 0 0,1 0 0,-1 0 0,0 0 0,-3 0-8191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05.6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0 153 24575,'4'-1'0,"-1"1"0,1-1 0,-1 0 0,0 0 0,1 0 0,-1-1 0,0 1 0,0-1 0,0 0 0,0 0 0,0 0 0,5-4 0,35-36 0,-25 23 0,7-10 0,12-9 0,-36 37 0,-1 1 0,1 0 0,0-1 0,-1 1 0,1 0 0,0 0 0,-1 0 0,1-1 0,0 1 0,-1 0 0,1 0 0,0 0 0,-1 0 0,1 0 0,0 0 0,-1 0 0,1 0 0,0 1 0,-1-1 0,1 0 0,0 0 0,-1 1 0,1-1 0,-1 0 0,1 0 0,0 1 0,-1-1 0,1 1 0,-1-1 0,1 1 0,-1-1 0,1 1 0,-1-1 0,0 1 0,1-1 0,-1 1 0,0-1 0,1 1 0,-1 0 0,0-1 0,1 1 0,-1-1 0,0 1 0,0 0 0,0-1 0,0 1 0,0 0 0,0 1 0,9 40 0,-8-36 0,4 86 102,-6-69-591,2 0 0,6 35 0,-4-43-6337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07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24575,'1'1'0,"0"-1"0,0 0 0,0 1 0,-1 0 0,1-1 0,0 1 0,0-1 0,0 1 0,0 0 0,-1 0 0,1 0 0,0-1 0,-1 1 0,1 0 0,-1 0 0,1 0 0,-1 0 0,1 0 0,-1 0 0,0 0 0,1 0 0,-1 0 0,0 0 0,0 0 0,0 0 0,0 0 0,0 2 0,3 35 0,-3-33 0,0 17 0,0-13 0,0 0 0,0 1 0,1-1 0,1 1 0,-1-1 0,5 15 0,12-102 0,-16 70 0,0 1 0,0 0 0,1 0 0,0 0 0,0 0 0,0 0 0,1 1 0,0 0 0,7-8 0,-10 12 0,0 1 0,0-1 0,0 1 0,1 0 0,-1 0 0,1 0 0,-1 0 0,1 0 0,-1 0 0,1 0 0,0 0 0,-1 1 0,1-1 0,0 1 0,0-1 0,-1 1 0,5-1 0,-4 2 0,0-1 0,-1 1 0,1-1 0,0 1 0,0 0 0,0 0 0,-1 0 0,1 0 0,0 0 0,-1 0 0,1 0 0,-1 0 0,1 1 0,-1-1 0,1 1 0,-1-1 0,0 1 0,0 0 0,0-1 0,1 4 0,2 2 0,-2 0 0,1 0 0,-1 0 0,0 0 0,0 0 0,-1 1 0,0-1 0,0 13 0,-1-12 0,0 0 0,1 0 0,1 1 0,-1-1 0,1 0 0,6 13 0,-8-20 0,0 0 0,1 0 0,-1-1 0,1 1 0,-1-1 0,0 1 0,1 0 0,-1-1 0,1 1 0,0-1 0,-1 1 0,1-1 0,-1 1 0,1-1 0,0 1 0,-1-1 0,1 0 0,0 1 0,0-1 0,-1 0 0,1 0 0,0 1 0,0-1 0,-1 0 0,1 0 0,0 0 0,0 0 0,-1 0 0,1 0 0,0 0 0,0 0 0,0-1 0,-1 1 0,1 0 0,0 0 0,0-1 0,-1 1 0,1 0 0,0-1 0,-1 1 0,1 0 0,0-1 0,-1 1 0,1-1 0,-1 0 0,1 1 0,-1-1 0,1 0 0,34-40 0,-23 25 0,-8 11 0,1 1 0,-1-1 0,1 1 0,0 0 0,0 0 0,0 0 0,1 0 0,0 1 0,-1 0 0,1 0 0,0 1 0,0 0 0,0 0 0,1 0 0,-1 1 0,0 0 0,1 0 0,-1 0 0,1 1 0,-1 0 0,1 0 0,-1 1 0,1 0 0,-1 0 0,12 4 0,-14-3 0,-1 0 0,1 0 0,-1 0 0,0 1 0,0-1 0,0 1 0,0 0 0,0 0 0,0 0 0,-1 0 0,0 1 0,0-1 0,3 6 0,23 56 0,-18-40 0,-2 2-1365,-6-15-5461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09.8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1 782 24575,'0'-7'0,"1"-1"0,0 1 0,0 0 0,1 0 0,0 0 0,0 0 0,1 0 0,0 0 0,7-11 0,45-60 0,-40 59 0,24-39 0,-26 29 0,0 0 0,-2-1 0,-1 0 0,-1-1 0,-2 1 0,-1-2 0,-1 1 0,-2-1 0,-1-35 0,7 2 0,1-6 0,-9 67 0,-1 0 0,0-1 0,0 1 0,-1 0 0,1 0 0,-1-1 0,0 1 0,0 0 0,-1 0 0,1 0 0,-1 0 0,-2-5 0,3 8 0,1 1 0,0-1 0,0 1 0,-1-1 0,1 1 0,-1-1 0,1 1 0,0-1 0,-1 1 0,1-1 0,-1 1 0,1 0 0,-1-1 0,1 1 0,-1 0 0,1-1 0,-1 1 0,0 0 0,1 0 0,-1 0 0,1-1 0,-1 1 0,0 0 0,1 0 0,-1 0 0,1 0 0,-1 0 0,0 0 0,1 0 0,-2 0 0,-13 15 0,-3 27 0,3 23 0,3 1 0,2 1 0,4 0 0,2 84 0,5 108 0,0-280 0,1 0 0,1 1 0,1 0 0,0-1 0,2 1 0,0 1 0,2-1 0,0 1 0,12-21 0,11-11 0,69-92 0,-98 141 0,0-1 0,0 1 0,0 0 0,0 0 0,1 0 0,-1 0 0,0 0 0,1 0 0,-1 0 0,1 1 0,0 0 0,0-1 0,-1 1 0,1 0 0,0 0 0,0 0 0,0 1 0,0-1 0,0 1 0,5-1 0,-6 2 0,0-1 0,1 1 0,-1 0 0,0-1 0,0 1 0,0 0 0,0 0 0,0 0 0,0 1 0,0-1 0,-1 0 0,1 1 0,0-1 0,0 1 0,-1-1 0,0 1 0,1 0 0,-1 0 0,0 0 0,1 0 0,-1 0 0,0 0 0,-1 0 0,1 0 0,0 0 0,-1 0 0,1 0 0,0 3 0,29 139 0,-16-68 0,4-1 0,36 101 0,-46-160-1365,-1-1-5461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10.7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35 24575,'0'-1'0,"1"0"0,-1-1 0,0 1 0,0-1 0,0 1 0,0-1 0,-1 1 0,1 0 0,0-1 0,-1 1 0,1-1 0,0 1 0,-1 0 0,0-1 0,1 1 0,-1 0 0,0 0 0,0-1 0,1 1 0,-1 0 0,0 0 0,0 0 0,0 0 0,-1 0 0,0-1 0,0 2 0,1 0 0,-1 0 0,1 0 0,-1 0 0,1 1 0,-1-1 0,1 0 0,-1 1 0,1-1 0,-1 1 0,1-1 0,0 1 0,-1 0 0,1 0 0,0 0 0,0 0 0,-1-1 0,1 2 0,0-1 0,0 0 0,0 0 0,0 0 0,0 0 0,-1 3 0,-5 6 0,0 0 0,1 0 0,0 1 0,0-1 0,1 2 0,0-1 0,1 0 0,1 1 0,0 0 0,-2 12 0,2 1 0,2 1 0,0-1 0,6 47 0,-6-71 0,1 0 0,0 1 0,0-1 0,1 1 0,-1-1 0,0 1 0,0-1 0,1 0 0,-1 1 0,1-1 0,-1 1 0,1-1 0,-1 0 0,1 0 0,0 1 0,0-1 0,0 0 0,0 0 0,0 0 0,0 0 0,0 0 0,0 0 0,0 0 0,0 0 0,0 0 0,1-1 0,-1 1 0,0 0 0,0-1 0,1 1 0,-1-1 0,1 1 0,-1-1 0,0 0 0,1 0 0,-1 0 0,1 1 0,-1-1 0,1-1 0,-1 1 0,1 0 0,-1 0 0,0 0 0,1-1 0,-1 1 0,1-1 0,-1 1 0,0-1 0,2-1 0,2 0 0,0 0 0,0-1 0,0 1 0,-1-1 0,1-1 0,-1 1 0,0 0 0,0-1 0,0 0 0,-1 0 0,1 0 0,3-6 0,10-25 0,0-1 0,-3-1 0,18-68 0,-31 103 0,-1 0 0,0 1 0,1-1 0,-1 0 0,0 0 0,0 1 0,0-1 0,0 0 0,0 1 0,0-1 0,-1 0 0,1 1 0,-1-1 0,1 0 0,-1 1 0,1-1 0,-1 1 0,0-1 0,0 1 0,0-1 0,0 1 0,0-1 0,0 1 0,0 0 0,-3-3 0,1 2 0,-1 0 0,0 1 0,1-1 0,-1 0 0,0 1 0,0 0 0,0 0 0,0 0 0,0 1 0,-7-1 0,-4 1 0,0 0 0,1 1 0,-1 1 0,0 0 0,-20 6 0,6 3-1365,2 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25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 24575,'1'0'0,"-1"-1"0,1 0 0,-1 0 0,1 0 0,0 1 0,-1-1 0,1 0 0,0 1 0,-1-1 0,1 1 0,0-1 0,0 1 0,0-1 0,0 1 0,-1-1 0,1 1 0,0 0 0,0-1 0,0 1 0,0 0 0,0 0 0,0 0 0,0 0 0,1 0 0,30-4 0,-29 4 0,50-3 0,0 2 0,1 2 0,-1 3 0,-1 2 0,1 2 0,65 19 0,-77-14 0,0 2 0,-1 2 0,-1 1 0,0 2 0,-1 2 0,-2 1 0,0 2 0,35 32 0,25 23 0,124 78 0,-185-131 53,18 11-1471,-41-33-5408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11.3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5 140 24575,'-3'0'0,"2"0"0,4-3 0,8-4 0,4-4 0,7-3 0,2 1 0,-1 0 0,3-1 0,0 1 0,-2 1 0,1 2 0,-1 0 0,-1 1 0,-2 3 0,-4 1-8191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12.1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1 24575,'1'5'0,"0"-1"0,1 1 0,-1 0 0,1-1 0,0 1 0,0-1 0,1 1 0,-1-1 0,7 7 0,11 25 0,-18-28-50,0-1-1,-1 1 1,1 0-1,-2-1 0,1 1 1,-1 0-1,0 0 1,-1 0-1,0 0 1,0-1-1,0 1 0,-1-1 1,0 1-1,-1-1 1,0 1-1,0-1 1,0 0-1,-1 0 0,0-1 1,-1 1-1,1-1 1,-1 0-1,0 0 1,-1 0-1,1-1 1,-10 7-1,2-4-6775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14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355 19 24575,'0'-1'0,"-1"0"0,1 0 0,-1 0 0,0 0 0,1 0 0,-1 0 0,0 1 0,1-1 0,-1 0 0,0 0 0,0 1 0,0-1 0,0 0 0,0 1 0,1-1 0,-1 1 0,0-1 0,0 1 0,0 0 0,-1-1 0,1 1 0,0 0 0,0 0 0,0 0 0,0 0 0,0 0 0,-1 0 0,-37-3 0,35 3 0,-23-1 0,-162 3 0,187-2 0,0 1 0,0-1 0,0 1 0,0 0 0,0 0 0,0 0 0,0 0 0,0 0 0,0 0 0,1 0 0,-1 1 0,0-1 0,1 0 0,-1 1 0,1 0 0,-1-1 0,1 1 0,0 0 0,0 0 0,0-1 0,0 1 0,0 0 0,0 0 0,0 0 0,0 4 0,-3 8 0,1 0 0,0 0 0,0 15 0,-3 12 0,3-30-124,0 1 0,1-1 0,1 0 0,0 1 0,0-1 0,1 1-1,0-1 1,1 1 0,0-1 0,5 16 0,-2-15-6702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14.9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144 0 24575,'-5'1'0,"0"0"0,0 0 0,0 0 0,0 1 0,0 0 0,0 0 0,0 0 0,0 0 0,1 1 0,-1 0 0,1 0 0,0 0 0,0 0 0,0 1 0,0-1 0,1 1 0,-1 0 0,1 0 0,0 1 0,0-1 0,-3 9 0,-2 0 0,2 0 0,0 1 0,0 0 0,1 0 0,1 0 0,-4 21 0,6-16 0,0-1 0,1 1 0,1-1 0,1 1 0,1 0 0,0-1 0,1 0 0,9 29 0,-8-35 0,1-1 0,0 1 0,0-1 0,1-1 0,0 1 0,1-1 0,0 0 0,1 0 0,0-1 0,1 0 0,0-1 0,0 1 0,20 12 0,-23-18 9,0 0-1,0-1 1,0 0-1,0 0 1,0 0 0,0-1-1,0 0 1,1 0-1,-1 0 1,0-1-1,1 0 1,-1 0-1,8-2 1,-1 0-257,0 0 1,-1-1-1,0-1 1,1 0-1,17-8 1,-10 2-6579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17.3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 24575,'-3'0'0,"-1"3"0,0 4 0,1 6 0,0 5 0,2 5 0,0 1 0,-2 1 0,-1-3 0,1 0 0,0-2 0,-2-2 0,-1 0 0,2 0 0,1-4-8191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17.7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18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24575,'2'39'0,"3"-1"0,0 1 0,19 63 0,-14-65 0,-1 0 0,-2 1 0,3 71 0,-9-73 0,-1-19 0,0 1 0,-4 33 0,3-45 0,-1-1 0,0 1 0,1 0 0,-2-1 0,1 1 0,-1-1 0,1 1 0,-1-1 0,-1 0 0,1-1 0,-1 1 0,-6 6 0,1-3-136,1 0-1,1 1 1,-1 0-1,1 0 1,1 1-1,-1 0 1,2 0-1,0 0 0,-8 21 1,8-12-6690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18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60 24575,'3'0'0,"7"0"0,4-3 0,4-1 0,4 0 0,2-2 0,-1 0 0,-1 0 0,2 3 0,-3-3 0,-3 1 0,-1 0 0,-3-1 0,-4 0-8191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19.8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24575,'-2'133'0,"5"137"0,-3-267 0,0 1 0,1-1 0,-1 0 0,1 0 0,0 0 0,0 0 0,0 0 0,0 0 0,1 0 0,-1 0 0,1 0 0,0 0 0,0-1 0,0 1 0,0-1 0,0 1 0,1-1 0,-1 0 0,1 0 0,-1 0 0,1 0 0,0 0 0,0-1 0,-1 1 0,1-1 0,0 0 0,1 1 0,-1-2 0,0 1 0,0 0 0,0-1 0,1 1 0,-1-1 0,0 0 0,0 0 0,1 0 0,-1 0 0,0-1 0,0 0 0,1 1 0,-1-1 0,0 0 0,0 0 0,0-1 0,0 1 0,0-1 0,-1 1 0,1-1 0,0 0 0,-1 0 0,1 0 0,-1-1 0,1 1 0,-1 0 0,2-4 0,8-10 0,-1-1 0,-1-1 0,0 0 0,-1 0 0,-2-1 0,1 0 0,-2-1 0,-1 1 0,5-31 0,8-20 0,-18 68 0,0 1 0,0 0 0,0 0 0,0 0 0,1-1 0,-1 1 0,0 0 0,1 0 0,-1 0 0,1 0 0,0 0 0,-1 0 0,1 0 0,0 0 0,-1 0 0,1 0 0,0 0 0,2-1 0,4 17 0,-2 41 0,-5 72 0,-30 242 0,22-309 0,6-42 0,0 0 0,-1 0 0,0 0 0,-2-1 0,0 1 0,-15 30 0,15-41 12,0 0 0,0 0 0,-1-1 0,0 0 0,0 0 0,-1-1 0,0 1 0,0-1 0,-10 5 0,12-8-99,0 0-1,0 0 1,0-1 0,-1 0-1,1 0 1,0 0 0,-1-1-1,1 0 1,-1 0-1,0 0 1,1-1 0,-1 1-1,0-2 1,1 1 0,-1 0-1,-6-2 1,-3-3-6739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20.5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24575,'3'0'0,"1"6"0,0 5 0,-1 4 0,-1 2 0,0 4 0,-1 2 0,-1 0 0,0 1 0,0 1 0,0 1 0,-1 0 0,1-2 0,0-5-8191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25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168 1 24575,'2'7'0,"0"0"0,0-1 0,1 1 0,0-1 0,1 1 0,-1-1 0,1 0 0,1 0 0,-1-1 0,1 1 0,0-1 0,7 6 0,1 3 0,19 24 0,-2 2 0,-2 1 0,-2 1 0,23 48 0,67 188 0,-101-231 0,-3 0 0,-1 1 0,-3 1 0,-2-1 0,0 75 0,-6-118 0,0-1 0,0 1 0,0-1 0,-1 1 0,0 0 0,1-1 0,-2 1 0,1-1 0,0 0 0,-1 1 0,0-1 0,0 0 0,0 0 0,-1 0 0,1 0 0,-1-1 0,0 1 0,-5 5 0,2-5 0,0 0 0,0 0 0,0-1 0,0 1 0,0-1 0,-1-1 0,1 1 0,-1-1 0,0 0 0,1-1 0,-10 2 0,-3-1 0,1-1 0,-1-1 0,1-1 0,-1 0 0,1-2 0,-1 0 0,1-1 0,-27-9 0,15 1 0,1-1 0,-48-30 0,63 34 0,1 1 0,1-2 0,0 0 0,0-1 0,1 0 0,0 0 0,-14-22 0,22 29-170,1 0-1,0 0 0,0 0 1,1 0-1,-1 0 0,1 0 1,-1-6-1,0-6-6655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20.8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21.3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1 24575,'-18'105'0,"17"-75"0,3 153 0,1-168-1365,1-4-5461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21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24575,'1'1'0,"0"0"0,1-1 0,-1 1 0,0 1 0,0-1 0,0 0 0,0 0 0,0 0 0,0 0 0,0 1 0,0-1 0,0 1 0,0-1 0,-1 0 0,1 1 0,-1-1 0,1 1 0,-1-1 0,1 3 0,9 35 0,-10-37 0,11 66-97,-3 0 0,-3 0 0,-4 87 0,-2-88-880,1-52-5849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22.9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24575,'3'1'0,"0"-1"0,0 1 0,0 0 0,0-1 0,-1 2 0,1-1 0,0 0 0,0 0 0,-1 1 0,1 0 0,-1-1 0,1 1 0,-1 0 0,0 0 0,3 3 0,35 44 0,-17-20 0,110 94 0,-1-2 0,-116-103 0,0 0 0,-1 2 0,-1-1 0,-1 2 0,15 30 0,-20-31 0,-1 0 0,-1 0 0,-1 0 0,0 0 0,-2 1 0,0 0 0,-1 41 0,-2-57 0,7 102 0,1 57 0,-8-161 0,0 49 0,-9 66 0,7-101 0,-2 0 0,0 0 0,-1-1 0,0 0 0,-1 0 0,-1 0 0,-17 28 0,13-30 0,-1-1 0,0 0 0,-1 0 0,-1-1 0,0-1 0,-26 17 0,-31 25 0,-99 87-1365,160-131-5461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25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24575,'1'3'0,"0"-1"0,0 1 0,0-1 0,1 1 0,-1-1 0,1 1 0,-1-1 0,1 0 0,0 0 0,0 0 0,0 0 0,3 3 0,14 17 0,-10-3 0,-1 0 0,-1 1 0,-1 0 0,0 0 0,-2 0 0,0 0 0,1 24 0,-5-29 0,0-1 0,-1 1 0,0 0 0,-1-1 0,-1 1 0,0-1 0,-1 0 0,0 0 0,-1 0 0,-12 23 0,16-36 0,0 0 0,1 0 0,-1 0 0,0 0 0,1 0 0,-1 0 0,1 0 0,0 0 0,-1 0 0,1 1 0,0-1 0,0 0 0,0 0 0,0 0 0,0 0 0,0 0 0,0 1 0,0-1 0,0 0 0,0 0 0,1 0 0,-1 0 0,0 0 0,1 0 0,-1 0 0,1 0 0,-1 0 0,1 0 0,0 0 0,-1 0 0,1 0 0,0 0 0,0 0 0,-1 0 0,1-1 0,0 1 0,0 0 0,0-1 0,0 1 0,0 0 0,0-1 0,0 0 0,0 1 0,0-1 0,1 1 0,-1-1 0,0 0 0,0 0 0,0 0 0,0 0 0,0 0 0,1 0 0,0 0 0,13 1 0,1 0 0,-1-1 0,21-2 0,-16 1 0,16 0-1365,-21 1-5461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35.7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1 235 24575,'12'-17'0,"0"0"0,1 0 0,2 1 0,-1 1 0,2 0 0,0 2 0,0-1 0,22-11 0,-18 12 0,1 1 0,0 0 0,0 2 0,35-11 0,-43 17 0,0 0 0,0 1 0,0 0 0,0 2 0,1-1 0,-1 2 0,1-1 0,-1 2 0,22 3 0,-32-3 0,0 0 0,0 1 0,0-1 0,0 1 0,0 0 0,0 0 0,0 0 0,-1 0 0,1 0 0,-1 1 0,0-1 0,1 1 0,-1-1 0,0 1 0,-1 0 0,1 0 0,0 0 0,-1 0 0,1 0 0,-1 0 0,0 1 0,1 4 0,2 9 0,0 0 0,2 34 0,-1 59 0,-10 126 0,-4-185 0,3-21 0,21-58 0,120-244 0,-100 211 0,3 2 0,61-73 0,-98 130 0,0 0 0,0 1 0,1-1 0,-1 0 0,0 1 0,1 0 0,-1-1 0,1 1 0,0 0 0,-1 0 0,1 0 0,0 0 0,0 0 0,-1 0 0,1 0 0,0 1 0,0-1 0,0 1 0,0-1 0,0 1 0,0 0 0,0-1 0,0 1 0,0 0 0,0 1 0,0-1 0,0 0 0,0 1 0,0-1 0,0 1 0,0-1 0,0 1 0,0 0 0,0 0 0,-1 0 0,1 0 0,0 0 0,-1 0 0,1 0 0,0 1 0,-1-1 0,0 1 0,1-1 0,-1 1 0,0-1 0,0 1 0,1 2 0,5 5 0,-1 1 0,0 0 0,-1 0 0,0 0 0,-1 1 0,0 0 0,2 12 0,3 28 0,-2 2 0,0 54 0,-1-10 0,-6-94 0,0-1 0,0 1 0,1-1 0,-1 1 0,1-1 0,0 1 0,0-1 0,-1 0 0,2 1 0,-1-1 0,0 0 0,3 4 0,-4-6 0,1 1 0,0-1 0,-1 0 0,1 1 0,0-1 0,0 0 0,-1 0 0,1 0 0,0 1 0,0-1 0,-1 0 0,1 0 0,0 0 0,0 0 0,0 0 0,-1 0 0,1 0 0,0-1 0,0 1 0,-1 0 0,1 0 0,0-1 0,0 1 0,-1 0 0,1-1 0,0 1 0,-1 0 0,1-1 0,0 1 0,-1-1 0,1 0 0,-1 1 0,1-1 0,-1 1 0,1-1 0,-1 0 0,1 1 0,-1-1 0,0 0 0,1 1 0,-1-3 0,48-77 0,-36 57 0,0 2 0,18-24 0,-21 33 0,2 0 0,-1 1 0,1 0 0,1 0 0,0 1 0,20-12 0,-28 19 0,0 1 0,0 0 0,1 0 0,-1 0 0,1 0 0,-1 0 0,1 1 0,0 0 0,-1 0 0,1 0 0,0 1 0,0 0 0,0 0 0,-1 0 0,1 0 0,0 1 0,0 0 0,-1 0 0,1 0 0,0 0 0,-1 1 0,1 0 0,-1-1 0,1 2 0,4 2 0,-6-2 0,0 0 0,0 0 0,0 0 0,0 0 0,0 1 0,-1-1 0,1 1 0,-1 0 0,0 0 0,0 0 0,0 0 0,-1 0 0,0 0 0,2 7 0,7 70 0,-5-36 0,-1-9 0,-1 68 0,0-1 0,-1-86-1365,2-2-5461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36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24575,'0'470'-1365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36.6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24575,'0'-3'0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37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0 24575,'2'124'0,"-4"136"0,-7-220 0,9-40 0,0 0 0,0 0 0,0 0 0,0 0 0,0 1 0,-1-1 0,1 0 0,0 0 0,0 0 0,0 0 0,0 0 0,0 0 0,0 0 0,-1 0 0,1 0 0,0 0 0,0 0 0,0 0 0,0 0 0,0 0 0,0 0 0,-1 0 0,1 0 0,0 0 0,0 0 0,0 0 0,0 0 0,0 0 0,0 0 0,-1 0 0,1 0 0,0 0 0,0-1 0,0 1 0,0 0 0,0 0 0,0 0 0,0 0 0,0 0 0,0 0 0,-1 0 0,1 0 0,0-1 0,0 1 0,0 0 0,0 0 0,0 0 0,0 0 0,0 0 0,0 0 0,0-1 0,0 1 0,0 0 0,0 0 0,0 0 0,0 0 0,0 0 0,0 0 0,0-1 0,0 1 0,0 0 0,0 0 0,-3-26 0,4-11 0,2 0 0,1 1 0,1-1 0,3 1 0,1 1 0,18-49 0,-26 80 0,1 1 0,0-1 0,0 0 0,0 0 0,0 1 0,0 0 0,1-1 0,-1 1 0,1 0 0,0 0 0,0 0 0,0 0 0,1 1 0,-1-1 0,0 1 0,1 0 0,0 0 0,-1 0 0,1 1 0,0-1 0,0 1 0,0 0 0,0 0 0,0 0 0,0 0 0,1 1 0,-1 0 0,0 0 0,0 0 0,0 0 0,0 1 0,0 0 0,1-1 0,-1 1 0,0 1 0,-1-1 0,6 3 0,-6-2 0,1 0 0,-1 0 0,0 0 0,0 1 0,0-1 0,0 1 0,0 0 0,-1 0 0,1 0 0,-1 0 0,0 0 0,0 0 0,0 1 0,2 5 0,22 64 0,-11-30 0,-9-27 0,0 1 0,-2 0 0,0 0 0,-1 1 0,2 34 0,-5-50 0,0 0 0,0 0 0,1 0 0,-1 0 0,0 0 0,1 0 0,-1 0 0,1 0 0,0 0 0,0 0 0,0-1 0,0 1 0,0 0 0,0 0 0,0-1 0,0 1 0,1-1 0,-1 1 0,0-1 0,1 1 0,0-1 0,-1 0 0,1 0 0,2 2 0,-1-2 0,1 0 0,-1-1 0,1 1 0,-1-1 0,1 1 0,-1-1 0,1 0 0,-1 0 0,1-1 0,0 1 0,-1-1 0,7-1 0,8-5 0,0 0 0,0-1 0,31-18 0,-47 25 0,9-5 0,-1 0 0,1-1 0,-2 0 0,1-1 0,11-12 0,-17 16 0,-1 0 0,0 0 0,-1-1 0,1 1 0,-1-1 0,0 1 0,0-1 0,0 0 0,0 0 0,-1 0 0,0 0 0,0 0 0,-1 0 0,1 0 0,-1-6 0,0-4 0,1 0 0,1 0 0,6-26 0,-4 139 0,-6-13 0,4 100 0,-2-184-67,-1 0-9,1 1-1,1 0 1,-1 0 0,0 0-1,0 0 1,1-1 0,-1 1-1,1 0 1,-1 0-1,1-1 1,0 1 0,-1 0-1,1-1 1,0 1 0,0-1-1,2 3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38.1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24575,'0'-3'0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26.4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 24575,'105'-16'0,"326"12"0,-235 6 0,-187-2 0,-1 0 0,0 0 0,0 0 0,0 1 0,0 0 0,0 0 0,9 3 0,-15-3 0,0 0 0,0 0 0,0 0 0,0 0 0,0 0 0,-1 0 0,1 1 0,-1-1 0,1 1 0,-1-1 0,1 1 0,-1 0 0,0-1 0,0 1 0,0 0 0,0 0 0,0 0 0,0 0 0,0 0 0,-1 0 0,1 0 0,-1 0 0,1 0 0,-1 0 0,0 0 0,0 0 0,0 0 0,0 3 0,-1 6 0,0 0 0,-1-1 0,0 1 0,0-1 0,-1 0 0,-1 0 0,0 0 0,0 0 0,-1 0 0,-8 13 0,-11 12 0,-38 42 0,27-33 0,29-37 0,-27 36 0,-65 65 0,84-95 0,0-1 0,-1-1 0,0 0 0,-1-1 0,0-1 0,-1 0 0,0-2 0,-31 11 0,14-7-1365,20-7-5461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39.4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90 24575,'0'69'0,"2"-1"0,3 1 0,21 97 0,-26-165 0,0 0 0,0 1 0,0-1 0,1 0 0,-1 0 0,1 1 0,-1-1 0,0 0 0,1 0 0,0 0 0,-1 0 0,1 0 0,0 1 0,-1-1 0,1-1 0,2 3 0,-3-3 0,1 0 0,-1-1 0,1 1 0,-1 0 0,1 0 0,-1-1 0,1 1 0,-1 0 0,1 0 0,-1-1 0,0 1 0,1-1 0,-1 1 0,0 0 0,1-1 0,-1 1 0,0-1 0,1 1 0,-1-1 0,0 1 0,0-1 0,0 1 0,1-1 0,-1 1 0,0-1 0,0 0 0,14-55 0,-12 43 0,105-336 0,-107 348 0,0-1 0,0 1 0,1-1 0,-1 0 0,0 1 0,1-1 0,-1 1 0,1-1 0,0 1 0,-1 0 0,1-1 0,0 1 0,0-1 0,0 1 0,0 0 0,0 0 0,0 0 0,0 0 0,0-1 0,0 1 0,1 1 0,-1-1 0,0 0 0,1 0 0,-1 0 0,1 1 0,-1-1 0,1 1 0,-1-1 0,1 1 0,-1 0 0,1-1 0,-1 1 0,1 0 0,0 0 0,-1 0 0,1 0 0,-1 0 0,4 1 0,-3 0 0,1 1 0,0-1 0,-1 1 0,1-1 0,-1 1 0,1 0 0,-1 0 0,0 0 0,0 0 0,0 0 0,0 1 0,0-1 0,0 1 0,-1-1 0,1 1 0,-1-1 0,0 1 0,0 0 0,0 0 0,1 4 0,4 57 0,-7-55 0,2 0 0,-1 1 0,1-1 0,0 0 0,1 0 0,0 0 0,0 0 0,7 14 0,-9-23 0,0 1 0,1 0 0,-1-1 0,1 1 0,-1-1 0,0 1 0,1-1 0,-1 1 0,1-1 0,0 0 0,-1 1 0,1-1 0,-1 0 0,1 1 0,0-1 0,-1 0 0,1 0 0,0 1 0,-1-1 0,1 0 0,0 0 0,-1 0 0,1 0 0,0 0 0,-1 0 0,1 0 0,0 0 0,0 0 0,-1 0 0,1 0 0,0-1 0,-1 1 0,1 0 0,-1 0 0,1-1 0,0 1 0,-1 0 0,1-1 0,-1 1 0,1-1 0,-1 1 0,1-1 0,-1 1 0,1-1 0,-1 1 0,1-1 0,-1 1 0,0-1 0,1 0 0,24-34 0,-22 31 0,-2 2 0,20-31 0,39-45 0,-54 71 0,0 0 0,1 0 0,-1 1 0,1 0 0,1 0 0,-1 1 0,1 0 0,0 0 0,0 1 0,0 0 0,1 1 0,14-5 0,-20 7 0,-1 1 0,1-1 0,0 1 0,0 0 0,-1 0 0,1 0 0,0 0 0,0 0 0,-1 1 0,1-1 0,0 1 0,-1 0 0,1 0 0,-1 0 0,1 0 0,-1 0 0,1 0 0,-1 1 0,0-1 0,0 1 0,1 0 0,-1-1 0,0 1 0,-1 0 0,1 0 0,0 0 0,0 1 0,-1-1 0,1 0 0,-1 1 0,0-1 0,2 5 0,2 8 0,-1-1 0,-1 2 0,0-1 0,2 28 0,1 4 0,9 67 0,1 5 0,-16-117 0,1 0 0,-1-1 0,0 1 0,1 0 0,-1 0 0,1 0 0,0 0 0,-1 0 0,1-1 0,0 1 0,0 0 0,0-1 0,1 1 0,-1-1 0,0 1 0,0-1 0,1 0 0,-1 1 0,3 0 0,-3-1 0,0-1 0,1 0 0,-1 0 0,0 0 0,0 0 0,0 0 0,1 0 0,-1 0 0,0-1 0,0 1 0,0 0 0,1-1 0,-1 1 0,0-1 0,0 1 0,0-1 0,0 1 0,0-1 0,0 0 0,0 0 0,0 0 0,1-1 0,8-9 0,0 0 0,0-1 0,14-25 0,-12 19 0,7-10 0,-1 0 0,-1 0 0,23-55 0,-35 71 0,0-1 0,-1 0 0,0 0 0,-1-1 0,-1 1 0,0-1 0,-1 0 0,0-14 0,32 199 0,-24-108 0,1 32 0,-4-63 0,0-29 0,-2-21 0,-2-61-1365,-2 48-5461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39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40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0 24575,'52'20'0,"19"12"0,-65-29 0,0 1 0,0 0 0,-1 0 0,0 0 0,1 0 0,-2 1 0,1 0 0,0 0 0,4 7 0,-9-10 0,1-1 0,-1 1 0,0 0 0,0-1 0,0 1 0,0-1 0,0 1 0,0 0 0,0-1 0,0 1 0,0-1 0,-1 1 0,1-1 0,-1 1 0,1-1 0,-1 1 0,0-1 0,0 1 0,1-1 0,-1 0 0,0 1 0,0-1 0,0 0 0,0 0 0,-1 0 0,1 1 0,-2 0 0,-41 33 0,36-30 0,-342 246 0,350-251 0,-1 0 0,0 1 0,1-1 0,-1 0 0,1 1 0,-1-1 0,0 1 0,1-1 0,-1 0 0,1 1 0,-1-1 0,1 1 0,-1 0 0,1-1 0,0 1 0,-1-1 0,1 1 0,0 0 0,-1-1 0,1 1 0,0 0 0,0-1 0,0 1 0,-1 0 0,1-1 0,0 1 0,0 0 0,0-1 0,0 1 0,0 0 0,0 0 0,1 0 0,1 0 0,-1 0 0,0 0 0,0-1 0,0 1 0,0 0 0,1-1 0,-1 1 0,0-1 0,0 0 0,1 1 0,-1-1 0,0 0 0,1 0 0,0 0 0,67 0 0,-59 0 0,152-2-1365,-143 2-5461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40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0 224 24575,'34'-11'0,"-9"1"0,84-11 0,-73 15 0,1-1 0,-2-2 0,61-23 0,-92 30 0,-1-1 0,0 1 0,0 0 0,-1-1 0,1 0 0,-1 0 0,1 0 0,-1 0 0,0 0 0,0 0 0,0 0 0,0-1 0,-1 1 0,0-1 0,1 1 0,-1-1 0,0 0 0,-1 1 0,1-1 0,-1 0 0,1-5 0,-1 8 0,0-1 0,1 0 0,-1 0 0,0 0 0,0 0 0,0 0 0,-1 0 0,1 0 0,0 1 0,-1-1 0,1 0 0,-1 0 0,0 0 0,1 1 0,-1-1 0,0 0 0,0 1 0,0-1 0,0 0 0,0 1 0,-1 0 0,1-1 0,0 1 0,-1 0 0,1-1 0,-1 1 0,1 0 0,-1 0 0,0 0 0,1 0 0,-1 1 0,0-1 0,0 0 0,1 1 0,-1-1 0,0 1 0,0 0 0,0 0 0,0-1 0,0 1 0,0 0 0,-2 1 0,-2-1 0,1 1 0,-1 0 0,1 0 0,-1 1 0,1 0 0,0-1 0,0 2 0,-1-1 0,2 1 0,-1 0 0,0 0 0,0 0 0,1 0 0,0 1 0,-1 0 0,1 0 0,1 0 0,-1 0 0,1 1 0,-1-1 0,1 1 0,1 0 0,-1 0 0,1 0 0,0 0 0,0 1 0,0-1 0,1 0 0,-1 1 0,1-1 0,1 1 0,-1 0 0,1 8 0,0 27-119,-1-23 169,1 0 0,0 0 1,1 0-1,7 31 0,-7-45-103,0 0-1,1-1 1,-1 1-1,0 0 1,1-1-1,0 0 1,0 1-1,0-1 1,0 0-1,1 0 1,-1 0 0,1 0-1,0-1 1,0 1-1,-1-1 1,2 1-1,-1-1 1,0 0-1,0 0 1,1-1-1,-1 1 1,1-1-1,-1 0 1,1 1-1,0-2 1,0 1-1,6 0 1,6 1-6773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41.4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262 1 24575,'3'5'0,"-1"0"0,1 0 0,-1 0 0,-1 0 0,1 1 0,-1-1 0,0 1 0,0-1 0,0 1 0,-1-1 0,0 1 0,-1 7 0,2 3 0,14 268 0,-12-263 0,-2 1 0,0-1 0,-1 1 0,-1-1 0,-6 33 0,5-49 0,1 0 0,-1 0 0,0 0 0,0 0 0,0 0 0,-1-1 0,1 1 0,-1-1 0,0 1 0,-1-1 0,1 0 0,-1 0 0,0 0 0,0-1 0,0 1 0,0-1 0,-1 0 0,1 0 0,-1-1 0,0 1 0,1-1 0,-1 0 0,0-1 0,-1 1 0,1-1 0,0 0 0,-9 1 0,-17 1-51,0-2 0,-33-2 0,28 0-1161,19 0-5614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41.8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24575,'0'-1'0,"0"0"0,1 1 0,-1-1 0,1 0 0,-1 0 0,1 0 0,-1 1 0,1-1 0,0 0 0,-1 1 0,1-1 0,0 0 0,-1 1 0,1-1 0,0 1 0,0-1 0,-1 1 0,1 0 0,0-1 0,0 1 0,0 0 0,0-1 0,0 1 0,0 0 0,0 0 0,-1 0 0,1 0 0,1 0 0,33-3 0,-29 3 0,348-1 65,-182 2-1495,-147-1-5396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43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408 1 24575,'-9'1'0,"-1"0"0,1 0 0,-1 1 0,1 1 0,0 0 0,0 0 0,0 1 0,0 0 0,0 0 0,1 1 0,0 0 0,0 0 0,0 1 0,1 0 0,0 1 0,0 0 0,0 0 0,1 0 0,0 1 0,-6 10 0,-7 11 0,2 1 0,0 1 0,2 1 0,-13 40 0,-29 129 0,9-30 0,41-151-227,1 1-1,1 1 1,0-1-1,2 1 1,-1 28-1,4-34-6598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44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478 195 24575,'-1'-5'0,"0"0"0,0 1 0,0-1 0,-1 0 0,0 1 0,0-1 0,0 1 0,0 0 0,-1-1 0,0 1 0,0 0 0,0 1 0,0-1 0,-1 0 0,1 1 0,-1 0 0,0 0 0,-7-5 0,-9-5 0,-1 0 0,-30-13 0,-50-16 0,89 38 0,0 0 0,-1 1 0,0 0 0,1 1 0,-1 1 0,-19 0 0,28 2 0,0 0 0,0 0 0,0 0 0,0 1 0,0 0 0,0 0 0,0 0 0,1 0 0,-1 1 0,1-1 0,0 1 0,-1 0 0,1 0 0,0 0 0,1 0 0,-1 1 0,1-1 0,-1 1 0,1 0 0,0-1 0,0 1 0,1 0 0,-3 8 0,-2 6 0,0 0 0,2 0 0,0 1 0,-2 20 0,5-22 0,-17 222 0,17-236 0,1 0 0,0-1 0,0 1 0,0 0 0,0 0 0,1 0 0,-1-1 0,1 1 0,0 0 0,-1-1 0,1 1 0,0 0 0,1-1 0,-1 1 0,0-1 0,1 0 0,-1 1 0,1-1 0,0 0 0,0 0 0,0 0 0,0 0 0,0 0 0,0-1 0,4 3 0,-3-3 0,1 0 0,-1 0 0,0-1 0,0 1 0,0-1 0,0 0 0,1 0 0,-1 0 0,0-1 0,0 1 0,0-1 0,1 1 0,-1-1 0,0 0 0,0 0 0,0-1 0,0 1 0,-1-1 0,1 1 0,0-1 0,-1 0 0,4-2 0,1-2 0,0 0 0,-1 0 0,0-1 0,0 0 0,0 0 0,-1 0 0,0-1 0,0 1 0,3-10 0,28-80 0,-30 76 0,0 0 0,2 1 0,1 0 0,14-24 0,0 10-1365,-13 20-5461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45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57 24575,'0'0'0,"0"0"0,0 0 0,0 0 0,0 0 0,0 0 0,0 0 0,-1 0 0,1-1 0,0 1 0,0 0 0,0 0 0,0 0 0,0 0 0,0 0 0,0-1 0,0 1 0,0 0 0,0 0 0,0 0 0,0 0 0,0-1 0,0 1 0,0 0 0,0 0 0,0 0 0,0-1 0,0 1 0,0 0 0,0 0 0,0 0 0,0 0 0,0 0 0,0-1 0,0 1 0,0 0 0,0 0 0,0 0 0,0 0 0,1 0 0,-1-1 0,0 1 0,0 0 0,0 0 0,0 0 0,0 0 0,1 0 0,-1 0 0,0 0 0,0 0 0,0-1 0,0 1 0,0 0 0,1 0 0,-1 0 0,0 0 0,0 0 0,1 0 0,-2 0 0,0-1 0,0 0 0,0 1 0,0-1 0,0 1 0,-1 0 0,1-1 0,0 1 0,0 0 0,0-1 0,0 1 0,0 0 0,0 0 0,-1 0 0,-1 0 0,-1 2 0,0 0 0,1 0 0,-1 0 0,1 0 0,-1 1 0,1-1 0,0 1 0,0 0 0,0 0 0,0 0 0,0 0 0,1 1 0,-1-1 0,1 1 0,0-1 0,0 1 0,0 0 0,1 0 0,-2 5 0,0 0 0,0 1 0,0 0 0,1 0 0,0 0 0,1 0 0,0 20 0,1-29 0,0 1 0,0 0 0,0-1 0,1 1 0,-1-1 0,1 1 0,-1-1 0,1 1 0,0-1 0,-1 1 0,1-1 0,0 1 0,0-1 0,0 0 0,0 1 0,0-1 0,0 0 0,0 0 0,1 0 0,-1 0 0,0 0 0,1 0 0,-1 0 0,3 1 0,-1-1 0,1 0 0,0 0 0,0 0 0,0 0 0,0-1 0,-1 0 0,1 0 0,0 0 0,0 0 0,6-1 0,-5 1 0,0-1 0,0 0 0,0 0 0,1-1 0,-1 0 0,-1 1 0,1-2 0,0 1 0,0 0 0,-1-1 0,1 0 0,-1 0 0,0 0 0,0-1 0,0 1 0,5-7 0,-7 3 0,0 1 0,0-1 0,0 0 0,-1 0 0,1 1 0,-2-1 0,1 0 0,-1-10 0,-6-58 0,5 68 0,1 6 5,0-1 0,-1 0 0,1 1 0,0-1 0,-1 1 0,1-1 0,-1 1 0,0-1 0,0 1 0,1-1 0,-1 1 0,0 0 0,0-1 0,0 1 0,-1 0 0,1 0 0,0 0 0,0 0 0,-1 0 0,1 0 0,0 0 0,-1 0 0,-2 0 0,-36-7-1490,23 8-5341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46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0 203 24575,'1'-4'0,"0"0"0,0 0 0,0 1 0,0-1 0,1 0 0,-1 0 0,1 0 0,0 1 0,0-1 0,1 1 0,-1 0 0,1-1 0,-1 1 0,1 0 0,0 1 0,0-1 0,0 0 0,4-2 0,11-7 0,40-22 0,-48 28 0,31-16-455,1 2 0,50-16 0,-79 31-6371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27.1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535 6 24575,'-57'-2'0,"38"0"0,-1 1 0,1 1 0,-1 1 0,0 0 0,-20 5 0,32-3 0,1 1 0,-1-1 0,1 1 0,0 1 0,1-1 0,-1 1 0,1 0 0,0 1 0,0-1 0,0 1 0,1 0 0,-7 10 0,-9 14 0,-23 45 0,37-61 0,-2 1 0,-1 0 0,-1 0 0,0-1 0,-1 0 0,0-1 0,-1 0 0,-1-1 0,-29 20 0,40-30 0,0 1 0,-1 0 0,1 0 0,0 0 0,1 0 0,-1 1 0,1-1 0,-1 1 0,1-1 0,0 1 0,0 0 0,1 0 0,-1 0 0,1 0 0,0 0 0,0 0 0,0 0 0,0 5 0,0 10 0,0 1 0,4 34 0,0-10 0,-4-40 0,1 0 0,0 0 0,0 1 0,1-1 0,-1 0 0,1 0 0,0 1 0,0-1 0,0 0 0,1 0 0,-1 0 0,1 0 0,0 0 0,0-1 0,0 1 0,1-1 0,-1 1 0,1-1 0,0 0 0,0 0 0,0 0 0,0 0 0,1 0 0,-1-1 0,1 1 0,-1-1 0,1 0 0,0 0 0,0-1 0,0 1 0,0-1 0,0 0 0,0 0 0,1 0 0,-1-1 0,0 1 0,0-1 0,1 0 0,5-1 0,28 2 0,249-4 0,-264 0-1365,-5-1-5461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47.1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588 128 24575,'0'-7'0,"1"-3"0,-1 0 0,-1 0 0,0 0 0,0 0 0,-5-19 0,5 27 0,0-1 0,-1 1 0,1-1 0,0 1 0,-1 0 0,1 0 0,-1-1 0,0 1 0,0 0 0,0 0 0,0 1 0,0-1 0,0 0 0,0 1 0,-1-1 0,1 1 0,0 0 0,-1 0 0,1 0 0,-1 0 0,1 0 0,-1 0 0,0 1 0,1-1 0,-1 1 0,-5 0 0,-17-1 0,-1 2 0,1 1 0,0 0 0,0 2 0,0 1 0,0 1 0,-42 17 0,25-5 0,0 1 0,1 3 0,-52 36 0,88-54 0,1-1 0,0 1 0,0 0 0,0 0 0,0 0 0,1 0 0,-1 1 0,1-1 0,0 1 0,1 0 0,-1 0 0,1 0 0,0 0 0,0 0 0,1 1 0,-1-1 0,1 7 0,-2 8 0,2 0 0,1 1 0,3 27 0,-1 5 0,-2-49 0,1-1 0,-1 1 0,1 0 0,-1 0 0,1-1 0,0 1 0,1-1 0,-1 1 0,0-1 0,1 1 0,0-1 0,0 0 0,0 0 0,0 0 0,1 0 0,-1 0 0,1 0 0,0-1 0,-1 1 0,1-1 0,1 0 0,-1 1 0,0-2 0,0 1 0,1 0 0,-1-1 0,1 1 0,-1-1 0,1 0 0,-1 0 0,1 0 0,5 0 0,15 2 0,0-1 0,0-1 0,-1-1 0,26-3 0,-26 1 0,-8 2 0,0-2 0,0 0 0,0-1 0,-1 0 0,1-1 0,-1-1 0,0 0 0,0-1 0,22-12 0,-27 12 0,0-1 0,0 0 0,-1 0 0,0-1 0,0 0 0,0-1 0,-1 1 0,-1-1 0,0-1 0,0 1 0,0-1 0,-1 0 0,6-18 0,-4 5 0,-1 0 0,-1 0 0,-1-1 0,0 0 0,-2 0 0,-1 0 0,-1 0 0,-3-24 0,3 45-80,-1 1 0,1-1-1,-1 0 1,1 1 0,-1-1-1,0 1 1,0-1 0,0 1-1,0-1 1,-1 1 0,1 0 0,-1-1-1,1 1 1,-1 0 0,0 0-1,-2-2 1,-7-4-6746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47.5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91 24575,'114'0'0,"0"-5"0,122-22 0,-130 6-50,-47 8-388,0 3-1,89-5 1,-131 15-6388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48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10 216 24575,'0'1'0,"1"-1"0,-1 1 0,0 0 0,0-1 0,-1 1 0,1 0 0,0-1 0,0 1 0,0-1 0,0 1 0,-1 0 0,1-1 0,0 1 0,0-1 0,-1 1 0,1-1 0,0 1 0,-1-1 0,1 1 0,-1-1 0,1 1 0,-1-1 0,1 1 0,-1-1 0,1 0 0,-2 1 0,0-5 0,9-11 0,119-165 0,-106 154 0,-20 26 0,0 0 0,0-1 0,0 1 0,0 0 0,0-1 0,1 1 0,-1 0 0,0 0 0,0-1 0,0 1 0,1 0 0,-1 0 0,0-1 0,0 1 0,1 0 0,-1 0 0,0 0 0,0-1 0,1 1 0,-1 0 0,0 0 0,1 0 0,-1 0 0,0 0 0,1 0 0,-1 0 0,0-1 0,1 1 0,-1 0 0,0 0 0,1 0 0,-1 0 0,0 0 0,1 1 0,-1-1 0,0 0 0,1 0 0,-1 0 0,0 0 0,1 0 0,4 16 0,-3 27 0,-2-40 0,-2 346-1365,2-334-5461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0:48.5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24575,'6'0'0,"0"0"0,-1 1 0,1 0 0,0 0 0,0 0 0,0 1 0,-1-1 0,1 1 0,-1 1 0,1-1 0,-1 1 0,0 0 0,0 0 0,0 0 0,-1 1 0,1 0 0,-1 0 0,0 0 0,0 0 0,0 1 0,0-1 0,-1 1 0,0 0 0,0 0 0,3 8 0,17 30 0,-2 1 0,-1 2 0,-3 0 0,-2 1 0,12 61 0,25 245 0,-45-297 0,8 66 0,-5 1 0,-8 169 0,-2-288 0,0-1 0,-1 1 0,1-1 0,-1 1 0,0 0 0,0-1 0,-1 1 0,1-1 0,0 0 0,-1 1 0,0-1 0,0 0 0,0 0 0,0 0 0,-1 0 0,1-1 0,-1 1 0,1 0 0,-1-1 0,0 0 0,0 0 0,0 0 0,-5 2 0,-4 1 0,0-1 0,0 0 0,-1-1 0,0 0 0,-17 1 0,6-1-1365,2-2-5461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00.6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604 72 24575,'0'-3'0,"1"0"0,-1-1 0,-1 1 0,1-1 0,0 1 0,-1-1 0,1 1 0,-1-1 0,0 1 0,-1 0 0,1 0 0,0-1 0,-1 1 0,-2-3 0,2 4 0,0 0 0,-1 0 0,0 1 0,1-1 0,-1 0 0,0 1 0,0 0 0,0 0 0,0 0 0,0 0 0,0 0 0,0 1 0,0-1 0,0 1 0,0 0 0,-4 0 0,-336 2 0,336-1 0,0 0 0,0 0 0,0 1 0,1 0 0,-1 0 0,1 1 0,-1 0 0,1 0 0,0 0 0,0 1 0,0 0 0,0 0 0,1 0 0,0 1 0,0 0 0,0 0 0,0 0 0,1 0 0,0 1 0,0 0 0,0 0 0,1 0 0,-5 12 0,-3 9 0,1 0 0,2 0 0,1 1 0,-5 42 0,5-16 0,4 0 0,1 1 0,7 62 0,-4-113 0,-1 0 0,1 0 0,0 0 0,1 0 0,-1 0 0,1 0 0,0 0 0,0-1 0,0 1 0,0-1 0,0 1 0,1-1 0,0 0 0,0 0 0,0 0 0,0 0 0,0 0 0,0-1 0,1 1 0,-1-1 0,1 0 0,0 0 0,-1 0 0,1-1 0,0 1 0,0-1 0,0 0 0,0 0 0,6 0 0,15 3 0,0-1 0,0-1 0,45-3 0,-41 0 0,141-1-1365,-147 2-5461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01.3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446 55 24575,'-6'-6'0,"0"1"0,1 0 0,-2 1 0,1-1 0,-1 1 0,1 0 0,-1 1 0,0-1 0,0 1 0,-1 1 0,1 0 0,-1 0 0,1 0 0,-1 1 0,0 0 0,1 0 0,-1 1 0,0 0 0,0 0 0,1 1 0,-1 0 0,0 0 0,1 1 0,-1 0 0,1 0 0,0 1 0,-13 7 0,-5 3 0,0 1 0,2 1 0,0 2 0,1 0 0,0 1 0,-26 29 0,44-42 0,-1 1 0,1-1 0,0 0 0,1 1 0,-1 0 0,1 0 0,0 0 0,1 0 0,-1 1 0,1-1 0,0 1 0,-1 12 0,1-2 0,2 0 0,0 1 0,4 31 0,-3-43 0,1-1 0,0 0 0,0 1 0,0-1 0,0 0 0,1 0 0,0 0 0,0-1 0,0 1 0,1-1 0,0 0 0,0 1 0,0-2 0,0 1 0,0 0 0,1-1 0,-1 0 0,1 0 0,0 0 0,0-1 0,10 4 0,7 3 0,1-1 0,0-1 0,40 6 0,-32-8 0,0-1 0,0-2 0,1-1 0,-1-1 0,52-8 0,-71 6 0,-1-1 0,1 0 0,0-1 0,-1 0 0,0-1 0,0 0 0,18-12 0,-23 13 0,0-1 0,0 0 0,-1 0 0,0-1 0,0 1 0,0-1 0,-1 0 0,0 0 0,0 0 0,0-1 0,-1 0 0,0 1 0,4-13 0,-3-2 0,-1 1 0,-1-1 0,-1 1 0,-1-1 0,-4-37 0,1-12 0,3 67-65,0 0 0,0 0 0,0 0 0,0-1 0,0 1 0,-1 0 0,1 0 0,-1 0 0,0 0 0,0 0 0,0 1 0,0-1 0,0 0 0,-1 0 0,1 1 0,-1-1 0,0 1 0,1-1 0,-1 1 0,-5-5 0,-3 2-6761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01.9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304 18 24575,'-1'-1'0,"0"0"0,1 0 0,-1 0 0,0 0 0,0 0 0,1 0 0,-1 0 0,0 0 0,0 0 0,0 1 0,0-1 0,-1 0 0,1 0 0,0 1 0,0-1 0,0 1 0,0-1 0,-1 1 0,1 0 0,0-1 0,0 1 0,-1 0 0,1 0 0,0 0 0,-1 0 0,-1 0 0,-37-1 0,34 1 0,1 0 0,-1 1 0,0 0 0,1 0 0,-1 1 0,1 0 0,-1 0 0,1 0 0,0 0 0,0 1 0,0 0 0,0 0 0,0 0 0,1 1 0,-1-1 0,1 1 0,0 0 0,0 0 0,1 1 0,-1-1 0,1 1 0,0 0 0,-3 5 0,1 2 0,0-1 0,1 1 0,1 0 0,0 0 0,0 0 0,1 1 0,1-1 0,0 1 0,1 17 0,0-1 0,-1-22 0,0-1 0,1 1 0,0-1 0,0 1 0,1 0 0,0-1 0,0 1 0,1-1 0,-1 1 0,1-1 0,1 0 0,-1 0 0,1 0 0,0 0 0,5 7 0,-5-9 0,0-1 0,-1 1 0,1 0 0,-1 0 0,0 0 0,0 0 0,0 0 0,-1 0 0,0 0 0,1 1 0,-1-1 0,-1 0 0,1 1 0,-1-1 0,0 1 0,0-1 0,0 1 0,0-1 0,-1 1 0,0-1 0,1 0 0,-2 1 0,1-1 0,-1 0 0,-3 8 0,2-7 0,0 1 0,0-1 0,0 0 0,-1-1 0,1 1 0,-1 0 0,-1-1 0,1 0 0,0 0 0,-1 0 0,0-1 0,0 1 0,0-1 0,0 0 0,-1-1 0,1 1 0,-1-1 0,0 0 0,-6 1 0,11-3 3,0 0 0,0 0 0,0 1 0,0-1 0,0 0 0,0-1 0,0 1 0,0 0 1,0 0-1,0 0 0,0 0 0,0-1 0,0 1 0,0-1 0,0 1 0,0 0 0,1-1 0,-1 0 0,0 1 0,0-1 0,0 1 0,0-1 0,1 0 0,-1 0 0,0 1 0,1-1 0,-1 0 0,1 0 0,-1 0 0,1 0 0,-1 0 0,1 0 0,0 0 0,-1 0 0,1-2 0,-4-37-1158,4 37 836,0-13-6507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02.5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24575,'0'37'0,"-6"185"0,2-185 0,-1-1 0,-1 0 0,-3-1 0,-13 39 0,-2 46 0,23-118 4,0 0 0,0 0 0,-1 0 0,1 0 0,-1-1 0,0 1 0,1-1 0,-1 1 0,0-1 0,0 1 0,0-1 0,0 0 0,0 0 0,0 0 0,0 0 0,0 0 0,-1-1 0,1 1 0,0-1 0,0 1 0,-1-1 0,1 0 0,0 0 0,-1 0 0,1 0 0,0 0 0,-1 0 0,1-1 0,-4 0 0,-2-1-190,1 1 1,-1-1-1,0 0 0,1-1 1,-1 0-1,1 0 1,-9-6-1,6 2-6640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02.9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24575,'209'2'0,"230"-4"0,-418 1-273,0-1 0,0 0 0,0-2 0,26-7 0,-29 5-6553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03.4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548 7 24575,'0'0'0,"1"0"0,-1-1 0,0 1 0,0 0 0,0 0 0,0 0 0,0-1 0,-1 1 0,1 0 0,0 0 0,0-1 0,0 1 0,0 0 0,0 0 0,0 0 0,0-1 0,0 1 0,0 0 0,0 0 0,-1 0 0,1 0 0,0-1 0,0 1 0,0 0 0,0 0 0,-1 0 0,1 0 0,0 0 0,0-1 0,0 1 0,-1 0 0,1 0 0,0 0 0,0 0 0,0 0 0,-1 0 0,1 0 0,0 0 0,0 0 0,-1 0 0,1 0 0,0 0 0,0 0 0,0 0 0,-1 0 0,1 0 0,0 0 0,0 0 0,-1 0 0,1 0 0,-17 10 0,-10 15 0,5 9 0,1 1 0,2 1 0,2 1 0,1 0 0,2 1 0,1 1 0,2 0 0,2 0 0,2 1 0,1 0 0,0 63 0,7-56 0,1-20 0,-1 0 0,-2 0 0,-7 54 0,6-74 0,0 1 0,0 0 0,-1-1 0,0 1 0,0-1 0,-1 0 0,1 0 0,-2 0 0,1 0 0,-1-1 0,0 0 0,0 0 0,-1 0 0,0-1 0,0 0 0,0 0 0,-1 0 0,-7 4 0,-18 6-82,-1 0-1,-1-2 0,-50 13 1,45-15-953,22-6-5791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28.2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0 356 24575,'38'-3'0,"-1"-2"0,-1-2 0,1-1 0,-1-2 0,0-1 0,35-17 0,27-8 0,519-134 120,-474 142-615,1 6 0,205-5 0,-323 27-6331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04.5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44 24575,'-2'120'0,"4"128"0,-2-247 0,0 1 0,0-1 0,0 0 0,0 1 0,0-1 0,1 0 0,-1 1 0,0-1 0,1 0 0,-1 0 0,1 1 0,-1-1 0,1 0 0,-1 0 0,1 0 0,0 0 0,0 0 0,-1 0 0,1 0 0,0 0 0,0 0 0,0 0 0,0 0 0,0 0 0,1-1 0,-1 1 0,0 0 0,0-1 0,2 2 0,0-2 0,0 0 0,0 0 0,0 0 0,0-1 0,0 1 0,0-1 0,0 1 0,0-1 0,0 0 0,-1 0 0,1 0 0,4-3 0,7-4 0,0-1 0,0 0 0,22-22 0,-28 24 0,0-1 0,0 0 0,-1-1 0,1 0 0,-2 0 0,0 0 0,0-1 0,0 0 0,-1 0 0,-1-1 0,0 1 0,0-1 0,-1 0 0,0 0 0,1-21 0,3-28 0,-2 22 0,0-41 0,-3 54 0,4 32 0,3 42 0,-10 239-1365,1-272-5461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05.4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1 24575,'-1'0'0,"0"1"0,0 0 0,0-1 0,0 1 0,0 0 0,1 0 0,-1 0 0,0 0 0,0 0 0,1 0 0,-1 0 0,1 0 0,-1 0 0,1 0 0,-1 0 0,1 0 0,-1 0 0,1 0 0,0 3 0,-9 31 0,7-27 0,-5 32 0,2-1 0,1 1 0,3 0 0,4 64 0,0-7 0,-3-49-1365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06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1 139 24575,'0'-2'0,"1"0"0,0 0 0,-1 0 0,1 0 0,0 0 0,0 0 0,0 0 0,1 0 0,-1 1 0,0-1 0,1 0 0,-1 1 0,1-1 0,2-2 0,32-24 0,-23 19 0,9-11 0,-15 13 0,0 0 0,1 0 0,-1 1 0,1 0 0,17-8 0,-23 13 0,0 0 0,-1 1 0,1-1 0,0 1 0,0-1 0,0 1 0,0 0 0,-1 0 0,1 0 0,0 0 0,0 0 0,0 0 0,0 1 0,-1-1 0,1 1 0,0-1 0,0 1 0,0-1 0,-1 1 0,1 0 0,-1 0 0,1 0 0,0 0 0,-1 0 0,1 0 0,-1 1 0,0-1 0,0 0 0,1 1 0,-1-1 0,0 1 0,0-1 0,0 1 0,0-1 0,0 1 0,-1 0 0,2 2 0,2 5 4,0 1-1,-1 0 1,0 0 0,-1 0-1,0 0 1,0 0-1,0 17 1,-4 79-122,-1-41-1158,3-50-5550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06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24575,'0'3'0,"0"4"0,0 3 0,0 4 0,0 5 0,0 6 0,0 1 0,0-1 0,0 2 0,0-2 0,0 2 0,0-1 0,0-2 0,0-1 0,0-3 0,0-1 0,0-1 0,0-4-8191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07.4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48 24575,'0'-3'0,"3"-1"0,1-3 0,3 0 0,3 1 0,3 2 0,2 1 0,-1-2 0,-1 1 0,-1 0-8191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08.3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24575,'-2'98'0,"5"103"0,-1-185-1365,2-4-5461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08.7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10.0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288 136 24575,'0'-5'0,"0"0"0,0 0 0,-1 0 0,0 0 0,0 0 0,0 0 0,0 1 0,-1-1 0,1 0 0,-1 0 0,-1 1 0,-3-7 0,4 9 0,0 0 0,0 0 0,1 0 0,-2 1 0,1-1 0,0 1 0,0-1 0,0 1 0,-1 0 0,1 0 0,0 0 0,-1 0 0,1 0 0,-1 1 0,1-1 0,-1 1 0,0-1 0,1 1 0,-1 0 0,1 0 0,-1 0 0,0 1 0,1-1 0,-1 0 0,1 1 0,-5 1 0,-3 2 0,0 0 0,0 0 0,0 1 0,1 0 0,0 1 0,-17 13 0,-46 48 0,67-61 0,0 0 0,1 0 0,0 1 0,0-1 0,0 1 0,1 0 0,0 0 0,0 0 0,1 0 0,0 1 0,0-1 0,1 1 0,0-1 0,0 1 0,1 0 0,0-1 0,0 1 0,1 0 0,0-1 0,0 1 0,0-1 0,6 14 0,-5-17 0,0-1 0,0-1 0,1 1 0,-1 0 0,1 0 0,0-1 0,-1 0 0,1 1 0,0-1 0,1 0 0,-1 0 0,0-1 0,0 1 0,1-1 0,-1 0 0,1 1 0,-1-2 0,1 1 0,0 0 0,3 0 0,13 1 0,-1-1 0,30-1 0,-31-1 0,3-1 0,-1-1 0,0-2 0,0 0 0,0-1 0,-1-1 0,0 0 0,21-12 0,-33 15 6,0 0-1,0 0 1,0 0-1,0-1 1,-1 0-1,0 0 1,0 0-1,0-1 0,0 0 1,-1 0-1,0-1 1,-1 1-1,1-1 1,-1 0-1,0 0 1,-1-1-1,0 1 1,0-1-1,2-8 1,0-10-240,-1 0 1,-1-1 0,-2 1 0,-2-38 0,1 50-76,0-5-6517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11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0 128 24575,'1'0'0,"0"1"0,0 0 0,0-1 0,0 1 0,0 0 0,0-1 0,-1 1 0,1 0 0,0 0 0,0 0 0,-1 0 0,1 0 0,-1 0 0,1 0 0,-1 0 0,1 0 0,-1 0 0,0 0 0,1 0 0,-1 0 0,0 1 0,0-1 0,0 0 0,0 0 0,0 2 0,3 37 0,-3-34 0,1 240 0,10-308 0,2 0 0,3 1 0,3 0 0,35-79 0,-53 137 0,1-1 0,-1 1 0,1-1 0,0 1 0,0 0 0,0 0 0,0 0 0,1 0 0,-1 0 0,1 0 0,-1 1 0,1-1 0,0 1 0,0 0 0,0 0 0,0 0 0,1 0 0,4-1 0,1 1 0,0 0 0,0 1 0,0 0 0,0 0 0,0 1 0,11 2 0,-12-2 0,24 0 0,-21-1 0,-1 1 0,1 0 0,-1 1 0,0 0 0,11 2 0,-19-2 0,1-1 0,-1 1 0,0 0 0,0 0 0,0 0 0,0 0 0,0 0 0,-1 0 0,1 1 0,0-1 0,0 1 0,-1-1 0,1 1 0,-1-1 0,1 1 0,-1 0 0,0 0 0,0 0 0,0 0 0,0 0 0,0 0 0,0 0 0,0 0 0,-1 0 0,1 0 0,-1 0 0,1 1 0,-1 2 0,28 175 0,-23-138-81,-6-35 6,1 0-1,1 0 0,-1-1 1,1 1-1,0 0 1,1 0-1,-1-1 1,2 1-1,-1-1 1,0 1-1,1-1 1,1 0-1,-1 0 1,1 0-1,0-1 0,6 8 1,1-4-6751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12.7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24575,'0'3'0,"0"4"0,3 1 0,4-2 0,4 0 0,3-3 0,2-1 0,1-1 0,4 0 0,1-1 0,1-1 0,1 1 0,0-3 0,-1-2 0,-1 1 0,-5 1-8191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28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75 24575,'14'-6'0,"0"1"0,1 0 0,0 1 0,28-3 0,6-3 0,17-3 0,0 2 0,111-3 0,135 18 0,-300-3 0,-1-1 0,1 1 0,0 1 0,-1 0 0,0 1 0,1 0 0,-1 1 0,11 4 0,-15-3 0,0-1 0,-1 1 0,1 0 0,-1 0 0,0 1 0,0-1 0,-1 1 0,0 1 0,0-1 0,0 1 0,-1 0 0,5 9 0,-2-3 0,106 222 0,19 45 0,-54-126 0,-77-152 0,0 0 0,0 1 0,0 0 0,-1-1 0,1 1 0,-1-1 0,0 1 0,1 0 0,-1-1 0,-1 1 0,1 0 0,0-1 0,-1 1 0,1 0 0,-1-1 0,0 1 0,0-1 0,0 1 0,0-1 0,0 1 0,0-1 0,-1 0 0,1 0 0,-1 0 0,0 0 0,1 0 0,-1 0 0,0 0 0,0 0 0,0-1 0,-1 1 0,1-1 0,0 1 0,-5 1 0,-11 7 0,-1-1 0,0-1 0,-32 10 0,28-11 0,-20 8-1365,3-1-5461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20.9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1 24575,'0'5'0,"-1"0"0,0 0 0,-1-1 0,1 1 0,-1 0 0,0 0 0,-3 5 0,-7 21 0,-9 64-341,4 0 0,5 2-1,-1 141 1,14-220-6485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21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24575,'28'59'0,"-6"-12"0,1 0 0,2-1 0,2-1 0,3-2 0,38 45 0,-43-57 0,-20-24 0,1 1 0,-1-1 0,2-1 0,-1 1 0,1-1 0,9 7 0,-14-12 0,0 0 0,0 0 0,1 0 0,-1 0 0,1 0 0,-1 0 0,0-1 0,1 1 0,-1-1 0,1 0 0,-1 0 0,1 0 0,-1 0 0,1 0 0,-1-1 0,1 1 0,-1-1 0,1 1 0,-1-1 0,0 0 0,1 0 0,-1 0 0,0 0 0,0 0 0,0-1 0,0 1 0,4-4 0,14-13 0,0-1 0,-1-1 0,-1-1 0,24-37 0,4-3 0,-33 43 0,2 0 0,-11 21 0,-3 14 0,1 32 0,3-1 0,14 69 0,-10-69 0,-2 0 0,2 76 0,-9 87-1365,0-196-5461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22.1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1 321 24575,'37'-1'0,"0"-1"0,-1-3 0,1-1 0,-1-1 0,0-2 0,-1-2 0,65-28 0,-94 36 0,1 0 0,-1-1 0,0 1 0,0-1 0,0 0 0,-1-1 0,1 0 0,-1 1 0,0-2 0,-1 1 0,1 0 0,-1-1 0,0 0 0,-1 0 0,1 0 0,-1-1 0,0 1 0,-1-1 0,1 0 0,-1 1 0,-1-1 0,1 0 0,-1 0 0,0-9 0,0 9 0,0 1 0,0-1 0,-1 1 0,1-1 0,-1 0 0,-1 1 0,-2-13 0,3 17 0,-1 1 0,0-1 0,0 0 0,0 0 0,0 0 0,-1 1 0,1-1 0,0 1 0,-1-1 0,1 1 0,-1-1 0,1 1 0,-1 0 0,0 0 0,0 0 0,1 0 0,-1 0 0,0 0 0,0 0 0,0 1 0,0-1 0,0 1 0,0-1 0,0 1 0,0 0 0,0 0 0,0 0 0,-4 0 0,-6-1 0,-1 1 0,0 1 0,1 0 0,-1 1 0,1 0 0,-1 1 0,1 0 0,0 1 0,-19 9 0,26-11 0,0 1 0,0 0 0,1 0 0,0 0 0,-1 0 0,1 1 0,1-1 0,-1 1 0,0 0 0,1 0 0,0 1 0,0-1 0,0 0 0,0 1 0,1 0 0,0 0 0,0 0 0,0 0 0,0 0 0,1 0 0,0 0 0,0 1 0,1-1 0,-1 0 0,1 6 0,0 30 0,-1-26 0,0 0 0,1-1 0,1 1 0,1 0 0,0 0 0,7 25 0,-8-38 0,1 0 0,-1 0 0,1 0 0,0 0 0,-1 0 0,1-1 0,0 1 0,0-1 0,0 1 0,0-1 0,0 0 0,0 1 0,0-1 0,1 0 0,-1-1 0,0 1 0,1 0 0,-1-1 0,0 1 0,1-1 0,4 1 0,61-2 0,-45-1 0,31 3-28,-30 0-418,1-1 1,43-6-1,-52 2-6380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23.0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201 20 24575,'-1'-1'0,"1"0"0,0 0 0,-1 0 0,1 1 0,-1-1 0,1 0 0,-1 0 0,1 1 0,-1-1 0,0 0 0,1 1 0,-1-1 0,0 0 0,1 1 0,-1-1 0,0 1 0,0-1 0,0 1 0,0 0 0,1-1 0,-1 1 0,0 0 0,0-1 0,0 1 0,0 0 0,0 0 0,0 0 0,-1 0 0,-32-3 0,29 3 0,-1 0 0,-3-1 0,-1 0 0,1 1 0,0 1 0,-1-1 0,1 1 0,-16 4 0,23-3 0,-1-1 0,0 1 0,0-1 0,1 1 0,-1 0 0,1 0 0,-1 0 0,1 0 0,0 0 0,0 1 0,0-1 0,0 1 0,0-1 0,1 1 0,-1 0 0,1 0 0,0-1 0,-1 1 0,1 0 0,1 0 0,-1 0 0,0 0 0,0 6 0,-7 73 0,8-76 0,0 0 0,0 0 0,1 0 0,-1 0 0,1 0 0,0 0 0,1 0 0,0 0 0,0 0 0,0 0 0,3 5 0,-2-8 0,0-1 0,0 1 0,0-1 0,1 0 0,-1 0 0,0 0 0,1 0 0,-1 0 0,1-1 0,0 0 0,0 0 0,-1 0 0,1 0 0,0 0 0,0-1 0,0 0 0,0 1 0,0-1 0,6-1 0,0 0 0,1 0 0,0-1 0,-1 1 0,0-2 0,1 0 0,10-4 0,-14 3 0,0 0 0,-1 0 0,1-1 0,-1 0 0,0 0 0,0 0 0,0-1 0,-1 0 0,0 0 0,0 0 0,-1 0 0,1-1 0,-2 0 0,1 0 0,3-8 0,-3 3 0,1-1 0,-2 1 0,1-1 0,-2 0 0,0 0 0,0 0 0,-1 0 0,-1-16 0,0 75 0,0-25 0,0-1 0,1 0 0,1 1 0,1-1 0,6 22 0,-4-24-273,0 1 0,-1-1 0,-2 1 0,2 23 0,-4-34-6553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23.8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24575,'18'178'0,"-19"-167"0,1 1 0,0 0 0,0 0 0,2 0 0,-1 0 0,1 0 0,1-1 0,0 1 0,1-1 0,0 0 0,8 16 0,-6-73 0,-6 35 0,1-1 0,0 0 0,1 0 0,0 0 0,1 1 0,0 0 0,1-1 0,1 1 0,-1 0 0,2 1 0,-1-1 0,1 1 0,1 0 0,0 1 0,0-1 0,1 1 0,0 1 0,12-10 0,-9 9 0,0 0 0,1 1 0,0 1 0,1 0 0,-1 0 0,1 1 0,1 1 0,-1 0 0,1 1 0,0 0 0,0 1 0,0 1 0,0 0 0,25 0 0,-36 2 0,0 0 0,1 0 0,-1 0 0,0 0 0,1 0 0,-1 0 0,0 1 0,0 0 0,1-1 0,-1 1 0,0 1 0,0-1 0,0 0 0,0 1 0,0-1 0,0 1 0,-1 0 0,1 0 0,0 0 0,-1 0 0,0 1 0,1-1 0,-1 1 0,0-1 0,0 1 0,0 0 0,-1 0 0,1 0 0,-1 0 0,0 0 0,1 0 0,-1 0 0,0 0 0,-1 0 0,1 5 0,75 245 0,-71-235-1365,-1-2-5461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24.5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801 24 24575,'0'-1'0,"-1"0"0,1 0 0,0 1 0,-1-1 0,1 0 0,-1 0 0,1 1 0,-1-1 0,1 0 0,-1 1 0,0-1 0,1 0 0,-1 1 0,0-1 0,0 1 0,1-1 0,-1 1 0,0 0 0,0-1 0,0 1 0,1 0 0,-1-1 0,0 1 0,0 0 0,0 0 0,0 0 0,0 0 0,0 0 0,-32-3 0,28 3 0,-30-2 0,-5-1 0,1 2 0,0 2 0,-53 7 0,88-7 0,0 1 0,0 0 0,1 0 0,-1 0 0,0 0 0,1 0 0,-1 1 0,1 0 0,0 0 0,0 0 0,0 0 0,0 0 0,0 1 0,1-1 0,0 1 0,-1 0 0,1-1 0,-1 6 0,-8 14 0,-13 45 0,19-49 0,-5 10 0,2 0 0,1 0 0,1 0 0,-3 40 0,9-57 0,0-1 0,0 1 0,1-1 0,1 1 0,0-1 0,0 0 0,1 0 0,1 0 0,0 0 0,0 0 0,1-1 0,0 0 0,1 0 0,8 12 0,-12-20 0,-1 0 0,1-1 0,-1 1 0,0 1 0,0-1 0,0 0 0,0 0 0,0 0 0,0 1 0,-1-1 0,1 0 0,-1 1 0,0-1 0,1 0 0,-1 1 0,0-1 0,-1 0 0,1 1 0,0-1 0,0 0 0,-1 1 0,-1 3 0,0-1 0,-1-1 0,1 0 0,-1 1 0,0-1 0,0 0 0,0-1 0,-1 1 0,1-1 0,-1 1 0,-6 3 0,-1 1 0,-1-1 0,1 0 0,-1-1 0,0-1 0,-1 0 0,1 0 0,-24 4 0,-5-5 0,-1-2 0,0-1 0,-51-7 0,62-1-1365,20 3-5461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27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324 145 24575,'0'-6'0,"0"0"0,-1 0 0,1 0 0,-1 0 0,0 0 0,-1 0 0,1 0 0,-1 1 0,-1-1 0,1 0 0,-1 1 0,0 0 0,0 0 0,0 0 0,-1 0 0,1 0 0,-1 1 0,0-1 0,-1 1 0,1 0 0,-1 0 0,0 1 0,0-1 0,0 1 0,0 0 0,-1 1 0,1-1 0,-1 1 0,1 0 0,-1 0 0,0 1 0,0 0 0,0 0 0,0 0 0,0 1 0,-11 0 0,8 0 0,0 0 0,0 0 0,-1 1 0,1 0 0,0 1 0,0 0 0,0 1 0,0-1 0,-13 8 0,17-7 0,0 0 0,1 0 0,0 0 0,0 1 0,0 0 0,0 0 0,1 0 0,-1 0 0,1 1 0,0-1 0,1 1 0,-1 0 0,1-1 0,-1 1 0,2 0 0,-1 1 0,0-1 0,0 6 0,-2 9 0,1 1 0,1 0 0,0-1 0,2 1 0,1 0 0,0 0 0,6 27 0,-6-44 0,1-1 0,-1 0 0,1 1 0,0-1 0,0 0 0,0 0 0,1 0 0,-1 0 0,1-1 0,0 1 0,-1-1 0,1 1 0,0-1 0,0 0 0,1 0 0,-1 0 0,0-1 0,1 1 0,-1-1 0,1 0 0,-1 0 0,1 0 0,-1 0 0,1-1 0,7 1 0,9 1 0,0-1 0,0-1 0,27-4 0,-47 4 0,3 0 0,0-1 0,0 1 0,0-1 0,0 1 0,0-1 0,0 0 0,0-1 0,0 1 0,-1 0 0,1-1 0,0 1 0,-1-1 0,1 0 0,-1 0 0,1 0 0,-1 0 0,0 0 0,0-1 0,0 1 0,2-4 0,0-3 0,1 0 0,-2 0 0,1 0 0,3-19 0,7-16 0,-10 30 0,0 0 0,-1 0 0,0-1 0,0-24 0,14 544 0,-17-452 0,3-19-1365,1-20-5461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28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2 24575,'-2'127'0,"5"135"0,-3-261 0,0 1 0,0-1 0,0 1 0,0-1 0,0 1 0,0 0 0,0-1 0,1 1 0,-1-1 0,1 0 0,-1 1 0,1-1 0,-1 1 0,1-1 0,0 0 0,0 1 0,0-1 0,0 0 0,1 2 0,-1-3 0,0 0 0,-1 0 0,1 0 0,0-1 0,0 1 0,-1 0 0,1 0 0,0 0 0,0-1 0,-1 1 0,1 0 0,0-1 0,0 1 0,-1-1 0,1 1 0,-1-1 0,1 1 0,0-1 0,-1 1 0,1-1 0,-1 1 0,1-1 0,-1 0 0,1-1 0,31-55 0,114-278 0,-146 334 0,0 0 0,0 0 0,1 0 0,-1 0 0,0 0 0,1 0 0,-1 0 0,1 1 0,-1-1 0,1 0 0,-1 0 0,1 0 0,0 1 0,-1-1 0,1 0 0,0 1 0,-1-1 0,1 0 0,0 1 0,0-1 0,0 1 0,1-1 0,-2 2 0,1-1 0,0 0 0,-1 1 0,1 0 0,-1-1 0,1 1 0,-1-1 0,1 1 0,-1 0 0,1-1 0,-1 1 0,1 0 0,-1-1 0,0 1 0,0 0 0,1 0 0,-1-1 0,0 1 0,0 0 0,0 1 0,9 64 0,-8-49 0,5 50 29,-4-42-494,0 0 1,9 35-1,-8-49-6361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29.8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59 24575,'0'-1'0,"0"-1"0,0 1 0,0 0 0,0 0 0,0 0 0,0-1 0,-1 1 0,1 0 0,0 0 0,0 0 0,-1 0 0,1 0 0,-1-1 0,1 1 0,-1 0 0,0 0 0,1 0 0,-1 0 0,0 1 0,0-1 0,0 0 0,1 0 0,-1 0 0,0 1 0,0-1 0,-2-1 0,1 2 0,0-1 0,-1 1 0,1-1 0,0 1 0,0 0 0,0 0 0,-1 0 0,1 0 0,0 0 0,0 1 0,0-1 0,-1 1 0,-2 1 0,-1-1 0,0 2 0,1-1 0,-1 1 0,1 0 0,-1 0 0,1 1 0,0-1 0,0 1 0,1 0 0,-5 5 0,4-2 0,1 1 0,1-1 0,-1 1 0,1-1 0,1 1 0,-1 0 0,1 0 0,1 0 0,-2 14 0,1 80 0,3-76 0,-1-23 0,0 1 0,0-1 0,1 0 0,-1 1 0,1-1 0,0 0 0,0 0 0,0 1 0,1-1 0,-1 0 0,1 0 0,0-1 0,-1 1 0,1 0 0,0 0 0,4 2 0,-6-4 0,1-1 0,0 1 0,-1-1 0,1 1 0,0-1 0,0 1 0,-1-1 0,1 0 0,0 1 0,0-1 0,0 0 0,0 0 0,-1 0 0,1 0 0,0 1 0,0-1 0,0 0 0,0-1 0,0 1 0,-1 0 0,1 0 0,0 0 0,0 0 0,1-1 0,0 0 0,0-1 0,-1 1 0,1 0 0,0-1 0,-1 0 0,1 1 0,-1-1 0,0 0 0,1 1 0,-1-1 0,0 0 0,0 0 0,0 0 0,1-3 0,56-177 0,-60 256 0,-1-38 0,2-1 0,2 1 0,7 48 0,-8-82 0,0 1 0,1-1 0,-1 1 0,1-1 0,0 0 0,-1 0 0,1 1 0,0-1 0,0 0 0,1 0 0,-1 0 0,0 0 0,1 0 0,-1 0 0,1 0 0,-1-1 0,1 1 0,0 0 0,0-1 0,0 0 0,0 1 0,4 1 0,-4-3 0,0 0 0,1 0 0,-1 0 0,0 0 0,0 0 0,1 0 0,-1-1 0,0 1 0,0-1 0,0 0 0,0 0 0,0 0 0,0 0 0,0 0 0,0 0 0,0 0 0,0-1 0,0 1 0,-1-1 0,1 1 0,0-1 0,-1 1 0,1-1 0,1-3 0,163-202 0,-163 202 0,1 1 0,-1-1 0,-1 0 0,1 0 0,-1 0 0,1 0 0,-2 0 0,1 0 0,0-1 0,-1 1 0,0-1 0,0 1 0,-1-1 0,0 1 0,0-1 0,0-5 0,-1 2 0,2 1 0,-1-1 0,1 1 0,0 0 0,4-13 0,-4 19 0,-1 1 0,1 0 0,-1 0 0,1 0 0,-1 0 0,1 0 0,-1 0 0,1 0 0,0 0 0,0 0 0,-1 0 0,1 0 0,0 1 0,0-1 0,0 0 0,0 1 0,0-1 0,0 0 0,0 1 0,0-1 0,0 1 0,1 0 0,-1-1 0,0 1 0,1-1 0,1 1 0,0 0 0,0 0 0,0 1 0,0-1 0,0 1 0,0-1 0,0 1 0,0 0 0,0 0 0,2 1 0,2 2 0,0-1 0,0 1 0,-1 0 0,0 0 0,0 1 0,0 0 0,7 8 0,-8-7 0,-1 1 0,0-1 0,0 1 0,-1 0 0,0 0 0,0 0 0,-1 0 0,1 1 0,1 13 0,-2 2 0,-1 44 0,-2-55 0,0 0 0,1-1 0,0 1 0,1 0 0,0-1 0,1 1 0,1-1 0,-1 1 0,2-1 0,0 0 0,0 0 0,8 15 0,-10-23 0,0 0 0,0-1 0,-1 1 0,1 0 0,1-1 0,-1 0 0,0 1 0,1-1 0,-1 0 0,1 0 0,-1 0 0,1-1 0,0 1 0,0-1 0,0 1 0,0-1 0,0 0 0,0 0 0,0 0 0,1-1 0,-1 1 0,0-1 0,0 0 0,1 0 0,-1 0 0,0 0 0,0 0 0,0-1 0,1 1 0,-1-1 0,0 0 0,4-2 0,2-1 0,-1 0 0,0-1 0,0-1 0,0 1 0,0-1 0,-1 0 0,0-1 0,-1 0 0,11-12 0,42-53 0,-31 40 0,-2-1 0,-1-1 0,24-42 0,-45 68 0,0-1 0,-1 0 0,0 0 0,-1 0 0,1-1 0,-2 1 0,1 0 0,-1-18 0,-1 25 0,0 0 0,0 0 0,0 0 0,-1 0 0,1 0 0,-1-1 0,1 1 0,-1 0 0,0 0 0,0 0 0,0 0 0,0 1 0,0-1 0,0 0 0,-1 0 0,1 1 0,-3-4 0,2 4 0,0 0 0,-1 0 0,1 0 0,0 0 0,0 1 0,-1-1 0,1 1 0,0-1 0,-1 1 0,1 0 0,-1 0 0,1 0 0,0 0 0,-1 0 0,1 1 0,0-1 0,-1 1 0,1-1 0,0 1 0,-3 1 0,0 0 0,1 1 0,0-1 0,-1 1 0,1 0 0,0 0 0,0 0 0,1 0 0,-1 1 0,1 0 0,-1-1 0,1 1 0,0 1 0,1-1 0,-1 0 0,1 1 0,0-1 0,0 1 0,0-1 0,1 1 0,-1 0 0,1 0 0,0 0 0,0 5 0,-3 18 0,2 0 0,2 52 0,0-64 0,0-13-62,0 0 0,0 0 0,0 0 0,0 0 0,0 0 0,1 0 0,-1 0 0,1 0 0,0 0 0,0 0 0,0 0 0,0-1-1,1 1 1,-1 0 0,1-1 0,0 1 0,-1-1 0,1 1 0,0-1 0,0 0 0,3 2 0,5 1-6764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32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0 376 24575,'1'2'0,"-1"0"0,1 0 0,-1-1 0,1 1 0,-1 0 0,1 0 0,0-1 0,0 1 0,0 0 0,0-1 0,0 1 0,0-1 0,1 0 0,-1 1 0,0-1 0,1 0 0,-1 0 0,1 0 0,-1 0 0,1 0 0,0 0 0,-1 0 0,1 0 0,0-1 0,0 1 0,-1 0 0,1-1 0,0 0 0,0 1 0,0-1 0,0 0 0,0 0 0,-1 0 0,3-1 0,7 2 0,-1-1 0,1-1 0,-1 0 0,21-4 0,4-4 0,0-2 0,0-1 0,-1-2 0,-1-1 0,0-2 0,-1-1 0,30-23 0,-54 34 0,-1 0 0,0 0 0,0-1 0,-1 1 0,0-1 0,0-1 0,-1 1 0,8-17 0,-11 20 0,0 0 0,0-1 0,0 1 0,0-1 0,-1 1 0,0-1 0,0 1 0,0-1 0,-1 0 0,0 0 0,0 1 0,-1-1 0,1 0 0,-1 0 0,0 1 0,-4-10 0,4 13 0,0 0 0,-1 0 0,1 1 0,-1-1 0,1 0 0,-1 1 0,0-1 0,0 1 0,0 0 0,0-1 0,0 1 0,0 0 0,0 0 0,0 0 0,0 0 0,0 1 0,-1-1 0,1 1 0,0-1 0,-1 1 0,1 0 0,-4 0 0,-61 2 0,43 0 0,18-1 0,0 0 0,0 1 0,1-1 0,-1 1 0,0 0 0,1 1 0,0-1 0,0 1 0,-1 0 0,2 1 0,-1-1 0,0 1 0,1 0 0,-1 0 0,1 1 0,0-1 0,1 1 0,-1 0 0,1 0 0,-4 7 0,-6 12 0,1 0 0,1 0 0,-10 31 0,15-32 0,1 0 0,1 1 0,1 0 0,1-1 0,1 1 0,1 0 0,5 35 0,-5-56 0,1-1 0,-1 0 0,1 1 0,0-1 0,-1 0 0,1 0 0,0 1 0,0-1 0,0 0 0,1 0 0,-1 0 0,0 0 0,1 0 0,0-1 0,-1 1 0,1 0 0,0-1 0,0 1 0,0-1 0,2 2 0,1 0 0,1-1 0,-1 0 0,0 0 0,1-1 0,-1 1 0,1-1 0,-1 0 0,10 0 0,1-1 0,-1-1 0,1 0 0,0-1 0,0-1 0,24-7 0,-20 3 0,-1-2 0,1 0 0,-2-1 0,1-1 0,22-18 0,80-74 0,-95 80 0,-17 16 0,-1-1 0,-1 0 0,1 0 0,-1 0 0,-1-1 0,1 0 0,8-18 0,-13 22 0,-1 1 0,1 0 0,-1 0 0,0-1 0,0 1 0,-1-1 0,1 1 0,-1-1 0,0 1 0,0-1 0,0 1 0,-1-1 0,0 1 0,0-1 0,0 1 0,0-1 0,-1 1 0,1 0 0,-1 0 0,0 0 0,-4-5 0,6 9 0,0 0 0,-1-1 0,1 1 0,0 0 0,-1 0 0,1-1 0,0 1 0,-1 0 0,1-1 0,0 1 0,0 0 0,0-1 0,-1 1 0,1 0 0,0-1 0,0 1 0,0 0 0,0-1 0,0 1 0,-1-1 0,1 1 0,0 0 0,0-1 0,0 1 0,0-1 0,0 1 0,0 0 0,0-1 0,0 1 0,1-1 0,-1 1 0,0 0 0,0-1 0,0 1 0,0 0 0,0-1 0,1 1 0,-1 0 0,0-1 0,0 1 0,1 0 0,-1-1 0,0 1 0,0 0 0,1 0 0,-1-1 0,0 1 0,1 0 0,-1 0 0,1-1 0,27 6 0,36 22 0,-59-24 0,1-1 0,-1 1 0,1 0 0,-1 1 0,0-1 0,0 1 0,-1 0 0,1 1 0,-1-1 0,0 1 0,0-1 0,0 1 0,-1 1 0,1-1 0,-1 0 0,-1 1 0,1-1 0,-1 1 0,0 0 0,0 0 0,-1 0 0,1 0 0,-1 0 0,-1 0 0,1 0 0,-1 0 0,0 1 0,-2 8 0,0 308 0,4-317 0,6-13 0,14-28 0,10-12 0,-19 34 0,-1-1 0,0-1 0,-1 0 0,10-19 0,-16 25 0,-1-1 0,0 0 0,-1 0 0,0 0 0,0 0 0,-1 0 0,-1-1 0,1-20 0,-4-218 0,5 246 0,3 8 0,14 18 0,6 6 0,-17-24 0,0-2 0,1 1 0,-1-1 0,1 0 0,0-1 0,0 0 0,-1-1 0,1 0 0,0-1 0,0 1 0,0-2 0,16-2 0,-9 2 0,0 1 0,32 3 0,-45-3 0,0 1 0,-1-1 0,1 1 0,-1 0 0,1 0 0,-1 0 0,0 1 0,1-1 0,-1 1 0,0 0 0,0 0 0,0 0 0,0 0 0,0 0 0,-1 1 0,1-1 0,-1 1 0,1 0 0,2 4 0,-3-1 0,1 0 0,-2 0 0,1 1 0,-1-1 0,1 0 0,-2 1 0,1-1 0,-1 1 0,0-1 0,-1 8 0,-2 45 0,0 1 0,7 109 0,-4-169 0,0 1 0,0-1 0,0 0 0,0 0 0,0 1 0,0-1 0,0 0 0,0 0 0,0 1 0,0-1 0,0 0 0,0 0 0,0 1 0,0-1 0,0 0 0,1 0 0,-1 1 0,0-1 0,0 0 0,0 0 0,0 0 0,1 0 0,-1 1 0,0-1 0,0 0 0,0 0 0,1 0 0,-1 0 0,0 0 0,0 0 0,1 1 0,-1-1 0,0 0 0,0 0 0,1 0 0,-1 0 0,0 0 0,0 0 0,1 0 0,-1 0 0,0 0 0,14-8 0,20-24 0,-22 19 0,3 3 0,0 1 0,1 0 0,0 1 0,0 0 0,1 1 0,0 1 0,23-4 0,11-7 0,-3 3 0,47-20 0,-88 32 0,0-2 0,-1 1 0,1-1 0,-1 0 0,0 0 0,0-1 0,-1 0 0,1 0 0,-1 0 0,8-10 0,-11 10 0,1 0 0,-1 0 0,0 0 0,0 0 0,-1 0 0,0 0 0,0-1 0,0 1 0,0 0 0,-1-9 0,-5-60 0,1 27 0,6 7 0,-1 30 0,0 0 0,-1 0 0,0 0 0,-1 0 0,0 0 0,0 0 0,-4-10 0,4 18 0,0 1 0,0-1 0,-1 0 0,1 0 0,-1 1 0,0-1 0,1 1 0,-1 0 0,0-1 0,0 1 0,0 0 0,0 0 0,0 0 0,0 0 0,0 0 0,0 1 0,0-1 0,-1 1 0,1-1 0,0 1 0,0 0 0,-5 0 0,-59 2 0,44 0 0,16-3 0,-1 2 0,1-1 0,-1 1 0,1 0 0,0 0 0,-1 0 0,1 1 0,-9 4 0,13-5 0,0 1 0,-1 0 0,2-1 0,-1 1 0,0 0 0,0 0 0,0 0 0,1 1 0,-1-1 0,1 0 0,0 0 0,0 1 0,0-1 0,0 1 0,0-1 0,0 1 0,1 0 0,-1-1 0,1 1 0,0-1 0,0 1 0,0 0 0,0 3 0,-1 21 0,5 284 0,-4-309 0,0 0 0,0 0 0,0 0 0,1-1 0,-1 1 0,0 0 0,1 0 0,-1 0 0,1-1 0,-1 1 0,1 0 0,0-1 0,0 1 0,0-1 0,0 1 0,0-1 0,0 1 0,0-1 0,0 0 0,1 1 0,2 1 0,-2-3 0,-1 1 0,1-1 0,0 1 0,0-1 0,-1 0 0,1 0 0,0 0 0,0 0 0,0 0 0,0 0 0,-1-1 0,1 1 0,0 0 0,0-1 0,-1 1 0,1-1 0,2-1 0,9-5 0,0-1 0,-1 0 0,0-1 0,12-12 0,-17 15 0,-6 5 0,10-8 0,0 0 0,-1-1 0,15-19 0,-22 25 0,0-1 0,0 0 0,-1 0 0,1 0 0,-1 0 0,-1 0 0,1-1 0,-1 1 0,0 0 0,0-1 0,0 1 0,-1-9 0,-1-55-1365,1 51-5461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30.3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19 24575,'-1'66'0,"0"20"0,3-1 0,17 103 0,-16-164 0,2 0 0,1-1 0,1 0 0,1 0 0,1 0 0,1-1 0,1 0 0,0-1 0,2 0 0,1-1 0,0-1 0,27 28 0,-32-38 0,1-1 0,0 0 0,1-1 0,-1 0 0,1-1 0,0 0 0,1-1 0,0 0 0,-1-1 0,1 0 0,1-1 0,-1 0 0,0-1 0,15 1 0,-20-3 0,1 0 0,0 0 0,-1-1 0,1 1 0,0-2 0,-1 1 0,1-1 0,-1 0 0,0-1 0,0 0 0,0 0 0,0 0 0,0-1 0,0 0 0,-1 0 0,0-1 0,0 0 0,0 0 0,0 0 0,-1-1 0,0 1 0,0-1 0,-1-1 0,5-6 0,51-118 0,-46 98 0,1-1 0,1 2 0,28-43 0,-26 51 0,-1-1 0,25-53 0,-36 64 0,-1-1 0,0 1 0,-1-1 0,-1 0 0,0 0 0,-1 0 0,0-26 0,-1 0 0,0 22 0,0-1 0,-2 0 0,0 1 0,-6-28 0,7 47 0,0 0 0,0 1 0,0-1 0,0 0 0,0 0 0,0 0 0,-1 0 0,1 0 0,0 0 0,0 0 0,0 0 0,0 0 0,0 0 0,-1 0 0,1 0 0,0 0 0,0 0 0,0 0 0,0 0 0,-1 0 0,1 0 0,0 0 0,0 0 0,0 0 0,0 0 0,0 0 0,-1 0 0,1 0 0,0 0 0,0 0 0,0 0 0,0 0 0,0 0 0,-1 0 0,1-1 0,0 1 0,0 0 0,0 0 0,0 0 0,0 0 0,0 0 0,0 0 0,0-1 0,-1 1 0,1 0 0,0 0 0,0 0 0,0 0 0,0 0 0,0-1 0,0 1 0,0 0 0,0 0 0,0 0 0,0 0 0,0-1 0,0 1 0,0 0 0,0 0 0,0 0 0,0 0 0,0 0 0,0-1 0,0 1 0,0 0 0,1 0 0,-1 0 0,0 0 0,0-1 0,-5 19 0,0 23 0,-30 220 0,-36 241 0,58-420 0,8-43 0,-2 1 0,-1-2 0,-23 64 0,23-89 0,0 1 0,-1-1 0,0-1 0,-1 1 0,0-2 0,-1 1 0,-1-2 0,0 1 0,-19 12 0,25-20 0,0 0 0,0 0 0,0 0 0,0-1 0,0 0 0,-1 0 0,1-1 0,-1 0 0,1 0 0,-1 0 0,0-1 0,-12-1 0,13 0 0,0 1 0,0 0 0,1 0 0,-1 0 0,0 1 0,0 0 0,0 0 0,1 0 0,-1 1 0,0 0 0,1 0 0,0 0 0,-1 1 0,1-1 0,0 1 0,0 1 0,1-1 0,-6 5 0,-23 36 0,29-36 0,-1-1 0,0 0 0,0 0 0,-1 0 0,0-1 0,0 1 0,0-1 0,-14 9 0,19-15 0,1 1 0,-1-1 0,1 0 0,-1 0 0,1 1 0,-1-1 0,1 0 0,-1 0 0,0 0 0,1 0 0,-1 0 0,1 0 0,-1 0 0,0 0 0,1 0 0,-1 0 0,1 0 0,-1 0 0,1 0 0,-1-1 0,0 1 0,1 0 0,-1 0 0,1-1 0,-1 1 0,1 0 0,-1 0 0,1-1 0,-1 1 0,1-1 0,0 1 0,-1-1 0,-8-24 0,8-26 0,2 48 0,0 0 0,0 1 0,0-1 0,0 0 0,0 0 0,0 0 0,1 1 0,-1-1 0,1 1 0,0-1 0,0 1 0,0 0 0,0-1 0,0 1 0,0 0 0,1 0 0,2-1 0,51-29 0,-31 19 0,152-74 0,303-106 0,-236 110 0,221-88 0,-456 167-112,-3 2 8,-1 0-1,1 0 1,-1-1 0,0 0-1,1 0 1,-1 0-1,-1-1 1,1 1-1,0-1 1,-1 0-1,7-9 1,-7 3-6722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33.3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0 665 24575,'0'1'0,"0"0"0,0 0 0,0-1 0,0 1 0,0 0 0,0 0 0,0 0 0,0-1 0,1 1 0,-1 0 0,0 0 0,0-1 0,1 1 0,-1 0 0,0 0 0,1-1 0,-1 1 0,1 0 0,-1-1 0,1 1 0,-1 0 0,1-1 0,-1 1 0,1-1 0,0 1 0,-1-1 0,1 1 0,0-1 0,-1 0 0,1 1 0,0-1 0,0 0 0,-1 1 0,1-1 0,0 0 0,0 0 0,0 0 0,-1 0 0,1 0 0,0 0 0,0 0 0,0 0 0,-1 0 0,1 0 0,0 0 0,0-1 0,0 1 0,-1 0 0,1 0 0,0-1 0,-1 1 0,1 0 0,1-2 0,3 0 0,0 0 0,-1-1 0,1 1 0,-1-1 0,0 0 0,7-6 0,1-6 0,-1-1 0,-1 0 0,0-1 0,-1 0 0,10-27 0,7-11 0,44-73 0,-39 76 0,-2-2 0,-2 0 0,32-99 0,-55 118 0,-4 35 0,0 0 0,0 0 0,0 0 0,0 0 0,0-1 0,0 1 0,0 0 0,0 0 0,0 0 0,0 0 0,0 0 0,0 0 0,-1 0 0,1 0 0,0 0 0,0 0 0,0-1 0,0 1 0,0 0 0,0 0 0,0 0 0,0 0 0,0 0 0,0 0 0,-1 0 0,1 0 0,0 0 0,0 0 0,0 0 0,0 0 0,0 0 0,0 0 0,0 0 0,0 0 0,-1 0 0,1 0 0,0 0 0,0 0 0,0 0 0,0 0 0,0 0 0,0 0 0,0 0 0,0 0 0,-1 0 0,1 0 0,0 0 0,0 0 0,0 0 0,0 1 0,0-1 0,0 0 0,0 0 0,0 0 0,0 0 0,0 0 0,0 0 0,0 0 0,-1 0 0,1 0 0,0 0 0,0 1 0,0-1 0,0 0 0,0 0 0,0 0 0,-9 20 0,7-15 0,0 0 0,0 0 0,1 0 0,0 0 0,0 1 0,0-1 0,1 0 0,-1 0 0,1 1 0,1-1 0,-1 0 0,1 1 0,0-1 0,1 6 0,1-5 0,0-1 0,0 0 0,0 0 0,0-1 0,1 1 0,-1-1 0,1 1 0,0-1 0,1 0 0,-1-1 0,1 1 0,0-1 0,5 3 0,66 35 0,-56-32 0,0 1 0,0 2 0,-1 0 0,20 16 0,-35-24 0,-1 0 0,1-1 0,-1 1 0,0 0 0,-1 1 0,1-1 0,-1 0 0,1 1 0,-1 0 0,-1-1 0,1 1 0,-1 0 0,1 0 0,-1 5 0,1 7 0,-1 0 0,-2 31 0,-1 8 0,3-54 0,-1 0 0,1 0 0,-1 0 0,1-1 0,0 1 0,0 0 0,0 0 0,0-1 0,0 1 0,0 0 0,0-1 0,0 1 0,1-1 0,-1 1 0,1-1 0,-1 0 0,1 0 0,-1 1 0,1-1 0,0 0 0,0-1 0,-1 1 0,1 0 0,0 0 0,0-1 0,0 1 0,0-1 0,0 0 0,0 1 0,0-1 0,0 0 0,3 0 0,10 0 0,-1 0 0,1 0 0,17-4 0,-26 3 0,56-8-1365,-37 5-5461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2:00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30.5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163 209 24575,'-6'0'0,"0"-1"0,1-1 0,0 1 0,-1-1 0,1 0 0,0 0 0,0 0 0,0-1 0,0 0 0,0 0 0,1 0 0,-1-1 0,-7-7 0,-50-57 0,59 64-97,0-2-1,1 1 1,-1 0-1,1 0 1,0-1-1,1 1 1,-1-1-1,1 1 1,0-1-1,0 0 1,1 0-1,0 1 0,0-11 1,1 1-6729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31.6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1 24575,'-3'0'0,"-4"0"0,-4 0 0,-3 3 0,-2 1 0,-1-1 0,1 3 0,2 1 0,0-2 0,-2-1 0,0-2 0,3 3 0,0-1 0,-1 0 0,2-1-8191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32.7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157 0 24575,'-3'0'0,"-4"0"0,-4 0 0,-3 0 0,-2 0 0,-1 0 0,2 3 0,0 1 0,1 3 0,2 3 0,0 0 0,2 1 0,0-1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37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45:38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53.7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55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1:56.7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43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24575,'68'2'0,"0"4"0,0 2 0,-1 3 0,83 25 0,-141-34 0,0 1 0,-1 0 0,0 0 0,0 1 0,0 0 0,0 1 0,0-1 0,-1 1 0,0 1 0,0-1 0,11 13 0,-15-14 0,-1 0 0,1 0 0,-1 0 0,0 0 0,0 1 0,0-1 0,-1 1 0,1-1 0,-1 1 0,0 0 0,-1-1 0,1 1 0,-1 0 0,0 0 0,0-1 0,0 1 0,-1 0 0,1 0 0,-1-1 0,0 1 0,-1 0 0,1-1 0,-4 7 0,-4 6 0,-1-1 0,0 0 0,-1-1 0,-1 0 0,0-1 0,-1-1 0,-1 0 0,0 0 0,0-1 0,-1-1 0,-1 0 0,-30 14 0,35-20-23,0-2 0,-1 1 1,1-2-1,-15 3 0,4-2-1228,7 0-5575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2:04.3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24575,'0'3'0,"3"1"0,4 0 0,7 2 0,3 0 0,3 0 0,1-3 0,2 0 0,1-2 0,2 0 0,-1-1 0,-1 0 0,-1 0 0,-3-1 0,-1 1 0,0 3 0,-2 4 0,-2 1-8191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2:04.9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24575,'0'3'0,"0"4"0,0 4 0,0 3 0,0 2 0,0 1 0,0 1 0,-3 1 0,-1-1 0,0 0 0,1 1 0,1-1 0,1-1 0,0-2-8191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2:06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24575,'8'9'0,"-1"1"0,0 1 0,0-1 0,-1 1 0,0 0 0,-1 1 0,6 20 0,-5-17 0,0 0 0,1 0 0,15 25 0,3 0-1365,-18-31-5461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2:07.3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4 24575,'-3'-3'0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2:08.4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2:09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03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17.5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24575,'14'5'0,"1"0"0,-1-1 0,1 0 0,0-1 0,0-1 0,24 0 0,-18 0 0,614 10-56,-403-15-750,2089 40-3222,-1797-9 2875,250 10 1019,-259-34 2796,-417-6-1783,-1-5 0,1-3-1,144-35 1,-211 39-879,0 2 0,0 1 0,0 2 0,58 4 0,-5 0 0,14-1 0,105-5 0,-170-1 0,-1-3 0,34-10 0,31-6 0,-79 19-115,14-2-302,0 2 1,44-2-1,-61 6-6409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20.0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1 638 24575,'70'-3'0,"80"-14"0,-55 5 0,-57 11 0,-28 1 0,0 0 0,1 0 0,-1-1 0,19-5 0,-26 6 0,-1-1 0,0 0 0,0 0 0,0 0 0,0 0 0,0 0 0,-1 0 0,1-1 0,0 1 0,0-1 0,-1 1 0,1-1 0,-1 1 0,1-1 0,-1 0 0,0 0 0,0 0 0,0 0 0,0 0 0,0 0 0,0 0 0,0 0 0,-1 0 0,1 0 0,-1 0 0,1 0 0,-1-4 0,1-211 0,-4 97 0,3 107 0,0-2 0,0-1 0,-1 1 0,0 0 0,-6-22 0,6 33 0,0 1 0,0-1 0,0 1 0,-1-1 0,1 1 0,-1 0 0,0-1 0,0 1 0,0 0 0,-1 1 0,1-1 0,-1 0 0,1 1 0,-1-1 0,0 1 0,0 0 0,0 0 0,0 0 0,0 0 0,-1 0 0,1 1 0,-1-1 0,-6-1 0,-37-13 0,38 13 0,1-1 0,-1 1 0,0 1 0,0-1 0,0 2 0,-16-2 0,6 2 0,-1 1 0,1 1 0,0 0 0,-1 2 0,1 0 0,-36 12 0,53-14 0,0 1 0,0-1 0,1 1 0,-1-1 0,0 1 0,1 0 0,-1-1 0,1 1 0,0 0 0,-1 0 0,1 0 0,0 0 0,0 0 0,1 0 0,-1 1 0,0-1 0,1 0 0,-1 0 0,1 1 0,0-1 0,-1 0 0,1 3 0,3 61 0,-1-41 0,0-1 0,-1 0 0,-1 0 0,-1 0 0,-1 0 0,-2-1 0,0 1 0,-1 0 0,-9 22 0,4-18-227,2 0-1,0 1 1,2 1-1,1-1 1,-1 50-1,5-64-6598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28.4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4730 0 24575,'-91'1'0,"-166"22"0,-695 106-2715,518-75 1223,-1219 97-333,892-137 948,255-16 4141,460 2-2649,17 0-5776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44.2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307 37 24575,'-1'-1'0,"1"-1"0,-1 0 0,1 1 0,-1-1 0,0 1 0,1-1 0,-1 1 0,0-1 0,0 1 0,0-1 0,0 1 0,0 0 0,-1-1 0,1 1 0,0 0 0,-1 0 0,1 0 0,0 0 0,-1 0 0,1 0 0,-1 1 0,0-1 0,1 0 0,-1 1 0,1-1 0,-1 1 0,0 0 0,0-1 0,1 1 0,-3 0 0,-56-4 0,55 4 0,-9 0 0,5-1 0,0 1 0,0 1 0,0-1 0,1 1 0,-13 3 0,19-3 0,-1 1 0,0-1 0,0 0 0,1 1 0,-1-1 0,1 1 0,-1 0 0,1 0 0,0 0 0,0 0 0,0 0 0,0 0 0,0 1 0,0-1 0,0 1 0,1-1 0,-1 1 0,1 0 0,-2 4 0,-7 20 0,-9 22 0,-20 75 0,36-110 0,0-1 0,1 1 0,1 0 0,0 0 0,0-1 0,2 1 0,-1 0 0,2 0 0,0 0 0,7 24 0,-7-33 6,0-1 0,0 1-1,1 0 1,0 0 0,0-1-1,0 1 1,0-1 0,1 0 0,-1 0-1,1-1 1,0 1 0,0-1-1,1 1 1,-1-1 0,1-1-1,-1 1 1,1 0 0,0-1 0,0 0-1,6 1 1,4 1-254,1-1 1,-1 0-1,1-2 1,0 0-1,23-1 1,-17 0-6579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36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590 57 24575,'-27'-11'0,"-1"2"0,1 0 0,-1 2 0,-35-4 0,41 7 0,0 1 0,-1 1 0,1 1 0,-1 1 0,0 1 0,-39 7 0,51-5 0,0 0 0,0 0 0,1 2 0,-1-1 0,1 1 0,0 1 0,0-1 0,0 2 0,1-1 0,0 1 0,1 1 0,-1 0 0,1 0 0,1 1 0,-8 10 0,7-6 0,0 0 0,1 1 0,1 0 0,0 1 0,0-1 0,2 1 0,0 0 0,1 0 0,0 1 0,0 21 0,1 20 0,7 82 0,-3-111 0,-1-22 0,-1 0 0,2 0 0,-1 0 0,1 0 0,0 0 0,0 0 0,0-1 0,1 1 0,0-1 0,0 1 0,0-1 0,9 9 0,-4-5 0,0-1 0,0-1 0,1 1 0,1-1 0,-1-1 0,17 9 0,-8-6 0,0-1 0,1-1 0,-1-1 0,1-1 0,0 0 0,1-2 0,38 3 0,58 2 0,25-1 0,-135-7 0,1-1 0,0 0 0,-1 0 0,1 0 0,-1-1 0,1 0 0,-1 0 0,0-1 0,0 1 0,0-1 0,0-1 0,0 1 0,-1-1 0,1 0 0,-1 0 0,0-1 0,0 1 0,-1-1 0,1 0 0,-1-1 0,0 1 0,-1-1 0,1 0 0,-1 1 0,0-1 0,-1-1 0,1 1 0,2-11 0,0-6 0,0 0 0,-1 0 0,-1-1 0,-1 1 0,-2-1 0,-3-44 0,0 54-114,0 1 1,0-1-1,-2 1 0,1 0 0,-2 0 1,0 1-1,0-1 0,-1 1 0,-1 1 1,0-1-1,-11-11 0,-1-2-6712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36.8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0 160 24575,'57'-27'0,"0"3"0,1 3 0,2 2 0,0 2 0,109-14 0,-34 17 0,212 7 0,-327 8-1365,-5-1-5461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38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340 74 24575,'-1'-3'0,"1"1"0,-1-1 0,0 1 0,0-1 0,0 1 0,-1-1 0,1 1 0,-1 0 0,1-1 0,-1 1 0,0 0 0,0 0 0,0 0 0,0 0 0,0 1 0,0-1 0,0 0 0,-1 1 0,1-1 0,0 1 0,-5-2 0,-3-1 0,0 0 0,0 0 0,0 1 0,-13-3 0,13 4 0,0 0 0,-1 1 0,1 1 0,0-1 0,0 2 0,0-1 0,-1 2 0,1-1 0,0 1 0,0 1 0,1 0 0,-1 0 0,-16 9 0,20-9 0,1 1 0,-1 0 0,1 0 0,0 1 0,0-1 0,1 1 0,-1 0 0,1 1 0,0-1 0,0 1 0,1-1 0,0 1 0,0 0 0,0 1 0,1-1 0,0 0 0,0 1 0,0-1 0,1 1 0,0-1 0,0 13 0,-1 44 0,7 72 0,-5-133 0,0 1 0,0-1 0,1 0 0,-1 0 0,1 0 0,-1 0 0,1 0 0,0 0 0,0 0 0,0 0 0,0 0 0,0 0 0,0 0 0,0 0 0,1-1 0,-1 1 0,1-1 0,-1 1 0,1-1 0,0 1 0,0-1 0,-1 0 0,1 0 0,0 0 0,0 0 0,0 0 0,0 0 0,0 0 0,0-1 0,0 1 0,1-1 0,-1 1 0,0-1 0,4 0 0,-1 0 0,0 0 0,0-1 0,0 0 0,0 0 0,0 0 0,0 0 0,0-1 0,-1 0 0,1 0 0,-1 0 0,1 0 0,-1-1 0,0 0 0,5-3 0,9-12 19,0 0-1,-2-1 0,0-1 1,-1-1-1,20-37 0,50-120-1206,-79 164 901,1-1-6539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39.0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 24575,'63'-15'0,"431"10"0,-263 8 0,-170-3-1365,-41 0-5461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39.4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24575,'3'3'0,"7"1"0,8 0 0,7-1 0,5-1 0,3 0 0,3-2 0,3 1 0,-4-1-8191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39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395 449 24575,'2'-9'0,"0"0"0,0 1 0,0-1 0,1 0 0,1 1 0,8-16 0,1-5 0,15-38 0,16-46 0,-40 100 0,-1 0 0,0 0 0,-1 0 0,0-1 0,-1 1 0,-2-27 0,0 38 0,1 0 0,-1-1 0,1 1 0,-1 0 0,0 0 0,0 0 0,0 0 0,0 0 0,0 0 0,-1 1 0,1-1 0,-1 0 0,1 1 0,-1-1 0,1 0 0,-1 1 0,0 0 0,0-1 0,0 1 0,0 0 0,0 0 0,0 0 0,0 0 0,0 1 0,0-1 0,0 0 0,0 1 0,-1 0 0,1-1 0,0 1 0,-3 0 0,-12-1 0,-1 1 0,1 0 0,-22 4 0,3-1 0,24-2 0,-1 1 0,1 0 0,0 1 0,0 0 0,1 1 0,-1 0 0,1 1 0,0 0 0,0 1 0,0 0 0,1 1 0,0 0 0,0 0 0,-10 12 0,0 0 0,1 0 0,1 2 0,1 0 0,1 1 0,-19 34 0,28-44 0,2 1 0,0-1 0,0 1 0,1 0 0,1 1 0,0-1 0,0 1 0,2-1 0,0 1 0,0 17 0,2-21 0,0 0 0,0 1 0,0-1 0,2 0 0,-1 0 0,1 0 0,1-1 0,-1 1 0,2-1 0,-1 1 0,1-1 0,1-1 0,-1 1 0,10 9 0,12 8 0,1-1 0,1-1 0,2-1 0,0-2 0,62 32 0,-15-17 0,119 40 0,-160-64 0,1-2 0,0-1 0,0-2 0,1-1 0,0-2 0,0-2 0,0-2 0,58-6 0,-89 4 0,-1 0 0,0-1 0,1 0 0,-1 0 0,0 0 0,-1-1 0,1 0 0,-1 0 0,1-1 0,-1 1 0,-1-2 0,1 1 0,-1 0 0,0-1 0,0 0 0,0 0 0,-1-1 0,0 0 0,0 1 0,-1-1 0,0 0 0,3-8 0,6-21 0,-1 0 0,-1 0 0,5-45 0,-12 61 0,5-22-170,-2 0-1,-1-1 0,-3 1 1,-1-1-1,-2 0 0,-2 0 1,-14-69-1,-1 45-6655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41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 24575,'0'2'0,"1"0"0,-1 0 0,1-1 0,0 1 0,0 0 0,0-1 0,0 1 0,0-1 0,0 1 0,0-1 0,1 1 0,-1-1 0,0 0 0,1 0 0,-1 1 0,1-1 0,-1 0 0,1-1 0,0 1 0,0 0 0,-1 0 0,1-1 0,0 1 0,0-1 0,0 1 0,2-1 0,59 11 0,-58-10 0,501 11-33,-392-14-92,772-34-741,128-2 942,749 41 872,-1716-1-948,72 13 0,24 2 0,279 19 0,-218-35 81,-99-2-1527,-86 1-5380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44.1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24575,'1'1'0,"0"-1"0,0 1 0,0-1 0,0 1 0,0 0 0,0-1 0,0 1 0,0 0 0,-1 0 0,1-1 0,0 1 0,-1 0 0,1 0 0,0 0 0,-1 0 0,1 0 0,-1 0 0,0 0 0,1 0 0,-1 0 0,0 0 0,1 2 0,7 30 0,-7-28 0,7 47 0,2 66 0,1 4 0,26 344 0,-32-359 0,38 207 0,-22-193 0,-20-118 0,-1-1 0,0 1 0,1-1 0,-1 0 0,1 1 0,0-1 0,0 0 0,0 1 0,0-1 0,0 0 0,1 0 0,-1 0 0,1 0 0,-1 0 0,1 0 0,0 0 0,-1-1 0,1 1 0,0 0 0,0-1 0,0 0 0,1 1 0,-1-1 0,0 0 0,0 0 0,1 0 0,3 0 0,6 2 0,0-2 0,0 1 0,0-2 0,22-1 0,16 2 0,240 47 0,293-14 0,3-32 0,-324-3 0,-258 1 0,-1 0 0,0 0 0,0 0 0,0 0 0,0 0 0,0-1 0,0 1 0,0-1 0,0 0 0,0 0 0,0 0 0,0 0 0,0-1 0,0 1 0,-1-1 0,1 0 0,-1 1 0,1-1 0,3-4 0,-3 1 0,-1 1 0,0-1 0,0 0 0,0 1 0,-1-1 0,0 0 0,0 0 0,0 0 0,0 0 0,-1 0 0,0-9 0,1-44 0,15-91 0,-3 34 0,-5-1 0,-8-169 0,-3 122 0,3 129 0,-9-185 0,6 196 0,-2-1 0,0 1 0,-1 0 0,-1 0 0,-1 1 0,-1 0 0,-13-24 0,21 44 0,0 0 0,-1 1 0,1-1 0,0 0 0,0 1 0,-1-1 0,1 1 0,-1-1 0,1 1 0,-1 0 0,0 0 0,0-1 0,1 1 0,-1 0 0,0 1 0,0-1 0,0 0 0,0 0 0,0 1 0,0 0 0,0-1 0,0 1 0,0 0 0,0 0 0,0 0 0,-1 0 0,1 0 0,-3 1 0,-5 2 0,0 0 0,0 0 0,0 1 0,-16 10 0,-6 1 0,-55 16 0,-1-4 0,-1-3 0,-1-5 0,-172 15 0,-374-20 0,604-15 0,29 1 0,-25 1 0,-1-1 0,0-1 0,1-2 0,-1-1 0,1-1 0,0-2 0,-32-11 0,40 12-8,-1 1-1,0 0 0,0 2 1,-1 0-1,1 1 0,-1 2 1,1 0-1,-30 4 0,-21-1-1278,55-3-5539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34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0 113 24575,'1'-1'0,"-1"0"0,1-1 0,0 1 0,-1 0 0,1 0 0,0 0 0,0-1 0,0 1 0,0 0 0,0 0 0,0 1 0,0-1 0,0 0 0,0 0 0,0 0 0,0 1 0,1-1 0,-1 0 0,2 0 0,32-13 0,-28 11 0,44-14 0,1 2 0,0 2 0,1 2 0,0 3 0,1 2 0,0 2 0,0 3 0,83 8 0,-119-4-1365,-4 1-5461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34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24575,'79'16'0,"388"-15"0,-241-16-1365,-196 13-5461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3:50.9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 0 24575,'-3'0'0,"0"1"0,0-1 0,0 1 0,0-1 0,0 1 0,0 0 0,1 0 0,-1 1 0,0-1 0,0 0 0,1 1 0,-1 0 0,1 0 0,-1-1 0,1 2 0,0-1 0,-1 0 0,1 0 0,1 1 0,-1-1 0,0 1 0,0-1 0,-1 4 0,-3 8 0,-1 0 0,2 0 0,-6 23 0,5-16 0,1 1 0,1 1 0,1 0 0,2 1 0,0-1 0,1 0 0,5 34 0,-5-53-4,1 0-1,0 0 0,0 0 0,0 0 1,1 0-1,-1 0 0,1 0 0,0 0 1,0-1-1,0 1 0,1-1 0,-1 1 1,1-1-1,0 0 0,-1 0 1,6 4-1,-2-3 25,0 0 0,1 0 0,-1 0 0,1-1 0,0 0 0,0 0 0,0 0 0,0-1 0,8 1 0,-8-1-91,0-1 1,0 1-1,0-2 0,0 1 0,0-1 1,0 0-1,1-1 0,-1 1 1,0-2-1,0 1 0,0-1 0,-1 0 1,1 0-1,0 0 0,-1-1 1,1 0-1,-1-1 0,0 0 0,0 1 1,9-9-1,-6 1-6755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44.6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0 24575,'0'3'0,"0"4"0,0 4 0,0 3 0,-3 2 0,-1 1 0,-3-2 0,0 0 0,-2-4 0,-2 1 0,0 0 0,2-2-8191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46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1 24575,'1'21'0,"1"0"0,1 0 0,7 24 0,3 22 0,6 132 0,-11 304 0,-10-318 0,4 62-131,-20 435-491,-36-288 1375,54-392-753,0 0 0,-1 0 0,1 0 0,-1-1 0,1 1 0,-1 0 0,1 0 0,-1-1 0,0 1 0,0 0 0,0-1 0,0 1 0,0-1 0,0 1 0,-2 1 0,3-3 0,-1 0 0,1 0 0,-1 0 0,1 0 0,-1 0 0,0 0 0,1 0 0,-1 0 0,1 0 0,-1 0 0,1 0 0,-1 0 0,1 0 0,-1-1 0,1 1 0,-1 0 0,0 0 0,1 0 0,0-1 0,-1 1 0,1 0 0,-1-1 0,1 1 0,-1-1 0,1 1 0,0 0 0,-1-1 0,1 1 0,0-1 0,-1 0 0,-28-53 0,24 42 0,1 4 0,-1 0 0,1-1 0,1 1 0,-1-1 0,1 0 0,-3-15 0,6 23 0,0-1 0,0 1 0,0-1 0,0 0 0,0 1 0,0-1 0,0 0 0,1 1 0,-1-1 0,0 1 0,1-1 0,-1 1 0,1-1 0,0 1 0,-1-1 0,1 1 0,0-1 0,0 1 0,0 0 0,0-1 0,0 1 0,0 0 0,1 0 0,-1 0 0,0 0 0,1 0 0,-1 0 0,0 0 0,1 1 0,-1-1 0,1 0 0,-1 1 0,1-1 0,0 1 0,-1 0 0,1-1 0,-1 1 0,1 0 0,2 0 0,53-5 0,65 3 0,-22 1 0,212-8-61,335-16-275,-6-48 117,-524 51 219,-1-6 0,-1-4 0,-2-5 0,192-92 0,-253 99-1262,-38 21-5051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47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288 130 24575,'16'0'0,"-11"1"0,-1-1 0,1 0 0,0 0 0,0 0 0,-1-1 0,1 0 0,5-1 0,-10 2 0,0 0 0,0 0 0,0 0 0,0 0 0,0 0 0,0 0 0,0 0 0,0 0 0,0 0 0,0-1 0,0 1 0,-1 0 0,1 0 0,0 0 0,0 0 0,0 0 0,0 0 0,0 0 0,0 0 0,0 0 0,0 0 0,0 0 0,0 0 0,0 0 0,0 0 0,0-1 0,0 1 0,0 0 0,0 0 0,0 0 0,0 0 0,0 0 0,0 0 0,0 0 0,0 0 0,0 0 0,0 0 0,0-1 0,0 1 0,0 0 0,0 0 0,0 0 0,0 0 0,0 0 0,0 0 0,0 0 0,0 0 0,0 0 0,0 0 0,0 0 0,0-1 0,0 1 0,0 0 0,0 0 0,0 0 0,0 0 0,0 0 0,0 0 0,1 0 0,-1 0 0,0 0 0,0 0 0,0 0 0,0 0 0,0 0 0,0 0 0,-12-4 0,-17-1 0,-98 5 0,-15-2 0,140 2 0,1 0 0,-1-1 0,0 1 0,1 0 0,-1-1 0,0 0 0,1 1 0,-1-1 0,1 0 0,-1 0 0,1 1 0,-1-1 0,1 0 0,0 0 0,-1-1 0,1 1 0,0 0 0,0 0 0,0-1 0,0 1 0,0-1 0,0 1 0,0-1 0,1 1 0,-1-1 0,0 1 0,1-1 0,-1 0 0,1 1 0,0-1 0,-1 0 0,1 1 0,0-1 0,0 0 0,0 1 0,0-1 0,0 0 0,1-2 0,0 1 0,-1 0 0,1 0 0,-1 1 0,1-1 0,0 0 0,0 1 0,0-1 0,0 1 0,1-1 0,-1 1 0,1-1 0,-1 1 0,1 0 0,0 0 0,0 0 0,0 0 0,0 0 0,0 0 0,0 0 0,1 1 0,-1-1 0,1 1 0,3-2 0,13 0 0,0 1 0,0 1 0,0 0 0,0 1 0,25 4 0,-25-2 0,-17-2 0,0 0 0,-1 0 0,1 0 0,0 0 0,0 0 0,0 1 0,0-1 0,-1 1 0,1-1 0,0 1 0,-1 0 0,1 0 0,0 0 0,-1 0 0,1 0 0,-1 0 0,1 0 0,-1 0 0,0 1 0,1-1 0,-1 0 0,0 1 0,0-1 0,0 1 0,0-1 0,0 1 0,0 0 0,-1-1 0,1 1 0,0 0 0,-1 0 0,1 0 0,-1-1 0,0 4 0,0 4 0,0 1 0,-1-1 0,0 1 0,-1-1 0,-4 16 0,3-15 0,2-4 0,-1-1 0,0 0 0,-1 0 0,1 0 0,-1 0 0,0 0 0,0-1 0,-1 0 0,1 1 0,-7 5 0,8-8 0,-1 1 0,0-1 0,1 0 0,-1 0 0,0 0 0,0 0 0,-1 0 0,1-1 0,0 1 0,0-1 0,-1 0 0,1 0 0,-1 0 0,1-1 0,-1 1 0,1-1 0,-5 0 0,6 0 0,0-1 0,0 0 0,1 0 0,-1 0 0,1 0 0,-1 0 0,1 0 0,-1 0 0,1-1 0,-1 1 0,1-1 0,0 1 0,0-1 0,0 1 0,0-1 0,0 0 0,0 1 0,0-1 0,1 0 0,-1 0 0,1 1 0,-1-1 0,1 0 0,0 0 0,-1 0 0,1 0 0,0 0 0,0 0 0,0 0 0,1 1 0,-1-3 0,1-6 0,-1 0 0,1 0 0,0 1 0,5-18 0,-5 25-40,0-1 0,1 1 0,-1-1 0,0 1-1,1 0 1,-1 0 0,1-1 0,0 1 0,0 0 0,0 0 0,0 1-1,0-1 1,0 0 0,0 1 0,1-1 0,-1 1 0,0 0-1,1 0 1,-1 0 0,1 0 0,0 0 0,-1 0 0,1 1 0,0-1-1,-1 1 1,1 0 0,0-1 0,0 2 0,-1-1 0,1 0-1,0 0 1,-1 1 0,4 0 0,6 4-6786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48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2814 24575,'62'-55'0,"2"2"0,104-63 0,-97 68 0,455-278-194,4-3-170,-417 249 298,-2-4 0,148-149 1,146-235 65,-83 88 0,-12 26 469,-92 101-185,-195 227-1647,-16 17-5463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49.5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0 376 24575,'2'-4'0,"0"0"0,0 0 0,0 0 0,0 1 0,1-1 0,-1 1 0,1-1 0,0 1 0,0 0 0,0 0 0,1 0 0,-1 1 0,6-4 0,2-3 0,146-114 0,-92 74 0,81-76 0,-145 123 0,1 1 0,-1-1 0,0 1 0,1-1 0,-1 1 0,0 0 0,1 0 0,0 0 0,-1 0 0,1 0 0,0 0 0,-1 0 0,1 1 0,0-1 0,0 0 0,0 1 0,-1 0 0,1-1 0,4 1 0,-5 0 0,0 1 0,0 0 0,0-1 0,0 1 0,0 0 0,0-1 0,0 1 0,0 0 0,-1 0 0,1 0 0,0 0 0,0 0 0,-1 0 0,1 0 0,0 0 0,-1 0 0,1 0 0,-1 0 0,0 0 0,1 0 0,-1 1 0,1 1 0,1 11 0,0 0 0,-1 0 0,-2 28 0,1-34 0,0 28 0,1 0 0,2 0 0,1 0 0,17 67 0,-11-79-1365,-5-13-5461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50.5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24575,'130'117'0,"-86"-80"0,-1 1 0,-3 2 0,38 47 0,-71-77 0,-1 0 0,0 0 0,-1 0 0,0 0 0,-1 1 0,0 0 0,0 0 0,-1 0 0,-1 0 0,0 1 0,1 16 0,-3-25 0,-1 0 0,1 0 0,-1-1 0,0 1 0,0 0 0,0-1 0,0 1 0,0-1 0,-1 1 0,1-1 0,-1 0 0,1 1 0,-1-1 0,0 0 0,0 0 0,0 0 0,0 0 0,0 0 0,-1-1 0,1 1 0,-1-1 0,-4 3 0,-8 3 0,-1 0 0,-27 8 0,20-8 0,5 1-1365,2-1-5461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52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0 841 24575,'74'-133'0,"23"-50"0,-83 152 0,-2 0 0,-1 0 0,-2-1 0,8-42 0,-15 60 0,10-60 0,-3-1 0,0-87 0,-11 182 0,-1-1 0,-1 1 0,-10 31 0,-5 21 0,0 24 0,3-29 0,4 2 0,2-1 0,0 79 0,12 174 0,-4-429 0,5-125 0,-2 228 0,0 0 0,1 1 0,-1-1 0,1 0 0,0 1 0,1 0 0,-1-1 0,1 1 0,0 0 0,0 0 0,0 0 0,0 1 0,1-1 0,0 1 0,-1 0 0,1 0 0,0 0 0,1 0 0,-1 1 0,0 0 0,9-4 0,-4 2 0,0 1 0,0 0 0,0 0 0,0 1 0,1 0 0,-1 0 0,0 1 0,1 1 0,-1-1 0,15 2 0,-20 1 0,0-1 0,0 1 0,0-1 0,-1 1 0,1 0 0,0 1 0,-1-1 0,1 0 0,-1 1 0,0 0 0,0 0 0,0 0 0,0 0 0,0 1 0,-1-1 0,3 5 0,35 69 0,-31-57 0,2 5-227,-2 1-1,-1 0 1,-1 0-1,-1 0 1,4 39-1,-8-50-6598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52.9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0 109 24575,'34'-1'0,"-20"0"0,0 1 0,0 0 0,0 1 0,0 1 0,18 3 0,-28-3 0,0-1 0,0 1 0,0-1 0,-1 1 0,1 0 0,-1 0 0,1 1 0,-1-1 0,0 1 0,0 0 0,0 0 0,0 0 0,0 0 0,-1 0 0,0 0 0,1 1 0,-1-1 0,0 1 0,-1 0 0,1-1 0,-1 1 0,2 8 0,8 42 0,-3 0 0,-2 0 0,-3 1 0,-4 65 0,1-76 0,2-40 0,5-10 0,14-23 0,20-41 0,-26 43 0,-1 0 0,-1-1 0,-2 0 0,-1-1 0,11-55 0,-17 64 0,2-6 0,-1-1 0,-1-1 0,-2 1 0,-1-52 0,-1 78 0,-1-1 0,1 0 0,0 1 0,0-1 0,-1 1 0,1-1 0,-1 1 0,1-1 0,-1 1 0,0-1 0,1 1 0,-1 0 0,0-1 0,0 1 0,0 0 0,0-1 0,0 1 0,0 0 0,-1 0 0,1 0 0,0 0 0,-1 0 0,1 1 0,-2-2 0,0 1 0,0 0 0,0 1 0,0-1 0,0 1 0,-1 0 0,1 0 0,0 0 0,0 0 0,0 0 0,0 1 0,-6 1 0,1 0 0,0 1 0,0 0 0,1 0 0,-1 1 0,1 0 0,0 0 0,0 1 0,-12 9 0,6 0 0,1 1 0,0 0 0,1 1 0,0 1 0,1-1 0,1 2 0,1-1 0,1 1 0,0 0 0,1 1 0,1-1 0,1 1 0,0 0 0,2 1 0,0-1 0,1 0 0,1 1 0,1-1 0,0 1 0,7 29 0,-5-40 6,0 1-1,0-1 1,1 0-1,0 0 0,1 0 1,0-1-1,0 0 1,1 0-1,0 0 1,0 0-1,1-1 1,0 0-1,0 0 0,1-1 1,-1 0-1,2-1 1,-1 1-1,0-1 1,1-1-1,0 0 1,12 4-1,4 0-217,0-2 0,1 0 0,0-2-1,-1 0 1,1-2 0,48-3 0,-55 1-6614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53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1 668 24575,'0'-12'0,"0"0"0,0-1 0,1 1 0,1 0 0,0 0 0,1 0 0,0 0 0,1 0 0,1 1 0,-1-1 0,2 1 0,10-17 0,175-230 0,-24 36 0,-153 206 0,-14 16 0,0 0 0,1 0 0,-1 0 0,0 0 0,0 0 0,0 0 0,1 0 0,-1 0 0,0 0 0,0 0 0,0 0 0,1 0 0,-1 0 0,0 0 0,0 0 0,1 0 0,-1 0 0,0 0 0,0 0 0,0 0 0,0 0 0,1 0 0,-1 0 0,0 1 0,0-1 0,0 0 0,0 0 0,1 0 0,-1 0 0,0 1 0,0-1 0,0 0 0,0 0 0,0 0 0,0 0 0,0 1 0,1-1 0,-1 0 0,0 0 0,0 0 0,0 1 0,0-1 0,1 38 0,-1-25 0,-5 49 0,-2 0 0,-3-1 0,-3 0 0,-25 72 0,0 6 0,25-71-341,3 1 0,4 0-1,3 121 1,3-176-6485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3:54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0 240 24575,'1'-3'0,"0"0"0,-1 0 0,1 0 0,1 0 0,-1 0 0,0 0 0,1 0 0,-1 0 0,1 1 0,0-1 0,0 0 0,0 1 0,0 0 0,0-1 0,1 1 0,-1 0 0,1 0 0,-1 0 0,1 1 0,0-1 0,0 1 0,-1-1 0,1 1 0,0 0 0,4-1 0,13-5 0,1 1 0,32-6 0,-41 9 0,336-55 0,-14 3 0,-232 35-1365,-10 1-5461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4:00.9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0 288 24575,'1'-7'0,"0"1"0,0-1 0,1 1 0,0-1 0,0 1 0,0-1 0,1 1 0,0 0 0,0 0 0,1 0 0,5-7 0,52-60 0,-50 61 0,99-104 0,-110 116 0,0-1 0,0 1 0,0 0 0,0 0 0,1-1 0,-1 1 0,0 0 0,0 0 0,0 0 0,0 0 0,1-1 0,-1 1 0,0 0 0,0 0 0,0 0 0,1 0 0,-1 0 0,0 0 0,0 0 0,1 0 0,-1-1 0,0 1 0,0 0 0,1 0 0,-1 0 0,0 0 0,0 0 0,0 0 0,1 0 0,-1 0 0,0 0 0,0 1 0,1-1 0,-1 0 0,0 0 0,0 0 0,1 0 0,-1 0 0,0 0 0,0 0 0,0 1 0,1-1 0,-1 0 0,0 0 0,5 15 0,-3 24 0,-2-37 0,1 51 0,-4 191 0,-7-185-1365,7-43-5461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45.7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24575,'1'12'0,"0"-1"0,1 1 0,1-1 0,5 17 0,6 24 0,-13-44 0,1 0 0,-1 0 0,2-1 0,-1 1 0,1 0 0,0-1 0,1 1 0,0-1 0,0 0 0,10 12 0,-2-6 0,1-1 0,0-1 0,1 0 0,15 9 0,-26-17 0,0 0 0,1-1 0,0 1 0,-1-1 0,1 0 0,0 0 0,0-1 0,0 1 0,1-1 0,-1 1 0,0-1 0,0-1 0,1 1 0,-1-1 0,0 1 0,1-1 0,-1 0 0,1-1 0,-1 1 0,0-1 0,1 0 0,-1 0 0,0 0 0,0-1 0,0 1 0,0-1 0,0 0 0,0 0 0,0-1 0,-1 1 0,1-1 0,-1 0 0,6-5 0,14-15 0,-1 0 0,-1-1 0,-1-1 0,-1-1 0,-1-1 0,-2-1 0,17-38 0,-30 58 0,0-1 0,-1 0 0,-1 0 0,1 0 0,-1-14 0,0-2 0,-1 23 0,-1 9 0,0 70 0,-2-11 0,10 103 0,9-92 0,-11-57 0,-1 0 0,0 0 0,1 39 0,-5-43-341,-1 0 0,0 0-1,-5 23 1,2-24-6485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4:01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1 108 24575,'0'-2'0,"1"0"0,-1 0 0,1-1 0,0 1 0,-1 0 0,1 0 0,0 0 0,0 0 0,1 0 0,-1 0 0,0 0 0,1 1 0,-1-1 0,1 0 0,-1 1 0,1-1 0,0 1 0,0 0 0,-1-1 0,1 1 0,0 0 0,0 0 0,0 0 0,0 0 0,1 1 0,3-2 0,9-2 0,0 0 0,28-3 0,-29 5 0,65-11 0,-2-1 0,152-6 0,-159 21-1365,-40-1-5461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4:02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 24575,'-16'223'0,"1"-49"0,6 275 0,3-35 0,-2 489 0,9-669 0,-1-242 0,0 0 0,0 0 0,1 0 0,0 0 0,1 0 0,3-13 0,-3 17 0,0 0 0,0 1 0,0 0 0,0-1 0,0 1 0,1 0 0,-1 0 0,1 1 0,0-1 0,0 0 0,0 1 0,0 0 0,0-1 0,1 1 0,-1 1 0,7-4 0,39-12 0,1 2 0,1 2 0,80-9 0,-86 14 0,153-18-126,208-2 0,203 27-258,-323 4 317,1217-2-1181,-1481-1-4992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4:03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1465 24575,'13'-2'0,"-1"-1"0,0 1 0,0-2 0,0 0 0,0 0 0,-1-2 0,0 1 0,0-1 0,20-14 0,2 0 0,567-291 13,-59 33-850,-303 145 837,333-176 0,18 40 0,-520 243-181,1 3 1,74-14 0,-130 34-6646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4:05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1 511 24575,'1'-5'0,"-1"-1"0,1 1 0,1 0 0,-1 0 0,1 0 0,0 0 0,0 0 0,0 0 0,1 1 0,0-1 0,3-4 0,42-50 0,-35 45 0,38-41 0,-26 29 0,-1 0 0,32-48 0,-50 65 0,0 0 0,-1 0 0,-1-1 0,0 1 0,0-1 0,-1-1 0,0 1 0,-1 0 0,0-1 0,0 1 0,-1-1 0,-1 1 0,0-13 0,0 21 0,0 0 0,0 0 0,0 1 0,0-1 0,-1 0 0,1 1 0,-1-1 0,1 0 0,-1 1 0,1-1 0,-1 0 0,0 1 0,0-1 0,1 1 0,-1-1 0,0 1 0,-1 0 0,1-1 0,0 1 0,0 0 0,0 0 0,-1 0 0,1-1 0,-3 0 0,2 2 0,0-1 0,0 1 0,0 0 0,0 0 0,-1 0 0,1 0 0,0 0 0,0 0 0,0 1 0,0-1 0,0 1 0,-1-1 0,1 1 0,0 0 0,0 0 0,-3 2 0,-1 0 0,-1 1 0,1 1 0,0-1 0,0 1 0,0 0 0,1 1 0,-1-1 0,1 1 0,1 0 0,-6 8 0,1 11 0,1 1 0,1 0 0,1 0 0,1 1 0,-1 39 0,2-31 0,-2 223 0,6-247 0,0-35 0,-1 10 0,1 1 0,1 0 0,0-1 0,4-20 0,-3 29 0,-1 1 0,1-1 0,0 1 0,0-1 0,1 1 0,-1 0 0,1 0 0,0 0 0,0 0 0,0 1 0,1-1 0,-1 1 0,1 0 0,0 0 0,0 0 0,6-4 0,41-19 0,1 3 0,60-19 0,-43 17 0,-67 24 0,0 0 0,-1 0 0,1 1 0,0-1 0,0 1 0,0-1 0,-1 1 0,1 0 0,0 0 0,0 0 0,0 0 0,0 0 0,0 0 0,0 1 0,-1-1 0,1 0 0,0 1 0,0 0 0,0-1 0,-1 1 0,1 0 0,0 0 0,-1 0 0,1 0 0,-1 0 0,1 0 0,-1 0 0,0 1 0,1-1 0,-1 1 0,0-1 0,0 1 0,0-1 0,0 1 0,0-1 0,0 1 0,0 0 0,-1 0 0,2 2 0,2 9 0,-1 1 0,0 0 0,0 0 0,0 20 0,1-1 0,7 74 0,-8-74 0,0 0 0,14 55 0,-5-63-1365,-5-17-5461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4:07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24575,'4'0'0,"1"0"0,-1 1 0,0-1 0,0 1 0,1-1 0,-1 1 0,0 0 0,0 1 0,0-1 0,0 1 0,0 0 0,0 0 0,-1 0 0,1 0 0,-1 1 0,1-1 0,-1 1 0,0 0 0,0 0 0,0 0 0,0 0 0,-1 1 0,5 5 0,-5-4 0,-1-1 0,1 1 0,-1-1 0,1 1 0,-1 0 0,-1-1 0,1 1 0,-1 0 0,0 0 0,0 0 0,0 0 0,0-1 0,-1 1 0,0 0 0,0 0 0,0-1 0,-1 1 0,1-1 0,-1 1 0,-4 6 0,-8 22 0,-9 19 0,22-50 0,0 0 0,-1 1 0,1-1 0,-1 0 0,0 0 0,0 0 0,1 0 0,-1 0 0,0 0 0,-1-1 0,1 1 0,0-1 0,0 1 0,-1-1 0,-4 2 0,0-4-1365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4:08.1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147 18 24575,'0'-1'0,"-1"0"0,1 0 0,-1 0 0,1 0 0,-1 0 0,1 0 0,-1 0 0,1 1 0,-1-1 0,0 0 0,0 0 0,1 1 0,-1-1 0,0 0 0,0 1 0,0-1 0,0 1 0,0-1 0,0 1 0,0-1 0,0 1 0,0 0 0,0-1 0,0 1 0,0 0 0,0 0 0,0 0 0,0 0 0,0 0 0,0 0 0,0 0 0,0 0 0,0 0 0,0 1 0,-2-1 0,-1 1 0,1-1 0,-1 0 0,0 1 0,1 0 0,-1 0 0,0 0 0,1 0 0,-1 1 0,-3 2 0,2 1 0,1 1 0,-1 0 0,1 0 0,0 0 0,1 1 0,0-1 0,0 1 0,0 0 0,1 0 0,0 0 0,-2 11 0,-9 25 0,8-28 0,1-1 0,1 1 0,0 0 0,1 0 0,0 0 0,2 17 0,6 91 0,-6-121-105,0-1 0,1 1 0,-1 0 0,0 0 0,1 0 0,0 0 0,-1-1 0,1 1 0,0 0 0,0-1 0,0 1 0,1 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4:08.7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1 24575,'-18'105'0,"0"84"0,18-178 0,0-1 0,0 1 0,1 0 0,1 0 0,0-1 0,0 1 0,1-1 0,0 0 0,1 0 0,0 0 0,1 0 0,0-1 0,1 1 0,-1-1 0,11 11 0,11 11-1365,-18-24-5461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4:09.2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198 1 24575,'4'1'0,"0"0"0,0 0 0,1 0 0,-1 1 0,0-1 0,0 1 0,0 0 0,-1 0 0,1 1 0,0-1 0,-1 1 0,1 0 0,-1 0 0,0 0 0,0 0 0,0 0 0,-1 1 0,1 0 0,2 5 0,3 3 0,-1 1 0,0 0 0,-1 1 0,8 21 0,-10-18 0,1 1 0,-2 0 0,-1 0 0,0 0 0,-1 0 0,-1 1 0,0-1 0,-2 0 0,0 0 0,-1 0 0,-1 0 0,0-1 0,-11 27 0,-8 6 0,-1-2 0,-3-1 0,-38 51 0,36-57 0,2 2 0,1 1 0,-38 92 0,61-125-227,0 1-1,0-1 1,1 1-1,0 0 1,1 15-1,1-12-6598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4:36.5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1 372 24575,'65'0'-11,"850"-14"-877,-139-10 254,223-11-290,-115-27 757,92-5-193,1 37 162,-615 34-228,681-26 4034,-871 5-3608,247-15 0,-233 33 0,81-4 0,-192-5 0,-36 3 0,40 1 0,803 4 0,-665-18 0,-60 18 0,768-26 0,-843 19-1365,-57 5-5461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4:39.2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0 357 24575,'125'-11'0,"-41"1"0,117-5-65,1560-121-2070,253 32 2135,-229 94-417,-1036 13 305,-348 0 1497,414-6-41,-670-6-1344,57 0 0,-132 11 0,-27 0 0,1-2 0,0-2 0,82-14 0,-73-1 0,-42 12 0,0 1 0,0 1 0,0 0 0,0 0 0,15-1 0,318 2 0,-168 4 0,-90-2-1365,-71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46.5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323 1 24575,'-11'0'0,"-1"1"0,1 0 0,-1 1 0,1 0 0,0 1 0,0 0 0,0 1 0,0 0 0,0 0 0,1 2 0,0-1 0,0 1 0,0 0 0,1 1 0,0 1 0,0-1 0,1 1 0,0 0 0,0 1 0,1 0 0,0 0 0,1 1 0,0 0 0,0 0 0,1 0 0,1 1 0,-7 21 0,-42 141 0,48-144 0,1 0 0,1 0 0,1 0 0,2 0 0,4 47 0,-3-62 0,0-7 6,0 0 0,1 0-1,0 0 1,0 0 0,0 0 0,1-1-1,0 1 1,0-1 0,0 0 0,1 0-1,0 0 1,0 0 0,1-1-1,-1 0 1,12 10 0,5 2-272,0-1 1,45 25 0,-44-28-396,-13-7-6165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4:43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24575,'3'2'0,"-1"0"0,1 0 0,0-1 0,0 1 0,0-1 0,0 1 0,0-1 0,1 0 0,-1 0 0,0-1 0,0 1 0,7 0 0,48-1 0,-34 0 0,691-8 132,-195-2-1629,-460 10-5329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4:45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0 107 24575,'44'2'0,"66"12"0,16 1 0,582-8 0,-416-9 0,-119-3 0,0-7 0,250-49 0,-397 57 0,1 1 0,34 1 0,0 0 0,-20-3 0,71-19 0,-18 4 0,-60 16-1365,-18 3-5461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5:16.3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5:17.3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5:18.6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5:19.3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5:23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561 1 24575,'-1'0'0,"0"1"0,0-1 0,1 0 0,-1 1 0,0-1 0,0 1 0,1 0 0,-1-1 0,0 1 0,1 0 0,-1-1 0,1 1 0,-1 0 0,1-1 0,-1 1 0,1 0 0,-1 0 0,1 0 0,0 0 0,0-1 0,-1 1 0,1 0 0,0 0 0,0 0 0,0 0 0,0 2 0,-3 30 0,3-27 0,-4 87 0,3-42 0,-2 0 0,-19 99 0,-31 28 0,44-155 0,-2 0 0,0 0 0,-1-2 0,-2 1 0,-22 27 0,30-41 0,-29 33 0,-50 49 0,75-81 0,-1 1 0,0-2 0,-1 1 0,0-1 0,0-1 0,0 0 0,-1-1 0,0 0 0,-1-1 0,-16 4 0,28-9 3,-1 1 0,1-1-1,0 0 1,-1 0 0,1 0-1,0 0 1,-1 0 0,1 0-1,0-1 1,-1 1 0,1-1-1,0 1 1,0-1 0,-1 0-1,1 0 1,0 0 0,0 0-1,0-1 1,0 1 0,0-1-1,0 1 1,1-1 0,-1 1-1,0-1 1,1 0 0,-1 0-1,1 0 1,0 0 0,0 0-1,-1 0 1,0-4 0,-3-7-142,1 1 0,1-1 1,0 1-1,-2-23 0,2 16-618,-2-16-6069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5:23.8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91 24575,'0'-3'0,"3"-1"0,1-3 0,6-3 0,4 0 0,5 1 0,7 0 0,0-1 0,3 0 0,2 2 0,-1 3 0,-3 2 0,-2 1 0,-1 2 0,0 0 0,-2 0 0,-1 1 0,-5-1-8191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5:24.4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0 107 24575,'43'-3'0,"1"-1"0,-2-2 0,51-15 0,26-4 0,-112 24-25,103-18-422,1 5 1,130 0-1,-220 15-6379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5:24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24575,'0'1'0,"0"1"0,1-1 0,-1 0 0,1 0 0,-1 0 0,1 1 0,-1-1 0,1 0 0,0 0 0,0 0 0,-1 0 0,1 0 0,0 0 0,0 0 0,0-1 0,0 1 0,0 0 0,0 0 0,0-1 0,0 1 0,1-1 0,-1 1 0,0-1 0,2 1 0,38 10 0,-28-8 0,159 40 5,146 42-1375,-299-79-5456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47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 1 24575,'3'1'0,"1"0"0,0 0 0,-1 0 0,1 0 0,0 1 0,-1 0 0,0 0 0,1 0 0,-1 0 0,0 0 0,0 1 0,0-1 0,0 1 0,-1 0 0,1 0 0,-1 0 0,0 0 0,1 0 0,-2 0 0,1 1 0,0-1 0,0 1 0,1 5 0,4 9 0,0 1 0,-2 0 0,6 25 0,-5 10 0,-2-1 0,-5 102 0,-2-48 0,3-100 2,0 0-1,-1-1 1,0 1-1,0 0 1,-1-1 0,0 1-1,0-1 1,-1 0-1,1 0 1,-1 0-1,0 0 1,-1 0-1,0 0 1,-6 6 0,-5 4-23,-1 0-1,0-2 1,-20 15 0,-23 20-1283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5:25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24575,'92'46'60,"169"58"0,-207-88-357,1-2 0,0-2 0,0-3 0,101 4 0,-118-13-6529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5:25.8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693 74 24575,'0'-3'0,"-1"1"0,0-1 0,1 0 0,-1 1 0,0-1 0,0 1 0,0 0 0,-1-1 0,1 1 0,0 0 0,-1 0 0,0 0 0,1 0 0,-1 0 0,0 0 0,0 0 0,0 0 0,0 1 0,-1-1 0,1 1 0,-3-2 0,-2-1 0,0 1 0,0 0 0,0 0 0,0 1 0,0-1 0,-9 0 0,3 1 0,1 1 0,-1 0 0,1 1 0,-1 0 0,1 1 0,-1 0 0,1 1 0,0 1 0,0 0 0,0 0 0,0 1 0,0 1 0,1 0 0,-1 1 0,-13 9 0,7-2 0,1 1 0,0 1 0,1 0 0,1 1 0,1 1 0,0 0 0,-22 37 0,-17 33 0,-58 126 0,96-177 0,1 1 0,2 0 0,2 0 0,1 1 0,2 0 0,-4 70 0,9-38 0,13 135 0,-8-181 0,2-1 0,0 0 0,1-1 0,1 1 0,1-1 0,1-1 0,1 0 0,1 0 0,23 33 0,-25-44 0,1 0 0,-1-1 0,2 0 0,-1-1 0,1 0 0,0-1 0,1 0 0,0 0 0,0-1 0,0-1 0,1 0 0,0-1 0,24 5 0,-9-4 0,0-1 0,0-1 0,0-1 0,0-2 0,47-5 0,-61 3 0,0-2 0,0 0 0,-1 0 0,1-1 0,-1-1 0,-1 0 0,1-1 0,-1 0 0,0-1 0,0 0 0,-1-1 0,0 0 0,-1-1 0,0 0 0,-1-1 0,0 0 0,14-22 0,6-15 0,-2-1 0,-2-1 0,20-59 0,-41 99 0,23-61 0,-3-1 0,26-134 0,-43 160 0,-1-1 0,-3 0 0,-2-1 0,-1 1 0,-13-79 0,7 97-195,-1 1 0,-2 1 0,-1 0 0,-1 0 0,-1 1 0,-22-35 0,4 13-6631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6:11.6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6:12.4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7:48.0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24575,'1'23'0,"1"0"0,1 0 0,1 0 0,12 38 0,38 87 0,-16-52 0,114 402 0,177 535 0,-242-790 0,-55-157 0,54 104 0,-26-62 0,14 79 0,0-1 0,166 248 0,-238-451 0,45 99 0,-8-15 0,117 166 0,-7-13 0,-126-202 0,41 52 0,-17-26 0,67 105 0,45 56 0,-146-208 0,0 0 0,1-1 0,19 17 0,18 21 0,120 176 0,-122-160 0,75 86 0,-113-141 0,14 17 0,1-1 0,57 52 0,-79-80 0,0 0 0,-1-1 0,2 1 0,-1-1 0,0 0 0,0 0 0,1 0 0,-1-1 0,1 0 0,-1 0 0,1 0 0,0 0 0,-1 0 0,1-1 0,0 0 0,0 0 0,-1-1 0,1 1 0,0-1 0,-1 0 0,1 0 0,-1 0 0,1-1 0,-1 0 0,1 0 0,3-2 0,11-8 0,0 0 0,0-2 0,-2 0 0,23-22 0,18-14 0,-26 28 0,0-2 0,-2-1 0,31-34 0,115-148 0,-165 190 0,-1 0 0,0 0 0,-1-1 0,-1-1 0,10-32 0,6-13 0,67-167 0,62-246 0,-100 220 0,23-68 0,-37 182 0,-23 78 0,-3-2 0,-3 0 0,4-131 0,-5 57 0,-1 10 0,5-174 0,-6 162 0,1-9 0,18-131 0,-24 265 0,1 1 0,9-30 0,-8 32 0,0 0 0,0 0 0,-2-1 0,2-17 0,-5-39 0,0 43 0,1 0 0,1 0 0,2 0 0,0 0 0,11-39 0,-7 39 0,-2 0 0,-1 0 0,-1-1 0,-2 1 0,-1-31 0,-1 18 0,8-60 0,-3 53 0,-3-90 0,1-7 0,15 25 0,-10 80 0,4-78 0,7-58 0,-15 130-682,7-47-1,-7 78-6143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7:54.3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641 470 24575,'-1'-44'0,"-1"0"0,-2-1 0,-10-44 0,10 71 0,-1 0 0,0 0 0,-2 1 0,0 0 0,0 0 0,-2 0 0,0 1 0,-1 0 0,-24-28 0,29 39 0,0 0 0,-1 1 0,1 0 0,-1 0 0,0 0 0,-1 0 0,1 1 0,-1 0 0,1 0 0,-1 1 0,0 0 0,0 0 0,0 1 0,0-1 0,0 2 0,0-1 0,0 1 0,-1 0 0,1 0 0,0 1 0,0 0 0,0 0 0,-13 5 0,-1 1 0,0 0 0,1 1 0,0 2 0,0 0 0,1 1 0,-26 20 0,23-15 0,1 1 0,1 1 0,0 0 0,-25 32 0,38-40 0,1-1 0,0 1 0,0 0 0,1 0 0,0 1 0,0-1 0,1 1 0,1 0 0,0 0 0,0 1 0,1-1 0,1 1 0,-1 11 0,2-6 0,1 1 0,0-1 0,1 0 0,1 0 0,1 0 0,0 0 0,1-1 0,12 26 0,-14-35 0,0-1 0,1 0 0,0 0 0,0 0 0,1 0 0,-1-1 0,1 1 0,1-1 0,-1-1 0,1 1 0,-1-1 0,1 0 0,0 0 0,1-1 0,-1 1 0,1-1 0,-1-1 0,1 1 0,0-1 0,0-1 0,0 1 0,0-1 0,10 0 0,10 1 0,1-1 0,0-2 0,0-1 0,0-1 0,31-7 0,-47 6 0,-1 1 0,0-1 0,1-1 0,-1 0 0,-1-1 0,1 0 0,-1 0 0,0-1 0,-1 0 0,1-1 0,-2 0 0,1-1 0,-1 0 0,11-14 0,-12 11-97,0 0-1,-1-1 1,0 0-1,-1 0 1,0 0-1,-1 0 1,-1-1-1,0 0 1,0 1-1,-2-1 1,0 0-1,0 0 0,-3-23 1,1 19-6729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7:54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1 142 24575,'0'-2'0,"1"1"0,0-1 0,0 0 0,0 1 0,0-1 0,0 0 0,0 1 0,0-1 0,0 1 0,0 0 0,1-1 0,-1 1 0,0 0 0,1 0 0,0 0 0,-1 0 0,3-1 0,29-16 0,-4 6 0,0 2 0,1 1 0,49-9 0,95-5 0,34 16 101,-131 7-834,82-11 0,-110 4-6093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7:55.9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96 24575,'0'1'0,"0"0"0,1 0 0,-1 0 0,1-1 0,-1 1 0,1 0 0,-1 0 0,1 0 0,-1-1 0,1 1 0,0 0 0,-1-1 0,1 1 0,0 0 0,-1-1 0,1 1 0,0-1 0,0 0 0,0 1 0,0-1 0,-1 1 0,1-1 0,0 0 0,0 0 0,0 0 0,0 1 0,0-1 0,0 0 0,0 0 0,0 0 0,0 0 0,0 0 0,1-1 0,33-3 0,-20-2 0,-1 0 0,1-1 0,-1-1 0,-1 0 0,20-16 0,32-18 0,-64 41 0,0 1 0,0-1 0,0 1 0,0-1 0,0 1 0,0-1 0,0 1 0,0 0 0,-1-1 0,1 1 0,1 0 0,-1 0 0,0 0 0,0 0 0,0 0 0,0 0 0,0 0 0,0 0 0,0 1 0,0-1 0,0 0 0,0 0 0,-1 1 0,1-1 0,0 1 0,0-1 0,0 1 0,0-1 0,0 1 0,0 0 0,-1-1 0,1 1 0,0 0 0,-1-1 0,1 1 0,0 0 0,-1 0 0,1 0 0,-1 0 0,1 0 0,-1 0 0,0-1 0,1 1 0,-1 0 0,0 0 0,0 0 0,1 0 0,-1 0 0,0 0 0,0 0 0,0 0 0,0 2 0,1 9 0,-1 1 0,0-1 0,-2 19 0,1-17 0,0-2-151,-1 0-1,-1-1 0,1 1 0,-2 0 1,0-1-1,0 0 0,-1 0 1,-7 11-1,5-9-6674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7:56.3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55 24575,'25'-10'0,"0"1"0,0 0 0,0 2 0,1 1 0,0 1 0,43-3 0,168 7 0,-127 4 0,-92-3-1365,-3 0-5461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01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24575,'3'3'0,"10"1"0,5-1 0,7 0 0,4 0 0,7-2 0,5 0 0,6-1 0,6 0 0,4 0 0,0 3 0,-3 1 0,-1 2 0,-5 4 0,-7 0 0,-7-1 0,-7-4 0,-7-1-8191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48.1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 24575,'707'0'0,"-638"-6"-1365,-52 2-5461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01.9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24575,'0'3'0,"0"4"0,0 3 0,3 1 0,1 1 0,6-1 0,7-3 0,3-2 0,6 0 0,3 2 0,6 0 0,3 2 0,4-1 0,1-2 0,-1-3 0,-2 2 0,-1-1 0,-8 0-8191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02.3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1 545 24575,'18'-11'0,"1"-1"0,-2 0 0,0-2 0,29-29 0,-3 3 0,-14 14 0,408-327 0,-424 344 0,-9 5 0,0 1 0,1 0 0,-1 0 0,1 1 0,-1-1 0,1 1 0,8-3 0,-13 5 0,1 0 0,0 0 0,0 0 0,-1 0 0,1 0 0,0 0 0,0 0 0,-1 0 0,1 1 0,0-1 0,0 0 0,-1 0 0,1 0 0,0 1 0,-1-1 0,1 1 0,0-1 0,-1 0 0,1 1 0,0-1 0,-1 1 0,1 0 0,1 1 0,-1 0 0,0 0 0,0 0 0,0 0 0,0 0 0,-1 0 0,1 0 0,0 1 0,-1-1 0,0 0 0,1 3 0,-1 26 0,0 1 0,-2-1 0,-2 0 0,-1 0 0,-1-1 0,-1 1 0,-12 29 0,-20 96 0,-39 402 0,76-539-1365,1-3-5461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05.3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5903 24575,'67'-64'-98,"2"2"-1,3 4 1,87-55-1,250-128-464,-259 157 497,-55 30 66,1260-761 0,-1242 740-7,531-364-210,-35-45 40,24-70 344,-587 516 520,217-170-117,39 15-570,-250 161 0,269-152 0,123-78 0,49-110 0,-189 128 0,-84 70 0,51-44 0,-182 153 0,-37 30 0,47-40 0,41-29 0,273-200 0,-332 241 0,61-54 0,-106 86 54,62-43 0,-18 16-1527,-70 50-5353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08.3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134 104 24575,'-1'0'0,"-7"1"0,1-1 0,-1 0 0,0-1 0,1 0 0,-1 0 0,0-1 0,1 1 0,-15-7 0,24 14 0,0-1 0,0 1 0,-1 0 0,0 0 0,0 0 0,0 0 0,-1 6 0,1-5 0,0 2 0,2 30 0,-3-38 0,0 1 0,0-1 0,0 1 0,0-1 0,0 0 0,0 1 0,0-1 0,-1 1 0,1-1 0,0 0 0,-1 1 0,1-1 0,-1 0 0,0 0 0,1 1 0,-1-1 0,0 0 0,0 0 0,0 0 0,0 0 0,-1 1 0,1-2 0,1 0 0,-1 0 0,0 0 0,1 0 0,-1 0 0,0 0 0,0 0 0,1 0 0,-1 0 0,0 0 0,1 0 0,-1 0 0,0-1 0,1 1 0,-1 0 0,0 0 0,1-1 0,-1 1 0,1-1 0,-1 1 0,0-1 0,1 1 0,-1-1 0,1 1 0,-1-1 0,1 1 0,0-1 0,-1 1 0,1-1 0,-1 0 0,1 1 0,0-1 0,0 0 0,-1 1 0,1-1 0,0 0 0,0 1 0,0-1 0,0 0 0,0 1 0,0-3 0,-6-31 0,5 19 0,-2-62 0,4 71 0,-1 0 0,0 0 0,1 0 0,0 0 0,1 0 0,-1 0 0,1 0 0,0 1 0,1-1 0,2-5 0,-5 11 0,1-1 0,-1 0 0,0 1 0,0-1 0,0 0 0,1 1 0,-1-1 0,0 1 0,1-1 0,-1 0 0,1 1 0,-1-1 0,1 1 0,-1-1 0,1 1 0,-1-1 0,1 1 0,-1-1 0,1 1 0,-1 0 0,1-1 0,0 1 0,-1 0 0,1 0 0,0-1 0,-1 1 0,1 0 0,0 0 0,-1 0 0,1 0 0,0 0 0,-1 0 0,1 0 0,0 0 0,-1 0 0,1 0 0,0 0 0,0 0 0,-1 1 0,1-1 0,-1 0 0,1 0 0,0 1 0,-1-1 0,1 0 0,-1 1 0,1-1 0,0 1 0,-1-1 0,1 1 0,-1-1 0,1 1 0,-1-1 0,0 1 0,1-1 0,-1 1 0,0 0 0,1-1 0,-1 1 0,0-1 0,0 1 0,1 0 0,-1 0 0,0-1 0,0 1 0,0 0 0,0 0 0,13 62 0,-10-48 0,2 6 0,-2-6 0,-8-37 0,4 18 0,-1 0 0,1 1 0,0-1 0,0 0 0,1 1 0,-1-1 0,1 0 0,0 0 0,0 1 0,0-1 0,0 0 0,0 0 0,3-6 0,-3 11 0,0-1 0,0 1 0,1 0 0,-1 0 0,0 0 0,1-1 0,-1 1 0,1 0 0,-1 0 0,0-1 0,1 1 0,0 0 0,-1-1 0,1 1 0,-1-1 0,1 1 0,0-1 0,0 1 0,-1-1 0,1 1 0,0-1 0,0 0 0,-1 1 0,1-1 0,0 0 0,0 0 0,0 0 0,1 1 0,27 8 0,-25-8 0,-1-1 0,0 1 0,0 1 0,0-1 0,0 0 0,0 1 0,-1-1 0,1 1 0,0 0 0,-1 0 0,1 0 0,-1 0 0,0 0 0,1 0 0,-1 1 0,0-1 0,0 1 0,-1 0 0,1-1 0,-1 1 0,2 4 0,-7-6 0,0 0 0,0 0 0,-1-1 0,1 1 0,0-1 0,-1 0 0,-7 0 0,-115-3-1365,105 3-5461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09.2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1961 529 24575,'0'-19'0,"-2"0"0,0 0 0,-1 0 0,-1 0 0,-1 1 0,0-1 0,-1 1 0,-1 0 0,-1 1 0,-1 0 0,0 0 0,-1 1 0,-1 0 0,-15-17 0,11 16 0,-1 1 0,-1 0 0,0 1 0,-1 1 0,0 1 0,-1 0 0,0 2 0,-1 0 0,-1 1 0,0 1 0,-38-11 0,-57-5 0,-1 5 0,-123-6 0,-356 17 0,576 10 0,0 0 0,-1 2 0,2 0 0,-1 1 0,0 1 0,1 1 0,0 1 0,0 0 0,1 2 0,-24 13 0,23-9 0,1 1 0,0 1 0,1 0 0,0 1 0,1 1 0,1 0 0,1 1 0,-22 36 0,19-22 0,1 1 0,1 0 0,2 1 0,1 1 0,2 0 0,2 0 0,-6 45 0,6-8 0,4 1 0,7 118 0,-1-166 0,2 0 0,0 0 0,2 0 0,1 0 0,0-1 0,2 0 0,1-1 0,1 1 0,1-2 0,26 38 0,-26-44 0,1 0 0,0-1 0,1 0 0,0-1 0,1-1 0,1 0 0,0-1 0,1-1 0,0-1 0,1 0 0,0-1 0,0-1 0,1-1 0,22 6 0,13-2 40,0-2 0,95 2 0,108-15-1525,-168 0-5341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29.4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24575,'0'4'0,"3"0"0,1 2 0,0 5 0,-1 2 0,-1 2 0,0 2 0,-1 0 0,-1 1 0,0 0 0,0 1 0,0 2 0,-1 1 0,1-1 0,0 0 0,0-1 0,0 2 0,0-3-8191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29.8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24575,'3'0'0,"1"3"0,0 4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41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24575,'0'0'0,"1"0"0,0 1 0,0-1 0,0 0 0,-1 1 0,1-1 0,0 1 0,-1-1 0,1 1 0,0-1 0,-1 1 0,1 0 0,-1-1 0,1 1 0,-1 0 0,1-1 0,-1 1 0,0 0 0,1-1 0,-1 1 0,0 0 0,1 0 0,-1 0 0,0-1 0,0 1 0,0 1 0,6 31 0,-4-18 0,33 134 0,23 238 0,-51-324 0,3 1 0,2-1 0,3-1 0,3-1 0,2 0 0,3-1 0,31 57 0,-17-40 0,33 99 0,-26-62 0,-16-44 0,-4 0 0,-2 2 0,-4 0 0,13 100 0,-22-117 0,3-1 0,2 0 0,40 98 0,-46-134 0,-1 1 0,-1-1 0,-1 1 0,-1 0 0,3 23 0,-2-8 0,1-1 0,20 60 0,-4-22 0,-6-11 0,-4-17 0,-1-1 0,-2 1 0,4 63 0,-12-67 0,2 0 0,2 1 0,1-1 0,2-1 0,19 54 0,25 63 0,19 48 0,-35-97 0,-25-68 0,3 0 0,27 56 0,-24-63 0,-2 0 0,-2 1 0,0 1 0,-2 0 0,12 67 0,-2-13 0,3-1 0,4-1 0,60 122 0,-68-161 0,102 196 0,-28-63 0,-66-128 0,3 0 0,2-2 0,70 81 0,-23-27 0,-63-78 0,1 0 0,1-1 0,1-2 0,0 0 0,2-1 0,48 36 0,44 3 0,-2-1 0,-33-4 0,-61-40 0,1 0 0,1-2 0,0 0 0,1-1 0,0-2 0,44 17 0,-37-23 0,1 0 0,0-2 0,0-2 0,41-3 0,8 0 0,-67 4 0,0-1 0,-1-1 0,1 0 0,-1 0 0,1-1 0,-1 0 0,1-1 0,-1 0 0,0-1 0,0 0 0,-1-1 0,1 1 0,-1-2 0,0 0 0,0 0 0,-1 0 0,11-11 0,3-4 0,0 0 0,-1-1 0,-1-1 0,-2-1 0,0-1 0,-2-1 0,0 0 0,-2-1 0,-1 0 0,16-49 0,72-185 0,18-191 0,-96 362 0,4 1 0,44-99 0,-33 93 0,-24 57 0,-2 0 0,-2 0 0,11-76 0,2-18 0,2-27 0,-17 105 0,20-73 0,-15 74 0,10-78 0,1-45 0,5-48 0,-13-342 0,-16-820 0,10 1300 0,-1 29 0,9-117 0,-10 114 0,1-38 0,-6 63-1365,0 20-5461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47.5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2507 287 24575,'0'-8'0,"0"0"0,-1 1 0,0-1 0,0 1 0,-1-1 0,0 1 0,0-1 0,-1 1 0,0 0 0,0 0 0,-1 0 0,0 1 0,-8-12 0,4 9 0,0 1 0,-1-1 0,0 2 0,0-1 0,-1 1 0,0 1 0,0 0 0,-13-6 0,-11-2 0,0 2 0,0 2 0,-1 1 0,-68-9 0,-420-20 0,-5 39 0,201 2 0,297-2 0,1 2 0,-1 1 0,0 1 0,1 1 0,0 2 0,1 1 0,-34 16 0,28-10 0,1 2 0,1 1 0,1 2 0,0 0 0,-41 38 0,54-42 0,1 0 0,0 1 0,1 1 0,1 0 0,1 1 0,0 1 0,1 0 0,2 1 0,0 0 0,-9 26 0,-2 25 0,3 1 0,3 0 0,4 2 0,2-1 0,1 100 0,9-129 0,-1 6 0,2 1 0,3-1 0,14 74 0,-15-111 0,0 0 0,2 0 0,0-1 0,0 1 0,1-1 0,1-1 0,0 1 0,0-1 0,1-1 0,1 1 0,0-1 0,1-1 0,0 1 0,1-2 0,-1 1 0,2-2 0,16 11 0,2-4 0,1-1 0,1-1 0,1-1 0,-1-2 0,2-2 0,-1-1 0,52 5 0,247-5 0,-251-8 0,-80 1 0,257-8 0,-203 3 0,-1-3 0,91-23 0,427-159 0,-532 172-91,-2 0 0,0-3 0,-2-1 0,0-1 0,-1-3 0,-2 0 0,-1-2 0,-1-2 0,-1-1 0,-2-1 0,-1-1 0,-1-1 0,-2-2 0,23-46 0,-29 48-6735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28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24575,'3'0'0,"4"0"0,3 0 0,4 0 0,2 0 0,5 0 0,-2 0-8191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48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367 0 24575,'0'3'0,"1"0"0,-1 0 0,1 0 0,0 0 0,0-1 0,1 1 0,-1 0 0,0-1 0,1 1 0,0-1 0,-1 1 0,1-1 0,0 0 0,0 0 0,3 2 0,40 33 0,-32-28 0,7 5 0,-9-6 0,1 1 0,-1 0 0,-1 0 0,1 1 0,14 19 0,-23-27 0,-1 0 0,1 1 0,-1-1 0,0 1 0,0-1 0,0 1 0,0 0 0,0 0 0,0-1 0,-1 1 0,1 0 0,-1 0 0,0 0 0,0-1 0,0 1 0,0 0 0,-1 0 0,1 0 0,-1-1 0,1 1 0,-1 0 0,0 0 0,0-1 0,-1 1 0,1-1 0,0 1 0,-1-1 0,1 0 0,-1 1 0,0-1 0,0 0 0,0 0 0,0 0 0,-4 3 0,-6 3 0,0 0 0,-1-1 0,0 0 0,0-1 0,0-1 0,-1 0 0,0 0 0,0-2 0,-21 4 0,-14 5 0,-81 14 0,90-20 0,1 2 0,-52 18 0,73-18-1365,5 1-5461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28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24575,'3'0'0,"4"0"0,1 3 0,2 1 0,2 3 0,2 0 0,2-1 0,-2 1 0,0 0 0,0-1 0,1-3 0,1 0 0,1-2 0,0-1 0,0 0 0,-2 0-8191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28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24575,'0'-2'0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30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65 24575,'-3'0'0,"-1"-3"0,0-4 0,-2-4 0,-3-2 0,0-3 0,2 1-8191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30.8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24575,'1'0'0,"0"1"0,1-1 0,-2 1 0,1 0 0,0-1 0,0 1 0,0 0 0,0 0 0,0 0 0,0 0 0,-1-1 0,1 1 0,0 0 0,-1 0 0,1 0 0,-1 0 0,1 1 0,-1-1 0,0 0 0,1 0 0,-1 0 0,0 0 0,0 0 0,1 1 0,-1-1 0,0 0 0,-1 1 0,4 41 0,-3-38 0,-1 398-1365,1-388-5461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31.3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24575,'40'1'0,"-1"3"0,-1 1 0,1 2 0,-1 1 0,0 2 0,0 2 0,63 29 0,-43-2-1365,-46-32-5461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31.9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1108 57 24575,'0'-2'0,"-1"0"0,0 0 0,1 0 0,-1 0 0,0 0 0,0 0 0,0 0 0,0 0 0,0 1 0,-1-1 0,1 0 0,-1 1 0,1-1 0,-1 1 0,1-1 0,-1 1 0,0 0 0,0 0 0,1 0 0,-1 0 0,0 0 0,0 0 0,-4-1 0,-2-1 0,0 0 0,0 0 0,0 1 0,-14-2 0,-284 1 0,161 6 0,-391-3-1365,506 0-5461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32.5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0 24575,'0'20'0,"2"49"0,-3 1 0,-3-1 0,-4 0 0,-21 91 0,11-86 18,9-34-710,-17 47 1,20-72-6135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49.6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510 0 24575,'-1'1'0,"0"-1"0,0 1 0,0 0 0,0-1 0,0 1 0,0 0 0,0-1 0,0 1 0,0 0 0,1 0 0,-1 0 0,0 0 0,1 0 0,-1 0 0,0 0 0,1 0 0,-1 0 0,1 0 0,-1 0 0,1 0 0,-1 2 0,-8 31 0,7-26 0,-7 19 0,-1 1 0,-1-2 0,-2 0 0,0 0 0,-1-1 0,-20 25 0,-118 132 0,102-128 0,-79 114 0,88-111-1365,36-45-5461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50.1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24575,'54'17'0,"-13"-2"0,117 24 0,2-6 0,178 13 0,-120-25-25,249 20-1315,-441-40-5486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57.3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73 275 24575,'0'45'0,"1"51"0,-19 149 0,16-231 0,-1-1 0,-1 0 0,0-1 0,-1 1 0,-11 21 0,16-34 0,0 0 0,0 0 0,0 0 0,-1 1 0,1-1 0,0 0 0,0 0 0,0 1 0,0-1 0,0 0 0,0 0 0,0 0 0,0 1 0,-1-1 0,1 0 0,0 0 0,0 0 0,0 0 0,0 1 0,-1-1 0,1 0 0,0 0 0,0 0 0,0 0 0,-1 0 0,1 0 0,0 0 0,0 0 0,0 1 0,-1-1 0,1 0 0,0 0 0,0 0 0,-1 0 0,1 0 0,0 0 0,0 0 0,-1 0 0,1 0 0,0-1 0,0 1 0,0 0 0,-1 0 0,1 0 0,0 0 0,0 0 0,0 0 0,-1 0 0,1 0 0,0-1 0,0 1 0,0 0 0,0 0 0,-1 0 0,1-1 0,-6-18 0,1-25 0,5 19 0,0 0 0,2-1 0,0 1 0,2 0 0,9-33 0,-8 42 0,2-1 0,0 1 0,0-1 0,2 2 0,0-1 0,1 2 0,0-1 0,19-19 0,35-30 0,3 4 0,2 2 0,126-79 0,-188 132 0,1 0 0,0 0 0,0 0 0,1 1 0,0 0 0,11-3 0,-17 7 0,-1-1 0,0 1 0,0 0 0,0 0 0,0 0 0,0 0 0,0 1 0,0-1 0,0 0 0,0 1 0,0 0 0,0-1 0,0 1 0,0 0 0,0 0 0,0 0 0,0 0 0,-1 0 0,1 1 0,0-1 0,-1 0 0,1 1 0,-1-1 0,1 1 0,-1 0 0,0-1 0,0 1 0,0 0 0,0 0 0,0 0 0,0 0 0,0 0 0,0 4 0,5 10 0,-1 1 0,-1 0 0,-1 0 0,0 0 0,0 26 0,-5 94 0,0-64 0,1 35 0,1-79 0,0-26 0,0-12 0,2-19 0,0 0 0,2 1 0,1-1 0,2 1 0,0 0 0,2 1 0,1 0 0,1 0 0,1 1 0,1 1 0,1 0 0,1 0 0,23-25 0,-33 43 0,1-1 0,0 1 0,1 0 0,-1 1 0,1 0 0,0 0 0,0 0 0,1 1 0,-1 0 0,1 0 0,0 1 0,0 0 0,0 0 0,12-1 0,-1 1 0,0 1 0,0 0 0,0 2 0,0 0 0,26 4 0,-41-3 0,0 0 0,0 0 0,0 0 0,0 0 0,0 1 0,-1 0 0,1-1 0,0 1 0,-1 1 0,1-1 0,-1 0 0,0 1 0,0 0 0,0 0 0,0 0 0,0 0 0,0 0 0,-1 0 0,0 1 0,0-1 0,0 1 0,0 0 0,0-1 0,-1 1 0,1 0 0,-1 0 0,0 0 0,0 5 0,3 13 0,-1 0 0,-2 1 0,0-1 0,-2 24 0,0-17 0,0 316-1365,1-360-5461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50.3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1 381 24575,'1'-7'0,"0"1"0,1-1 0,-1 0 0,1 1 0,1-1 0,-1 1 0,1 0 0,0-1 0,1 1 0,0 1 0,-1-1 0,2 1 0,-1-1 0,1 1 0,10-9 0,10-7 0,52-36 0,-73 54 0,83-52 0,-40 26 0,71-56 0,-102 68 0,-7 9 0,-6 28 0,12 131 0,-6-82 0,-1 75 0,-8 30-1365,0-158-5461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57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24575,'1'1'0,"1"-1"0,-1 1 0,1-1 0,-1 1 0,0 0 0,1 0 0,-1-1 0,0 1 0,0 0 0,0 0 0,0 0 0,0 1 0,0-1 0,0 0 0,0 0 0,0 0 0,0 1 0,-1-1 0,1 0 0,0 1 0,-1-1 0,1 1 0,-1-1 0,1 2 0,8 38 0,10 169 0,-17-169 0,-2 0 0,-2-1 0,-9 48 0,8-75 120,3-13-159,0 0-1,0 0 1,0 0 0,0 0 0,0-1 0,0 1 0,0 0 0,0 0 0,0 0 0,0 0 0,0 0 0,-1 0 0,1 0 0,0 0 0,0-1 0,0 1-1,0 0 1,0 0 0,0 0 0,0 0 0,0 0 0,0 0 0,-1 0 0,1 0 0,0 0 0,0 0 0,0 0 0,0 0 0,0 0 0,0 0-1,0 0 1,-1 0 0,1 0 0,0 0 0,0 0 0,0 0 0,0 0 0,-1-10-6787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58.1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58.8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0 129 24575,'3'6'0,"0"0"0,0 0 0,-1 0 0,0 0 0,-1 1 0,1-1 0,-1 0 0,0 1 0,-1-1 0,1 1 0,-1-1 0,-2 11 0,2 1 0,1 210 0,-3-326 0,4-109 0,-1 195 0,1 0 0,0 0 0,1 1 0,1-1 0,-1 1 0,10-19 0,-11 26 0,0 0 0,0 1 0,0-1 0,0 1 0,1-1 0,-1 1 0,1 0 0,0 0 0,0 0 0,0 0 0,1 1 0,-1-1 0,0 1 0,1 0 0,0 0 0,-1 0 0,1 0 0,0 1 0,0-1 0,0 1 0,0 0 0,5 0 0,34-2 0,1 2 0,84 10 0,-124-8 0,1 1 0,-1-1 0,0 0 0,0 1 0,0 0 0,0 0 0,0 0 0,0 1 0,-1-1 0,1 1 0,-1 0 0,1 0 0,-1 0 0,0 0 0,0 0 0,-1 1 0,1 0 0,-1-1 0,1 1 0,-1 0 0,0 0 0,-1 0 0,1 0 0,-1 1 0,0-1 0,0 0 0,1 5 0,1 15 0,0 1 0,-2-1 0,-2 46 0,-1-32 0,2 2-119,0 4-297,-1 1 1,-12 70 0,10-103-6411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59.2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24575,'19'59'0,"-11"-20"0,-2 0 0,-2 0 0,0 42 0,-10 119 0,6-192 0,-3 19-455,0-1 0,-13 47 0,10-54-6371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59.6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9:00.7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1 380 24575,'18'188'0,"-19"-122"0,1-40 0,0-20 0,0-8 0,-2-100 0,-1 41 0,4-1 0,11-89 0,-7 125 0,2 0 0,1 1 0,2 0 0,0 0 0,1 1 0,2 0 0,0 1 0,1 1 0,29-34 0,-43 55 0,1 0 0,0 1 0,-1-1 0,1 0 0,0 0 0,0 0 0,0 1 0,0-1 0,-1 0 0,1 1 0,0-1 0,0 1 0,0-1 0,1 1 0,-1 0 0,0-1 0,0 1 0,0 0 0,0 0 0,0-1 0,0 1 0,0 0 0,0 0 0,1 0 0,-1 1 0,0-1 0,0 0 0,2 1 0,-1 0 0,0 1 0,0-1 0,1 1 0,-1-1 0,0 1 0,-1 0 0,1 0 0,0 0 0,0 0 0,-1 1 0,0-1 0,2 3 0,6 12 0,-2 0 0,11 34 0,-14-38 0,10 40 0,-2 0 0,-3 0 0,-1 1 0,-4 0 0,-1 1 0,-5 55 0,4-126 0,2 0 0,0 0 0,0 1 0,2-1 0,10-21 0,-6 14 0,10-20 0,2 2 0,3 1 0,53-70 0,-3 6 0,-71 98 0,0 0 0,1 1 0,0-1 0,0 1 0,0 0 0,1 0 0,0 0 0,0 1 0,0 0 0,0 0 0,11-4 0,-15 7 0,-1 1 0,1-1 0,0 1 0,0-1 0,0 1 0,0 0 0,0 0 0,-1 0 0,1 0 0,0 0 0,0 0 0,0 0 0,0 1 0,0-1 0,-1 0 0,1 1 0,0 0 0,0-1 0,1 2 0,-1 0 0,1 0 0,-2 0 0,1 0 0,0 0 0,0 1 0,-1-1 0,1 0 0,-1 1 0,1-1 0,-1 1 0,0-1 0,0 1 0,0 0 0,-1 0 0,1-1 0,0 6 0,4 41 0,-2 1 0,-6 90 0,0-27 0,2-51 0,3 67 0,-3-128-62,1 0 0,0-1 0,1 1 0,-1 0 0,0 0 0,0-1 0,0 1 0,0 0 0,0 0 0,1-1 0,-1 1 0,0 0-1,1-1 1,-1 1 0,0 0 0,1-1 0,-1 1 0,1-1 0,-1 1 0,1-1 0,0 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9:01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24575,'1'0'0,"0"1"0,0-1 0,0 0 0,-1 1 0,1-1 0,0 1 0,0-1 0,-1 1 0,1-1 0,0 1 0,-1 0 0,1-1 0,0 1 0,-1 0 0,1-1 0,-1 1 0,1 0 0,-1 0 0,0 0 0,1-1 0,-1 1 0,0 0 0,0 0 0,1 0 0,-1 0 0,0 0 0,0 0 0,0 1 0,3 31 0,-3-28 0,0 365 0,-1-354 0,0 0 0,-1-1 0,-1 1 0,0-1 0,-8 22 0,4-29-1365,-1-4-5461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9:01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9:02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274 36 24575,'0'-1'0,"1"-1"0,-1 0 0,1 1 0,0-1 0,-1 1 0,1-1 0,0 1 0,0 0 0,0-1 0,0 1 0,0 0 0,1 0 0,-1-1 0,0 1 0,1 0 0,-1 0 0,0 1 0,1-1 0,-1 0 0,1 0 0,-1 1 0,1-1 0,0 1 0,-1-1 0,1 1 0,3-1 0,44-5 0,-47 6 0,-1 0 0,1 0 0,0 0 0,-1 0 0,1 0 0,0 1 0,-1-1 0,1 0 0,0 1 0,-1-1 0,1 1 0,-1 0 0,1 0 0,-1 0 0,1-1 0,-1 1 0,0 0 0,1 1 0,-1-1 0,0 0 0,0 0 0,0 1 0,2 2 0,-2-2 0,0 1 0,0 0 0,0 0 0,-1 0 0,1-1 0,-1 1 0,0 0 0,0 0 0,0 0 0,0 0 0,0 0 0,-1 5 0,-2 3 0,0 0 0,-1 0 0,0 0 0,-1-1 0,0 0 0,-6 10 0,-16 19 0,-1-2 0,-2-2 0,-38 36 0,-109 85 0,158-141 0,18-14 0,0 0 0,0-1 0,0 1 0,0-1 0,0 1 0,0 0 0,1 0 0,-1 0 0,0 0 0,0-1 0,1 1 0,-1 0 0,0 0 0,1 0 0,-1 0 0,1 1 0,-1-1 0,1 0 0,-1 1 0,18-1 0,34-18 0,2 0 0,63-12 0,16-5 0,-78 17-682,82-16-1,-119 31-6143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9:02.6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0 340 24575,'61'-1'0,"0"-2"0,-1-4 0,0-2 0,-1-2 0,0-3 0,0-3 0,-2-2 0,0-3 0,-2-2 0,91-54 0,-142 75 0,0 0 0,0 0 0,-1 0 0,1-1 0,-1 1 0,1-1 0,-1 0 0,0 0 0,-1 0 0,1 0 0,-1-1 0,0 1 0,0-1 0,0 1 0,2-7 0,-4 8 0,1 1 0,-1 0 0,0 0 0,0 0 0,0 0 0,0 0 0,0 0 0,0 0 0,-1 0 0,1 0 0,-1 0 0,1 0 0,-1 0 0,0 0 0,1 0 0,-1 0 0,0 0 0,-1 0 0,1 0 0,0 1 0,0-1 0,-1 1 0,1-1 0,-1 1 0,1-1 0,-1 1 0,0 0 0,1 0 0,-1-1 0,0 1 0,0 1 0,0-1 0,0 0 0,0 0 0,0 1 0,0-1 0,-4 0 0,-3-1 0,-1 1 0,0-1 0,0 2 0,0-1 0,-1 2 0,1-1 0,0 1 0,0 1 0,0-1 0,1 2 0,-1-1 0,0 2 0,1-1 0,0 1 0,0 0 0,0 1 0,0 0 0,1 1 0,0 0 0,0 0 0,-9 9 0,-12 14 0,2 2 0,0 1 0,-41 66 0,27-38 0,34-50 0,1 1 0,0 0 0,0 0 0,1 1 0,0-1 0,1 1 0,0 0 0,1 1 0,0-1 0,0 17 0,2-26 0,1 1 0,0 0 0,0-1 0,0 1 0,1-1 0,-1 1 0,1 0 0,0-1 0,0 1 0,0-1 0,0 0 0,1 1 0,0-1 0,-1 0 0,1 0 0,0 0 0,0 0 0,1 0 0,-1 0 0,1-1 0,-1 1 0,1-1 0,0 0 0,0 1 0,0-1 0,0-1 0,0 1 0,1 0 0,-1-1 0,0 0 0,1 1 0,-1-1 0,1-1 0,-1 1 0,1 0 0,-1-1 0,1 0 0,0 0 0,4 0 0,11 1-170,1-1-1,-1-1 0,0 0 1,0-2-1,0 0 0,0-1 1,25-9-1,-16 2-6655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50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1 216 24575,'3'-3'0,"7"-4"0,14-4 0,11-6 0,10-3 0,5-1 0,4 0 0,1 0 0,4 1 0,0 1 0,-3 4 0,-3 1 0,-4 3 0,-4 3 0,-4 4 0,-3 2 0,-5 1 0,-8 1-8191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9:03.9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599 0 24575,'19'213'0,"-18"-178"0,-2 1 0,-1-1 0,-2 0 0,-2 0 0,0 0 0,-3-1 0,-20 53 0,16-57 0,-2 0 0,-2-1 0,0 0 0,-33 39 0,36-51 0,-2 0 0,1-1 0,-2 0 0,0-2 0,-1 0 0,0-1 0,-34 18 0,45-28 7,0 0 0,0 0-1,-1-1 1,1 0 0,-1 0-1,0 0 1,0-1-1,1-1 1,-1 1 0,0-1-1,0-1 1,0 1 0,1-1-1,-1-1 1,0 1 0,1-2-1,-13-4 1,9 2-142,0 0 0,0-1 0,1 0 0,0-1 0,1 0 0,0-1 0,0 0 0,0 0 0,1-1 0,-12-16 0,4 2-6691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9:04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24575,'0'4'0,"0"-1"0,0 1 0,1 0 0,0-1 0,0 1 0,0 0 0,0-1 0,0 1 0,1-1 0,0 0 0,-1 1 0,1-1 0,0 0 0,1 0 0,-1 0 0,0 0 0,1-1 0,0 1 0,0-1 0,-1 1 0,2-1 0,-1 0 0,0 0 0,0 0 0,0-1 0,1 1 0,-1-1 0,1 1 0,0-1 0,-1-1 0,1 1 0,4 0 0,16 3 0,0-2 0,0 0 0,0-2 0,24-3 0,-12 2 0,-34 1-18,23 0-206,0 0-1,0-2 1,-1-1-1,1-1 1,44-12-1,-58 11-6601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9:05.2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448 128 24575,'-33'-33'0,"22"20"0,-1 1 0,0 0 0,-1 1 0,-1 0 0,-15-9 0,25 18 0,-1-1 0,0 1 0,0 0 0,-1 1 0,1-1 0,0 1 0,0 0 0,-1 0 0,1 0 0,-1 1 0,1 0 0,0 0 0,-1 1 0,1-1 0,-1 1 0,1 0 0,0 1 0,0-1 0,0 1 0,-8 4 0,0 0 0,1 2 0,0-1 0,1 2 0,0-1 0,0 2 0,1-1 0,0 2 0,-10 11 0,6-4 0,1 1 0,0 0 0,1 1 0,-10 25 0,17-32 0,1-1 0,0 1 0,1 0 0,1 1 0,0-1 0,0 18 0,5 85 0,0-38 0,-4-69 0,1-1 0,1 1 0,-1 0 0,2 0 0,-1 0 0,1-1 0,0 1 0,4 9 0,-4-15 0,0 0 0,0 0 0,0 0 0,0-1 0,1 1 0,-1 0 0,1-1 0,0 0 0,0 1 0,-1-1 0,2 0 0,-1-1 0,0 1 0,0 0 0,0-1 0,1 0 0,-1 0 0,1 0 0,-1 0 0,1 0 0,-1-1 0,8 1 0,4 1 0,1-1 0,0-1 0,-1 0 0,1-1 0,0-1 0,-1-1 0,1 0 0,16-5 0,-26 6 0,-1-1 0,1 1 0,-1 0 0,0-1 0,0 0 0,0-1 0,-1 1 0,1-1 0,-1 0 0,1 0 0,-1 0 0,-1 0 0,1-1 0,-1 1 0,1-1 0,-1 0 0,-1 0 0,1-1 0,-1 1 0,0 0 0,0-1 0,0 1 0,-1-1 0,0 0 0,1-7 0,1-35 24,-5-64 1,-1 40-1439,3 38-5412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9:05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0 263 24575,'0'3'0,"3"1"0,7 0 0,11-1 0,4-4 0,8-8 0,4-8 0,4-4 0,5-5 0,0-1 0,-1-1 0,3 0 0,-1 0 0,-4 3 0,-5 2 0,-2 3 0,-4 6 0,-8 5-8191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9:06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0 241 24575,'1'-9'0,"1"1"0,-1-1 0,1 1 0,0-1 0,1 1 0,0 0 0,1 0 0,0 0 0,0 0 0,0 1 0,1-1 0,0 1 0,0 0 0,1 1 0,10-10 0,9-7 0,0 1 0,47-30 0,-72 51 0,1 0 0,0 0 0,-1 1 0,1-1 0,0 0 0,0 1 0,0-1 0,0 1 0,0-1 0,-1 1 0,1-1 0,0 1 0,0 0 0,0-1 0,0 1 0,0 0 0,1 0 0,-1 0 0,0 0 0,0-1 0,0 2 0,0-1 0,0 0 0,0 0 0,0 0 0,0 0 0,0 1 0,0-1 0,0 0 0,0 1 0,0-1 0,0 1 0,-1-1 0,1 1 0,0 0 0,0-1 0,0 1 0,0 0 0,-1-1 0,1 1 0,0 0 0,-1 0 0,1 0 0,-1 0 0,1 0 0,-1 0 0,1-1 0,-1 1 0,0 0 0,1 0 0,-1 0 0,0 1 0,0-1 0,0 0 0,0 0 0,0 1 0,2 11 0,-1 0 0,0 0 0,-3 22 0,1-19 0,-1 68-1365,2-63-5461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9:06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182 0 24575,'-3'6'0,"0"-1"0,0 1 0,1-1 0,0 1 0,0 0 0,0 0 0,1 0 0,0 0 0,0 0 0,0 0 0,1 0 0,0 10 0,-5 28 0,-55 276 0,12-54 0,29-160 0,5 0 0,5 2 0,4-1 0,10 133 0,-4-236 6,-1-1 0,0 1 0,1-1 0,0 1 0,-1-1 0,1 1 0,1-1 0,-1 0 0,0 0 0,1 1 0,0-1 0,-1 0 0,1 0 0,1 0 0,-1-1 0,0 1 0,1-1 0,-1 1 0,5 2 0,-3-2-112,1-1 0,-1 0 0,0 0 0,1 0 0,0-1 0,-1 1-1,1-1 1,0 0 0,0-1 0,0 1 0,0-1 0,0 0 0,6-1 0,16-2-6720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9:07.2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102 0 24575,'4'0'0,"1"0"0,-1 0 0,0 1 0,1 0 0,-1 0 0,0 0 0,0 0 0,1 0 0,-1 1 0,0 0 0,0 0 0,0 0 0,-1 0 0,1 0 0,3 4 0,1 2 0,0 0 0,-1 1 0,0 0 0,10 17 0,-1 0 0,-1 0 0,-1 1 0,-1 0 0,-2 1 0,0 1 0,-2 0 0,-2 0 0,0 0 0,-2 1 0,-1 0 0,0 58 0,-4-87 0,-8 264 0,2-210 0,-1 0 0,-26 95 0,24-120 0,-1-1 0,-1 1 0,-29 52 0,35-73 0,-1 1 0,-1-1 0,1-1 0,-1 0 0,-1 0 0,0 0 0,0-1 0,0 0 0,-1 0 0,0-1 0,0 0 0,0-1 0,-1 0 0,0 0 0,-10 3 0,-16 2-1365,2-2-5461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9:26.3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15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16.0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76 24575,'0'0'0,"-1"0"0,1-1 0,0 1 0,0 0 0,0 0 0,0 0 0,0 0 0,0-1 0,0 1 0,0 0 0,0 0 0,0 0 0,0 0 0,0-1 0,0 1 0,0 0 0,0 0 0,0 0 0,0-1 0,0 1 0,0 0 0,0 0 0,0 0 0,0 0 0,0-1 0,0 1 0,0 0 0,0 0 0,0 0 0,0 0 0,1-1 0,-1 1 0,0 0 0,0 0 0,0 0 0,0 0 0,0 0 0,0 0 0,1-1 0,-1 1 0,0 0 0,0 0 0,0 0 0,0 0 0,1 0 0,-1 0 0,0 0 0,0 0 0,0 0 0,0 0 0,1 0 0,-1 0 0,0 0 0,0 0 0,0 0 0,1 0 0,-1 0 0,0 0 0,0 0 0,8 11 0,-8-11 0,-1 0 0,1 0 0,0 0 0,-1-1 0,1 1 0,0 0 0,-1 0 0,1 0 0,0 0 0,-1 0 0,1 0 0,-1 0 0,1 0 0,0 0 0,-1 0 0,1 0 0,0 0 0,-1 0 0,1 0 0,0 0 0,-1 1 0,1-1 0,0 0 0,-1 0 0,1 0 0,0 0 0,-1 1 0,1-1 0,0 0 0,0 0 0,-1 1 0,1-1 0,0 0 0,0 1 0,-1-1 0,1 0 0,0 1 0,0-1 0,0 0 0,0 1 0,-1-1 0,1 0 0,0 1 0,0-1 0,0 0 0,0 1 0,0-1 0,0 0 0,0 1 0,0-1 0,0 1 0,0-1 0,0 0 0,0 1 0,0-1 0,1 0 0,-1 1 0,0 0 0,-1-3 0,-1 1 0,0 0 0,1 0 0,0-1 0,-1 1 0,1 0 0,0-1 0,0 0 0,-1 1 0,1-1 0,0 0 0,1 1 0,-1-1 0,0 0 0,0 0 0,1 0 0,-1 0 0,1 1 0,0-1 0,0 0 0,-1 0 0,1 0 0,0 0 0,0 0 0,1 0 0,-1 0 0,0 0 0,1 0 0,-1 0 0,1 0 0,0 1 0,-1-1 0,1 0 0,0 0 0,0 1 0,0-1 0,1 0 0,-1 1 0,0-1 0,0 1 0,1 0 0,-1-1 0,1 1 0,-1 0 0,3-1 0,-3 1 0,0-1 0,0 1 0,0 0 0,1 0 0,-1 0 0,0 0 0,1 0 0,-1 0 0,1 0 0,-1 1 0,1-1 0,-1 1 0,1-1 0,0 1 0,-1-1 0,1 1 0,0 0 0,-1 0 0,1 0 0,0 0 0,-1 0 0,1 0 0,0 0 0,-1 0 0,1 1 0,0-1 0,-1 1 0,1-1 0,-1 1 0,1 0 0,-1-1 0,1 1 0,-1 0 0,1 0 0,-1 0 0,0 0 0,0 0 0,1 1 0,-1-1 0,0 0 0,0 1 0,0-1 0,0 0 0,0 1 0,-1-1 0,1 1 0,0-1 0,-1 1 0,1 0 0,-1-1 0,0 1 0,1 0 0,-1-1 0,0 3 0,3 30 120,-3-33-159,0 0 0,1 0 0,-1-1 0,0 1 0,0 0 0,0 0-1,0 0 1,0-1 0,0 1 0,0 0 0,-1 0 0,1 0 0,0-1 0,0 1 0,0 0 0,-1 0 0,1-1 0,-1 1-1,1 0 1,0-1 0,-1 1 0,1 0 0,-1-1 0,1 1 0,-1-1 0,0 1 0,1-1 0,-1 1 0,0-1 0,1 1 0,-1-1-1,0 0 1,1 1 0,-1-1 0,0 0 0,0 1 0,-1-1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51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1 643 24575,'3'0'0,"0"0"0,0-1 0,-1 0 0,1 0 0,0 0 0,0 0 0,-1 0 0,1-1 0,-1 1 0,1-1 0,-1 1 0,0-1 0,1 0 0,-1 0 0,4-4 0,30-41 0,-24 30 0,13-19 0,-2-1 0,-1-1 0,-2-1 0,-2 0 0,-1-1 0,-3-2 0,-1 1 0,-2-1 0,-2-1 0,-1 0 0,2-72 0,-12 536 0,3-233 0,1-165 0,4-32 0,5-38 0,-2-3 0,14-112 0,-22 140 0,-1 0 0,0 1 0,-2-1 0,0 0 0,-8-31 0,10 52 0,0 0 0,-1 1 0,1-1 0,0 0 0,0 0 0,1 0 0,-1 1 0,0-1 0,0 0 0,0 0 0,0 1 0,1-1 0,-1 0 0,0 0 0,1 1 0,-1-1 0,0 0 0,1 1 0,-1-1 0,1 1 0,-1-1 0,1 0 0,0 1 0,-1-1 0,1 1 0,-1-1 0,1 1 0,0 0 0,-1-1 0,1 1 0,0 0 0,0-1 0,-1 1 0,1 0 0,0 0 0,0 0 0,-1-1 0,1 1 0,0 0 0,0 0 0,0 0 0,-1 0 0,1 1 0,0-1 0,0 0 0,-1 0 0,3 1 0,39 6 0,-11 4 0,-1 2 0,0 0 0,53 35 0,-59-34 0,8 11-1365,-21-13-5461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16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24575,'4'50'0,"2"-1"0,2 1 0,2-2 0,2 1 0,24 57 0,23 98 0,-54-177-341,2 0 0,0 0-1,15 31 1,-15-44-6485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16.9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0 468 24575,'1'-11'0,"0"1"0,1 0 0,1 0 0,-1 0 0,2 0 0,-1 0 0,1 1 0,1-1 0,-1 1 0,2 0 0,-1 1 0,9-11 0,6-6 0,1 1 0,41-36 0,-29 33 21,42-25-1,-52 38-254,-1-1 0,-1-1-1,-1-1 1,0 0-1,32-38 1,-44 44-6592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52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24575,'7'0'0,"-1"1"0,1-1 0,-1 1 0,1 0 0,-1 1 0,0 0 0,1 0 0,-1 0 0,0 0 0,0 1 0,-1 0 0,8 5 0,1 4 0,1 0 0,24 27 0,-35-34 0,13 12 0,-2 2 0,0-1 0,-1 2 0,-1 0 0,-1 0 0,14 34 0,-10-19 0,-2 1 0,-1 1 0,8 42 0,-14-57 33,-5-20-149,-1 0-1,0 1 1,0-1-1,0 1 1,0-1-1,-1 1 1,1 0-1,-1-1 1,0 1-1,0 0 0,0 3 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52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1 552 24575,'0'-8'0,"2"-1"0,-1 0 0,1 1 0,0-1 0,1 1 0,0 0 0,0 0 0,1 0 0,0 0 0,10-14 0,9-10 0,31-33 0,-23 29 0,16-17 0,67-58 0,16-16 0,-120 115-1365,-3 1-5461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53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1 24575,'0'531'0,"-1"-527"2,0 1-1,0 0 0,-1-1 1,1 1-1,-1 0 0,0-1 1,0 0-1,0 0 1,-1 1-1,1-1 0,-1-1 1,0 1-1,-1 0 0,1-1 1,0 1-1,-1-1 1,-6 4-1,-20 23-1391,20-18-5436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54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24575,'3'0'0,"1"3"0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54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55.3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8:55.6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  <inkml:trace contextRef="#ctx0" brushRef="#br0" timeOffset="1">0 1 24575,'0'0'-8191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59:27.2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52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0 209 24575,'0'-3'0,"9"-4"0,9-4 0,7-3 0,9-2 0,5-4 0,4 1 0,4 0 0,6-1 0,3-2 0,-2 4 0,-5 5 0,-3 1 0,-8 3 0,-10 3-8191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11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14.6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0 190 24575,'2'-6'0,"11"0"0,24-1 0,-30 6 0,170-32-11,327-48-967,885 27-3451,-1295 52 3977,1423 45-1474,-181 15 1668,-1202-56 121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16.4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24575,'652'-1'-570,"711"3"-1176,-643 24 1455,108 1 117,-565-29 2555,398 3-1981,-479 19-400,-40-3 0,-69-10-7,72 3-1351,-130-10-5468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17.7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3777 357 24575,'-9'-10'0,"1"-1"0,0 0 0,0-1 0,1 0 0,-8-19 0,-14-22 0,21 41 0,1 0 0,-1 0 0,-1 1 0,-12-14 0,17 21 0,0 1 0,-1-1 0,1 1 0,-1 0 0,0 0 0,0 1 0,0-1 0,0 1 0,0 0 0,0 1 0,-11-3 0,-216-29 0,73 12 0,-528-35 0,-7 56 0,291 4 0,180-7 0,-241 6 0,434 0 0,0 1 0,0 1 0,1 2 0,0 1 0,0 1 0,0 1 0,2 2 0,-36 20 0,26-10 0,1 1 0,0 1 0,2 3 0,2 0 0,-39 42 0,54-50 0,1 1 0,1 1 0,0 0 0,2 1 0,0 1 0,2 0 0,0 0 0,2 1 0,-13 47 0,12-20 0,3 1 0,1 0 0,4 98 0,2-142 0,1 76 0,14 95 0,-10-150 0,1-1 0,1 1 0,1-1 0,2-1 0,1 0 0,1 0 0,17 27 0,-9-22 0,1 0 0,2-2 0,2-1 0,0 0 0,2-2 0,1-1 0,1-2 0,36 24 0,-28-25 0,1-1 0,1-3 0,0-1 0,2-1 0,0-3 0,81 18 0,4-10 6,199 8 0,133-24-393,-345-6 109,897-3 263,-902 1-32,0-6 1,178-34 0,-236 32 134,-2-3 0,0-3 0,-1-1 0,0-2-1,-2-2 1,0-2 0,-2-2 0,42-32 0,-69 44-87,-1 0 1,0-2-1,-1 1 0,0-2 1,-1 0-1,-1-1 1,-1 0-1,0 0 0,-1-2 1,-1 1-1,-1-1 0,9-30 1,-5 2-3,-3 0 1,-1 0 0,-3-1 0,0-59-1,-5-159-1364,-1 185-5461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20.2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1 142 24575,'4'4'0,"1"0"0,0-1 0,0 0 0,0 0 0,0 0 0,0 0 0,1-1 0,-1 0 0,1 0 0,0 0 0,-1-1 0,12 1 0,77 1 0,-57-3 0,1638-80-2965,-235-5 785,-431 74 454,-337 9 7108,-653 2-12084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23.9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15463 366 24575,'-143'7'0,"-229"41"0,185-20 0,-1706 190-1092,1659-202 1071,-617 47 65,3 33-305,475-41 212,-578 78 1219,947-133-1165,-977 78 199,697-79-204,-372 11 0,436-4 0,-419-44 0,506 24 0,-809-69 0,193 10 0,-19-1 0,0 58 0,68-14 0,33-5 0,462 30 0,60 2 0,-229-13 0,343 11 0,1-1 0,0-2 0,0-1 0,-28-13 0,-52-16 0,-4 9 0,-215-65 0,277 75 0,1-2 0,0-2 0,2-3 0,-55-37 0,63 32-170,1-1-1,2-3 0,2 0 1,1-3-1,2-1 0,1-1 1,-29-51-1,40 60-6655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25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1 249 24575,'1'-1'0,"1"-1"0,-1 0 0,1 1 0,0-1 0,0 1 0,-1 0 0,1-1 0,0 1 0,0 0 0,0 0 0,1 0 0,-1 0 0,0 1 0,0-1 0,0 0 0,4 1 0,-2-1 0,117-29-5,137-13-1,-137 25-133,299-46-849,432-8 0,-92 70 506,-450 5-480,-258-3-3659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27.0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9620 868 24575,'-25'-21'0,"0"0"0,-2 2 0,0 1 0,-51-24 0,-38-25 0,-11-14 0,-3 5 0,-264-110 0,329 163 0,-1 2 0,-68-12 0,-141-13 0,177 31 0,20 3 0,-455-84 0,407 72 0,-238-15 0,-130 30 0,-5 0 0,-323 0 0,493 11 0,-2094-2 0,2369 2 0,1 2 0,-101 21 0,-102 43 0,162-39 0,-3-4 0,-133 16 0,-192 30 0,248-36 0,56-14 0,-299 62 0,392-78 0,0 2 0,1 0 0,0 2 0,0 1 0,1 0 0,0 2 0,0 1 0,-27 21 0,45-29 0,0 0 0,0 1 0,1 0 0,-1 0 0,1 0 0,1 0 0,-1 1 0,1-1 0,1 1 0,-1 0 0,1 0 0,0 0 0,0 0 0,1 0 0,0 9 0,-2 18 0,3-1 0,3 38 0,-1-14 0,-3 92 0,6 151 0,-2-277 0,1 1 0,2-1 0,0 0 0,1 0 0,2-1 0,0 0 0,1-1 0,1 0 0,25 35 0,14 10 0,86 88 0,-63-74 0,-7-4 0,3-4 0,3-2 0,3-4 0,85 57 0,-88-75 0,3-4 0,1-2 0,2-5 0,103 36 0,140 24 0,501 83 0,-694-166 0,1-5 0,165-11 0,-119-1 0,38 2 0,409-57 0,336-132-384,64-12-38,63-7 422,-227 36-124,-612 125 589,354-119 0,-551 150-465,-1-2 0,75-42 0,-106 52 0,-1-1 0,-1-2 0,0 1 0,0-2 0,-1 0 0,-1 0 0,0-1 0,-1-1 0,-1 0 0,16-27 0,4-21 30,-3-2 0,-3 0 0,29-120 0,11-212-1515,-59 345-5341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44.6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16 24575,'-4'0'0,"-3"0"0,-3 0 0,-4 0 0,-2-3 0,-2-1 0,0 1 0,0 0 0,3 0-8191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42.8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325 61 24575,'1'-3'0,"-1"0"0,0 0 0,0 0 0,0 1 0,0-1 0,-1 0 0,1 0 0,-1 0 0,1 0 0,-1 1 0,0-1 0,0 0 0,0 1 0,-1-1 0,1 1 0,-1-1 0,1 1 0,-5-5 0,4 6 0,-1 1 0,1-1 0,-1 0 0,1 1 0,-1-1 0,1 1 0,-1 0 0,0 0 0,1 0 0,-1 0 0,0 0 0,1 1 0,-1-1 0,1 1 0,-1 0 0,1-1 0,-1 1 0,1 0 0,0 1 0,-1-1 0,-2 2 0,-1 0 0,-116 61 0,109-57 0,1 1 0,0 1 0,0 0 0,1 0 0,0 1 0,0 1 0,-10 13 0,19-19 0,-1-1 0,1 1 0,0-1 0,0 1 0,0 0 0,1-1 0,0 1 0,0 0 0,0 0 0,0 0 0,1 0 0,-1 0 0,2 0 0,-1 0 0,0 0 0,1 0 0,0 0 0,0 0 0,0 0 0,1 0 0,0-1 0,0 1 0,0 0 0,0-1 0,5 8 0,8 9 0,1 0 0,0-1 0,36 33 0,-20-20 0,-17-17 0,0-1 0,0 0 0,2-2 0,32 22 0,-40-29 0,1-1 0,1-1 0,-1 1 0,1-2 0,0 1 0,0-1 0,0-1 0,0 0 0,0-1 0,20 0 0,-8-1 0,-5 1 0,0-2 0,1 0 0,33-7 0,-48 7 0,0 0 0,1-1 0,-1 1 0,0-1 0,0 0 0,0 0 0,0 0 0,-1 0 0,1-1 0,-1 0 0,1 0 0,-1 0 0,0 0 0,0 0 0,0 0 0,0-1 0,-1 0 0,1 1 0,-1-1 0,0 0 0,2-5 0,4-18 18,0-1 0,-2 0 0,-1 0 0,3-39 0,-5-116-784,-4 144 77,1 11-6137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3:51.6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359 0 24575,'-7'1'0,"0"0"0,-1 1 0,1 0 0,0 0 0,0 1 0,0 0 0,0 0 0,0 0 0,1 1 0,-1 0 0,-9 8 0,-62 57 0,57-44 0,0 2 0,2 0 0,0 1 0,2 1 0,2 0 0,0 2 0,2 0 0,-14 50 0,20-49 0,1-1 0,2 1 0,2 1 0,0-1 0,2 0 0,7 48 0,-6-70-85,1-1 0,0 0-1,0 0 1,1 0 0,1 0-1,-1 0 1,1 0 0,1-1-1,0 0 1,0 0 0,0 0-1,1-1 1,0 1 0,1-1-1,9 7 1,-5-5-6741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53.3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1 626 24575,'2'-21'0,"1"-1"0,1 0 0,1 1 0,0-1 0,2 1 0,16-34 0,-11 24 0,17-58 0,-22 59 0,-2-1 0,0 1 0,-2-1 0,-2 0 0,-1 0 0,-1 0 0,-5-32 0,-6 34 0,8 14 0,27 24 0,-7-1 0,0 1 0,-1 1 0,0 0 0,-1 1 0,17 16 0,-26-22 0,0 1 0,0 0 0,-1 1 0,1-1 0,-2 1 0,1 0 0,-1 0 0,0 0 0,0 0 0,-1 1 0,0-1 0,0 1 0,-1-1 0,0 1 0,0 8 0,1 25 0,2 0 0,17 71 0,-16-92 0,1 0 0,1 0 0,1-1 0,0-1 0,2 1 0,0-1 0,18 24 0,-25-39 6,0 1 0,1-1 0,-1 0 0,1 0 0,0 0 0,-1-1 0,1 1 0,0-1 0,1 0 0,-1 0 0,0-1 0,0 1 0,1-1 0,-1 0 0,7 1 0,6 0-293,-1-1 0,32-2 0,-34 0-313,5 0-6226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43.3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0 349 24575,'3'0'0,"7"0"0,11 0 0,17-6 0,14-8 0,15-8 0,16-9 0,11-1 0,1-3 0,3 0 0,-6 2 0,-8 1 0,-7 2 0,-7 8 0,-8 3 0,-12 3 0,-11 3 0,-13 5-8191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46.6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128 51 24575,'-21'-1'0,"12"1"0,0-1 0,0 1 0,0 1 0,0 0 0,0 0 0,-14 4 0,21-4 0,1 0 0,-1 0 0,0 0 0,0 0 0,1 0 0,-1 0 0,0 1 0,1-1 0,-1 1 0,1-1 0,0 1 0,-1 0 0,1-1 0,0 1 0,0 0 0,0 0 0,0 0 0,1 0 0,-1-1 0,0 1 0,1 0 0,0 1 0,-1-1 0,1 0 0,0 0 0,0 0 0,0 0 0,0 0 0,0 0 0,0 0 0,1 0 0,-1 0 0,1 0 0,0 2 0,0 0 0,0 0 0,0 0 0,1-1 0,-1 1 0,1 0 0,0-1 0,0 1 0,0-1 0,0 0 0,0 0 0,1 0 0,-1 0 0,1 0 0,0 0 0,0 0 0,0-1 0,0 0 0,1 0 0,-1 0 0,1 0 0,-1 0 0,1 0 0,-1-1 0,1 0 0,0 0 0,7 1 0,9 1 0,0-1 0,0-1 0,-1-1 0,27-3 0,0 0 0,-43 3 3,0 0-1,0 0 0,-1 0 1,1 0-1,0-1 0,0 1 1,-1-1-1,1 0 0,-1 0 1,1 0-1,0 0 0,-1 0 0,0 0 1,1-1-1,-1 1 0,0-1 1,0 0-1,0 0 0,0 0 1,0 0-1,0 0 0,0 0 1,-1 0-1,1 0 0,-1-1 1,1 1-1,-1-1 0,0 1 1,0-1-1,0 1 0,0-4 1,2-7-94,-2 0 1,1-1 0,-2 1-1,0-1 1,-2-16-1,1 0-806,0 15-5929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47.0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24575,'3'0'0,"7"0"0,5 0 0,2 0 0,2 0 0,7 0 0,1 0 0,0 0 0,-2 0 0,-2 0 0,-3 0 0,0 0 0,-5 0-8191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47.4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24575,'3'0'0,"4"0"0,4 0 0,3 0 0,2 0 0,1 0 0,1 0 0,4 0 0,3 0 0,2 0 0,0 0 0,1 0 0,-3 0 0,-2 0 0,-6 0-8191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47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1 24575,'-2'43'0,"-14"77"0,9-78 0,1 0 0,1 44 0,5-78 0,0-5 0,-1 1 0,1-1 0,1 1 0,-1-1 0,0 0 0,1 1 0,-1-1 0,1 0 0,2 4 0,8-2 0,12-15 0,-10 3 0,0 0 0,0 1 0,0 0 0,18-4 0,-25 8 0,-1 1 0,1-1 0,0 1 0,0 1 0,0-1 0,0 1 0,0 0 0,0 0 0,0 0 0,0 1 0,0 0 0,0 1 0,6 1 0,-10-1 0,0 0 0,0-1 0,0 1 0,0 0 0,0 1 0,0-1 0,-1 0 0,1 0 0,-1 1 0,1-1 0,-1 1 0,0-1 0,0 1 0,0 0 0,0-1 0,-1 1 0,1 0 0,-1 0 0,1-1 0,-1 1 0,0 0 0,0 0 0,0 0 0,-1-1 0,0 6 0,-1 4 0,0 0 0,0 0 0,-1 0 0,-7 18 0,8-22 0,-2 1 0,1-1 0,-1 1 0,0-1 0,-1-1 0,0 1 0,0-1 0,-1 1 0,0-1 0,0-1 0,-14 12 0,19-17-29,1-1 0,0 0 0,-1 0 0,1 1 0,0-1 0,-1 0 0,1 0 0,0 0 0,-1 0 0,1 0 0,-1 0 0,1 0 0,0 1 0,-1-1 0,1 0-1,-1 0 1,1 0 0,-1-1 0,1 1 0,0 0 0,-1 0 0,1 0 0,-1 0 0,1 0 0,0 0 0,-1-1 0,1 1 0,0 0 0,-1 0 0,1 0 0,0-1 0,-1 1 0,1 0 0,0-1 0,-1 1 0,1 0-1,0 0 1,0-1 0,-1 1 0,1-1 0,0 1 0,0 0 0,0-1 0,0 1 0,0 0 0,-1-1 0,-3-12-6797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48.3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24575,'0'-3'0,"3"-1"0,4 0 0,10 1 0,4 0 0,6 2 0,0 0 0,6 4 0,2 1 0,2 0 0,-3 2 0,-1 1 0,-3-2 0,-4-1 0,-3-2 0,-3 0 0,-4 1 0,-5 1-8191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48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196 249 24575,'0'-2'0,"0"0"0,0 0 0,0 0 0,0 0 0,0 0 0,0-1 0,0 1 0,-1 0 0,1 0 0,-1 0 0,0 0 0,1 1 0,-1-1 0,0 0 0,0 0 0,0 0 0,0 1 0,0-1 0,-1 0 0,1 1 0,-2-3 0,1 4 0,0-1 0,1 1 0,-1-1 0,1 1 0,-1 0 0,0 0 0,1 0 0,-1 0 0,0 0 0,1 0 0,-1 0 0,0 0 0,1 0 0,-1 1 0,1-1 0,-1 1 0,0-1 0,1 1 0,-1 0 0,-1 1 0,-5 3 0,-1 0 0,1 1 0,0 0 0,1 0 0,-1 1 0,1 0 0,-8 11 0,6-5 0,0 0 0,1 0 0,1 1 0,0 0 0,1 0 0,0 1 0,1 0 0,-5 26 0,5-7 0,2 0 0,3 66 0,0-79 0,1-1 0,1 0 0,1 0 0,0 0 0,11 34 0,-12-49 0,1 1 0,-1-1 0,1 0 0,0 0 0,0 0 0,0-1 0,1 1 0,-1-1 0,1 0 0,0 0 0,0 0 0,1 0 0,-1-1 0,1 1 0,0-1 0,0 0 0,0-1 0,0 1 0,1-1 0,-1 0 0,0-1 0,1 1 0,0-1 0,-1 0 0,10 0 0,-5 0 0,1-1 0,-1 0 0,1-1 0,-1 0 0,0-1 0,0 0 0,1 0 0,-1-1 0,0-1 0,-1 1 0,1-2 0,12-7 0,-8 3 0,0-1 0,-1 0 0,0-1 0,-1 0 0,-1-1 0,0-1 0,12-16 0,-2-4 0,-1 0 0,-1-2 0,-2-1 0,-2 0 0,21-72 0,-30 87 0,9-31 0,-2 0 0,11-100 0,-23 147 0,-1 1 0,0-1 0,0 1 0,0-1 0,-1 1 0,1 0 0,-1-1 0,0 1 0,0 0 0,-1-1 0,1 1 0,-1 0 0,0 0 0,0 0 0,-1 0 0,1 0 0,-1 1 0,1-1 0,-1 1 0,0 0 0,-1 0 0,-4-4 0,0 2 0,0 0 0,-1 1 0,0 0 0,0 1 0,0 0 0,0 0 0,-1 1 0,1 0 0,-16-1 0,-86-2-1365,81 5-5461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50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287 261 24575,'6'-40'0,"-4"34"0,0-1 0,-1 1 0,0-1 0,-1 1 0,0 0 0,0-9 0,0 13 0,-1 1 0,1-1 0,0 1 0,-1-1 0,0 1 0,1-1 0,-1 1 0,0-1 0,0 1 0,0 0 0,0 0 0,0-1 0,0 1 0,0 0 0,0 0 0,0 0 0,-1 0 0,1 0 0,0 0 0,-1 1 0,1-1 0,-1 0 0,1 1 0,-1-1 0,1 1 0,-1-1 0,1 1 0,-1 0 0,-2-1 0,-16-1 0,1 0 0,-36 1 0,47 1 0,0 1 0,0 0 0,1 0 0,-1 0 0,1 1 0,-1 0 0,1 1 0,0 0 0,0 0 0,-7 4 0,9-1 0,1-1 0,0 1 0,0 0 0,1 0 0,0 0 0,0 0 0,0 1 0,1-1 0,0 1 0,0 0 0,0 0 0,1-1 0,-1 9 0,-7 25 0,1-17 0,2 0 0,0 0 0,2 0 0,0 1 0,2 0 0,1-1 0,0 1 0,2 0 0,6 40 0,-5-59 0,-1 0 0,1 1 0,1-1 0,-1 0 0,1-1 0,-1 1 0,1 0 0,1-1 0,-1 0 0,1 1 0,-1-1 0,1-1 0,1 1 0,-1 0 0,0-1 0,1 0 0,-1 0 0,1-1 0,0 1 0,0-1 0,0 0 0,0 0 0,1 0 0,-1-1 0,9 1 0,14 3 0,0-2 0,1-2 0,49-2 0,-43 0 0,-29 1 0,0 0 0,0-1 0,0 0 0,0 0 0,0-1 0,-1 0 0,1 0 0,-1 0 0,1 0 0,-1-1 0,0 0 0,0 0 0,0 0 0,0-1 0,0 0 0,-1 0 0,0 0 0,0 0 0,5-6 0,3-9 0,0 0 0,-1 0 0,17-39 0,-4 5 0,3 0 0,28-77 0,-48 109 0,0-1 0,-2 1 0,-1-1 0,0 0 0,-2 0 0,0 0 0,-2-24 0,0 44 6,0 0-1,-1 0 1,1-1-1,-1 1 0,1 0 1,-1 0-1,0 0 1,0 0-1,0 0 1,0 0-1,0 1 0,0-1 1,0 0-1,-1 0 1,1 1-1,-1-1 0,1 1 1,-1-1-1,1 1 1,-1 0-1,-2-2 1,-2 0-254,0 0 1,0 0-1,-1 1 1,1 0-1,-10-2 1,-9-1-6579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50.4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0 198 24575,'23'-3'0,"-1"-1"0,0 0 0,0-2 0,0-1 0,-1 0 0,0-2 0,34-18 0,6-1 0,-59 27-12,164-64 146,-139 56-432,1 2 1,-1 0 0,2 2-1,32-2 1,-39 6-6529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51.1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 24575,'0'-1'0,"0"0"0,-1-1 0,1 1 0,0-1 0,0 1 0,0 0 0,1-1 0,-1 1 0,0-1 0,1 1 0,-1 0 0,0-1 0,1 1 0,0 0 0,-1-1 0,1 1 0,0 0 0,0 0 0,-1 0 0,1 0 0,0 0 0,0 0 0,0 0 0,0 0 0,1 0 0,-1 0 0,2-1 0,-2 3 0,0-1 0,0 0 0,0 1 0,0-1 0,0 0 0,0 1 0,0 0 0,0-1 0,-1 1 0,1 0 0,0-1 0,0 1 0,0 0 0,-1 0 0,1-1 0,0 1 0,-1 0 0,1 0 0,0 0 0,-1 0 0,1 0 0,-1 0 0,0 0 0,1 0 0,-1 0 0,0 1 0,0-1 0,0 0 0,0 0 0,1 0 0,-1 0 0,-1 0 0,1 0 0,0 0 0,0 2 0,-1 60 46,-1-49-329,2 0 1,0 0 0,0 0 0,5 27 0,-1-30-6544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54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283 44 24575,'-5'1'0,"0"0"0,0 0 0,0 0 0,0 1 0,0-1 0,0 1 0,0 1 0,1-1 0,-1 1 0,1-1 0,-1 1 0,1 1 0,-6 5 0,-50 54 0,52-54 0,-9 10 0,-5 5 0,1 1 0,2 0 0,0 2 0,-16 31 0,33-54 0,0 0 0,1 0 0,0 1 0,0-1 0,0 0 0,0 1 0,1-1 0,0 1 0,0-1 0,0 1 0,0-1 0,1 1 0,-1-1 0,3 6 0,-3-8 0,1-1 0,-1 0 0,1 0 0,-1 1 0,1-1 0,0 0 0,0 0 0,-1 0 0,1 0 0,0 0 0,0 0 0,0 0 0,0 0 0,1 0 0,-1 0 0,0 0 0,0-1 0,0 1 0,2 0 0,-1 0 0,0-1 0,0 0 0,0 0 0,0 0 0,1 0 0,-1 0 0,0 0 0,0 0 0,0-1 0,0 1 0,0-1 0,0 0 0,0 1 0,0-1 0,-1 0 0,5-2 0,4-5 0,0-1 0,0 0 0,-1 0 0,0-1 0,0 0 0,-1-1 0,-1 0 0,0 0 0,9-18 0,18-26 0,-19 34 0,-3 8 0,-1-1 0,-1-1 0,0 0 0,-1 0 0,-1-1 0,0 1 0,-1-2 0,-1 1 0,-1-1 0,5-25 0,-10 41 0,0 0 0,1 0 0,-1 0 0,0-1 0,0 1 0,0 0 0,1 0 0,-1 0 0,1 0 0,-1 0 0,1 0 0,-1 0 0,1 0 0,0 0 0,-1 0 0,1 0 0,0 0 0,0 0 0,0 0 0,-1 0 0,1 1 0,0-1 0,0 0 0,2 0 0,-2 1 0,0 0 0,-1 0 0,1 1 0,0-1 0,0 0 0,0 1 0,-1-1 0,1 0 0,0 1 0,0-1 0,-1 1 0,1-1 0,0 1 0,-1 0 0,1-1 0,-1 1 0,1-1 0,-1 1 0,1 0 0,-1 0 0,1-1 0,-1 1 0,0 0 0,1 0 0,-1-1 0,0 1 0,0 0 0,1 0 0,-1 0 0,0 0 0,0-1 0,0 1 0,0 0 0,0 1 0,5 48 0,-3 1 0,-4 76 0,-1-22 0,-3-68 0,4-32 0,1 0 0,0 0 0,0 0 0,1 1 0,-1-1 0,1 0 0,0 0 0,2 9 0,-2-13 0,0-1 0,1 1 0,-1-1 0,1 1 0,-1-1 0,0 1 0,1-1 0,-1 1 0,1-1 0,-1 1 0,1-1 0,0 0 0,-1 1 0,1-1 0,-1 0 0,1 1 0,0-1 0,-1 0 0,1 0 0,-1 0 0,1 0 0,0 1 0,-1-1 0,1 0 0,0 0 0,-1 0 0,1 0 0,0-1 0,-1 1 0,1 0 0,0 0 0,-1 0 0,1 0 0,0-1 0,-1 1 0,1 0 0,-1-1 0,1 1 0,-1 0 0,1-1 0,-1 1 0,1-1 0,-1 1 0,2-1 0,23-22 0,5-13 0,-2-1 0,-2-1 0,29-58 0,-25 43 0,39-53 0,-69 105 0,1 0 0,-1 0 0,1 0 0,-1 1 0,1-1 0,-1 0 0,1 0 0,0 0 0,-1 1 0,1-1 0,0 0 0,0 1 0,-1-1 0,1 0 0,0 1 0,0-1 0,0 1 0,0-1 0,0 1 0,0 0 0,0-1 0,0 1 0,0 0 0,0 0 0,0 0 0,0 0 0,0 0 0,1 0 0,-1 1 0,0 0 0,0 0 0,0 0 0,0 0 0,0 0 0,0 0 0,0 1 0,-1-1 0,1 0 0,0 1 0,-1-1 0,1 0 0,-1 1 0,0-1 0,1 1 0,-1 2 0,4 71 0,-4-70 0,-2 318 0,2-340-1365,0 1-5461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52.8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73 24575,'1'-2'0,"-1"1"0,0 0 0,1-1 0,-1 1 0,1-1 0,-1 1 0,1 0 0,0 0 0,0-1 0,-1 1 0,1 0 0,0 0 0,0 0 0,0 0 0,0 0 0,0 0 0,1 0 0,-1 0 0,0 0 0,0 1 0,1-1 0,-1 0 0,0 1 0,3-1 0,41-13 0,-25 8 0,5-1-195,1 1 0,-1 1 0,1 1 0,0 2 0,0 0 0,43 3 0,-51 0-6631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53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 24575,'3'0'0,"7"0"0,8 0 0,6 0 0,6 0 0,7 0 0,5-3 0,5-1 0,1-2 0,-8-2-8191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53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391 40 24575,'0'-1'0,"0"-1"0,-1 1 0,1-1 0,-1 1 0,0-1 0,0 1 0,1 0 0,-1-1 0,0 1 0,0 0 0,0 0 0,0-1 0,0 1 0,0 0 0,-1 0 0,1 0 0,0 0 0,0 1 0,-1-1 0,1 0 0,-1 1 0,1-1 0,-1 0 0,1 1 0,-1 0 0,1-1 0,-1 1 0,-1 0 0,-49-7 0,48 7 0,-19-2 0,-11 0 0,-61 3 0,88-1 0,-1 1 0,1 0 0,-1 0 0,1 1 0,-1 0 0,1 0 0,0 1 0,0 0 0,0 0 0,0 0 0,0 1 0,1 0 0,-12 10 0,14-9 0,0 1 0,0 0 0,1-1 0,-1 1 0,1 0 0,0 1 0,1-1 0,0 0 0,0 1 0,0 0 0,1-1 0,-1 13 0,0 11 0,3 48 0,0-41 0,-2-28 0,1 0 0,1 0 0,0 0 0,0 0 0,1 0 0,0 0 0,6 16 0,-7-22 0,1 0 0,0 0 0,1 0 0,-1 0 0,0-1 0,1 1 0,-1-1 0,1 1 0,0-1 0,0 0 0,0 0 0,0-1 0,0 1 0,0-1 0,1 1 0,-1-1 0,0 0 0,1 0 0,-1 0 0,1-1 0,-1 1 0,1-1 0,5 0 0,-5 1-57,0-1 0,0 1 1,0-1-1,0 0 0,0 0 0,0-1 0,0 1 0,0-1 0,0 0 0,0 0 1,-1 0-1,1 0 0,0-1 0,-1 0 0,1 0 0,-1 0 0,1 0 0,-1 0 0,0 0 1,0-1-1,0 0 0,0 0 0,5-5 0,0-6-6769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56.1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360 121 24575,'-3'-1'0,"1"-1"0,-1 1 0,0-1 0,0 1 0,1-1 0,-1 0 0,1 0 0,0 0 0,-1 0 0,-2-3 0,-16-13 0,15 15 0,-1 0 0,1 1 0,-1 0 0,0 1 0,0-1 0,0 1 0,0 1 0,1-1 0,-1 1 0,0 0 0,0 1 0,0 0 0,0 0 0,0 0 0,0 1 0,1 0 0,-1 0 0,1 1 0,-1 0 0,1 0 0,0 0 0,-10 8 0,0 1 0,1 0 0,0 1 0,1 0 0,0 2 0,2-1 0,-23 34 0,32-42 0,-1 1 0,1 0 0,0 1 0,1-1 0,-1 1 0,2-1 0,-1 1 0,1-1 0,0 1 0,1 0 0,-1 0 0,2-1 0,-1 1 0,1 0 0,0 0 0,5 14 0,-5-15 0,1 0 0,1 0 0,-1 0 0,1 0 0,1-1 0,-1 1 0,1-1 0,0 0 0,1 0 0,-1-1 0,1 1 0,0-1 0,0 0 0,1 0 0,0-1 0,0 1 0,12 6 0,-2-6 0,0-1 0,1-1 0,-1-1 0,1 0 0,0-1 0,-1 0 0,1-2 0,21-2 0,19 1 0,-48 2 0,0 0 0,0-1 0,0 0 0,-1 0 0,1-1 0,0 0 0,-1-1 0,16-6 0,-21 7 0,1 0 0,-1 0 0,1-1 0,-1 1 0,0-1 0,0 0 0,0 0 0,-1 0 0,1 0 0,-1-1 0,0 1 0,1 0 0,-2-1 0,1 0 0,0 1 0,-1-1 0,1 0 0,-1 0 0,0 0 0,-1 0 0,2-6 0,2-58 0,-8-126 0,4 183 0,-2-13-682,-10-47-1,5 43-6143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56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57.1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378 85 24575,'0'-1'0,"0"1"0,0-1 0,0 1 0,0-1 0,0 1 0,0-1 0,0 1 0,0-1 0,-1 1 0,1-1 0,0 1 0,0-1 0,-1 1 0,1-1 0,0 1 0,0 0 0,-1-1 0,1 1 0,0-1 0,-1 1 0,1 0 0,-1-1 0,1 1 0,0 0 0,-1-1 0,1 1 0,-1 0 0,1 0 0,-1 0 0,1-1 0,-2 1 0,-19 1 0,-19 14 0,39-15 0,-40 20 0,-65 40 0,88-48 0,1 1 0,0 0 0,1 1 0,1 0 0,-26 32 0,36-38 0,1 0 0,0 0 0,0 0 0,0 1 0,1-1 0,1 1 0,-1 0 0,1 0 0,1 0 0,0 0 0,0 10 0,0 16 0,7 54 0,-3-61 0,-3-20 0,1-1 0,1 1 0,-1-1 0,1 0 0,1 1 0,-1-1 0,1 0 0,0 0 0,1-1 0,0 1 0,0-1 0,8 10 0,-10-14 0,0 1 0,1-1 0,-1 0 0,0 0 0,1-1 0,0 1 0,0 0 0,-1-1 0,1 0 0,0 0 0,0 0 0,0 0 0,0 0 0,0 0 0,0-1 0,0 1 0,1-1 0,-1 0 0,0 0 0,0 0 0,0 0 0,0-1 0,0 1 0,0-1 0,0 0 0,0 0 0,0 0 0,0 0 0,0-1 0,0 1 0,0-1 0,3-3 0,5-2 0,0-2 0,-1 1 0,0-1 0,-1-1 0,0 0 0,0 0 0,9-15 0,47-88 0,-32 53 0,-11 22 40,-2 0 0,24-65 0,-37 79-252,0 1 0,-1-2 0,-2 1-1,0 0 1,-2-1 0,0-25 0,-3 32-6614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0:59.6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1 24575,'-13'0'0,"0"0"0,0 1 0,0 0 0,-21 6 0,28-5 0,-1 1 0,1-1 0,-1 2 0,1-1 0,0 1 0,0 0 0,0 0 0,1 1 0,-10 9 0,6-6 0,0 1 0,1 0 0,1 0 0,-1 0 0,2 1 0,-1 0 0,1 1 0,1-1 0,0 1 0,0 0 0,1 0 0,0 1 0,1-1 0,1 1 0,0 0 0,0 0 0,1 0 0,1 0 0,0 16 0,-1 49 0,-1-53 0,1 1 0,2-1 0,0 0 0,6 28 0,-6-49 0,1 0 0,-1 0 0,1-1 0,0 1 0,0 0 0,0-1 0,0 0 0,0 1 0,0-1 0,1 0 0,-1 0 0,1 0 0,0-1 0,-1 1 0,1-1 0,0 1 0,0-1 0,0 0 0,0 0 0,0 0 0,0 0 0,0-1 0,0 1 0,0-1 0,1 0 0,4 0 0,1 0 0,0 1 0,0-2 0,1 1 0,-1-1 0,0-1 0,0 1 0,0-2 0,12-4 0,-13 1 0,0-1 0,0 0 0,0 0 0,-1-1 0,0 0 0,0-1 0,-1 0 0,8-13 0,-6 10 0,-5 7 0,0 1 0,-1-1 0,0 1 0,0-1 0,0 0 0,-1 0 0,1 0 0,-1 0 0,0 0 0,-1 0 0,1 0 0,-1 0 0,0 0 0,0 0 0,-1 0 0,1 0 0,-1 0 0,0 0 0,-1 0 0,1 0 0,-1 0 0,0 0 0,-3-6 0,2 6 0,0 0 0,-1 0 0,1 0 0,-1 1 0,0-1 0,0 1 0,0 0 0,-1 0 0,1 0 0,-1 0 0,0 1 0,0 0 0,0 0 0,-1 0 0,1 1 0,-1 0 0,0 0 0,1 0 0,-10-1 0,0 1-1365,1 2-5461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1:00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24575,'0'-3'0,"0"-4"0,3-1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1:03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56 24575,'1'1'0,"-1"1"0,0-1 0,1 1 0,-1-1 0,1 1 0,0-1 0,-1 0 0,1 1 0,0-1 0,0 0 0,0 1 0,0-1 0,0 0 0,0 0 0,0 0 0,0 0 0,0 0 0,1 0 0,-1 0 0,0 0 0,1-1 0,-1 1 0,0-1 0,1 1 0,-1-1 0,1 1 0,-1-1 0,1 0 0,2 1 0,50 4 0,-48-5 0,164 7 0,390 6 0,-383-16 0,201-31 0,-329 28 0,154-30 0,-183 26 94,-20 9-143,0 1 0,0-1 1,0 1-1,-1-1 1,1 0-1,0 1 0,0-1 1,-1 1-1,1-1 0,0 1 1,-1-1-1,1 1 1,-1-1-1,1 1 0,-1-1 1,1 1-1,-1-1 0,1 1 1,-1 0-1,1-1 1,-1 1-1,1 0 0,-1-1 1,0 1-1,1 0 0,-1 0 1,1 0-1,-1 0 1,0-1-1,-21-7-6777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1:07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1 24575,'-3'0'0,"1"1"0,0 0 0,0 0 0,-1 0 0,1 0 0,0 0 0,0 1 0,0-1 0,0 1 0,0-1 0,0 1 0,1 0 0,-1-1 0,-2 4 0,-25 32 0,24-30 0,-4 7 0,0 1 0,1 0 0,1 1 0,0 0 0,1 0 0,1 0 0,1 1 0,0 0 0,-2 21 0,0 26 0,2 71 0,3-105 0,0 68 0,7 225 0,-4-305-195,2 0 0,0 0 0,1 0 0,1-1 0,1 1 0,12 23 0,-11-26-6631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55.4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1:08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477 2462 24575,'-7'-2'0,"-1"1"0,1-1 0,0-1 0,0 1 0,1-1 0,-1 0 0,0-1 0,1 0 0,-11-8 0,-4-1 0,-12-8 0,0-1 0,1-2 0,-46-45 0,59 50 0,2 0 0,0-1 0,1-1 0,1 0 0,1-1 0,-17-37 0,24 40 0,2-1 0,0 0 0,1 0 0,2 0 0,0 0 0,0-1 0,4-32 0,-2 23 0,0 0 0,-7-44 0,-9-16 0,4-1 0,0-146 0,13 144 0,-1-48 0,23-169 0,-14 207 0,-6 64 0,12-65 0,-12 91 0,1-1 0,0 1 0,1 0 0,1 0 0,0 1 0,1 0 0,0 0 0,14-18 0,8-1 0,2 2 0,0 0 0,2 2 0,55-34 0,37-30 0,-99 70-120,-7 8-87,-2-2-1,0 0 1,0-1-1,-1 0 1,26-38-1,-36 44-6618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1:09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24575,'-1'0'0,"1"0"0,0 0 0,-1 0 0,1 0 0,0 0 0,-1 0 0,1 0 0,0 0 0,-1 1 0,1-1 0,0 0 0,0 0 0,-1 0 0,1 0 0,0 0 0,-1 0 0,1 1 0,0-1 0,0 0 0,-1 0 0,1 0 0,0 1 0,0-1 0,0 0 0,-1 0 0,1 1 0,0-1 0,0 0 0,0 0 0,0 1 0,-1-1 0,1 0 0,0 1 0,0-1 0,0 0 0,0 1 0,0-1 0,0 0 0,0 0 0,0 1 0,6 17 0,14 12 0,-8-19 0,0 0 0,1-1 0,0 0 0,1-1 0,0-1 0,1 0 0,30 12 0,8-3 0,56 12 0,-3 0 0,-102-28 4,-1 0 1,0 0-1,0 0 0,0 1 0,0-1 0,0 1 1,0 0-1,0 0 0,0 0 0,-1 0 1,1 1-1,-1-1 0,1 1 0,-1 0 0,0-1 1,0 1-1,0 0 0,-1 0 0,1 0 0,-1 0 1,0 0-1,1 1 0,-1-1 0,-1 0 0,1 1 1,0-1-1,-1 5 0,1 7-240,-2 0 0,0-1 0,-1 1 1,0 0-1,-5 14 0,7-27 168,-5 17-6758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1:11.6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37 24575,'3289'0'-721,"-2699"-18"1453,-20 0-743,1969 19 11,-2537-1 0,0 0 0,0 0 0,0 0 0,0 1 0,0-1 0,1 1 0,-1-1 0,0 1 0,0 0 0,0 0 0,0 0 0,-1 0 0,1 0 0,0 0 0,0 0 0,-1 1 0,1-1 0,0 1 0,-1-1 0,0 1 0,1 0 0,-1 0 0,0-1 0,0 1 0,0 0 0,1 2 0,2 6 0,-1 0 0,0 1 0,-1-1 0,2 15 0,3 13 0,60 154 0,-5-12 0,-54-150 0,-1-1 0,-2 1 0,-1 1 0,0 42 0,-23 131 0,3-60 0,14 26 0,2-169 0,0 1 0,-1 0 0,1-1 0,-1 1 0,1 0 0,-1-1 0,0 1 0,1-1 0,-1 1 0,0-1 0,0 1 0,0-1 0,0 1 0,0-1 0,-1 0 0,1 0 0,0 1 0,-1-1 0,1 0 0,0 0 0,-1 0 0,1-1 0,-1 1 0,0 0 0,1-1 0,-1 1 0,0-1 0,1 1 0,-4 0 0,-6 0 0,1 0 0,-1 0 0,-20-2 0,12 0 0,-401-2 137,-875 4-1123,721 24 986,-20 1 0,-1198 8 0,1272-14 849,490-21-849,0 0 0,0-2 0,0-2 0,1 0 0,-39-13 0,10-3 0,-88-43 0,112 50 0,0 0 0,-1 2 0,-1 2 0,0 1 0,0 2 0,-56-4 0,-228 8 0,158 7 0,-410-4 0,561 0-170,1 1-1,0 0 0,0 1 1,0 0-1,0 0 0,0 1 1,-18 9-1,17-7-6655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2:19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89 24575,'18'-1'0,"0"-1"0,0-1 0,0-1 0,27-10 0,17-2 0,19-1 0,1 4 0,0 3 0,95 2 0,-176 8 0,8 0 0,1 0 0,-1 0 0,0 1 0,0 0 0,16 5 0,-22-5 0,0 1 0,0-1 0,0 1 0,0 0 0,0 0 0,0 0 0,-1 0 0,1 1 0,-1-1 0,0 1 0,1 0 0,-1-1 0,0 1 0,-1 0 0,1 0 0,0 0 0,-1 0 0,2 6 0,50 158 0,-40-120 0,-6-23-116,-2-9-92,-1 0 0,0 1-1,-2-1 1,1 0 0,-1 18 0,-2-18-6618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1:51.9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426 20 24575,'-60'-15'0,"36"12"0,0 2 0,0 0 0,-30 4 0,46-2 0,0 1 0,1 0 0,-1 0 0,0 0 0,1 1 0,0 0 0,0 1 0,0-1 0,0 2 0,0-1 0,1 1 0,-1-1 0,-9 11 0,4 0 0,-1 1 0,2 1 0,0-1 0,1 2 0,1-1 0,0 1 0,1 1 0,1-1 0,1 2 0,-5 28 0,2 1 0,3 0 0,1 1 0,3 52 0,2-98 0,0 0 0,0-1 0,0 1 0,0 0 0,1 0 0,-1-1 0,1 1 0,0-1 0,0 1 0,1 0 0,-1-1 0,1 0 0,0 1 0,0-1 0,0 0 0,0 0 0,0 0 0,1 0 0,-1 0 0,1-1 0,0 1 0,3 2 0,3-1 0,-1 0 0,1-1 0,0 0 0,0 0 0,0-1 0,0 0 0,18 2 0,0-2 0,0 0 0,0-2 0,0 0 0,1-2 0,-1-1 0,0-2 0,-1 0 0,1-2 0,30-12 0,-52 18-71,-2 0 6,1 0 1,-1 0-1,1 0 0,0 0 0,-1-1 1,0 1-1,1-1 0,-1 0 1,0 0-1,0 0 0,0 0 1,0-1-1,0 1 0,-1-1 0,1 0 1,-1 0-1,0 0 0,1 0 1,2-6-1,-1-4-6761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1:55.2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393 41 24575,'0'-1'0,"-1"-1"0,1 0 0,-1 1 0,1-1 0,-1 1 0,0-1 0,0 1 0,0-1 0,0 1 0,0-1 0,0 1 0,0 0 0,0-1 0,0 1 0,-1 0 0,1 0 0,0 0 0,-1 0 0,1 0 0,-1 0 0,1 1 0,-1-1 0,0 0 0,1 1 0,-1-1 0,0 1 0,1 0 0,-1-1 0,0 1 0,-1 0 0,-58-4 0,56 4 0,-49-2 0,33 0 0,0 2 0,1 0 0,-1 1 0,-39 7 0,55-6 0,0 0 0,0 0 0,0 1 0,0-1 0,1 1 0,-1 0 0,1 1 0,-1-1 0,1 1 0,0 0 0,1 0 0,-1 0 0,1 0 0,0 1 0,0-1 0,0 1 0,0 0 0,1 0 0,0 0 0,0 0 0,0 0 0,1 1 0,0-1 0,0 0 0,-1 7 0,0 12 0,0 1 0,1-1 0,2 1 0,3 28 0,-2-47 0,-1 0 0,1 0 0,0 0 0,1 0 0,0 0 0,-1 0 0,2-1 0,-1 1 0,1-1 0,0 0 0,0 0 0,0 0 0,1-1 0,-1 1 0,1-1 0,0 0 0,1-1 0,-1 1 0,8 3 0,-3-2 0,0 0 0,0 0 0,0-1 0,0 0 0,1-1 0,0 0 0,-1-1 0,1 0 0,0-1 0,17 1 0,-22-3 0,0 0 0,0-1 0,-1 1 0,1-1 0,0 0 0,-1-1 0,1 1 0,-1-1 0,0 0 0,0-1 0,0 1 0,0-1 0,6-6 0,8-9 0,28-37 0,-26 30 0,-14 17 0,0 1 0,0-2 0,-1 1 0,-1-1 0,1 0 0,-1 0 0,-1 0 0,6-19 0,-10 25 0,1 0 0,0 1 0,-1-1 0,0 0 0,0 0 0,0 0 0,0 0 0,0 0 0,-1 1 0,0-1 0,0 0 0,0 0 0,0 1 0,-1-1 0,1 0 0,-1 1 0,0 0 0,0-1 0,0 1 0,0 0 0,-1 0 0,1 0 0,-1 0 0,0 1 0,0-1 0,0 1 0,0-1 0,-4-1 0,-35-17-1365,21 12-5461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1:56.2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0 24575,'-6'10'0,"0"0"0,1 0 0,0 1 0,0 0 0,1 0 0,0 0 0,-2 14 0,1-3 0,0 0 0,2 1 0,1 0 0,0 0 0,2 0 0,1 0 0,6 44 0,-7-66 0,0-1 0,0 1 0,0-1 0,0 0 0,0 1 0,0-1 0,0 0 0,0 1 0,0-1 0,1 0 0,-1 1 0,0-1 0,0 0 0,0 1 0,0-1 0,0 0 0,1 1 0,-1-1 0,0 0 0,0 1 0,0-1 0,1 0 0,-1 0 0,0 1 0,1-1 0,-1 0 0,0 0 0,0 0 0,1 1 0,-1-1 0,0 0 0,1 0 0,-1 0 0,0 0 0,1 0 0,-1 0 0,1 0 0,-1 0 0,0 0 0,1 0 0,-1 0 0,12-14 0,9-31 0,-20 42 0,8-19 0,-2 3 0,0 1 0,1 0 0,1 1 0,0-1 0,2 2 0,19-25 0,-25 35 0,0-1 0,0 2 0,1-1 0,-1 0 0,1 1 0,0 0 0,0 0 0,1 1 0,0 0 0,-1 0 0,1 0 0,1 1 0,7-3 0,4 1 0,0 1 0,0 0 0,0 2 0,1 0 0,-1 1 0,1 1 0,23 2 0,-40-1 0,0 0 0,0 1 0,0-1 0,0 0 0,0 1 0,0 0 0,0 0 0,0 0 0,-1 0 0,1 0 0,-1 0 0,1 1 0,-1-1 0,0 1 0,0 0 0,0-1 0,-1 1 0,1 0 0,-1 0 0,1 0 0,-1 0 0,0 1 0,0-1 0,0 0 0,0 6 0,3 12 0,0 0 0,1 35 0,-5-54 0,0 142-1365,0-125-5461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1:56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0 24575,'-3'67'0,"-13"71"0,8-74 0,-2 83 0,11-14-1365,-1-119-5461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1:57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24575,'7'4'0,"0"1"0,1-2 0,-1 1 0,1-1 0,0-1 0,0 1 0,17 2 0,0 1 0,19 5 0,1-1 0,0-2 0,0-2 0,1-3 0,0-1 0,77-7 0,-109 2-1365,-4-1-5461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1:57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343 23 24575,'0'0'0,"-1"-1"0,1 0 0,0 0 0,-1 0 0,1 0 0,-1 1 0,0-1 0,1 0 0,-1 0 0,0 1 0,1-1 0,-1 1 0,0-1 0,0 0 0,1 1 0,-1-1 0,0 1 0,0 0 0,0-1 0,0 1 0,0 0 0,0-1 0,1 1 0,-1 0 0,0 0 0,0 0 0,-2 0 0,-32-3 0,30 3 0,-17-1 0,-19-2 0,-1 2 0,-79 9 0,119-8 0,-1 1 0,0-1 0,1 1 0,-1 0 0,1 0 0,-1 0 0,1 1 0,-1-1 0,1 1 0,0-1 0,0 1 0,0 0 0,0-1 0,0 1 0,0 0 0,0 0 0,1 1 0,-1-1 0,1 0 0,-1 0 0,1 1 0,0-1 0,0 1 0,0-1 0,0 1 0,0 0 0,1-1 0,-1 5 0,-1 8 0,2 0 0,-1 0 0,2 0 0,2 19 0,1 7 0,-4-28 0,1 0 0,1 0 0,0 0 0,1 0 0,1 0 0,0 0 0,0-1 0,1 0 0,1 0 0,0 0 0,1-1 0,0 0 0,9 12 0,-12-20 0,0 1 0,0-1 0,1 0 0,-1 0 0,1-1 0,0 1 0,0-1 0,0 0 0,0 0 0,0-1 0,0 1 0,0-1 0,1-1 0,-1 1 0,0 0 0,7-1 0,6 0 0,0 0 0,0-2 0,26-4 0,-30 2 0,-1 0 0,0-1 0,-1-1 0,1 0 0,-1-1 0,0 0 0,-1-1 0,0 0 0,0-1 0,0 0 0,-1-1 0,-1 0 0,11-13 0,-18 19 5,1 0 1,-1 1-1,0-1 0,0 0 0,-1 0 0,1-1 1,-1 1-1,0 0 0,0 0 0,0-1 1,0 1-1,-1 0 0,0-1 0,0 1 0,0 0 1,-1-1-1,1 1 0,-1 0 0,0-1 0,0 1 1,0 0-1,-3-5 0,2 3-119,-2-1 0,1 1-1,-1-1 1,1 1 0,-2 0 0,1 1-1,-1-1 1,0 1 0,0 0 0,0 0-1,-1 0 1,-8-5 0,0 1-6712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55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24575,'18'109'0,"-18"102"-1365,0-196-5461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1:58.3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9 24575,'0'0'0,"0"0"0,0-1 0,0 1 0,0 0 0,0 0 0,0-1 0,0 1 0,0 0 0,0 0 0,0-1 0,0 1 0,0 0 0,0 0 0,0-1 0,0 1 0,0 0 0,0 0 0,0-1 0,0 1 0,0 0 0,0 0 0,-1 0 0,1-1 0,0 1 0,0 0 0,0 0 0,0 0 0,-1-1 0,1 1 0,0 0 0,0 0 0,0 0 0,-1 0 0,1-1 0,0 1 0,0 0 0,0 0 0,-1 0 0,1 0 0,0 0 0,0 0 0,-1 0 0,1 0 0,0 0 0,-1 0 0,-11 9 0,-8 16 0,9 5 0,1 1 0,2 0 0,1 0 0,1 0 0,-2 39 0,5-11 0,6 92 0,-3-150-2,0 0-1,0 0 0,0 1 1,0-1-1,1 0 1,-1 1-1,0-1 1,0 0-1,1 0 0,-1 0 1,1 1-1,-1-1 1,1 0-1,0 0 0,-1 0 1,1 0-1,0 0 1,0 0-1,0 0 0,0 0 1,0-1-1,0 1 1,0 0-1,0 0 0,0-1 1,0 1-1,0-1 1,0 1-1,1-1 0,1 1 1,1 0 19,-1-1-1,1-1 1,-1 1 0,1 0-1,-1-1 1,1 0 0,-1 0-1,1 0 1,-1 0 0,0 0-1,4-3 1,6-3-314,1 0 0,-2-1 0,1-1 0,15-14 0,-14 8-6529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1:58.8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24575,'0'511'-1365,"0"-494"-5461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2:01.6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2 406 24575,'-2'-85'0,"5"-95"0,0 155 0,2 1 0,1-1 0,9-23 0,-15 47 0,0 0 0,1 0 0,-1 0 0,1 0 0,-1 0 0,1 0 0,-1 0 0,1 1 0,-1-1 0,1 0 0,0 0 0,0 0 0,-1 1 0,1-1 0,0 0 0,0 1 0,0-1 0,0 1 0,0-1 0,0 1 0,0-1 0,0 1 0,0 0 0,0 0 0,0-1 0,0 1 0,0 0 0,0 0 0,0 0 0,0 0 0,0 0 0,0 0 0,0 0 0,0 0 0,0 1 0,2 0 0,42 20 0,-21-8 0,-5-8 0,1 0 0,-1-1 0,1-1 0,0-1 0,0-1 0,0-1 0,23-3 0,53 3 0,-93 1 0,-1-1 0,0 0 0,0 0 0,0 1 0,0-1 0,0 1 0,0-1 0,0 1 0,0 0 0,0 0 0,0 0 0,-1 0 0,1 0 0,0 1 0,-1-1 0,1 0 0,0 1 0,-1-1 0,0 1 0,1-1 0,-1 1 0,0 0 0,0 0 0,0 0 0,0 0 0,0-1 0,0 1 0,-1 0 0,1 0 0,0 0 0,-1 1 0,0-1 0,1 4 0,-1 7 0,0 0 0,-1 0 0,-1 0 0,-4 21 0,0 8 0,5 222-1365,1-248-5461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2:02.1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0 24575,'17'83'0,"-15"38"0,-5-1 0,-21 137 0,-4 146 0,28-348 0,1-43 0,-1-38 0,0-5-1365,0-1-5461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2:02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 24575,'1'-1'0,"-1"0"0,1 0 0,-1 0 0,0 1 0,1-1 0,-1 0 0,1 0 0,0 1 0,-1-1 0,1 0 0,0 1 0,-1-1 0,1 1 0,0-1 0,0 1 0,-1-1 0,1 1 0,0-1 0,0 1 0,0 0 0,0-1 0,0 1 0,-1 0 0,1 0 0,0 0 0,0 0 0,2 0 0,31-3 0,-29 3 0,47-3 0,1 3 0,-1 3 0,103 17 0,-151-19 0,1 1 0,0-1 0,0 1 0,-1 0 0,1 1 0,-1-1 0,0 1 0,0 0 0,0 0 0,0 0 0,0 1 0,-1-1 0,1 1 0,-1 0 0,0 0 0,0 0 0,-1 0 0,1 1 0,-1-1 0,0 1 0,0-1 0,0 1 0,-1 0 0,1 0 0,-1-1 0,-1 1 0,1 0 0,-1 0 0,1 7 0,-1 1 0,0 0 0,-1-1 0,0 1 0,-1 0 0,-1-1 0,0 1 0,0-1 0,-1 0 0,-1 0 0,-8 17 0,4-15 20,0 0 0,0 0 0,-1-1 0,-1-1 0,-22 22 0,26-29-134,0 1 0,0-1-1,0-1 1,-1 1 0,0-1 0,0 0-1,0-1 1,0 0 0,-1 0 0,1-1-1,-1 0 1,-13 1 0,8-2-6712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2:03.3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1 746 24575,'13'0'0,"0"-2"0,-1 0 0,1-1 0,0 0 0,-1-1 0,22-9 0,-2-2 0,37-23 0,-11 3 0,-2-3 0,65-59 0,-112 88 0,0-2 0,-1 1 0,0-1 0,-1-1 0,0 1 0,-1-1 0,0 0 0,-1-1 0,0 1 0,-1-1 0,0 0 0,-1 0 0,-1 0 0,2-22 0,-3 13 0,0 1 0,-1-1 0,-2 0 0,0 1 0,-1 0 0,-1-1 0,-1 1 0,-10-28 0,14 46 0,-26-51 0,27 53 0,-1 0 0,1 0 0,-1 0 0,1 0 0,-1 0 0,1 0 0,-1 0 0,0 0 0,1 0 0,-1 1 0,0-1 0,1 0 0,-1 0 0,0 1 0,0-1 0,0 1 0,0-1 0,0 1 0,0-1 0,0 1 0,0-1 0,0 1 0,0 0 0,0 0 0,0-1 0,0 1 0,0 0 0,0 0 0,0 0 0,0 0 0,0 0 0,0 1 0,0-1 0,0 0 0,0 0 0,0 1 0,0-1 0,0 0 0,0 1 0,0-1 0,0 1 0,0-1 0,0 1 0,0 0 0,0-1 0,1 1 0,-2 1 0,-14 17 0,2 1 0,0 1 0,1 0 0,1 1 0,1 0 0,1 1 0,1 0 0,-10 40 0,7-9 0,2 1 0,-4 98 0,12-133 0,-1 0 0,-9 32 0,7-33 0,0 0 0,2 0 0,-2 23 0,5-30 0,-1 1 0,2-1 0,0 0 0,0 1 0,1-1 0,1 0 0,6 20 0,-7-28 0,-1 0 0,2-1 0,-1 1 0,0-1 0,1 1 0,-1-1 0,1 0 0,0 0 0,0 0 0,0 0 0,1 0 0,-1-1 0,1 0 0,-1 1 0,1-1 0,0-1 0,0 1 0,0 0 0,0-1 0,0 0 0,0 0 0,0 0 0,0-1 0,0 1 0,9-1 0,8 0-1365,-1 0-5461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2:03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415 85 24575,'0'-3'0,"0"0"0,0-1 0,-1 1 0,1 0 0,-1-1 0,0 1 0,0 0 0,-1-1 0,1 1 0,0 0 0,-1 0 0,0 0 0,0 1 0,0-1 0,0 0 0,0 1 0,-1-1 0,1 1 0,-1-1 0,1 1 0,-1 0 0,0 0 0,0 1 0,-4-3 0,2 2 0,-1-1 0,1 1 0,-1 1 0,1-1 0,-1 1 0,0 0 0,0 0 0,0 0 0,1 1 0,-1 0 0,0 1 0,0-1 0,-7 2 0,-3 3 0,-1 0 0,2 2 0,-1-1 0,1 2 0,0 0 0,1 1 0,-19 15 0,10-6 0,1 1 0,0 1 0,-26 33 0,44-48 0,1 0 0,0 0 0,1 1 0,-1-1 0,1 1 0,0-1 0,1 1 0,-1-1 0,1 1 0,0 0 0,0 0 0,1 0 0,0 0 0,0-1 0,0 1 0,1 0 0,0 0 0,2 8 0,-1-5 0,0-1 0,1 1 0,0 0 0,1-1 0,0 1 0,0-1 0,1 0 0,0 0 0,0-1 0,12 13 0,-9-13 0,-1-1 0,1 0 0,1-1 0,-1 0 0,0 0 0,1-1 0,0 0 0,0 0 0,1-1 0,-1 0 0,12 1 0,-17-3 0,0 0 0,0-1 0,0 1 0,0-1 0,1 0 0,-1 0 0,0 0 0,0-1 0,0 1 0,0-1 0,1 0 0,-1 0 0,0-1 0,0 1 0,-1-1 0,1 0 0,0 0 0,-1 0 0,1-1 0,-1 1 0,0-1 0,1 0 0,-1 0 0,0 0 0,-1 0 0,1 0 0,3-7 0,4-12-151,-2 0-1,-1 0 0,-1-1 0,-1 0 1,-1-1-1,-1 1 0,-1 0 1,-1-36-1,-1 42-6674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2:04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 0 24575,'2'167'0,"-4"180"0,2-330 0,-1-1 0,-1 0 0,0 0 0,-1 0 0,-1 0 0,-1 0 0,0-1 0,-1 1 0,0-1 0,-13 20 0,19-34-40,-1 0 0,0 0 0,1 0 0,-1-1-1,0 1 1,0 0 0,0-1 0,1 1 0,-1 0 0,0-1 0,0 1-1,0-1 1,0 1 0,0-1 0,0 0 0,0 1 0,0-1-1,0 0 1,0 0 0,0 0 0,0 0 0,0 0 0,0 0 0,0 0-1,0 0 1,0 0 0,0 0 0,-1 0 0,1-1 0,0 1-1,0 0 1,1-1 0,-3 0 0,-6-5-6786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2:04.6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24575,'436'-18'0,"-130"18"-1365,-286 0-5461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2:11.3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1135 521 24575,'-4'-1'0,"1"-1"0,-1 0 0,1 0 0,-1 0 0,1 0 0,0-1 0,0 0 0,0 1 0,0-1 0,0 0 0,1 0 0,-1-1 0,-2-3 0,-2-2 0,-209-229 0,176 199 0,-2 2 0,-2 2 0,-83-51 0,115 79 0,0 2 0,0 0 0,-1 0 0,0 1 0,0 1 0,0 0 0,0 1 0,0 0 0,0 1 0,-1 0 0,1 1 0,-1 1 0,1 0 0,0 1 0,0 0 0,-19 6 0,5 1 0,0 1 0,1 1 0,0 1 0,1 1 0,0 1 0,-37 29 0,49-33 0,1 1 0,-1 0 0,2 0 0,0 1 0,0 1 0,1 0 0,1 0 0,0 1 0,-12 26 0,13-22 0,2 1 0,0 0 0,1 1 0,2-1 0,-1 1 0,2 0 0,0 34 0,4-15 0,1 0 0,2 0 0,2 0 0,2 0 0,13 37 0,80 185 0,-57-153 0,-39-92 0,2 0 0,0 0 0,0-1 0,1 0 0,1 0 0,1-1 0,0 0 0,18 17 0,-19-23 0,0 0 0,1-1 0,0 0 0,0 0 0,1-1 0,-1-1 0,1 0 0,0 0 0,1-1 0,-1-1 0,1 0 0,13 1 0,67 0-1365,-50-7-5461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56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1 161 24575,'2'-8'0,"0"1"0,1-1 0,0 1 0,0 0 0,1 0 0,-1 0 0,9-10 0,-5 6 0,-3 4 0,1 1 0,0 0 0,0 0 0,1 0 0,0 1 0,0 0 0,0 0 0,0 1 0,1-1 0,-1 1 0,1 1 0,0-1 0,1 1 0,-1 0 0,9-1 0,-12 3 0,0-1 0,0 2 0,0-1 0,0 0 0,0 1 0,1 0 0,-1 0 0,0 0 0,0 0 0,0 1 0,1 0 0,-1 0 0,0 0 0,0 0 0,0 1 0,0-1 0,-1 1 0,1 0 0,0 0 0,-1 0 0,1 1 0,-1-1 0,0 1 0,0 0 0,0 0 0,0 0 0,0 0 0,4 7 0,16 33 0,-3 1 0,0 2 0,22 82 0,-40-117 7,-1-1 0,0 1 0,0-1 0,-1 1 0,0-1 0,-1 1 0,0-1 0,-5 21 0,-2 25-1435,7-41-5398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2:12.6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1026 250 24575,'-140'-80'0,"-15"-8"0,130 76 0,-2 1 0,1 1 0,-1 1 0,-36-6 0,9 5 0,0 3 0,-1 2 0,0 3 0,-57 4 0,106 0 0,0-1 0,1 1 0,-1 0 0,0 0 0,1 0 0,0 1 0,0 0 0,0 0 0,0 0 0,0 0 0,0 1 0,1 0 0,0 0 0,-1 0 0,2 1 0,-1-1 0,0 1 0,-4 8 0,-7 13 0,1 0 0,-16 41 0,18-38 0,-2 8 0,2 1 0,1 0 0,2 1 0,-5 56 0,9-19 0,7 125 0,0-188 0,-1 1 0,1-1 0,1 0 0,0-1 0,1 1 0,1-1 0,0 1 0,0-1 0,1 0 0,1-1 0,0 0 0,0 0 0,1 0 0,1-1 0,-1 0 0,2-1 0,14 12 0,-9-9 0,1-1 0,1 0 0,-1-2 0,1 0 0,1-1 0,0 0 0,0-2 0,0 0 0,1-1 0,0-1 0,27 3 0,20-1 0,0-4 0,0-2 0,130-18 0,-155 10 0,0-1 0,-1-2 0,0-2 0,-1-1 0,-1-2 0,0-2 0,51-33 0,-42 20 0,-2-1 0,-2-3 0,57-57 0,-81 71 0,-1 0 0,-1-1 0,-1-1 0,0 0 0,-2-1 0,-1-1 0,-1 0 0,16-49 0,-12 12-1365,-4 6-5461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2:15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180 344 24575,'-12'7'0,"1"0"0,0 1 0,0 0 0,0 1 0,1 0 0,1 0 0,-1 1 0,2 0 0,-1 1 0,1 0 0,1 0 0,0 1 0,1 0 0,0 0 0,1 1 0,0-1 0,1 1 0,0 0 0,-2 17 0,-3 25 0,3 0 0,2 1 0,5 75 0,-1-81 0,-1 274 0,15 379 0,-9-640 0,28 223 0,-25-243 0,2 1 0,1-2 0,3 0 0,28 60 0,-21-61 0,3 0 0,1-2 0,2 0 0,54 58 0,-70-84 0,-6-7 0,0 0 0,0 0 0,1-1 0,0 0 0,0 0 0,0 0 0,1-1 0,-1 0 0,13 6 0,18 8 0,-2 2 0,48 33 0,-53-32 0,1-1 0,1-1 0,52 22 0,-73-37 0,0-1 0,0 1 0,0-2 0,1 0 0,-1 0 0,0-1 0,1 0 0,0-1 0,-1 0 0,1-1 0,-1 0 0,0-1 0,21-6 0,-18 2 0,0 0 0,-1 0 0,0-1 0,0-1 0,-1 0 0,1-1 0,-2 0 0,0-1 0,15-16 0,7-16 0,-1-1 0,-3-1 0,-1-1 0,36-85 0,-34 61 0,-3-2 0,-3 0 0,-4-2 0,-2 0 0,-4-2 0,5-81 0,-6-459 0,-16 377 0,1 139 0,-4 1 0,-23-119 0,-35-173 0,56 288 0,8 81 0,-1 0 0,-1 0 0,0 0 0,-10-35 0,5 36 0,0 0 0,-1 0 0,-1 1 0,-14-23 0,20 36 0,-1 0 0,-1 1 0,1-1 0,-1 1 0,0 0 0,0 0 0,0 1 0,-1-1 0,0 1 0,0 0 0,0 1 0,0-1 0,0 1 0,-1 1 0,0-1 0,-10-2 0,-7 0-1365,0 0-5461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2:15.6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1 199 24575,'0'-3'0,"0"-4"0,2-3 0,5-4 0,7 1 0,10-1 0,10 3 0,5 0 0,2-2 0,-3-1 0,-2-1 0,-4 2 0,-5 3 0,-6 0 0,-5-1 0,-1 1 0,0 0 0,-4 1-8191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2:41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4325 411 24575,'-5'-1'0,"1"-1"0,-1 1 0,1-1 0,0 0 0,0 0 0,-1-1 0,1 1 0,1-1 0,-1 0 0,-6-6 0,-13-9 0,-623-286 0,613 292 0,-1 1 0,0 1 0,-1 2 0,0 1 0,-60-3 0,-181 11 0,118 3 0,25-4 0,-216 27 0,54 25 0,-158 22 0,83-36 0,-323 52 0,626-78 0,8-1 0,-91 29 0,135-35 0,-1 0 0,2 2 0,-1 0 0,1 0 0,0 1 0,1 1 0,0 1 0,0 0 0,1 0 0,-21 23 0,26-21 0,1 0 0,0 0 0,0 1 0,1-1 0,1 1 0,0 0 0,1 1 0,0-1 0,-1 20 0,-13 46 0,-25 25 0,33-87 0,1 1 0,0 0 0,2 0 0,0 0 0,1 1 0,0 0 0,2 0 0,-2 23 0,5-15 0,-1 14 0,8 61 0,-5-89 0,0 1 0,1-1 0,1 1 0,0-1 0,1 0 0,0-1 0,1 1 0,11 15 0,5 2 0,1-1 0,2-2 0,0 0 0,2-2 0,1 0 0,1-2 0,1-1 0,54 29 0,9-3 0,178 65 0,-120-62 0,272 54 0,169-18 0,-546-82 0,451 45 0,1-33 0,-470-18 0,0-2 0,0-1 0,-1-1 0,1-2 0,-1-1 0,-1 0 0,0-2 0,0-1 0,0-2 0,-2 0 0,0-1 0,0-2 0,-2 0 0,0-2 0,0 0 0,-2-1 0,0-1 0,-2-1 0,0-1 0,-1-1 0,-1 0 0,-2-1 0,22-46 0,-14 15-15,-2 0 0,18-79 0,11-121 190,26-96-1670,-61 304-5331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2:50.1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0 24575,'0'0'0,"-1"0"0,1 0 0,-1 0 0,1 0 0,-1 0 0,1 0 0,-1 1 0,0-1 0,1 0 0,-1 0 0,1 0 0,0 0 0,-1 1 0,1-1 0,-1 0 0,1 1 0,-1-1 0,1 0 0,0 1 0,-1-1 0,1 0 0,-1 1 0,1-1 0,0 1 0,0-1 0,-1 1 0,1-1 0,0 1 0,0-1 0,-1 1 0,1-1 0,0 1 0,0-1 0,0 1 0,0-1 0,0 1 0,0-1 0,0 1 0,0-1 0,0 1 0,0-1 0,0 1 0,0 0 0,1-1 0,-1 1 0,0-1 0,0 1 0,0-1 0,1 1 0,0 1 0,0 1 0,-1-1 0,1 0 0,1 0 0,-1 0 0,0 0 0,0 0 0,1 0 0,-1-1 0,4 4 0,11 4 0,1-1 0,0-1 0,1-1 0,0 0 0,0-1 0,0-1 0,0 0 0,26 0 0,13 5 0,208 31-305,528 11 1,-411-38 405,-380-13-131,-1 0-1,1 0 0,-1 0 1,1 0-1,0-1 1,-1 1-1,1 0 0,-1-1 1,1 1-1,-1-1 0,1 1 1,-1-1-1,0 0 1,1 1-1,-1-1 0,0 0 1,1 0-1,-1 0 1,0 0-1,0 0 0,0-1 1,0 1-1,0 0 0,0 0 1,0-1-1,0 1 1,0-2-1,4-8-6795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04.4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04.8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24575,'0'3'0,"0"4"0,3 4 0,1 3 0,-1 2 0,0 1 0,-1 2 0,0-1 0,-1 4 0,-1 0 0,0 0 0,0-1 0,0-1 0,-1-4-8191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07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24575,'0'3'0,"0"4"0,0 4 0,0 3 0,0 2 0,0 1 0,3-2 0,2 2 0,-2 2 0,1 0 0,-2 0 0,-1 0 0,3-4 0,0-4-8191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08.3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24575,'0'3'0,"0"4"0,0 3 0,0 7 0,0 3 0,0 4 0,0 2 0,0 1 0,0 0 0,3-2 0,1-2 0,0-2 0,-1-2 0,-1-1 0,0 0 0,-1-1 0,-1 0 0,0-3-8191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08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24575,'0'3'0,"0"4"0,0 4 0,0 3 0,0 2 0,0 1 0,0 2 0,0-1 0,0 0 0,0 1 0,0-1 0,0 0 0,0 0 0,0-1 0,0 1 0,0-3-8191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57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24575,'18'123'0,"-18"49"-1365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13.8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183 178 24575,'1'-2'0,"-1"0"0,0 0 0,0 0 0,-1 0 0,1 0 0,0 0 0,-1 0 0,1 0 0,-1 0 0,0 0 0,0 0 0,0 0 0,0 0 0,0 0 0,0 0 0,0 1 0,0-1 0,-1 0 0,1 1 0,-1-1 0,1 1 0,-1-1 0,0 1 0,1 0 0,-4-2 0,1 2 0,-1-1 0,0 1 0,0 0 0,0 0 0,0 0 0,0 1 0,1-1 0,-1 1 0,0 0 0,-6 2 0,9-2 0,0 0 0,0 0 0,0 0 0,1 1 0,-1-1 0,0 1 0,0 0 0,1-1 0,-1 1 0,0 0 0,1 0 0,-1 0 0,1 0 0,-1 0 0,1 1 0,0-1 0,-1 0 0,1 1 0,0-1 0,0 1 0,0-1 0,0 1 0,-1 2 0,0 0 0,1 0 0,0 1 0,0-1 0,0 1 0,0-1 0,1 0 0,0 1 0,0-1 0,1 9 0,0-3 0,1 1 0,1 0 0,-1 0 0,2-1 0,-1 1 0,2-1 0,7 15 0,-2-12 0,1 0 0,0 0 0,14 11 0,-17-17 0,0 0 0,-1 1 0,1 0 0,-2 0 0,1 0 0,-1 1 0,0 0 0,-1 1 0,8 17 0,-10-17 0,-1-6 0,0 1 0,-1 0 0,0-1 0,0 1 0,0 0 0,0-1 0,-1 1 0,0 6 0,0-9 0,-1-1 0,0 1 0,1-1 0,-1 1 0,0-1 0,0 1 0,0-1 0,0 0 0,0 0 0,0 1 0,0-1 0,0 0 0,0 0 0,-1 0 0,1 0 0,0 0 0,-1-1 0,1 1 0,-1 0 0,1-1 0,-1 1 0,1 0 0,-1-1 0,0 0 0,1 1 0,-1-1 0,1 0 0,-1 0 0,-1 0 0,-6 0 0,1 1 0,0-2 0,0 1 0,0-1 0,0 0 0,0-1 0,0 0 0,0 0 0,1-1 0,-1 0 0,1 0 0,-1 0 0,1-1 0,0-1 0,1 1 0,-1-1 0,1 0 0,0 0 0,0-1 0,0 0 0,1 0 0,0 0 0,0-1 0,-6-11 0,8 11 0,1-1 0,0 0 0,0 0 0,1 0 0,0 0 0,1-1 0,-1 1 0,2 0 0,-1 0 0,1 0 0,0 0 0,1 0 0,0 0 0,0 0 0,0 0 0,1 0 0,1 1 0,-1-1 0,1 1 0,8-11 0,8-10 0,2 1 0,0 1 0,39-36 0,-42 44 0,99-85-1365,-106 92-5461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14.6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38 224 24575,'0'-3'0,"0"0"0,-1 1 0,1-1 0,-1 0 0,0 0 0,1 0 0,-1 1 0,-1-1 0,1 0 0,0 1 0,-1-1 0,1 1 0,-4-4 0,5 6 0,0 0 0,-1-1 0,1 1 0,0 0 0,0-1 0,-1 1 0,1 0 0,0 0 0,-1-1 0,1 1 0,0 0 0,-1 0 0,1 0 0,0 0 0,-1-1 0,1 1 0,-1 0 0,1 0 0,0 0 0,-1 0 0,1 0 0,-1 0 0,1 0 0,0 0 0,-1 0 0,1 0 0,-1 0 0,1 0 0,0 0 0,-1 1 0,1-1 0,-1 0 0,0 1 0,0 0 0,1 1 0,-1-1 0,0 0 0,1 0 0,-1 1 0,1-1 0,-1 0 0,1 1 0,-1-1 0,1 0 0,0 1 0,0-1 0,0 1 0,0 1 0,-3 46 0,7 84 0,-4-131 0,0 0 0,0 1 0,1-1 0,-1 0 0,1 0 0,0 1 0,0-1 0,-1 0 0,1 0 0,1 0 0,-1 0 0,0 0 0,0 0 0,1 0 0,-1 0 0,1-1 0,0 1 0,-1-1 0,1 1 0,0-1 0,0 1 0,0-1 0,0 0 0,0 0 0,0 0 0,1 0 0,-1 0 0,0-1 0,0 1 0,1-1 0,-1 1 0,0-1 0,1 0 0,-1 0 0,0 0 0,1 0 0,-1 0 0,0-1 0,1 1 0,-1-1 0,0 1 0,0-1 0,0 0 0,1 0 0,-1 0 0,0 0 0,0 0 0,0 0 0,0-1 0,-1 1 0,1-1 0,0 1 0,0-1 0,2-3 0,12-20 0,0 0 0,-2-1 0,-1-1 0,-1 0 0,-1 0 0,12-53 0,9-18 0,-30 93 17,-1 0 0,1-1 1,-1 1-1,0 0 0,0-1 0,-1-8 0,0 12-62,0 1 0,0 0 0,0-1 0,0 1 0,0 0 0,0-1 0,-1 1 0,1 0 0,-1 0 0,1-1 0,-1 1 0,1 0 0,-1 0 0,0 0 0,1 0 0,-1 0 0,0 0 0,0 0 0,0 0 0,0 0 0,0 0 0,0 0 0,0 0 0,0 1 0,0-1 0,0 0 0,0 1 0,-1-1 0,1 1 0,0-1 0,0 1 0,-3-1 0,-5 1-6781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15.2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47 24575,'0'-2'0,"0"-1"0,0 1 0,0 0 0,-1-1 0,1 1 0,-1 0 0,0 0 0,1-1 0,-1 1 0,0 0 0,-1 0 0,1 0 0,0 0 0,0 0 0,-1 0 0,1 1 0,-1-1 0,0 0 0,-2-1 0,4 2 0,-1 1 0,1 0 0,-1-1 0,0 1 0,1 0 0,-1 0 0,1-1 0,-1 1 0,0 0 0,1 0 0,-1 0 0,0 0 0,1 0 0,-1 0 0,0 0 0,1 0 0,-1 0 0,0 0 0,1 0 0,-1 0 0,0 1 0,1-1 0,-1 0 0,1 0 0,-2 1 0,1 0 0,0 0 0,0 0 0,0 1 0,0-1 0,0 0 0,0 1 0,0-1 0,0 1 0,1-1 0,-1 0 0,0 1 0,1 0 0,-1-1 0,1 1 0,-1 1 0,-2 19 0,1 0 0,0 0 0,2 0 0,1 0 0,0 0 0,6 26 0,-7-45 0,1-1 0,-1 0 0,1 0 0,-1 1 0,1-1 0,0 0 0,0 0 0,0 0 0,0 0 0,0 0 0,1 0 0,2 3 0,-4-4 0,1-1 0,-1 0 0,1 1 0,0-1 0,-1 0 0,1 1 0,-1-1 0,1 0 0,0 0 0,-1 0 0,1 0 0,0 0 0,-1 1 0,1-1 0,0 0 0,-1 0 0,1 0 0,0-1 0,-1 1 0,1 0 0,0 0 0,-1 0 0,1 0 0,-1-1 0,1 1 0,0 0 0,-1-1 0,1 1 0,2-3 0,0 1 0,-1-1 0,1 0 0,-1 1 0,0-1 0,0 0 0,0 0 0,0-1 0,0 1 0,-1 0 0,1-1 0,-1 1 0,0 0 0,1-6 0,2-18-341,-1 1 0,-2 0-1,-2-32 1,1 39-6485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17.8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24575,'6'0'0,"8"0"0,5 0 0,5 0 0,1 0 0,-3 0-8191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18.2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24575,'3'0'0,"4"0"0,4 0 0,3 0 0,2 0 0,1 0 0,1 0 0,1 0 0,-4 0-8191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18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24575,'3'0'0,"4"0"0,4 0 0,3 0 0,2 0 0,1 0 0,1 0 0,0 0 0,1 0 0,-1 0 0,0 4 0,0 0 0,0-1 0,0 1 0,-4-2-8191</inkml:trace>
  <inkml:trace contextRef="#ctx0" brushRef="#br0" timeOffset="1">987 106 24575,'3'-3'0,"7"-4"0,8-3 0,4-4 0,1 1 0,0 2 0,1 4 0,1 2 0,-2 3 0,-2 1 0,3 1 0,-1 1 0,-1-1 0,-5 1-8191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18.9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71 24575,'3'0'0,"4"0"0,3-3 0,4-1 0,5-2 0,3-1 0,0-2 0,-1 0 0,0 3 0,-2 1 0,3 2 0,0 1 0,3 2 0,0 0 0,1 0 0,0 0 0,-2 1 0,-5-1-8191</inkml:trace>
  <inkml:trace contextRef="#ctx0" brushRef="#br0" timeOffset="1">741 36 24575,'63'-1'0,"-1"-4"0,66-13 0,-70 11-139,2 3 0,67 3 0,-84 2-809,-11-1-5878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19.2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24575,'498'0'0,"-464"4"-1365,-20 0-5461</inkml:trace>
  <inkml:trace contextRef="#ctx0" brushRef="#br0" timeOffset="1">635 54 24575,'3'0'0,"4"0"0,4 0 0,3 0 0,2 0 0,1 0 0,1 0 0,1 0 0,-1 0 0,0 0 0,1 0 0,-1 0 0,-4 0-8191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23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553 140 24575,'2'-28'0,"0"-30"0,-2 55 0,-1 0 0,1 0 0,0 0 0,-1 0 0,1 0 0,-1 0 0,0 0 0,0 0 0,0 0 0,-1 0 0,1 0 0,0 0 0,-3-2 0,2 4 0,1 0 0,0 0 0,0 0 0,-1 0 0,1 0 0,-1 1 0,1-1 0,-1 0 0,1 1 0,-1 0 0,1-1 0,-1 1 0,1 0 0,-1 0 0,0-1 0,1 1 0,-1 1 0,1-1 0,-1 0 0,0 0 0,1 1 0,-1-1 0,1 0 0,-1 1 0,1 0 0,-3 0 0,-40 26 0,34-21 0,-71 53 0,2 2 0,4 4 0,-74 83 0,142-142 0,1 1 0,-1 1 0,2-1 0,-1 1 0,1 0 0,0 1 0,1-1 0,0 1 0,0 0 0,-3 13 0,7-18 0,-1-1 0,1 1 0,0-1 0,-1 0 0,2 1 0,-1-1 0,0 1 0,1-1 0,-1 1 0,1-1 0,0 0 0,0 1 0,1-1 0,-1 0 0,0 0 0,1 0 0,0 0 0,0 0 0,0 0 0,0-1 0,0 1 0,1-1 0,-1 1 0,1-1 0,0 0 0,-1 0 0,1 0 0,0 0 0,0 0 0,0-1 0,5 2 0,14 7 0,0-1 0,0-1 0,1-1 0,0-1 0,0-1 0,1-2 0,-1 0 0,1-1 0,42-2 0,-62-1 0,1 1 0,-1-1 0,0 0 0,0 0 0,1-1 0,-1 1 0,0-1 0,0 0 0,0 0 0,-1-1 0,1 1 0,0-1 0,-1 1 0,0-1 0,5-5 0,-3 2 0,0-1 0,-1 1 0,1-1 0,-2 0 0,1 0 0,-1-1 0,5-14 0,-2 0 0,-2-1 0,0 0 0,-1 0 0,-1-44 0,-2 52 0,0 0 0,-2 0 0,-4-27 0,4 35 0,-1 1 0,0 0 0,1 0 0,-2 0 0,1 0 0,-1 0 0,0 1 0,0-1 0,0 1 0,-10-8 0,-14-14-102,1 2-530,-43-51 1,63 68-6195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24.2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1 127 24575,'0'-2'0,"1"1"0,-1 0 0,1-1 0,0 1 0,0-1 0,-1 1 0,1 0 0,0 0 0,0 0 0,0-1 0,0 1 0,0 0 0,0 0 0,1 0 0,-1 0 0,0 1 0,1-1 0,-1 0 0,0 1 0,1-1 0,2 0 0,37-14 0,-31 12 0,48-17-227,2 3-1,1 2 1,-1 3-1,2 3 1,68-2-1,-104 11-6598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57.5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25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61 105 24575,'-3'0'0,"0"1"0,0 0 0,0 0 0,0-1 0,1 2 0,-1-1 0,0 0 0,1 1 0,-1-1 0,1 1 0,0 0 0,-1-1 0,1 1 0,0 0 0,0 1 0,0-1 0,1 0 0,-1 1 0,0-1 0,1 1 0,-1-1 0,1 1 0,0-1 0,0 1 0,0 0 0,0 0 0,1 0 0,-1 0 0,1-1 0,-1 6 0,1-5 0,-1 0 0,1-1 0,-1 1 0,1 0 0,0-1 0,0 1 0,0 0 0,0 0 0,1-1 0,-1 1 0,1 0 0,-1-1 0,1 1 0,0-1 0,0 1 0,0-1 0,1 1 0,-1-1 0,0 0 0,1 1 0,0-1 0,-1 0 0,1 0 0,0 0 0,0-1 0,0 1 0,0 0 0,1-1 0,-1 1 0,0-1 0,1 0 0,3 2 0,-2-2 0,0 0 0,-1 0 0,1-1 0,0 1 0,0-1 0,0 0 0,0 0 0,0-1 0,-1 1 0,1-1 0,0 0 0,0 1 0,0-2 0,-1 1 0,1 0 0,3-3 0,-4 2 0,-1 0 0,0 0 0,0-1 0,0 1 0,0-1 0,-1 1 0,1-1 0,-1 0 0,1 1 0,-1-1 0,0 0 0,0 0 0,0 0 0,0 0 0,-1 0 0,1 0 0,-1 0 0,0 0 0,0 0 0,0-5 0,-4-154-1365,4 147-5461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25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24575,'3'0'0,"4"3"0,4 1 0,2 0 0,0 2 0,4 0 0,-2 2 0,0 3 0,1-1 0,0-2 0,-3 1 0,0-1 0,-2-3-8191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25.8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24575,'0'3'0,"3"1"0,4 0 0,3 2 0,7 0 0,3-1 0,4-1 0,4-2 0,1 0 0,-3-2 0,2 0 0,-2 0 0,-3 0 0,-1 0 0,-2-1 0,-1 1 0,-4 0-8191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28.3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60 227 24575,'5'-2'0,"-1"0"0,1-1 0,-1 0 0,0 0 0,1-1 0,-2 1 0,1-1 0,0 0 0,-1 0 0,1 0 0,-1 0 0,0 0 0,2-6 0,-5 9 0,0 0 0,0 0 0,0 0 0,-1 1 0,1-1 0,0 0 0,-1 0 0,1 0 0,-1 0 0,1 1 0,-1-1 0,1 0 0,-1 1 0,1-1 0,-1 0 0,0 1 0,1-1 0,-1 1 0,0-1 0,0 0 0,1 1 0,-1 0 0,0-1 0,0 1 0,0 0 0,0-1 0,1 1 0,-1 0 0,0 0 0,0 0 0,0 0 0,0 0 0,0 0 0,0 0 0,0 0 0,0 0 0,1 0 0,-3 0 0,-37 3 0,38-2 0,0-1 0,-1 1 0,1 0 0,0 0 0,0 0 0,0 1 0,0-1 0,0 0 0,0 1 0,0-1 0,0 1 0,1 0 0,-1 0 0,1 0 0,-1-1 0,1 1 0,0 0 0,-2 3 0,1 1 0,0-1 0,0 1 0,0 0 0,1 0 0,0 0 0,0 0 0,0 7 0,0 2 0,2 0 0,0 0 0,1 0 0,0 0 0,7 20 0,-6-25 0,1 1 0,1-1 0,0 0 0,1-1 0,-1 1 0,2-1 0,-1 0 0,1-1 0,1 0 0,11 10 0,9 6 0,56 35 0,11 8 0,-93-66 0,0 1 0,0-1 0,0 1 0,0 0 0,0 0 0,-1-1 0,1 1 0,-1 0 0,0 0 0,1 1 0,-1-1 0,0 0 0,0 0 0,0 1 0,0-1 0,-1 0 0,1 1 0,-1-1 0,1 1 0,-1-1 0,0 5 0,-1-5 0,0 1 0,0 0 0,0 0 0,0 0 0,0-1 0,-1 1 0,1 0 0,-1-1 0,0 0 0,0 1 0,0-1 0,0 0 0,0 0 0,0 0 0,-4 2 0,-10 7 0,-1-1 0,0-1 0,-1 0 0,-25 7 0,34-12 0,7-3 0,1 0 0,-1 0 0,0-1 0,0 1 0,0 0 0,0-1 0,0 1 0,0-1 0,0 0 0,0 1 0,0-1 0,0 0 0,0 0 0,0 0 0,0-1 0,1 1 0,-1 0 0,0-1 0,0 1 0,0-1 0,0 0 0,0 0 0,0 0 0,1 1 0,-1-2 0,0 1 0,-2-2 0,1-2 0,0 0 0,0 0 0,0 0 0,1 0 0,-1-1 0,1 1 0,-2-12 0,0 4 0,-3-9 0,1 4 0,1 0 0,1 0 0,0 0 0,-2-31 0,6 44 0,0 0 0,0 0 0,1 0 0,0 0 0,0 0 0,0 0 0,0 0 0,1 0 0,0 0 0,0 1 0,0-1 0,0 1 0,1-1 0,0 1 0,0 0 0,0 0 0,0 0 0,1 1 0,-1-1 0,1 1 0,8-6 0,9-5 0,-4 3 0,0 0 0,-1-2 0,17-16 0,-29 25 0,0-1 0,0 0 0,-1 1 0,1-1 0,-1-1 0,0 1 0,-1 0 0,1-1 0,-1 1 0,0-1 0,0 0 0,-1 0 0,1 0 0,-2 0 0,2-6 0,-2-18-195,-1 0 0,-2 0 0,0 0 0,-2 1 0,-1-1 0,-18-49 0,17 60-6631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29.0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378 251 24575,'-100'-2'0,"-137"4"0,235-1 0,0-1 0,0 1 0,0 0 0,0 0 0,0-1 0,0 1 0,0 0 0,0 1 0,1-1 0,-1 0 0,0 1 0,1-1 0,-1 1 0,1-1 0,-1 1 0,1-1 0,0 1 0,0 0 0,0 0 0,0 0 0,0 0 0,0 0 0,0 0 0,0 0 0,1 0 0,-1 0 0,1 0 0,0 0 0,0 0 0,-1 0 0,2 4 0,-2 12 0,1-1 0,4 34 0,-2-32 0,0-8 0,-1 0 0,1 0 0,1 0 0,0 0 0,1 0 0,0-1 0,1 1 0,0-1 0,0 0 0,1 0 0,0-1 0,1 0 0,0 0 0,0 0 0,1-1 0,0 0 0,1-1 0,0 0 0,0 0 0,0-1 0,1 0 0,15 7 0,-1-3 0,0-1 0,0-1 0,0 0 0,1-2 0,0-2 0,0 0 0,0-1 0,51-2 0,-68 0 0,0-1 0,0-1 0,0 0 0,0 0 0,0 0 0,0-1 0,-1 0 0,14-6 0,-18 6 0,0-1 0,0 1 0,0-1 0,0 1 0,-1-1 0,0 0 0,1 0 0,-1 0 0,0 0 0,0 0 0,0-1 0,-1 1 0,1 0 0,-1-1 0,0 1 0,0-1 0,0 0 0,-1 1 0,1-1 0,-1 0 0,0-4 0,4-32 0,-2 1 0,-2-1 0,-2 0 0,-1 1 0,-2 0 0,-2-1 0,-1 2 0,-2-1 0,-2 1 0,-2 1 0,-1 0 0,-33-57 0,47 92-65,-1 0 0,1 0 0,0 0 0,-1 0 0,0 1 0,1-1 0,-1 1 0,0-1 0,0 1 0,0 0 0,0-1 0,0 1 0,0 0 0,0 0 0,0 1 0,0-1 0,-1 0 0,1 1 0,0-1 0,-4 1 0,-7-1-6761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29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319 130 24575,'0'-5'0,"0"0"0,-1-1 0,0 1 0,0 0 0,0 0 0,0 0 0,-1 0 0,0 0 0,0 0 0,0 1 0,-1-1 0,0 1 0,1-1 0,-2 1 0,1 0 0,0 0 0,-1 0 0,0 1 0,0-1 0,0 1 0,0 0 0,0 0 0,-1 0 0,1 1 0,-1-1 0,0 1 0,0 0 0,0 1 0,-5-2 0,-4-1 0,0 1 0,0 1 0,0 0 0,0 1 0,0 0 0,0 1 0,-1 1 0,1 0 0,-26 6 0,36-5 0,1-1 0,0 1 0,0 0 0,0-1 0,0 1 0,0 1 0,1-1 0,-1 0 0,1 1 0,-1-1 0,1 1 0,0 0 0,0 0 0,0-1 0,0 1 0,1 1 0,-1-1 0,1 0 0,0 0 0,-1 1 0,2-1 0,-1 0 0,0 1 0,0 5 0,-2 13 0,1 1 0,2 38 0,0-40 0,-1 54 0,3 118 0,-1-189 0,-1-1 0,1 1 0,0 0 0,0-1 0,0 1 0,0-1 0,1 1 0,-1-1 0,1 0 0,0 0 0,0 1 0,0-1 0,0-1 0,1 1 0,-1 0 0,1 0 0,0-1 0,-1 0 0,1 1 0,0-1 0,0 0 0,1-1 0,-1 1 0,0 0 0,1-1 0,-1 0 0,1 0 0,-1 0 0,1 0 0,6 0 0,11 2 0,1-1 0,-1-1 0,1-1 0,23-3 0,-20 1 0,-11 1 12,1-1 0,-1-1 0,0 0 0,0 0 0,0-1 0,-1-1 0,1-1 0,-1 0 0,12-7 0,-17 8-95,-2 1 1,1-1-1,0 0 1,-1 0-1,0-1 1,0 1-1,-1-2 1,0 1-1,0 0 1,0-1-1,-1 0 1,0 0-1,0 0 1,0-1-1,-1 1 1,-1-1-1,3-10 1,-1-7-6744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30.8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230 174 24575,'0'-2'0,"-1"0"0,1-1 0,0 1 0,-1-1 0,1 1 0,-1 0 0,0-1 0,0 1 0,0 0 0,0 0 0,0 0 0,0 0 0,0 0 0,-1 0 0,1 0 0,-1 0 0,0 0 0,1 1 0,-1-1 0,0 0 0,0 1 0,0 0 0,0-1 0,0 1 0,0 0 0,0 0 0,-1 0 0,1 0 0,0 1 0,-1-1 0,1 1 0,0-1 0,-5 1 0,-9-2 0,0 2 0,0 0 0,0 0 0,-16 4 0,24-3 0,6-1 0,-1 1 0,1 0 0,0-1 0,0 1 0,0 0 0,0 0 0,0 0 0,0 1 0,0-1 0,0 0 0,1 1 0,-1-1 0,0 1 0,1 0 0,-1-1 0,1 1 0,0 0 0,0 0 0,-1 0 0,1 0 0,0 0 0,1 0 0,-1 0 0,0 0 0,1 1 0,-1 1 0,-3 12 0,1 0 0,-1 29 0,-1-6 0,4-34 0,-3 14 0,1 0 0,0-1 0,1 1 0,1 0 0,2 24 0,-1-39 0,1 0 0,-1 0 0,1 0 0,0 0 0,1 0 0,-1-1 0,0 1 0,1 0 0,0-1 0,0 1 0,0-1 0,0 1 0,1-1 0,-1 0 0,1 0 0,0 0 0,0-1 0,0 1 0,0-1 0,0 1 0,1-1 0,-1 0 0,1 0 0,-1-1 0,1 1 0,0-1 0,0 1 0,0-1 0,-1 0 0,1-1 0,5 1 0,-8-1 0,7 2 0,-1-1 0,1 0 0,0 0 0,-1-1 0,1 0 0,0-1 0,7-1 0,-11 1 0,-1 0 0,0-1 0,0 0 0,0 0 0,0 0 0,0 0 0,0 0 0,-1 0 0,1-1 0,-1 1 0,1-1 0,-1 0 0,0 1 0,0-1 0,0 0 0,-1-1 0,3-5 0,4-6-48,-2 0-1,0-1 0,0 0 0,-2 0 0,0 0 1,0 0-1,-2-1 0,0 1 0,-1-1 1,-1 0-1,0 1 0,-1-1 0,-1 1 1,-1-1-1,0 1 0,-1 0 0,-1 0 1,0 0-1,-1 0 0,-1 1 0,-1 0 1,0 0-1,0 1 0,-2 0 0,1 1 1,-2 0-1,-19-19 0,20 24-6777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31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0 178 24575,'1'-1'0,"-1"0"0,1 0 0,-1 0 0,1 0 0,-1-1 0,1 1 0,0 0 0,-1 0 0,1 0 0,0 0 0,0 1 0,0-1 0,0 0 0,0 0 0,0 0 0,0 1 0,0-1 0,0 0 0,0 1 0,0-1 0,1 1 0,1-1 0,32-10 0,-30 10 0,345-79 0,-234 55 0,-108 23-51,58-12-606,95-10 0,-143 24-6169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31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87 24575,'0'-3'0,"0"-1"0,1 1 0,0 0 0,-1 0 0,1 0 0,0 0 0,1 0 0,-1 0 0,1 0 0,-1 0 0,1 0 0,0 1 0,0-1 0,0 1 0,0-1 0,0 1 0,1 0 0,-1 0 0,1 0 0,-1 0 0,1 0 0,0 0 0,4-1 0,1-1 0,0 0 0,0 1 0,1 1 0,-1-1 0,1 1 0,-1 0 0,15 0 0,-20 2 3,-1 0 1,0 1-1,0-1 0,0 1 0,0 0 1,0-1-1,0 1 0,0 0 0,0 0 1,0 0-1,0 1 0,0-1 0,0 0 0,-1 1 1,1-1-1,-1 1 0,1-1 0,-1 1 1,1 0-1,-1 0 0,0-1 0,0 1 0,0 0 1,0 0-1,0 0 0,0 0 0,-1 1 1,1-1-1,-1 0 0,1 0 0,-1 0 0,0 3 1,3 11-278,-2 0 0,0 0 1,-1 18-1,0-28-103,-1 10-6449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32.3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24575,'3'0'0,"7"0"0,8 0 0,7 0 0,1 0 0,4 0 0,2 0 0,1 0 0,-1 0 0,-4 0 0,-3 4 0,-3 0 0,-2-1 0,-5 4 0,-2 2 0,-2 0-8191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58.2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2 194 24575,'0'252'0,"0"-289"0,-1-7 0,1 0 0,2 0 0,3 1 0,1-1 0,12-44 0,-16 81 0,1 0 0,0 0 0,1 1 0,-1-1 0,1 1 0,0 0 0,1 0 0,-1 0 0,1 1 0,0-1 0,1 1 0,5-4 0,-8 7 0,0 0 0,0 0 0,0 0 0,0 0 0,0 1 0,1-1 0,-1 1 0,0 0 0,1 0 0,-1 0 0,1 1 0,-1-1 0,1 1 0,-1 0 0,1 0 0,-1 0 0,1 0 0,-1 1 0,1-1 0,-1 1 0,1 0 0,-1 0 0,0 0 0,1 0 0,-1 1 0,4 2 0,2 2 0,-1 0 0,0 1 0,-1 0 0,0 0 0,0 0 0,0 1 0,-1 0 0,0 1 0,-1-1 0,0 1 0,0 0 0,0 1 0,-2-1 0,1 1 0,3 14 0,-1 4 0,-1 0 0,-1 1 0,-1 0 0,-2 36 0,-1-59-136,0 0-1,0 0 1,1 0-1,0 0 1,0 0-1,0 0 1,1 0-1,0 0 0,3 8 1,2-3-6690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32.7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0 24575,'-3'0'0,"-1"4"0,6 0 0,3 2 0,4 1 0,5-1 0,5-1 0,1-2 0,4-2 0,0 0 0,-1 2 0,2 1 0,-3 0-8191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33.0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24575,'3'0'0,"4"0"0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33.6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350 75 24575,'6'-24'0,"-6"24"0,1-1 0,0 0 0,-1 0 0,1 0 0,-1 0 0,0 0 0,1-1 0,-1 1 0,0 0 0,0 0 0,1 0 0,-1 0 0,0 0 0,0 0 0,0 0 0,-1-1 0,1 1 0,0 0 0,0 0 0,0 0 0,-1 0 0,1 0 0,-1 0 0,1 0 0,-1 0 0,1 0 0,-1 0 0,1 0 0,-1 0 0,0 0 0,0 0 0,1 1 0,-1-1 0,0 0 0,0 1 0,0-1 0,0 0 0,0 1 0,0-1 0,0 1 0,0-1 0,0 1 0,0 0 0,0-1 0,0 1 0,0 0 0,-2 0 0,-10-4 0,-1 2 0,0 0 0,0 0 0,0 2 0,0-1 0,0 2 0,0 0 0,0 1 0,0 0 0,0 1 0,0 0 0,1 1 0,-1 1 0,1 0 0,1 1 0,-16 9 0,18-9 0,0 1 0,1 0 0,-1 0 0,1 1 0,1 1 0,-11 12 0,17-18 0,0-1 0,1 1 0,-1 1 0,1-1 0,0 0 0,0 0 0,0 0 0,0 1 0,0-1 0,1 0 0,0 1 0,-1-1 0,1 0 0,1 1 0,-1-1 0,0 0 0,1 1 0,-1-1 0,1 0 0,0 1 0,0-1 0,1 0 0,-1 0 0,1 0 0,-1 0 0,5 5 0,30 62 0,-30-55 0,1-1 0,0 0 0,0 0 0,2-1 0,0 0 0,0 0 0,1-1 0,0-1 0,17 15 0,-26-25 0,0-1 0,0 1 0,0 0 0,0-1 0,0 1 0,0-1 0,1 1 0,-1-1 0,0 1 0,0-1 0,1 0 0,-1 0 0,0 1 0,0-1 0,1 0 0,-1 0 0,0 0 0,1 0 0,-1-1 0,0 1 0,0 0 0,1-1 0,-1 1 0,0 0 0,0-1 0,1 0 0,-1 1 0,0-1 0,0 0 0,0 1 0,0-1 0,0 0 0,0 0 0,0 0 0,0 0 0,-1 0 0,1 0 0,0 0 0,0 0 0,-1 0 0,1 0 0,-1-1 0,1 1 0,0-2 0,4-9 0,-1 1 0,0-1 0,3-22 0,-4 20 0,15-65-1,20-69-1363,-33 132-5462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34.2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24575,'3'0'0,"4"0"0,4 0 0,5 0 0,4 0 0,5 3 0,0 1 0,-1 0 0,-1-1 0,-2 0 0,-1-2 0,-1 0 0,-1 2 0,-1 1 0,-2 2 0,-5 1-8191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34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35.4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2 250 24575,'-2'-74'0,"4"-82"0,-2 155 0,0 0 0,0 0 0,0 0 0,0 0 0,0 0 0,0 0 0,1 0 0,-1 0 0,0 0 0,0 0 0,1 0 0,-1 0 0,1 0 0,-1 0 0,1 0 0,-1 0 0,1 0 0,1-1 0,9 11 0,4 33 0,-12-2 0,-4 54 0,1 25 0,9-59 0,1 21 0,-11-10-1365,1-56-5461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03:35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85 24575,'3'0'0,"4"0"0,3 0 0,7 0 0,9 0 0,6 0 0,7 0 0,5-3 0,5-4 0,3-4 0,1 0 0,1 2 0,0 0 0,-2-2 0,-6 0 0,-6 4 0,-10 1-8191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0:23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24575,'0'3'0,"0"4"0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7:59.4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0 24575,'-3'0'0,"-1"4"0,-3 0 0,-3-1 0,-3 1 0,-3-2 0,0-1 0,-2 0 0,3 2 0,3 1-8191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00.1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44 24575,'-3'0'0,"-4"0"0,-4-3 0,-3-1 0,1-3 0,6 0 0,7 1 0,6 2 0,5 1 0,5-2 0,-2 0-8191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59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499 56 24575,'0'-1'0,"-1"0"0,1 0 0,0 0 0,-1 0 0,1 1 0,-1-1 0,0 0 0,1 0 0,-1 1 0,1-1 0,-1 0 0,0 1 0,0-1 0,1 0 0,-1 1 0,0-1 0,0 1 0,0 0 0,0-1 0,1 1 0,-1-1 0,0 1 0,0 0 0,0 0 0,0 0 0,0 0 0,0-1 0,0 1 0,0 0 0,0 1 0,0-1 0,-1 0 0,-33 4 0,26 0 0,1-1 0,0 2 0,0-1 0,0 1 0,0 0 0,1 0 0,0 1 0,0 0 0,1 0 0,0 1 0,0 0 0,0 0 0,1 0 0,0 1 0,0 0 0,1 0 0,0 0 0,0 0 0,1 1 0,0-1 0,0 1 0,1 0 0,1 0 0,-2 10 0,2 5 0,0-15 0,0 0 0,1 0 0,0 0 0,0 0 0,1 0 0,0 0 0,0 0 0,1 0 0,6 15 0,-7-22 0,0-1 0,1 1 0,-1-1 0,1 0 0,-1 1 0,1-1 0,0 0 0,0 0 0,-1 0 0,1-1 0,0 1 0,0 0 0,0-1 0,0 1 0,0-1 0,0 1 0,0-1 0,0 0 0,0 0 0,0 0 0,0 0 0,0 0 0,0-1 0,0 1 0,0-1 0,0 1 0,-1-1 0,1 1 0,0-1 0,0 0 0,0 0 0,-1 0 0,3-2 0,7-3 0,-1 0 0,1-1 0,-2 0 0,11-9 0,-3 0 0,0-1 0,-1-1 0,-1-1 0,-1 0 0,0 0 0,-2-2 0,0 1 0,-1-2 0,-1 1 0,-1-2 0,-2 1 0,9-38 0,-9 39 0,-4 29 0,-7 37 0,-45 140 0,-74 180 0,102-315 0,-52 113 0,61-138 0,-2-1 0,0-1 0,-24 28 0,35-49 0,-1 1 0,1-1 0,-1 1 0,0-1 0,1 0 0,-1-1 0,0 1 0,0-1 0,0 1 0,-1-1 0,1 0 0,0-1 0,0 1 0,-1-1 0,1 0 0,0 0 0,0 0 0,-1-1 0,1 1 0,0-1 0,-5-1 0,0 0 0,0-1 0,0 1 0,0-1 0,0-1 0,1 0 0,0 0 0,0-1 0,-14-10 0,14 10-68,1-1 0,1-1-1,-1 0 1,1 1 0,1-2 0,-1 1-1,1-1 1,0 0 0,1 0 0,0 0-1,0-1 1,1 1 0,0-1 0,0 0-1,1 0 1,0 0 0,1 0 0,0 0-1,0-15 1,2 8-6758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09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38 24575,'0'-3'0,"3"-4"0,4-1 0,4 1 0,6 2 0,6 1 0,5 2 0,4 1 0,2 1 0,2 0 0,0 0 0,1 1 0,-4-1 0,-4 0 0,-4 0 0,-3 0 0,-3 1 0,-4-1-8191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10.0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24575,'0'2'0,"0"1"0,1-1 0,-1 0 0,1 0 0,0 0 0,-1 0 0,1 0 0,0 1 0,0-1 0,0-1 0,1 1 0,-1 0 0,0 0 0,1 0 0,-1-1 0,1 1 0,-1-1 0,1 1 0,0-1 0,0 1 0,0-1 0,0 0 0,0 0 0,0 0 0,0 0 0,0 0 0,0-1 0,0 1 0,0-1 0,4 1 0,9 2 0,0-1 0,-1-1 0,24 0 0,-27-1 0,320-2-1365,-309 2-5461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15.2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454 0 24575,'-6'3'0,"0"-1"0,0 0 0,1 1 0,-1 0 0,1 1 0,0-1 0,-1 1 0,2 0 0,-1 0 0,0 0 0,-4 7 0,-7 3 0,-21 21 0,1 1 0,-33 45 0,-24 25 0,60-73-76,-61 69-1213,87-92-5537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15.9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24575,'5'1'0,"0"0"0,0 0 0,0 1 0,0-1 0,0 1 0,0 0 0,-1 0 0,1 1 0,-1-1 0,1 1 0,-1 0 0,0 0 0,0 1 0,0-1 0,0 1 0,-1 0 0,0 0 0,1 0 0,-1 0 0,3 7 0,9 14 0,-1 0 0,14 40 0,-19-45 0,8 30 54,-13-37-409,0-1 1,0 0-1,12 22 0,-7-20-6471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16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 24575,'0'-3'0,"6"-4"0,8-1 0,8 1 0,5 2 0,6 2 0,1 1 0,0 1 0,-2 0 0,1 1 0,-2 1 0,-4-1 0,-6 0-8191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17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 16 24575,'-27'-8'0,"-4"0"0,30 8 0,0 1 0,0-1 0,0 0 0,-1 0 0,1 1 0,0-1 0,0 0 0,0 1 0,0 0 0,0-1 0,0 1 0,0-1 0,0 1 0,0 0 0,0 0 0,0 0 0,0 0 0,0-1 0,0 1 0,1 0 0,-1 0 0,0 0 0,1 1 0,-1-1 0,0 1 0,-1 5 0,-1 1 0,1-1 0,1 1 0,-1 0 0,1-1 0,0 1 0,1 0 0,0 0 0,0 0 0,3 12 0,18 78 0,-18-91 0,0 0 0,0 0 0,0 0 0,1 0 0,0-1 0,0 1 0,1-1 0,-1 0 0,8 6 0,14 20 0,-25-32-2,-1 0-1,0 1 1,0-1 0,0 0-1,1 0 1,-1 1 0,0-1-1,0 0 1,0 1-1,0-1 1,0 0 0,1 0-1,-1 1 1,0-1-1,0 0 1,0 1 0,0-1-1,0 0 1,0 1-1,0-1 1,0 0 0,0 1-1,0-1 1,0 0-1,0 1 1,-1-1 0,1 0-1,0 0 1,0 1 0,0-1-1,0 0 1,0 1-1,-1-1 1,1 0 0,0 0-1,0 1 1,0-1-1,-1 0 1,1 1 0,-18 4 189,-25-5-982,38 0 133,-11 0-6164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17.7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136 1 24575,'-7'0'0,"1"0"0,0 0 0,0 0 0,0 1 0,-1 0 0,1 0 0,0 1 0,0-1 0,0 1 0,-10 6 0,13-6 0,0 0 0,1 1 0,-1-1 0,1 1 0,0 0 0,0 0 0,0 0 0,0 0 0,1 0 0,-1 0 0,1 0 0,-1 0 0,1 1 0,0-1 0,1 1 0,-1-1 0,0 1 0,1-1 0,0 1 0,0 6 0,0-4 0,0 0 0,1 0 0,-1 0 0,1 0 0,1 0 0,-1-1 0,1 1 0,0 0 0,0-1 0,1 1 0,-1-1 0,1 0 0,4 6 0,4 3 0,1 0 0,26 24 0,4 5 0,-39-40 0,-1 0 0,0 0 0,0 1 0,0-1 0,0 1 0,-1 0 0,1 0 0,-1-1 0,0 1 0,0 0 0,0 0 0,-1 0 0,0 0 0,1 0 0,-1 0 0,-1 0 0,1 0 0,-1 0 0,1 0 0,-1 0 0,0 0 0,0-1 0,-1 1 0,1 0 0,-1 0 0,0-1 0,0 1 0,0-1 0,0 0 0,-1 0 0,1 0 0,-1 0 0,0 0 0,0 0 0,0-1 0,0 1 0,0-1 0,-1 0 0,1 0 0,-8 3 0,-12 5-106,-20 4 337,41-14-310,-1 0 1,1 0-1,0 0 1,-1 0 0,1-1-1,0 1 1,0-1-1,-1 1 1,1-1 0,0 0-1,0 0 1,0 0-1,0 0 1,0 0 0,0-1-1,0 1 1,0 0-1,-2-4 1,-4-3-6748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18.3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24575,'2'0'0,"-1"1"0,1-1 0,0 1 0,-1 0 0,1-1 0,0 1 0,-1 0 0,1 0 0,-1 0 0,0 0 0,1 0 0,-1 1 0,0-1 0,0 0 0,1 1 0,-1-1 0,0 0 0,0 1 0,-1 0 0,1-1 0,0 1 0,0-1 0,-1 1 0,1 0 0,-1 0 0,1-1 0,-1 1 0,0 0 0,0 2 0,5 58 0,-5-59 0,-2 264-1365,2-251-5461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18.7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20.1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24575,'9'126'0,"0"8"0,-10-204 0,2-69 0,2 124-1365,1 4-5461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6:59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239 62 24575,'8'-25'0,"-7"23"0,0 0 0,0 1 0,0-1 0,-1 0 0,1 0 0,-1 0 0,1 0 0,-1 0 0,1 0 0,-1 0 0,0 0 0,0 0 0,0 0 0,0 0 0,0 0 0,-1-3 0,-3 6 0,-3 11 0,-2 14 0,0 10 0,1-1 0,2 1 0,2 0 0,1 1 0,3 64 0,2-94 0,-1 0 0,1-1 0,0 1 0,1-1 0,-1 1 0,1-1 0,1 0 0,4 7 0,-5-8 0,1 0 0,-1 1 0,-1-1 0,1 1 0,-1-1 0,0 1 0,3 12 0,-5-16 0,-1 1 0,1 0 0,0-1 0,-1 1 0,1-1 0,-1 1 0,0-1 0,0 0 0,0 1 0,0-1 0,0 0 0,0 1 0,-1-1 0,1 0 0,-1 0 0,1 0 0,-1 0 0,0-1 0,0 1 0,0 0 0,0-1 0,0 1 0,0-1 0,-3 2 0,-13 8 0,0-1 0,0-1 0,-22 8 0,34-14 0,-1-1 0,0 1 0,0-1 0,0-1 0,0 1 0,-1-1 0,1-1 0,0 1 0,0-1 0,-1-1 0,1 1 0,-8-2 0,1-5-1365,2-1-5461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21.2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393 77 24575,'0'-3'0,"-1"1"0,0-1 0,0 1 0,1 0 0,-2-1 0,1 1 0,0 0 0,0 0 0,-1 0 0,1 0 0,-1 0 0,0 0 0,0 0 0,1 1 0,-1-1 0,0 0 0,-1 1 0,1 0 0,0-1 0,-3 0 0,-48-20 0,38 18 0,-1 1 0,1 1 0,-1 0 0,0 1 0,0 1 0,0 0 0,1 1 0,-1 1 0,0 1 0,-15 4 0,26-4 0,1 0 0,0 0 0,0 0 0,0 1 0,1 0 0,-1-1 0,1 1 0,0 1 0,0-1 0,0 0 0,0 1 0,1-1 0,0 1 0,-3 8 0,-1 3 0,1 1 0,-7 34 0,9-25 0,0-1 0,2 38 0,0-57 0,2 1 0,-1-1 0,1 0 0,0 1 0,0-1 0,0 1 0,1-1 0,0 0 0,1 0 0,-1 0 0,1 0 0,0-1 0,1 1 0,-1-1 0,6 7 0,-4-10 0,-1 1 0,1 0 0,0-1 0,0 0 0,1 0 0,-1-1 0,0 0 0,0 1 0,1-2 0,-1 1 0,1-1 0,-1 1 0,7-2 0,-3 1 0,0 0 0,-1-1 0,1 0 0,0-1 0,-1 0 0,0 0 0,14-6 0,-15 4 0,-1 1 0,0-2 0,0 1 0,0 0 0,-1-1 0,1 0 0,-1-1 0,0 1 0,-1-1 0,1 0 0,-1 0 0,0 0 0,-1-1 0,0 1 0,0-1 0,0 0 0,-1 0 0,3-13 0,-1-2 0,-2 0 0,-1 0 0,-1 0 0,0 0 0,-5-22 0,1 25 0,-1 25 0,-2 30 0,5 293 0,3-168 0,-1-153 0,-2 0 0,1 0 0,-1 0 0,0-1 0,-1 1 0,0-1 0,0 1 0,0-1 0,-1 0 0,0 0 0,-1-1 0,1 1 0,-1-1 0,0 0 0,-1 0 0,-7 5 0,10-8 0,0 0 0,0 0 0,0 0 0,-1-1 0,1 1 0,-1-1 0,1 0 0,-1 0 0,0-1 0,0 1 0,0-1 0,0 0 0,0 0 0,0 0 0,0 0 0,-1-1 0,1 1 0,0-1 0,0 0 0,0-1 0,-1 1 0,1-1 0,0 0 0,0 0 0,0 0 0,0 0 0,0-1 0,0 1 0,0-1 0,1 0 0,-7-5 0,-50-54 127,21 19-1619,28 31-5334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22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92 24575,'-1'78'0,"-15"104"0,21-224 0,-2 12 0,10-43 0,-9 53 0,2 0 0,0 0 0,1 1 0,1 0 0,21-36 0,-26 51 0,0 0 0,0 0 0,0 1 0,1-1 0,-1 0 0,1 1 0,0 0 0,0 0 0,0 0 0,0 1 0,0-1 0,1 1 0,-1 0 0,1 0 0,0 0 0,-1 1 0,1 0 0,0 0 0,0 0 0,0 0 0,0 1 0,0 0 0,0 0 0,0 0 0,0 0 0,-1 1 0,1 0 0,0 0 0,0 0 0,9 5 0,-7-4 0,0 1 0,0 1 0,0-1 0,-1 1 0,1 0 0,-1 1 0,0-1 0,0 1 0,-1 1 0,1-1 0,-1 1 0,0 0 0,-1 0 0,1 0 0,-1 1 0,0-1 0,-1 1 0,0 0 0,3 8 0,-1 3 0,0 0 0,-2 1 0,0-1 0,-1 1 0,0-1 0,-3 30 0,0-88-63,0 27-100,0-1 1,0 1-1,2 0 0,-1-1 0,2 1 0,0 0 1,7-24-1,-2 21-6663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24.1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0 24575,'-2'28'0,"-1"-1"0,-11 49 0,8-49 0,2-1 0,-4 50 0,10-248 0,-2 170 0,1 0 0,-1 0 0,1 0 0,0 0 0,0 0 0,0 0 0,0 0 0,0 1 0,0-1 0,0 0 0,0 1 0,1-1 0,-1 1 0,1-1 0,-1 1 0,1-1 0,-1 1 0,1 0 0,0 0 0,0 0 0,-1 0 0,1 0 0,0 0 0,0 1 0,0-1 0,0 1 0,0-1 0,0 1 0,0 0 0,0 0 0,4 0 0,9-1 0,0 1 0,0 0 0,19 4 0,-23-3 0,-7 0 0,-1-1 0,1 1 0,-1-1 0,1 1 0,-1 0 0,0 0 0,0 0 0,1 1 0,-1-1 0,0 1 0,0 0 0,0 0 0,-1 0 0,1 0 0,0 0 0,-1 0 0,1 1 0,-1 0 0,0-1 0,0 1 0,0 0 0,0 0 0,0 0 0,2 6 0,-1 3 0,0 0 0,0 1 0,-1-1 0,-1 1 0,0 18 0,4 27 0,13-104 0,-12 26 0,1 1 0,0 0 0,12-19 0,-16 31 0,1 1 0,0 1 0,0-1 0,0 0 0,1 1 0,0 0 0,0 0 0,0 0 0,0 1 0,1 0 0,0 0 0,11-6 0,-13 9 0,-1 0 0,1 0 0,0 0 0,0 0 0,-1 1 0,1 0 0,0 0 0,0 0 0,-1 0 0,1 0 0,0 1 0,0 0 0,-1 0 0,1 0 0,0 0 0,-1 0 0,1 1 0,-1-1 0,0 1 0,1 0 0,-1 0 0,0 1 0,0-1 0,3 3 0,1 2 0,0 0 0,0 1 0,-1-1 0,0 1 0,0 0 0,-1 1 0,9 17 0,-7-8-151,0 1-1,-1-1 0,-1 1 0,-1 1 1,-1-1-1,0 1 0,-2-1 1,0 24-1,-1-28-6674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25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24 251 24575,'15'1'0,"0"1"0,-1 0 0,27 8 0,-29-6 0,1-1 0,0-1 0,0 0 0,25 1 0,-36-3 0,0-1 0,0 1 0,0 0 0,0-1 0,0 0 0,0 1 0,0-1 0,0 0 0,0 0 0,-1 0 0,1 0 0,0-1 0,-1 1 0,1 0 0,-1-1 0,1 1 0,-1-1 0,2-2 0,1-1 0,-1 0 0,0-1 0,0 1 0,0-1 0,-1 0 0,2-7 0,1-6 0,-1-1 0,3-38 0,-7 53 0,1-1 0,-1 0 0,0 0 0,-1 0 0,1 0 0,-1 1 0,0-1 0,-1 0 0,1 0 0,-1 1 0,0-1 0,-4-6 0,4 9 0,0 0 0,-1 1 0,1-1 0,-1 1 0,1-1 0,-1 1 0,0 0 0,0 0 0,0 0 0,0 1 0,0-1 0,0 1 0,-1-1 0,1 1 0,0 0 0,-1 1 0,1-1 0,-1 0 0,1 1 0,-1 0 0,-5 0 0,-134 3 0,141-2 0,0-1 0,0 1 0,0 0 0,0-1 0,0 1 0,0 0 0,1 0 0,-1 0 0,0 0 0,0 1 0,1-1 0,-1 0 0,1 1 0,-1-1 0,1 1 0,0 0 0,-1-1 0,1 1 0,0 0 0,0 0 0,0-1 0,1 1 0,-1 0 0,0 0 0,1 0 0,-1 0 0,1 0 0,-1 0 0,1 1 0,0 3 0,-1 10 0,0 0 0,2 1 0,2 17 0,-1-4 0,-2-16 0,1 0 0,0 0 0,1 0 0,0 1 0,1-2 0,6 18 0,-8-27 0,1-1 0,0 1 0,-1-1 0,1 1 0,0-1 0,1 0 0,-1 0 0,1 0 0,-1 0 0,1 0 0,0-1 0,0 1 0,0-1 0,0 1 0,1-1 0,-1 0 0,0-1 0,1 1 0,0 0 0,-1-1 0,1 0 0,0 0 0,0 0 0,0 0 0,-1-1 0,1 0 0,5 0 0,10 1 0,237-5 0,-250 3-97,-1 1-1,1-1 1,0 1-1,0-2 1,-1 1-1,1-1 1,-1 0-1,1 0 1,-1 0-1,0-1 1,1 1-1,-1-1 0,7-7 1,-5 2-6729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25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24575,'17'105'0,"-15"110"63,-3-112-1491,1-87-5398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25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1 110 24575,'16'-14'0,"2"1"0,0 1 0,0 0 0,1 1 0,0 2 0,33-13 0,-43 19 0,0 0 0,0 0 0,0 1 0,1 0 0,-1 0 0,1 1 0,-1 1 0,1 0 0,14 1 0,-19 0 0,0 0 0,0 0 0,0 0 0,0 1 0,0 0 0,0 0 0,0 0 0,0 1 0,-1-1 0,1 1 0,-1 0 0,0 1 0,0-1 0,0 1 0,0-1 0,-1 1 0,1 0 0,3 7 0,7 9 0,-2 1 0,0 1 0,-1 0 0,-2 0 0,0 1 0,7 30 0,8 81-1365,-21-119-5461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26.6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1 24575,'-3'3'0,"1"0"0,0 0 0,-1 0 0,1 1 0,1-1 0,-1 1 0,0-1 0,1 1 0,0 0 0,0 0 0,0 0 0,0 6 0,0-6 0,-11 58 0,3 0 0,3 1 0,2 102 0,1-134-1365,0-20-5461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26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24575,'812'0'-1365,"-791"0"-5461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28.5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1 232 24575,'12'-1'0,"0"-1"0,-1 0 0,1 0 0,16-6 0,18-5 0,425-37-27,-326 40-238,1741-62-7241,-1620 67 7674,1062-5-2521,-466 7 3221,-796 3-450,-25 2 614,0-2-1,0-2 1,0-2 0,0-1 0,66-18 0,-83 12-845,-10 1-6059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34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394 56 24575,'1'0'0,"0"-1"0,-1 1 0,1-1 0,-1 1 0,1-1 0,-1 0 0,1 1 0,-1-1 0,0 1 0,1-1 0,-1 0 0,1 1 0,-1-1 0,0 0 0,0 0 0,0 1 0,1-1 0,-1 0 0,0 0 0,0 1 0,0-1 0,0 0 0,0 0 0,0 1 0,0-1 0,-1 0 0,1 0 0,0 1 0,0-1 0,0 0 0,-1 0 0,0 0 0,0-1 0,-1 0 0,1 1 0,-1-1 0,0 1 0,0 0 0,0-1 0,0 1 0,0 0 0,0 0 0,0 0 0,-2 0 0,-56-13 0,1 11 0,-87 6 0,141-2 0,0-1 0,0 1 0,1 1 0,-1-1 0,0 1 0,1 0 0,-1 0 0,1 0 0,0 1 0,0-1 0,0 1 0,0 0 0,0 0 0,0 0 0,1 1 0,0 0 0,0-1 0,0 1 0,0 0 0,0 0 0,1 0 0,0 1 0,-1-1 0,2 1 0,-1-1 0,-1 7 0,0 0 0,0 0 0,1 1 0,0-1 0,1 0 0,0 1 0,1-1 0,0 0 0,1 1 0,0-1 0,5 18 0,-5-26 0,0 0 0,1 0 0,0 1 0,-1-1 0,1 0 0,0 0 0,0-1 0,1 1 0,-1 0 0,1-1 0,-1 1 0,1-1 0,0 0 0,0 0 0,0 0 0,0 0 0,0 0 0,0-1 0,1 1 0,-1-1 0,0 0 0,1 0 0,-1 0 0,1-1 0,4 1 0,13 1 0,0 0 0,0-2 0,27-3 0,-12 2 0,27 2 0,-43 1 0,0-1 0,1-1 0,-1-1 0,0-1 0,37-8 0,-54 9 0,1-1 0,-1 1 0,0-1 0,0 0 0,0-1 0,0 1 0,0 0 0,0-1 0,0 0 0,-1 0 0,0 1 0,1-1 0,-1-1 0,0 1 0,0 0 0,-1 0 0,1-1 0,-1 1 0,0-1 0,0 1 0,0-1 0,0 0 0,0 1 0,-1-8 0,2-8 0,-2 0 0,0-1 0,-4-27 0,3 43 0,-6-21 0,2 22 0,1 16 0,-1 63 0,6 95 0,1-57 0,-2-111-44,-1 0 0,1-1 0,0 1 0,0 0 0,0 0 0,0 0 0,1 0 0,-1 0 0,1 0 0,0-1 0,-1 1 0,1 0 0,1 0 0,-1-1 0,0 1 0,1-1 0,-1 1-1,1-1 1,0 0 0,-1 1 0,1-1 0,0 0 0,1 0 0,-1 0 0,0 0 0,0-1 0,1 1 0,-1-1 0,1 1 0,4 1 0,9 0-6782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3:52.2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24575,'5'2'0,"0"1"0,-1-1 0,1 1 0,-1 0 0,0 0 0,0 1 0,0-1 0,0 1 0,-1 0 0,0 0 0,1 0 0,3 7 0,1 0 0,6 7 0,-2-1 0,0 1 0,-1 1 0,-1 0 0,15 40 0,24 109 0,-40-133 0,-4-4 0,-2 0 0,-1 1 0,-1 0 0,-2-1 0,-4 33 0,4-61-72,1 0 1,-1 0-1,0-1 0,0 1 0,0 0 0,0-1 0,-1 1 0,1-1 1,-1 1-1,0-1 0,1 0 0,-1 1 0,0-1 0,0 0 0,-1 0 1,1-1-1,0 1 0,-5 2 0,-6 6-6754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01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0 594 24575,'1'-1'0,"-1"0"0,0-1 0,1 1 0,-1 0 0,1-1 0,0 1 0,-1 0 0,1-1 0,0 1 0,0 0 0,0 0 0,0 0 0,0 0 0,0 0 0,0 0 0,0 0 0,0 0 0,0 0 0,1 0 0,-1 1 0,2-2 0,34-13 0,-28 11 0,256-82 0,-261 84 0,1 0 0,-1-1 0,0 1 0,-1-1 0,1 0 0,0 0 0,-1 0 0,1 0 0,-1-1 0,0 1 0,0-1 0,-1 0 0,1 0 0,-1 0 0,0 0 0,2-5 0,-3 6 0,1 0 0,-1 0 0,0 0 0,0 0 0,-1-1 0,1 1 0,-1 0 0,0 0 0,1-1 0,-1 1 0,-1 0 0,1-1 0,0 1 0,-1 0 0,0 0 0,0 0 0,0 0 0,0-1 0,0 1 0,0 0 0,-1 1 0,0-1 0,-3-5 0,2 6 0,0 0 0,0 0 0,0 0 0,0 0 0,0 1 0,-1-1 0,1 1 0,0 0 0,-1 0 0,1 0 0,-1 0 0,0 1 0,1-1 0,-1 1 0,-6 0 0,-58 6 0,63-6 0,3 1 0,-1 0 0,1 0 0,-1 0 0,0 0 0,1 1 0,0-1 0,-1 1 0,1-1 0,0 1 0,0 0 0,0 0 0,0 0 0,0 0 0,0 0 0,1 0 0,-1 1 0,1-1 0,-1 1 0,1-1 0,0 1 0,0-1 0,0 1 0,-1 3 0,-3 11 0,1 0 0,-4 26 0,6-26 0,-3 12 0,2 0 0,1 37 0,1-56 0,2 0 0,-1 0 0,2-1 0,-1 1 0,1 0 0,1-1 0,-1 1 0,2-1 0,-1 0 0,8 13 0,-9-19 0,0-1 0,0 0 0,0 0 0,1 0 0,-1 0 0,0 0 0,1 0 0,-1-1 0,1 1 0,0-1 0,0 0 0,-1 1 0,1-2 0,0 1 0,0 0 0,0 0 0,0-1 0,0 1 0,0-1 0,0 0 0,0 0 0,0 0 0,0-1 0,0 1 0,0-1 0,0 1 0,0-1 0,4-2 0,3 0 0,-1-1 0,0 0 0,1 0 0,-2-1 0,1 0 0,0-1 0,9-8 0,-1-3 0,0-1 0,-2 0 0,0-1 0,-1-1 0,18-33 0,12-17 0,-32 56 0,1 0 0,0 0 0,1 2 0,1-1 0,0 2 0,17-10 0,18-15 0,-12 8 0,-20 15 0,0-1 0,0-1 0,16-18 0,-29 28 0,-1 0 0,0 0 0,0-1 0,-1 0 0,1 1 0,-1-1 0,-1 0 0,1-1 0,-1 1 0,0 0 0,0-1 0,-1 1 0,0-1 0,0 0 0,0-6 0,-1-2 0,-1 1 0,1 0 0,1 0 0,0-1 0,1 1 0,4-16 0,-1 116 0,-6-30 0,-3 0 0,-2 0 0,-3-1 0,-20 72 0,-27 83 0,51-192 120,5-18-146,0 0 0,0 1 0,0-1 0,0 0 0,0 0 0,0 1 0,0-1 0,0 0 0,0 0-1,0 0 1,0 1 0,0-1 0,0 0 0,0 0 0,0 1 0,-1-1 0,1 0 0,0 0 0,0 1 0,0-1 0,0 0 0,0 0 0,0 0 0,-1 0 0,1 1 0,0-1 0,0 0-1,0 0 1,0 0 0,-1 0 0,1 0 0,0 1 0,0-1 0,-1 0 0,1 0 0,0 0 0,0 0 0,0 0 0,-1 0 0,1 0 0,0 0 0,0 0 0,-1 0 0,1 0 0,0 0 0,0 0-1,-1 0 1,1 0 0,0 0 0,0 0 0,-1 0 0,1 0 0,0 0 0,0-1 0,0 1 0,-1 0 0,-2-8-6800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35.4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35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36.3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24575,'23'0'0,"47"-1"0,0 2 0,0 4 0,94 19 0,-149-21-1365,-2-1-5461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36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24575,'0'1'0,"0"0"0,1 0 0,-1 0 0,1 0 0,-1-1 0,1 1 0,-1 0 0,1-1 0,-1 1 0,1 0 0,0-1 0,-1 1 0,1-1 0,0 1 0,-1-1 0,1 1 0,0-1 0,0 1 0,0-1 0,-1 0 0,1 1 0,0-1 0,0 0 0,0 0 0,0 0 0,0 0 0,1 1 0,31 1 0,-29-2 0,316 2 68,-163-3-1501,-142 1-5393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37.3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1 24575,'3'132'0,"-6"143"0,1-264-227,0 0-1,-1 1 1,0-1-1,-1 0 1,-6 14-1,5-15-6598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38.1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2 24575,'127'-2'0,"135"5"0,-259-2 0,-1-1 0,1 1 0,0 0 0,0 0 0,-1 0 0,1 1 0,-1-1 0,1 1 0,-1-1 0,1 1 0,-1 0 0,0 0 0,0 0 0,0 0 0,0 0 0,0 1 0,0-1 0,-1 0 0,1 1 0,-1 0 0,1 2 0,24 64 0,-23-57 0,-1-6 0,-1 1 0,0-1 0,0 1 0,-1-1 0,1 1 0,-2-1 0,1 1 0,-1 0 0,0-1 0,0 1 0,-1-1 0,1 0 0,-1 1 0,-1-1 0,0 0 0,1 0 0,-2 0 0,1-1 0,-1 1 0,0-1 0,0 0 0,0 0 0,-1 0 0,1-1 0,-1 1 0,-10 6 0,0 0 0,-1-1 0,0 0 0,0-1 0,0-1 0,-1-1 0,-1 0 0,1-1 0,-30 6 0,23-9 0,-1 0 0,1-1 0,-45-3 0,55 0 0,-1-1 0,1 0 0,0-1 0,0 0 0,0-1 0,1-1 0,-24-11 0,13-1-1365,16 8-5461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39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0 24575,'-1'1'0,"0"-1"0,0 1 0,1-1 0,-1 1 0,0 0 0,0-1 0,0 1 0,0 0 0,1 0 0,-1-1 0,0 1 0,1 0 0,-1 0 0,0 0 0,1 0 0,-1 0 0,1 0 0,0 0 0,-1 0 0,1 0 0,0 0 0,0 0 0,-1 0 0,1 0 0,0 0 0,0 0 0,0 2 0,-2 35 0,2-33 0,1 104 0,-2 49 0,-1-151 22,1 1 1,-1-1-1,0 0 0,-1 0 0,-4 10 0,-8 22-1520,13-27-5328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41.9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408 1 24575,'-106'-1'0,"-113"3"0,216-2 0,0 0 0,0 0 0,-1 1 0,1-1 0,0 1 0,0 0 0,0 0 0,0 0 0,0 0 0,0 0 0,0 1 0,0-1 0,1 1 0,-1 0 0,0 0 0,1 0 0,-1 0 0,1 0 0,0 0 0,0 1 0,0-1 0,0 1 0,0 0 0,1-1 0,-3 6 0,1 1 0,0 1 0,1 1 0,0-1 0,1 0 0,0 0 0,1 18 0,-1-2 0,2-1 0,0 0 0,2 0 0,8 38 0,-8-53 0,1-1 0,0 1 0,0-1 0,0 1 0,2-1 0,-1-1 0,1 1 0,0-1 0,0 0 0,1 0 0,1-1 0,-1 0 0,17 12 0,-14-12 0,1-1 0,0 0 0,1-1 0,-1 0 0,1-1 0,0 0 0,0-1 0,1 0 0,17 1 0,1-1 0,0-2 0,52-4 0,-77 3 0,0-1 0,0 0 0,0-1 0,0 1 0,0-1 0,-1 0 0,1-1 0,-1 1 0,1-1 0,-1 0 0,0 0 0,0-1 0,0 0 0,7-6 0,-6 2 0,1 1 0,-2-1 0,1 0 0,-1 0 0,0-1 0,-1 1 0,0-1 0,5-14 0,-3 0 0,-1 0 0,-1 0 0,-1-1 0,0 1 0,-2-1 0,-4-44 0,1 56 0,-1-1 0,-1 0 0,0 1 0,-8-17 0,7 17 0,1 41 0,5 20 0,5-11-119,7 38-504,26 90 0,-35-151-6203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42.6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43.0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01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73 24575,'195'-5'0,"352"-53"0,-492 51-1365,-37 5-5461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43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24575,'3'0'0,"4"0"0,7 0 0,4 0 0,2 0 0,0 0 0,0 0 0,0 0 0,-1 0 0,0 0 0,-1 0 0,0 0 0,-4 3 0,0 4 0,-3 1-8191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44.0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24575,'0'1'0,"0"0"0,1 0 0,-1-1 0,0 1 0,1 0 0,-1-1 0,1 1 0,-1 0 0,1-1 0,-1 1 0,1-1 0,-1 1 0,1-1 0,0 1 0,-1-1 0,1 1 0,0-1 0,-1 0 0,1 1 0,0-1 0,-1 0 0,1 0 0,0 1 0,0-1 0,-1 0 0,1 0 0,1 0 0,26 3 0,-24-2 0,185 1 21,-109-3-1407,-65 1-5440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45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449 57 24575,'-132'-1'0,"-138"3"0,268-2 0,0 0 0,0 0 0,0 0 0,1 1 0,-1-1 0,0 0 0,0 1 0,0-1 0,0 1 0,0 0 0,1 0 0,-1 0 0,0 0 0,1 0 0,-1 0 0,1 0 0,-1 0 0,1 1 0,-1-1 0,1 1 0,0-1 0,0 1 0,-1-1 0,1 1 0,1 0 0,-2 1 0,1 1 0,0 0 0,0 0 0,1 0 0,-1 0 0,1 0 0,0 0 0,0 0 0,1 0 0,-1 0 0,1 0 0,0 0 0,1 4 0,2 3 0,0 0 0,0 0 0,1 0 0,0-1 0,1 0 0,0 0 0,1-1 0,10 13 0,-10-16 0,1 0 0,-1 0 0,1 0 0,1-1 0,-1 0 0,1-1 0,0 0 0,0 0 0,0-1 0,0 0 0,1 0 0,-1-1 0,17 1 0,-20-2 0,0-1 0,-1 0 0,1-1 0,-1 1 0,1-1 0,-1 0 0,1 0 0,-1-1 0,0 0 0,1 0 0,-1 0 0,0-1 0,0 1 0,-1-1 0,1 0 0,-1-1 0,1 1 0,-1-1 0,0 0 0,0 0 0,0 0 0,-1 0 0,0-1 0,0 1 0,3-6 0,-1-2 0,0 1 0,0-1 0,-1-1 0,2-15 0,13-35 0,28-29 0,-47 92 0,0 0 0,0-1 0,0 1 0,0 0 0,1-1 0,-1 1 0,0 0 0,0-1 0,0 1 0,0 0 0,1 0 0,-1-1 0,0 1 0,0 0 0,1 0 0,-1-1 0,0 1 0,0 0 0,1 0 0,-1 0 0,0 0 0,1-1 0,-1 1 0,0 0 0,0 0 0,1 0 0,-1 0 0,0 0 0,1 0 0,-1 0 0,0 0 0,1 0 0,-1 0 0,0 0 0,1 0 0,-1 0 0,0 0 0,1 0 0,-1 0 0,0 0 0,1 0 0,-1 1 0,10 14 0,1 23 0,-7 20-59,-2-29-267,1 0-1,1 0 1,9 34-1,-9-51-6499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45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24575,'3'0'0,"7"0"0,5 0 0,2 0 0,3 0 0,2 3 0,1 1 0,0 0 0,-1-1 0,2-1 0,2 3 0,0-1 0,-1 0 0,-2-1 0,-2-1 0,-2-1 0,-3 0-8191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45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 24575,'-2'63'0,"0"-42"0,1 0 0,1 1 0,1-1 0,1 0 0,8 41 0,1-33-8,-7-21-218,-1-1 0,-1 1-1,1-1 1,-1 1 0,1 12 0,-2-6-6600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46.6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1 207 24575,'4'-1'0,"0"0"0,-1 0 0,1 0 0,0-1 0,-1 1 0,1-1 0,0 0 0,-1 0 0,0 0 0,1 0 0,-1-1 0,0 1 0,0-1 0,-1 0 0,1 0 0,0 0 0,-1 0 0,3-5 0,39-65 0,-42 68 0,5-9 0,17-33 0,-23 46 0,0-1 0,0 1 0,0-1 0,0 1 0,0-1 0,0 1 0,1 0 0,-1 0 0,0-1 0,1 1 0,-1 0 0,1 0 0,-1 0 0,1 0 0,-1 1 0,1-1 0,-1 0 0,1 1 0,0-1 0,0 1 0,-1 0 0,4-1 0,-4 2 0,1-1 0,-1 1 0,1 0 0,-1 0 0,0 0 0,1 0 0,-1 0 0,0 0 0,0 0 0,0 1 0,0-1 0,0 0 0,0 0 0,0 1 0,0-1 0,0 1 0,-1-1 0,1 1 0,0-1 0,-1 1 0,0 0 0,1 1 0,8 44 0,-7-37 0,7 58-455,-3 0 0,-2 76 0,-4-129-6371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47.0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89 24575,'6'0'0,"8"0"0,8 0 0,9 0 0,8 0 0,6-3 0,5-4 0,9-1 0,6 1 0,2-1 0,0 1 0,-1-2 0,-4-3 0,-5 2 0,-4 2 0,-8 2 0,-12 3-8191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47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24575,'3'51'0,"3"-2"0,20 90 0,-4-24 0,39 322 0,-22-148 0,109 936 0,-117-585 0,-31-629-116,0 0-133,0 0-1,-1 0 0,0 1 0,-4 18 0,1-18-6576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52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 75 24575,'0'-3'0,"0"0"0,0 0 0,0 0 0,-1 0 0,1 0 0,-1 0 0,0 0 0,0 0 0,0 0 0,0 0 0,0 1 0,-1-1 0,1 0 0,-1 1 0,1-1 0,-1 1 0,0 0 0,0-1 0,0 1 0,-1 0 0,1 0 0,0 0 0,-1 1 0,1-1 0,-1 0 0,0 1 0,1 0 0,-1 0 0,0 0 0,0 0 0,0 0 0,0 0 0,0 1 0,0-1 0,0 1 0,0 0 0,-3 0 0,0 0 0,0 0 0,0 1 0,1-1 0,-1 1 0,0 1 0,0-1 0,1 1 0,-1 0 0,1 0 0,0 0 0,-1 1 0,1 0 0,0 0 0,1 0 0,-1 1 0,1 0 0,-1 0 0,-7 8 0,3 2 0,-1-1 0,2 1 0,0 1 0,0 0 0,2 0 0,-9 28 0,13-38 0,1 0 0,0 0 0,0 1 0,1-1 0,0 0 0,0 0 0,0 0 0,0 0 0,1 0 0,0 0 0,0 0 0,0 0 0,1 0 0,0 0 0,0 0 0,0-1 0,0 1 0,1-1 0,0 1 0,0-1 0,0 0 0,0 0 0,0 0 0,1-1 0,0 1 0,5 3 0,-2-3 0,-1-1 0,1-1 0,0 1 0,0-1 0,0 0 0,1-1 0,-1 1 0,0-2 0,1 1 0,-1-1 0,0 0 0,1 0 0,-1-1 0,0 0 0,1 0 0,-1-1 0,0 0 0,0 0 0,0-1 0,0 0 0,-1 0 0,1-1 0,-1 1 0,0-1 0,0-1 0,10-8 0,-4-7 0,-1 0 0,0-1 0,-2 0 0,0-1 0,8-35 0,-10 0 0,-7 49 0,-1 37 0,1 226-1365,0-238-5461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53.3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24575,'3'0'0,"5"0"0,2 0 0,7 0 0,3 0 0,5 0 0,0 0 0,5 0 0,4 3 0,2 1 0,0 0 0,1-1 0,-3 0 0,-5-2 0,-3 0 0,-5-1 0,-4 0-8191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07.0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24575,'77'0'0,"0"3"0,-1 3 0,126 28 0,-188-31 0,0 1 0,0 0 0,-1 2 0,1-1 0,-1 2 0,0-1 0,14 12 0,-23-15 0,1 1 0,-1 0 0,0 0 0,0 1 0,0-1 0,-1 1 0,0 0 0,0 0 0,0 0 0,0 0 0,-1 0 0,0 1 0,0-1 0,0 1 0,-1-1 0,1 1 0,-2 0 0,1 0 0,0-1 0,-1 9 0,-1-5 0,0 0 0,0 0 0,0 0 0,-1 0 0,-1-1 0,1 1 0,-2 0 0,1-1 0,-1 0 0,0 0 0,0 0 0,-8 9 0,2-5 0,0 0 0,-1-1 0,-1 0 0,0 0 0,0-1 0,-20 12 0,-1-3 0,0-2 0,-1-2 0,-1 0 0,-1-3 0,-40 10 0,53-17-273,0-2 0,-1 0 0,1-1 0,-36-2 0,45-1-6553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53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24575,'0'3'0,"0"4"0,3 1 0,4-1 0,7-2 0,4-1 0,5-2 0,1-1 0,0-1 0,-1 0 0,-2 0 0,-1 0 0,-4-1-8191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54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251 76 24575,'1'-4'0,"-1"0"0,0 0 0,0 0 0,-1 0 0,1 0 0,-1 0 0,0 0 0,0 0 0,0 0 0,-1 1 0,-2-6 0,3 7 0,-1 0 0,0 1 0,0-1 0,0 0 0,0 1 0,0 0 0,0-1 0,-1 1 0,1 0 0,0 0 0,-1 0 0,1 0 0,-1 1 0,1-1 0,-1 1 0,1-1 0,-1 1 0,1 0 0,-4 0 0,-9-2 0,-1 1 0,1 1 0,0 0 0,-1 1 0,-25 5 0,37-5 0,0 0 0,1 1 0,-1-1 0,0 1 0,1 0 0,-1 0 0,1 0 0,0 1 0,-1-1 0,1 1 0,0 0 0,0-1 0,1 1 0,-1 1 0,1-1 0,-1 0 0,1 1 0,0-1 0,0 1 0,1-1 0,-1 1 0,1 0 0,0 0 0,0 0 0,0 0 0,-1 7 0,0 2 0,1 1 0,0 0 0,1 0 0,0 0 0,1-1 0,0 1 0,1 0 0,6 19 0,-7-30 0,0 1 0,0-1 0,1 0 0,-1 0 0,1 0 0,0 0 0,0 0 0,0 0 0,0 0 0,0 0 0,1-1 0,-1 1 0,1-1 0,0 0 0,0 0 0,0 0 0,0 0 0,0 0 0,0-1 0,0 1 0,0-1 0,1 0 0,-1 0 0,1 0 0,-1 0 0,1-1 0,-1 1 0,1-1 0,-1 0 0,1 0 0,-1-1 0,1 1 0,-1 0 0,1-1 0,-1 0 0,1 0 0,4-2 0,-4 2 0,0 0 0,-1-1 0,1 1 0,-1-1 0,0 1 0,1-1 0,-1 0 0,0 0 0,0-1 0,0 1 0,0 0 0,-1-1 0,1 0 0,0 0 0,-1 0 0,4-5 0,-3-1 0,1 1 0,-1 0 0,0-1 0,-1 0 0,2-10 0,10-34 0,-10 122 0,-3-38 0,2 0 0,1-1 0,2 1 0,18 57 0,-16-74-1365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55.1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24575,'3'0'0,"7"0"0,4 0 0,7 0 0,5 0 0,4 0 0,4 0 0,4 0 0,-1 0 0,-1 0 0,-3 0 0,-5 0 0,-4 0 0,-5 0-8191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55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 24575,'-1'0'0,"0"1"0,0-1 0,0 1 0,0-1 0,1 1 0,-1 0 0,0-1 0,0 1 0,0 0 0,1 0 0,-1 0 0,0-1 0,1 1 0,-1 0 0,1 0 0,-1 0 0,1 0 0,-1 0 0,1 0 0,0 0 0,-1 0 0,1 0 0,0 0 0,0 0 0,0 1 0,0-1 0,0 1 0,-3 36 0,3-33 0,1 227-1365,-1-217-5461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56.1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0 220 24575,'5'-3'0,"1"0"0,-1-1 0,0 1 0,-1-1 0,1-1 0,-1 1 0,0 0 0,5-7 0,-7 9 0,9-14 0,0 0 0,18-32 0,6-12 0,-24 40 0,0 3 0,-10 18 0,-1 0 0,1 0 0,-1 0 0,1-1 0,-1 1 0,0 0 0,1 0 0,-1 0 0,0 0 0,1 0 0,-1 0 0,0 0 0,0 0 0,0 0 0,0 0 0,0-1 0,0 1 0,0 0 0,0 0 0,0 0 0,-1 0 0,1 2 0,-2 56 0,0-14 0,2 0 0,2 0 0,8 48 0,-5-58-1365,-3-20-5461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8:56.6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96 24575,'294'-5'0,"-221"0"0,142-30 0,-199 32-113,8-2-200,0-1 0,-1-1 0,35-16 0,-47 16-6513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9:01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 24575,'30'1'0,"-1"-2"0,1 0 0,-1-2 0,0-2 0,0 0 0,38-13 0,-147 14 0,5 4-1365,60 1-5461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9:03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24575,'1'2'0,"0"-1"0,0 1 0,0-1 0,0 0 0,0 0 0,0 0 0,1 1 0,-1-1 0,0 0 0,1-1 0,-1 1 0,1 0 0,-1 0 0,1-1 0,-1 1 0,1 0 0,2 0 0,31 9 0,29-2 0,-52-8 0,0 1 0,-1 1 0,1-1 0,0 2 0,-1 0 0,18 7 0,-20-7-151,0 0-1,0 0 0,1-1 0,-1 0 1,0-1-1,1 0 0,-1 0 1,11-2-1,-5 1-6674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19:26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1 24575,'0'1536'0,"0"-1528"0,1 1 0,0-1 0,0 0 0,0 0 0,1 0 0,0 0 0,1-1 0,0 1 0,0-1 0,6 10 0,2 0 0,1 0 0,23 25 0,5 6 0,-25-28 0,0-1 0,1 0 0,1-1 0,1-1 0,1-1 0,0 0 0,28 16 0,16 5 0,1-2 0,2-4 0,1-2 0,1-3 0,1-3 0,2-4 0,138 21 0,668 16-267,4-58-61,-733 0 317,980-79 1,-637 34 121,394 31 372,-544 19-461,-239-1-22,106-4 0,-187-1 0,0-1 0,0 0 0,30-12 0,-31 9 0,-1 2 0,1 0 0,0 1 0,20-2 0,-17 3 0,-1-1 0,1-1 0,-1-1 0,39-15 0,24-7 0,-76 25 0,1 0 0,-1 0 0,0 0 0,0-1 0,0-1 0,0 0 0,-1 0 0,0 0 0,9-9 0,-13 10 0,0 0 0,0 0 0,-1 0 0,1-1 0,-1 1 0,0-1 0,-1 0 0,1 0 0,-1 0 0,0 0 0,0 0 0,-1 0 0,1-1 0,-1 1 0,0-1 0,-1 1 0,1-9 0,-1-95 0,4 0 0,30-167 0,-13 112 0,0-2 0,54-334 0,-74 490 0,0 0 0,-1 1 0,0-1 0,0 0 0,-1 0 0,0 1 0,-4-13 0,4 18 0,-1 1 0,0-1 0,0 1 0,0 0 0,0 0 0,-1-1 0,1 2 0,-1-1 0,0 0 0,0 0 0,0 1 0,0 0 0,0-1 0,-1 1 0,1 1 0,-1-1 0,1 0 0,-1 1 0,0 0 0,-6-2 0,-72-23 0,-2 4 0,0 4 0,-1 4 0,-133-7 0,-67 22 0,-291-14 0,291 9 0,207 7 0,0-3 0,0-4 0,-104-18 0,-33-14 0,157 28 0,0 2 0,0 3 0,-58 5 0,45-1 0,-101-10 0,74-5 0,-165-14 0,154 21 0,-151-30 0,157 19 0,-183-9 0,-888 28 0,1122 2 0,-81 14 0,-2 0 0,112-14 0,1 1 0,0 1 0,0 1 0,-26 11 0,29-10 0,0 0 0,-1-1 0,1-1 0,-2-1 0,-36 3 0,-209 9 0,70 2 0,-259-19 0,445 1-242,0-1 0,1-1 1,-1 0-1,-10-3 0,19 5 86,-11-4-6670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17.7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07.7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433 2 24575,'-80'-1'0,"-68"1"0,129 1 0,0 1 0,1 1 0,-1 1 0,1 0 0,-28 11 0,41-13 0,1 0 0,1 1 0,-1-1 0,0 0 0,1 1 0,-1 0 0,1 0 0,0 0 0,0 0 0,0 1 0,0-1 0,0 1 0,1 0 0,0-1 0,-1 1 0,1 0 0,1 1 0,-1-1 0,1 0 0,0 0 0,0 1 0,-1 6 0,0 9 0,1 1 0,1-1 0,5 38 0,-1 3 0,-5-1 0,-1-30 0,2 0 0,1 0 0,1-1 0,2 1 0,7 29 0,-10-52 0,2 0 0,-1 0 0,1 0 0,0-1 0,0 1 0,1-1 0,-1 0 0,2 0 0,-1-1 0,1 1 0,-1-1 0,1 0 0,1 0 0,-1 0 0,1-1 0,0 0 0,0 0 0,0 0 0,0-1 0,1 0 0,-1 0 0,1-1 0,0 1 0,0-2 0,0 1 0,9 0 0,-12-1-5,1-1 0,-1-1 0,0 1 0,0-1-1,1 0 1,-1 0 0,0 0 0,0 0 0,0-1 0,0 1-1,0-1 1,-1 0 0,1 0 0,0-1 0,-1 1 0,0-1-1,1 0 1,-1 0 0,0 0 0,-1 0 0,1 0 0,3-6-1,16-14-1240,-3 8-5580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18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26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1171 33 24575,'-60'0'0,"-55"2"0,0-6 0,-146-23 0,257 26 0,1 0 0,-1 0 0,1 1 0,-1 0 0,1-1 0,-1 1 0,0 0 0,1 1 0,-1-1 0,1 1 0,-1-1 0,1 1 0,-1 0 0,1 1 0,-1-1 0,-5 4 0,5-2 0,1 0 0,0 1 0,-1 0 0,1 0 0,0 0 0,1 0 0,-1 1 0,1-1 0,0 1 0,0-1 0,-2 10 0,-70 161 0,45-112 0,-34 104 0,34-80 0,-56 115 0,8-22 0,-14 76 0,37-69 0,48-154 0,1 1 0,1 0 0,3 1 0,4 64 0,0-11 0,-3 84 0,0-170 0,1 1 0,0-1 0,-1 1 0,1-1 0,0 0 0,0 1 0,0-1 0,0 0 0,1 0 0,-1 1 0,1-1 0,-1 0 0,1 0 0,0-1 0,-1 1 0,1 0 0,0 0 0,0-1 0,1 0 0,-1 1 0,0-1 0,0 0 0,1 0 0,-1 0 0,5 1 0,8 3 0,1-2 0,-1 0 0,22 2 0,7 1 0,4 8 0,0 3 0,49 24 0,53 20 0,-109-49 0,1-2 0,0-2 0,63 4 0,127-8 0,-168-4 0,-55 0 0,0-1 0,-1 0 0,1 0 0,0-1 0,-1 0 0,1 0 0,-1-1 0,0 0 0,11-7 0,-5 5 0,1 1 0,-1 0 0,21-3 0,-22 5 0,0 0 0,0-1 0,-1 0 0,1-1 0,12-7 0,-21 9 0,0 0 0,-1-1 0,1 1 0,-1-1 0,0 0 0,0 0 0,0 0 0,0 0 0,0-1 0,0 1 0,-1-1 0,0 0 0,0 1 0,0-1 0,0 0 0,0 0 0,-1 0 0,0-1 0,1-6 0,7-46 0,-3-1 0,-2-89 0,-4 119 0,-1-56 0,3 1 0,18-110 0,-5 105 0,26-117 0,-20 119 0,-4-1 0,6-93 0,-18-169 0,-7 197 0,2 149 0,0 1 0,0 0 0,0 0 0,0-1 0,0 1 0,-1 0 0,1 0 0,-1 0 0,0 0 0,0-1 0,0 1 0,0 0 0,0 0 0,0 0 0,0 1 0,-1-1 0,1 0 0,-1 0 0,1 1 0,-1-1 0,1 1 0,-1-1 0,0 1 0,0 0 0,0 0 0,0 0 0,0 0 0,0 0 0,0 0 0,0 0 0,0 1 0,-5-2 0,-6 1 0,0 0 0,0 0 0,0 1 0,-24 3 0,1 0 0,-232-2-1365,250-2-5461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28.8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226 1 24575,'-1'0'0,"0"1"0,0-1 0,0 1 0,0-1 0,0 1 0,1-1 0,-1 1 0,0 0 0,0-1 0,1 1 0,-1 0 0,1 0 0,-1 0 0,1-1 0,-1 1 0,1 0 0,-1 0 0,1 0 0,-1 0 0,1 0 0,0 0 0,0 0 0,0 0 0,-1 0 0,1 1 0,-5 36 0,4-26 0,-53 243 0,-8-3 0,24-105 0,21-94 0,12-44 0,2 1 0,-1 0 0,2 0 0,-1 1 0,1-1 0,0 16 0,-5 27 0,5-44 0,1 0 0,0 0 0,0 0 0,0 1 0,3 16 0,-2-23 0,1 1 0,0-1 0,0 0 0,1 0 0,-1 0 0,0 0 0,1-1 0,0 1 0,0 0 0,0-1 0,0 1 0,0-1 0,0 1 0,1-1 0,-1 0 0,1 0 0,-1 0 0,1 0 0,0-1 0,0 1 0,3 1 0,14 5 0,0-1 0,0 0 0,0-1 0,39 5 0,90 1 0,-62-6 0,711 67 0,-743-69 0,0-2 0,0-3 0,0-3 0,98-18 0,-103 15 0,0 3 0,0 2 0,50 5 0,-1 0 0,566-4 0,-521-17 0,-138 18 0,0 0 0,0 0 0,0 0 0,0-1 0,0 0 0,0 0 0,0-1 0,-1 0 0,9-3 0,-11 3 0,-1 0 0,0 0 0,1 0 0,-1 0 0,0-1 0,0 1 0,0-1 0,0 0 0,0 1 0,-1-1 0,1 0 0,-1 0 0,0 0 0,0 0 0,0 0 0,0 0 0,0 0 0,-1-1 0,1-4 0,4-38 0,-4-94 0,3-21 0,7-177 0,-11 275 0,-1 60 0,1 0 0,0 0 0,-1 0 0,0 0 0,1 1 0,-1-1 0,0 0 0,-1 1 0,1-1 0,0 0 0,-1 1 0,1 0 0,-1-1 0,0 1 0,0 0 0,0 0 0,0 0 0,0 0 0,0 0 0,-1 0 0,1 1 0,0-1 0,-1 1 0,0 0 0,1 0 0,-1-1 0,0 2 0,1-1 0,-1 0 0,0 0 0,0 1 0,-3 0 0,-15-3 0,-1 1 0,1 1 0,-32 2 0,20 0 0,-276-1 0,-376-48 0,378 17 0,-384 9 0,109 22-1365,567 0-5461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30.6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514 0 24575,'-1'7'0,"0"1"0,-1-1 0,0 0 0,-1 0 0,1 0 0,-1 0 0,-7 10 0,-1 6 0,-70 141 0,-6-3 0,-123 167 0,182-289-72,17-26-113,2 0 0,0 0 1,0 1-1,1 0 0,1 0 1,-9 23-1,12-20-6641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31.1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1 220 24575,'44'-17'0,"75"-40"0,-5 1 0,-66 35 0,126-45 0,-173 65 0,0 1 0,0 0 0,0 0 0,0-1 0,0 1 0,0 0 0,0 0 0,0 0 0,-1 0 0,1 0 0,0 0 0,0 0 0,0 0 0,0 0 0,0 1 0,0-1 0,0 0 0,0 1 0,0-1 0,0 1 0,0-1 0,-1 1 0,1-1 0,0 1 0,0-1 0,0 2 0,0-1 0,0 1 0,0 0 0,0-1 0,0 1 0,-1 0 0,1 0 0,0 0 0,-1 0 0,0 0 0,1 0 0,-1-1 0,0 5 0,-1 7 0,0 0 0,-1 0 0,-3 16 0,2-17 0,-22 206 0,23-69-1365,3-131-5461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32.7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0 24575,'-2'1'0,"0"-1"0,0 1 0,0 0 0,0 0 0,1-1 0,-1 1 0,0 0 0,1 0 0,-1 0 0,1 1 0,-1-1 0,1 0 0,0 1 0,-1-1 0,1 1 0,0-1 0,0 1 0,0-1 0,-2 4 0,-17 39 0,17-38 0,-19 55 0,-16 70 0,28-95 0,-8 41 0,-13 114 0,30-190 0,1 1 0,-1 0 0,1 0 0,0-1 0,0 1 0,0 0 0,0 0 0,0-1 0,0 1 0,0 0 0,1 0 0,-1-1 0,1 1 0,-1 0 0,1-1 0,-1 1 0,1-1 0,0 1 0,0 0 0,0-1 0,0 0 0,0 1 0,0-1 0,0 0 0,1 1 0,-1-1 0,0 0 0,1 0 0,-1 0 0,1 0 0,-1 0 0,1-1 0,0 1 0,-1 0 0,1-1 0,0 1 0,-1-1 0,1 1 0,0-1 0,-1 0 0,1 0 0,0 0 0,2 0 0,9-1 0,1 0 0,-1-1 0,1-1 0,23-7 0,-11 2 0,-15 6-72,202-57-1221,-203 55-5533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36.8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2 183 24575,'0'-1'0,"1"0"0,0 0 0,-1 0 0,1 0 0,0 0 0,-1 0 0,1 0 0,0 1 0,0-1 0,0 0 0,0 1 0,0-1 0,0 0 0,0 1 0,0-1 0,0 1 0,0-1 0,0 1 0,0 0 0,2-1 0,34-9 0,-24 7 0,72-21 0,-39 12 0,-2-2 0,49-21 0,-91 34 0,-1 1 0,1 0 0,-1-1 0,1 0 0,-1 1 0,0-1 0,1 0 0,-1 0 0,0 0 0,0 0 0,1 0 0,-1 0 0,0 0 0,0 0 0,0 0 0,0 0 0,0-1 0,0 1 0,-1 0 0,1-1 0,0 1 0,-1-1 0,1 1 0,-1-1 0,1 1 0,-1-1 0,0 1 0,0-1 0,1 1 0,-1-1 0,0 1 0,-1-3 0,0 2 0,0 0 0,0 0 0,0 1 0,-1-1 0,1 1 0,0-1 0,-1 1 0,0-1 0,1 1 0,-1 0 0,0 0 0,0 0 0,1 0 0,-1 0 0,0 0 0,0 0 0,0 1 0,0-1 0,0 0 0,0 1 0,0 0 0,0 0 0,-4 0 0,-24-3 0,0 1 0,0 2 0,-1 1 0,1 2 0,-35 7 0,59-9 0,1 1 0,0-1 0,-1 1 0,1 1 0,0-1 0,0 1 0,0 0 0,1 0 0,-1 1 0,1-1 0,-1 1 0,1 0 0,0 0 0,1 0 0,-1 1 0,1-1 0,0 1 0,-5 9 0,4-3 0,0 0 0,1 0 0,1 0 0,0 0 0,0 1 0,1-1 0,0 1 0,2 13 0,-2-16 0,1 0 0,0-1 0,1 1 0,0 0 0,1-1 0,-1 1 0,1-1 0,1 0 0,0 0 0,0 1 0,1-2 0,-1 1 0,2 0 0,-1-1 0,1 0 0,0 0 0,1 0 0,0-1 0,0 1 0,0-1 0,1-1 0,9 8 0,-10-9-47,0 0 0,0-1 0,0 1 0,0-1 0,1 0 0,0-1 0,-1 0 0,1 0 0,0 0-1,0-1 1,0 0 0,0 0 0,0 0 0,1-1 0,-1 0 0,0-1 0,0 0 0,0 0 0,0 0 0,0-1 0,0 0 0,-1 0-1,1-1 1,-1 0 0,1 0 0,-1 0 0,0-1 0,9-7 0,-1-3-6779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37.7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1 24575,'-17'0'0,"1"0"0,0 1 0,-1 1 0,1 0 0,0 1 0,-19 6 0,28-6 0,1 0 0,0 0 0,0 1 0,0-1 0,0 2 0,1-1 0,-1 0 0,1 1 0,0 0 0,1 0 0,-1 0 0,1 1 0,0 0 0,0 0 0,1 0 0,0 0 0,-4 9 0,2-1 0,0 1 0,0 0 0,2-1 0,-1 1 0,2 1 0,0-1 0,1 0 0,1 0 0,0 1 0,1-1 0,5 26 0,-6-39 0,1 0 0,0 0 0,-1 0 0,1 0 0,0 0 0,0 0 0,0 0 0,0 0 0,1 0 0,-1-1 0,0 1 0,1 0 0,-1-1 0,1 1 0,0-1 0,-1 0 0,1 1 0,0-1 0,0 0 0,0 0 0,0 0 0,3 1 0,0-1 0,-1 0 0,1-1 0,-1 0 0,1 1 0,-1-2 0,1 1 0,0 0 0,-1-1 0,0 0 0,8-2 0,3-2 0,0-1 0,-1 0 0,0-2 0,0 1 0,18-14 0,-4-3 0,-1-1 0,-1-1 0,-1-1 0,-1-2 0,-1 0 0,20-37 0,-41 62 0,1 0 0,-1-1 0,-1 1 0,1-1 0,-1 1 0,2-10 0,-2 12 0,-2 4 0,0 25 0,0 161-1365,1-172-5461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43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24575,'0'3'0,"0"4"0,0 4 0,0 6 0,0 3 0,0 1 0,0 0 0,0 0 0,0-1 0,0-1 0,0-1 0,0 0 0,0 0 0,0-1 0,0 1 0,0-1 0,0-2-8191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43.7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24575,'0'3'0,"0"4"0,0 4 0,3 0 0,0 1 0,1 1 0,-1 2 0,-1 2 0,0 0 0,1 0 0,2 1 0,-2-3-8191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08.3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24575,'5'9'0,"0"0"0,-1 0 0,0 0 0,-1 1 0,0 0 0,-1 0 0,0-1 0,1 18 0,-1-20 0,1 31-99,-2-21 173,1 0-1,6 28 0,-7-42-147,0 0 0,0 0-1,0 0 1,0 0 0,1 0-1,-1 0 1,1 0 0,0 0-1,-1 0 1,1-1 0,0 1-1,1-1 1,-1 0 0,0 1 0,1-1-1,-1 0 1,1 0 0,0-1-1,4 3 1,6 0-6752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44.3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48 24575,'0'-3'0,"3"-1"0,4-3 0,4 0 0,3 1 0,5 2 0,2-2 0,1 0 0,-3 2-8191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45.6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1 24575,'-3'5'0,"0"0"0,0 1 0,0 0 0,0-1 0,1 1 0,0 0 0,0 0 0,1 0 0,-1 7 0,-5 12 0,-2 20 0,8-37 0,0 0 0,-1 0 0,0 0 0,0 0 0,0 0 0,-1 0 0,-1-1 0,-4 9 0,9-52 0,1 25 0,1-1 0,1 0 0,0 1 0,0 0 0,1 0 0,1 0 0,0 0 0,7-10 0,-9 17 0,0 0 0,0-1 0,0 2 0,1-1 0,-1 0 0,1 1 0,0 0 0,0 0 0,0 0 0,0 1 0,1-1 0,-1 1 0,0 0 0,1 1 0,0 0 0,-1 0 0,1 0 0,11 0 0,-10 0 0,1 1 0,-1 0 0,0 0 0,1 1 0,-1 0 0,0 1 0,1-1 0,7 4 0,-13-4 0,1 0 0,-1 1 0,0 0 0,0-1 0,1 1 0,-1 0 0,-1 0 0,1 0 0,0 0 0,0 0 0,-1 1 0,1-1 0,-1 0 0,0 1 0,0-1 0,0 1 0,0 0 0,0-1 0,0 1 0,-1 0 0,1-1 0,-1 1 0,0 0 0,0 5 0,-1 43 0,0-39 0,0 0 0,1 1 0,0-1 0,1 0 0,4 21 0,-4-30 0,0 0 0,0-1 0,0 1 0,0 0 0,1 0 0,-1-1 0,1 1 0,0-1 0,0 1 0,0-1 0,0 0 0,0 1 0,0-1 0,1-1 0,-1 1 0,1 0 0,0 0 0,-1-1 0,1 1 0,0-1 0,0 0 0,0 0 0,0 0 0,0-1 0,0 1 0,0 0 0,4-1 0,6 2 0,0-1 0,0 0 0,0-1 0,23-3 0,-34 3 0,1-1 0,-1 1 0,1-1 0,-1 1 0,1-1 0,-1 0 0,1 0 0,-1 0 0,1 0 0,-1-1 0,0 1 0,0-1 0,0 1 0,0-1 0,0 0 0,0 0 0,0 0 0,-1 0 0,1 0 0,0 0 0,-1 0 0,0 0 0,0-1 0,1 1 0,-1 0 0,-1-1 0,1 1 0,0-1 0,0 1 0,-1-4 0,1-28-1365,-2 18-5461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46.1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24575,'0'4'0,"0"3"0,0 3 0,0 4 0,0 2 0,3 2 0,1 0 0,0 0 0,-1 1 0,-1-1 0,0 0 0,-2 0 0,1 0 0,-1 0 0,0-1 0,-1-5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46.6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47.0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24575,'0'3'0,"0"4"0,0 3 0,0 4 0,0 2 0,0 1 0,0 5 0,0 0 0,0 0 0,0 0 0,0-2 0,0-1 0,0-6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47.5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24575,'52'-15'0,"-48"14"0,-1 0 0,1 1 0,-1 0 0,1 0 0,-1 0 0,1 0 0,-1 0 0,1 1 0,-1 0 0,1 0 0,-1 0 0,0 0 0,1 0 0,-1 0 0,0 1 0,0 0 0,5 3 0,-4 0 0,0-1 0,-1 1 0,1 0 0,-1 0 0,0 0 0,-1 0 0,1 0 0,-1 1 0,0-1 0,1 8 0,4 8-227,-2 0-1,0 1 1,-1-1-1,-1 1 1,0 38-1,-4-44-6598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48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18 24575,'0'0'0,"-1"-1"0,1 0 0,-1 0 0,1 0 0,-1 1 0,0-1 0,0 0 0,1 0 0,-1 1 0,0-1 0,0 1 0,0-1 0,1 1 0,-1-1 0,0 1 0,0-1 0,0 1 0,0 0 0,0 0 0,0-1 0,0 1 0,0 0 0,0 0 0,-2 0 0,-30-4 0,30 4 0,-6-1 0,-1 0 0,1 1 0,0 0 0,0 1 0,0-1 0,0 2 0,-13 3 0,18-4 0,1 1 0,1-1 0,-1 1 0,0 0 0,0 0 0,1 0 0,-1 0 0,1 1 0,-1-1 0,1 1 0,0-1 0,0 1 0,0 0 0,0 0 0,1 0 0,-1 0 0,1 0 0,0 0 0,0 0 0,0 1 0,0-1 0,0 0 0,0 6 0,-5 24 0,2-22 0,1 0 0,1 1 0,0-1 0,1 1 0,0-1 0,1 1 0,0-1 0,3 19 0,-2-28 0,0 0 0,0-1 0,1 1 0,-1 0 0,1-1 0,-1 1 0,1-1 0,0 1 0,0-1 0,0 0 0,-1 0 0,1 0 0,0 0 0,0 0 0,1 0 0,-1-1 0,0 1 0,0-1 0,0 1 0,0-1 0,1 0 0,-1 0 0,0 1 0,4-2 0,59-4 0,-60 5 0,9-2 0,-1-1 0,1 0 0,-1 0 0,1-2 0,-1 0 0,0 0 0,-1-1 0,0 0 0,19-14 0,-25 16 0,-1 0 0,0-1 0,0 0 0,0 0 0,-1 0 0,0 0 0,0-1 0,0 1 0,0-1 0,-1 0 0,0 0 0,0-1 0,-1 1 0,0-1 0,0 1 0,0-1 0,-1 0 0,0 1 0,0-1 0,-1 0 0,0-7 0,-52 187 0,48-152 0,-2-1 0,0 1 0,-2-2 0,0 1 0,-1-1 0,-1 0 0,0-1 0,-2 0 0,0-1 0,-1-1 0,-1 1 0,0-2 0,-23 19 0,-12 12-1365,37-31-5461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49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1 242 24575,'4'-1'0,"0"0"0,1 0 0,-1 0 0,0-1 0,0 0 0,0 1 0,0-2 0,0 1 0,-1 0 0,1-1 0,-1 1 0,1-1 0,-1 0 0,0 0 0,0 0 0,0-1 0,-1 1 0,1-1 0,2-5 0,6-8 0,-2 0 0,15-35 0,4-44 0,-28 95 0,1 1 0,-1-1 0,1 1 0,0-1 0,0 1 0,-1-1 0,1 1 0,0-1 0,0 1 0,-1 0 0,1-1 0,0 1 0,0 0 0,0 0 0,0 0 0,-1 0 0,1 0 0,0 0 0,0 0 0,0 0 0,0 0 0,0 0 0,-1 0 0,1 0 0,0 1 0,0-1 0,0 0 0,-1 1 0,1-1 0,0 0 0,0 1 0,-1-1 0,2 1 0,35 20 0,-26-15 0,18 7 0,0-2 0,46 12 0,-46-16 0,-1 2 0,53 23 0,-80-31 0,1 0 0,-1 0 0,0 0 0,1 0 0,-1 0 0,0 0 0,1 1 0,-1-1 0,0 0 0,0 1 0,0-1 0,0 1 0,0-1 0,-1 1 0,1-1 0,0 1 0,-1 0 0,1-1 0,-1 1 0,1 0 0,-1 2 0,0 0 0,0 1 0,0 0 0,0 0 0,-1 0 0,1 0 0,-1 0 0,-3 7 0,-2 6 0,-1-1 0,-19 32 0,8-23 0,14-21 0,0 0 0,0 1 0,0-1 0,1 1 0,0-1 0,0 1 0,0 0 0,1 0 0,0 1 0,0-1 0,0 0 0,0 8 0,2-14 0,0 1 0,0 0 0,0 0 0,0-1 0,1 1 0,-1 0 0,0 0 0,0-1 0,0 1 0,1 0 0,-1 0 0,0-1 0,1 1 0,-1-1 0,1 1 0,-1 0 0,1-1 0,-1 1 0,1-1 0,-1 1 0,1-1 0,0 1 0,-1-1 0,1 1 0,0-1 0,-1 0 0,1 1 0,0-1 0,1 0 0,24-4 0,23-22 0,-28 11-455,0-2 0,32-33 0,-34 30-6371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50.8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308 170 24575,'0'-1'0,"-1"0"0,1 0 0,-1 0 0,1 1 0,-1-1 0,1 0 0,-1 0 0,0 0 0,0 1 0,1-1 0,-1 0 0,0 1 0,0-1 0,0 1 0,0-1 0,1 1 0,-1-1 0,0 1 0,0-1 0,0 1 0,0 0 0,0 0 0,0-1 0,0 1 0,0 0 0,-1 0 0,0 0 0,-36-2 0,32 1 0,-12 1 0,0 1 0,0 0 0,0 1 0,-25 6 0,34-6 0,0 0 0,0 1 0,1 1 0,-1-1 0,1 1 0,0 0 0,0 1 0,0 0 0,1 0 0,-11 10 0,15-11 0,0 0 0,1 1 0,-1-1 0,1 1 0,0 0 0,0-1 0,1 1 0,0 0 0,-1 0 0,1 0 0,1 0 0,-1 0 0,1 0 0,0 8 0,0-11 0,0 1 0,0 0 0,0 0 0,0 0 0,1 0 0,-1 0 0,1 0 0,0 0 0,-1 0 0,1-1 0,1 1 0,-1 0 0,0-1 0,1 1 0,-1-1 0,1 1 0,0-1 0,0 0 0,0 0 0,0 1 0,0-1 0,0-1 0,0 1 0,1 0 0,2 1 0,3-1 0,0 0 0,-1 0 0,1-1 0,0-1 0,0 1 0,0-1 0,0 0 0,0-1 0,-1 0 0,1 0 0,0-1 0,-1 0 0,1 0 0,-1-1 0,1 1 0,-1-2 0,0 1 0,0-1 0,9-7 0,-4 2 0,0 0 0,0-1 0,-1-1 0,0 0 0,-1-1 0,-1 0 0,1 0 0,13-26 0,-21 89 0,-2-35 0,-1-1 0,1 0 0,1 1 0,0-1 0,4 20 0,-4-32 0,-1 0 0,1 0 0,0 0 0,0 0 0,0 0 0,1-1 0,-1 1 0,0 0 0,1-1 0,0 1 0,0-1 0,0 1 0,0-1 0,0 0 0,0 0 0,0 0 0,1 0 0,-1 0 0,1-1 0,0 1 0,-1-1 0,1 0 0,0 1 0,0-1 0,0 0 0,0-1 0,0 1 0,3 0 0,-2-1 0,-1 0 0,1-1 0,-1 1 0,1-1 0,-1 0 0,0 0 0,0 0 0,1 0 0,-1-1 0,0 1 0,0-1 0,0 0 0,0 0 0,-1 0 0,1 0 0,0 0 0,2-4 0,44-51 0,-31 34 0,-11 14 0,1 0 0,0 1 0,1 0 0,0 1 0,0 0 0,0 0 0,1 1 0,0 1 0,17-8 0,-17 8 0,0 0 0,-1 0 0,1-1 0,-1-1 0,-1 1 0,1-1 0,14-16 0,-19 18 0,0 0 0,0-1 0,-1 1 0,0-1 0,0 0 0,0 0 0,-1 0 0,1 0 0,-1-1 0,-1 1 0,1 0 0,-1-1 0,0 1 0,-1-10 0,-1-66 0,1 102 0,-1 239 0,-12-177-1365,11-65-5461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51.2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24575,'0'3'0,"6"1"0,5 0 0,4-1 0,5-1 0,5 0 0,5-2 0,5 1 0,4-1 0,1-1 0,-1 1 0,-4 0 0,-1 0 0,-4 0 0,-4 0 0,-4 0 0,-4 0-8191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08.7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51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5 366 24575,'0'-1'0,"1"-1"0,-1 1 0,1 0 0,0 0 0,-1 0 0,1 0 0,0-1 0,0 1 0,0 0 0,0 1 0,0-1 0,0 0 0,0 0 0,0 0 0,0 1 0,1-1 0,-1 0 0,0 1 0,0-1 0,1 1 0,2-1 0,34-10 0,-32 9 0,14-2 0,0-1 0,-1-2 0,1 0 0,-1-1 0,-1 0 0,1-2 0,-2 0 0,1-1 0,-1-1 0,-1 0 0,0-2 0,27-29 0,-36 31 0,0 0 0,0 0 0,-2-1 0,1 0 0,-2 0 0,1-1 0,-2 1 0,0-1 0,1-18 0,-3 32 0,-1-1 0,1 0 0,-1 0 0,0 0 0,0 0 0,1 0 0,-1 0 0,0 0 0,0-1 0,0 1 0,0 0 0,0 0 0,0 0 0,-1 0 0,1 0 0,0 0 0,0 0 0,-1 0 0,1 0 0,-1 1 0,1-1 0,-1 0 0,1 0 0,-1 0 0,1 0 0,-1 0 0,0 1 0,0-1 0,1 0 0,-1 1 0,0-1 0,0 0 0,0 1 0,0-1 0,1 1 0,-1-1 0,0 1 0,0 0 0,0-1 0,0 1 0,0 0 0,0 0 0,0 0 0,0 0 0,0 0 0,0 0 0,-1 0 0,1 0 0,0 0 0,0 0 0,0 0 0,0 1 0,0-1 0,0 0 0,1 1 0,-1-1 0,0 1 0,-1 0 0,-8 3 0,0 0 0,1 1 0,0 0 0,-12 9 0,-227 174 0,244-184 0,0 0 0,0 0 0,1 0 0,-1 1 0,1-1 0,0 1 0,0 0 0,0 0 0,1 0 0,-1 0 0,1 0 0,0 1 0,1-1 0,0 1 0,-1 5 0,1-9 0,1 1 0,0-1 0,1 0 0,-1 1 0,0-1 0,1 0 0,-1 1 0,1-1 0,0 0 0,0 1 0,0-1 0,0 0 0,0 0 0,0 0 0,0 0 0,1 0 0,-1 0 0,1 0 0,0-1 0,-1 1 0,1-1 0,0 1 0,0-1 0,0 1 0,0-1 0,0 0 0,0 0 0,0 0 0,0 0 0,1 0 0,-1-1 0,0 1 0,1-1 0,-1 1 0,0-1 0,1 0 0,2 0 0,32 2 3,57-3 0,-41-1-1374,-32 2-5455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56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24575,'0'2'0,"0"0"0,1 0 0,-1 0 0,1 0 0,0 0 0,0 0 0,0 0 0,0 0 0,0 0 0,0 0 0,0 0 0,1-1 0,-1 1 0,1 0 0,-1-1 0,1 0 0,-1 1 0,1-1 0,3 2 0,45 24 0,-33-19 0,89 38 0,201 60 0,-122-47 0,251 102 0,-17 37 0,-391-181-1365,-8-3-5461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57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1036 0 24575,'-34'2'0,"1"1"0,-1 2 0,1 1 0,0 1 0,1 2 0,0 2 0,-40 18 0,-18 3 0,-1-4 0,-2-3 0,0-5 0,-146 13 0,196-32 0,32-2 0,1 1 0,-1 1 0,1 0 0,0 0 0,-13 4 0,23-5 0,-1 0 0,1 0 0,0 0 0,-1 0 0,1 0 0,0 0 0,-1 0 0,1 0 0,0 0 0,-1 0 0,1 1 0,0-1 0,-1 0 0,1 0 0,0 0 0,0 0 0,-1 1 0,1-1 0,0 0 0,0 0 0,-1 1 0,1-1 0,0 0 0,0 0 0,0 1 0,-1-1 0,1 0 0,0 1 0,0-1 0,0 0 0,0 1 0,0-1 0,0 0 0,0 1 0,0-1 0,0 0 0,0 1 0,0-1 0,0 0 0,0 1 0,0-1 0,0 1 0,14 9 0,22 4 0,95 12 0,-71-15 0,63 19 0,-105-25 0,-1 2 0,1 0 0,-1 1 0,-1 0 0,0 2 0,0 0 0,27 22 0,-33-22 15,-1 1 0,0-1 0,0 2 0,-1-1 0,-1 1 0,0 1 0,10 24 0,-5-7-510,-3 0 0,10 44 0,-15-51-6331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58.2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430 165 24575,'0'-7'0,"-1"1"0,0-1 0,0 0 0,-1 1 0,0-1 0,0 1 0,0-1 0,-1 1 0,0 0 0,0 0 0,-1 0 0,1 1 0,-1-1 0,-1 1 0,1 0 0,-1 0 0,0 0 0,0 1 0,0-1 0,0 1 0,-1 1 0,0-1 0,-12-5 0,8 4 0,0 1 0,0 0 0,0 1 0,0 0 0,-1 0 0,0 1 0,1 1 0,-1 0 0,0 0 0,0 1 0,0 0 0,1 1 0,-1 0 0,-17 5 0,21-3 0,0 0 0,0 1 0,1-1 0,-1 1 0,1 1 0,0-1 0,0 1 0,0 1 0,1-1 0,0 1 0,0-1 0,0 1 0,-5 11 0,-3 4 0,1 0 0,-17 44 0,25-51 0,0-1 0,1 1 0,1 0 0,0 0 0,0 0 0,2 0 0,0 0 0,2 19 0,-2-25 0,1 0 0,0 0 0,1 0 0,0-1 0,0 1 0,1 0 0,-1-1 0,2 0 0,-1 0 0,1 0 0,0 0 0,1 0 0,-1-1 0,1 1 0,1-1 0,5 5 0,3-2-151,0-2-1,1 0 0,-1-1 0,1 0 1,1-1-1,-1 0 0,1-2 1,22 3-1,-23-4-6674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59.1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553 89 24575,'-7'-4'0,"0"-1"0,0 1 0,0 0 0,0 1 0,0 0 0,-1 0 0,-14-3 0,-15-7 0,18 4 0,-1 1 0,0 0 0,-39-7 0,51 13 0,0 1 0,0 1 0,0-1 0,1 1 0,-1 1 0,0-1 0,0 1 0,0 1 0,1-1 0,-1 1 0,0 1 0,1-1 0,-13 8 0,16-8 0,-22 12 0,0 1 0,1 2 0,-29 24 0,48-36 0,0 1 0,0 0 0,1 0 0,0 0 0,0 1 0,0 0 0,1 0 0,0 0 0,0 0 0,1 1 0,0 0 0,0-1 0,1 1 0,0 0 0,0 1 0,-1 13 0,2-10 0,1 1 0,0-1 0,1 0 0,0 0 0,1 0 0,0 0 0,1 0 0,5 13 0,-6-21 0,0 1 0,1 0 0,0-1 0,0 1 0,0-1 0,1 0 0,0 0 0,-1 0 0,1 0 0,1-1 0,-1 0 0,0 0 0,1 0 0,0 0 0,-1-1 0,1 1 0,0-1 0,0 0 0,1-1 0,7 2 0,3 0 0,1-2 0,-1 0 0,0-1 0,0-1 0,1 0 0,-1-1 0,0-1 0,0 0 0,0-1 0,-1-1 0,0-1 0,28-13 0,-39 16 0,1 0 0,-1 0 0,0 0 0,0-1 0,-1 0 0,1 0 0,-1 0 0,0 0 0,0 0 0,0-1 0,3-5 0,24-61 0,-18 41 0,-9 22-114,0-1 1,0 0-1,-1 0 0,0 0 0,-1 0 1,0 0-1,0-1 0,-1 1 0,0 0 1,-1 0-1,-2-15 0,-2 9-6712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0:59.9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262 0 24575,'-7'0'0,"-23"0"0,-50 6 0,72-4 0,0-1 0,0 1 0,1 0 0,-1 0 0,1 1 0,-1 0 0,1 0 0,0 1 0,0 0 0,1 0 0,-12 9 0,16-9 0,-1 0 0,1 0 0,-1 0 0,1 0 0,0 0 0,1 0 0,-1 1 0,1-1 0,0 1 0,0-1 0,0 1 0,0 0 0,1-1 0,0 1 0,0-1 0,0 1 0,1 0 0,1 6 0,0 2 0,0-1 0,1 1 0,1 0 0,0-1 0,7 16 0,2-3 0,-6-13 0,0 1 0,-1 0 0,0 1 0,6 23 0,-12-32 0,1-1 0,0 0 0,-1 1 0,0-1 0,0 1 0,0-1 0,-1 1 0,0-1 0,0 1 0,0-1 0,0 0 0,0 1 0,-1-1 0,0 0 0,0 0 0,0 0 0,0 0 0,-1-1 0,-5 8 0,5-7-114,-1-1 1,0 1-1,0 0 0,0-1 0,-1 0 1,1 0-1,-1 0 0,0-1 0,1 1 1,-1-1-1,-10 3 0,-1-2-6712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1:00.4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0 24575,'-2'26'0,"-1"-1"0,0-1 0,-2 1 0,-9 24 0,6-21 0,2 1 0,-6 44 0,11 143 0,-1-201-1365,-2-4-5461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1:00.8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24575,'3'0'0,"7"0"0,4 0 0,4 0 0,4 0 0,5 0 0,3 0 0,0 0 0,-2 0 0,0 0 0,-2 0 0,-2 0 0,-3 0 0,-4 0-8191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1:01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24575,'18'224'0,"-18"30"-1365,0-239-5461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1:01.7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0 427 24575,'3'-3'0,"-1"0"0,1 0 0,0 1 0,0-1 0,0 1 0,0-1 0,1 1 0,-1 0 0,1 0 0,-1 1 0,1-1 0,7-1 0,-2-1 0,15-8 0,-1 0 0,0-2 0,-1-1 0,0 0 0,-1-2 0,-1 0 0,-1-2 0,0 0 0,26-36 0,-35 44 0,-1 0 0,2 1 0,14-12 0,-14 13 0,0-1 0,-1 0 0,16-19 0,13-44-1365,-33 61-5461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09.3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241 0 24575,'-3'3'0,"0"-1"0,0 1 0,0 0 0,0 0 0,1 0 0,-1 0 0,1 0 0,0 1 0,-3 5 0,-4 4 0,-92 120 0,79-109-455,1 1 0,-29 45 0,42-55-6371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1:03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 18 24575,'-1'-1'0,"1"0"0,-1 0 0,0 0 0,1 0 0,-1 0 0,0 0 0,0 0 0,0 0 0,0 1 0,0-1 0,0 0 0,0 0 0,0 1 0,0-1 0,0 1 0,0-1 0,0 1 0,0-1 0,-1 1 0,1 0 0,0-1 0,0 1 0,-1 0 0,1 0 0,0 0 0,-2 0 0,-36-1 0,35 1 0,-1 0 0,1 1 0,0 0 0,-1 0 0,1 0 0,0 0 0,0 1 0,0 0 0,0 0 0,0 0 0,0 0 0,0 0 0,0 1 0,1 0 0,0 0 0,-1 0 0,1 0 0,0 0 0,0 1 0,1-1 0,-1 1 0,1 0 0,0 0 0,-2 5 0,-1 1 0,2 1 0,0 0 0,0 0 0,1 0 0,0 1 0,1-1 0,0 1 0,1 12 0,1 83-1365,-1-92-5461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1:04.4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1 24575,'-1'10'0,"0"0"0,-1 1 0,0-1 0,-1 0 0,-6 15 0,-7 37 0,-1 15 0,1 4 0,16-79 0,-1-1 0,1 1 0,0 0 0,0-1 0,0 1 0,0-1 0,0 1 0,0-1 0,0 1 0,1-1 0,-1 1 0,0-1 0,1 1 0,-1-1 0,1 1 0,0-1 0,-1 1 0,1-1 0,0 0 0,0 0 0,0 1 0,0-1 0,2 1 0,-2-1 0,1 0 0,0-1 0,-1 1 0,1-1 0,0 0 0,-1 0 0,1 1 0,0-1 0,-1 0 0,1 0 0,0-1 0,-1 1 0,1 0 0,0 0 0,-1-1 0,1 1 0,2-2 0,7-3 0,0 0 0,-1-1 0,1 0 0,12-10 0,-16 9 0,1 1 0,-1-1 0,0 0 0,-1-1 0,0 0 0,0 0 0,-1 0 0,8-15 0,26-76 0,-34 84 0,2-3 0,-7 18 0,0 0 0,0 0 0,0 0 0,0 0 0,0 1 0,0-1 0,0 0 0,0 0 0,0 0 0,0 0 0,0 0 0,0 0 0,0 0 0,0 0 0,0 0 0,0 0 0,0 1 0,0-1 0,0 0 0,1 0 0,-1 0 0,0 0 0,0 0 0,0 0 0,0 0 0,0 0 0,0 0 0,0 0 0,0 0 0,0 0 0,0 0 0,0 0 0,0 0 0,0 0 0,0 1 0,0-1 0,1 0 0,-1 0 0,0 0 0,0 0 0,0 0 0,0 0 0,0 0 0,0 0 0,0 0 0,0 0 0,0 0 0,0 0 0,1 0 0,-1 0 0,0 0 0,0 0 0,0 0 0,0-1 0,0 1 0,0 0 0,0 0 0,0 0 0,0 0 0,0 0 0,0 0 0,1 0 0,-3 35 0,1-13 0,0 122-1365,1-128-5461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1:05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24575,'1'1'0,"-1"-1"0,1 1 0,0-1 0,0 1 0,-1 0 0,1-1 0,0 1 0,-1 0 0,1-1 0,0 1 0,-1 0 0,1 0 0,-1 0 0,1-1 0,-1 1 0,0 0 0,1 0 0,-1 0 0,0 0 0,1 0 0,-1 0 0,0 0 0,0 0 0,0 1 0,4 30 0,-4-29 0,2 188 0,-2-173 0,-2-96 0,4-92 0,-2 169 0,0-1 0,0 1 0,0 0 0,0 0 0,0 0 0,0-1 0,1 1 0,-1 0 0,0 0 0,1 0 0,-1-1 0,0 1 0,1 0 0,0 0 0,-1 0 0,1 0 0,0 0 0,-1 0 0,1 0 0,0 0 0,0 0 0,0 1 0,0-1 0,0 0 0,0 0 0,1 0 0,0 1 0,-1 0 0,1 0 0,-1 0 0,1 0 0,-1 1 0,1-1 0,-1 0 0,0 1 0,1-1 0,-1 1 0,1 0 0,-1-1 0,0 1 0,1 0 0,-1 0 0,0 0 0,2 1 0,5 5 0,-1 0 0,0 0 0,0 1 0,10 16 0,-13-16 3,0-1 1,-1 1-1,0 0 0,-1 0 0,0 0 0,0 0 0,-1 0 0,0 0 1,0 9-1,-3 82-140,-1-42-1123,3-39-5566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1:05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18 24575,'-1'-1'0,"1"0"0,-1 0 0,0 0 0,0 0 0,1 0 0,-1 0 0,0 0 0,0 0 0,0 0 0,0 0 0,0 1 0,0-1 0,0 0 0,0 1 0,0-1 0,0 1 0,-1-1 0,1 1 0,0 0 0,0-1 0,0 1 0,-1 0 0,1 0 0,0 0 0,0 0 0,-3 0 0,-34-2 0,35 3 0,-1-1 0,1 1 0,0-1 0,0 1 0,0 0 0,-1 0 0,1 1 0,0-1 0,1 1 0,-1-1 0,0 1 0,0 0 0,1 0 0,-1 0 0,1 0 0,-1 1 0,1-1 0,0 1 0,0-1 0,0 1 0,0 0 0,1 0 0,-1 0 0,1 0 0,0 0 0,-1 0 0,1 0 0,1 0 0,-1 1 0,0 2 0,-2 14 0,1-1 0,1 0 0,0 1 0,3 19 0,-1-11 0,-1-24-36,0-1 0,0 1 0,0 0 1,0-1-1,1 1 0,-1-1 0,1 1 0,0-1 0,0 0 0,0 1 0,1-1 0,-1 0 0,1 0 0,0 0 0,0 0 0,0 0 0,0 0 1,0 0-1,1-1 0,-1 1 0,1-1 0,0 1 0,0-1 0,0 0 0,0 0 0,0-1 0,0 1 0,0-1 0,1 1 0,-1-1 0,0 0 1,1 0-1,-1 0 0,1-1 0,-1 1 0,1-1 0,6 0 0,5 0-6790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1:23.3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501 313 24575,'-36'-36'0,"-56"-53"0,80 79 0,0 1 0,-1 1 0,1 0 0,-2 0 0,1 1 0,-21-7 0,28 13 0,1 0 0,-1 1 0,1-1 0,-1 1 0,1 1 0,-1-1 0,1 1 0,-1-1 0,1 1 0,-1 1 0,1-1 0,0 1 0,0 0 0,0 0 0,0 1 0,0 0 0,0-1 0,1 2 0,-1-1 0,1 0 0,0 1 0,0 0 0,-5 6 0,-7 7 0,0 2 0,1 0 0,-24 40 0,31-45 0,1 0 0,1 1 0,0 0 0,0 0 0,2 0 0,0 1 0,1-1 0,-3 26 0,6-36 0,-1 0 0,1 0 0,0 0 0,0 0 0,1 0 0,-1 0 0,1 0 0,0 0 0,1-1 0,-1 1 0,1 0 0,0-1 0,0 1 0,0-1 0,1 1 0,-1-1 0,1 0 0,0 0 0,0 0 0,1-1 0,-1 1 0,1-1 0,0 0 0,0 0 0,0 0 0,0 0 0,0-1 0,1 1 0,-1-1 0,1 0 0,4 1 0,1 0 0,-1-1 0,1 0 0,0 0 0,0-1 0,0 0 0,0-1 0,0 0 0,0-1 0,0 0 0,0 0 0,0-1 0,-1 0 0,1-1 0,-1 0 0,16-7 0,-14 3 0,0 0 0,0 0 0,-1-1 0,1-1 0,-2 0 0,1 0 0,-1-1 0,-1 0 0,0 0 0,0-1 0,8-16 0,33-50 0,-29 47 0,27-52 0,-42 71 0,-1-1 0,1 1 0,-2-1 0,0 0 0,0 0 0,-1 0 0,-1-1 0,1-19 0,-3-31 0,0 16 0,1 40 0,0 17 0,0 506 0,0-512-105,0 0 0,0 0 0,0 0 0,-1 0 0,1-1 0,-1 1 0,0 0 0,0 0 0,-1 0 0,1 0 0,-1-1 0,-3 6 0,-2-1-6721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1:23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24575,'1'2'0,"-1"0"0,1 0 0,0 0 0,0 0 0,0 0 0,0 0 0,0 0 0,1 0 0,-1 0 0,0 0 0,1-1 0,0 1 0,-1-1 0,1 1 0,0-1 0,0 0 0,-1 1 0,1-1 0,0 0 0,0 0 0,0 0 0,1-1 0,-1 1 0,0 0 0,0-1 0,0 1 0,1-1 0,1 0 0,75 10 0,-69-9 0,545 5 0,-306-10 0,-189 6 0,-40 0 0,1-1 0,-1-1 0,0 0 0,1-2 0,-1-1 0,0 0 0,23-7 0,-18-6-1365,-19 7-5461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1:25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271 182 24575,'-1'-2'0,"0"0"0,0 0 0,0 0 0,0 1 0,0-1 0,0 0 0,-1 1 0,1-1 0,0 1 0,-1-1 0,1 1 0,-1-1 0,0 1 0,1 0 0,-4-2 0,-29-15 0,25 15 0,0 0 0,0 1 0,0 0 0,0 0 0,0 1 0,-1 0 0,1 1 0,0 0 0,-1 0 0,1 1 0,0 0 0,-10 3 0,14-3 0,1 0 0,0 0 0,0 1 0,0-1 0,1 1 0,-1 0 0,0 0 0,0 0 0,1 1 0,0-1 0,-1 1 0,1 0 0,0 0 0,0 0 0,0 0 0,1 0 0,-1 1 0,1-1 0,0 1 0,0 0 0,0 0 0,0-1 0,1 1 0,0 0 0,-1 1 0,2-1 0,-1 0 0,0 5 0,1-7 0,-3 25 0,2 0 0,1-1 0,1 1 0,6 38 0,-6-63 0,-1 0 0,1 0 0,0 0 0,0 1 0,0-1 0,0 0 0,0-1 0,0 1 0,1 0 0,-1 0 0,1-1 0,-1 1 0,1 0 0,0-1 0,-1 0 0,1 1 0,0-1 0,0 0 0,0 0 0,4 2 0,-1-2 0,-1 0 0,1 0 0,0 0 0,-1 0 0,1-1 0,0 0 0,0 0 0,-1 0 0,10-2 0,-8 1 0,1 0 0,0-1 0,0 0 0,-1 0 0,1 0 0,-1-1 0,1 0 0,-1 0 0,0-1 0,0 0 0,-1 0 0,1 0 0,-1-1 0,5-5 0,-3-1 0,0 1 0,-2-1 0,1-1 0,-1 1 0,-1 0 0,0-1 0,5-24 0,-5 3 0,1-54 0,-2 14 0,-3 67 0,0 1 0,0 0 0,1-1 0,0 1 0,0 0 0,1-1 0,-1 1 0,1 0 0,0 0 0,0 0 0,1 1 0,4-8 0,-6 12 0,-1 0 0,1 0 0,0 1 0,-1-1 0,1 0 0,-1 1 0,1-1 0,0 0 0,-1 1 0,1-1 0,-1 1 0,1-1 0,-1 1 0,1-1 0,-1 1 0,0-1 0,1 1 0,-1 0 0,0-1 0,1 1 0,-1 0 0,0-1 0,0 1 0,1 0 0,-1-1 0,0 1 0,0 0 0,0-1 0,0 1 0,0 0 0,0-1 0,0 1 0,0 0 0,0-1 0,-1 2 0,4 30 0,-4 292-1365,1-309-5461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2:26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36 110 24575,'-1'0'0,"-1"1"0,0 0 0,1 0 0,-1-1 0,1 1 0,-1 0 0,1 0 0,0 0 0,-1 1 0,1-1 0,0 0 0,0 0 0,0 1 0,0-1 0,0 1 0,0-1 0,0 1 0,0-1 0,0 1 0,1-1 0,-1 1 0,1 0 0,-1-1 0,1 1 0,-1 3 0,-6 45 0,6-44 0,1-1 0,1 0 0,-1 1 0,1-1 0,0 0 0,0 1 0,0-1 0,1 0 0,0 0 0,0 0 0,0 0 0,1-1 0,0 1 0,0 0 0,0-1 0,0 0 0,0 0 0,1 0 0,5 5 0,-6-7 0,0 0 0,0 0 0,0 0 0,0 0 0,1 0 0,-1-1 0,0 1 0,1-1 0,-1 0 0,1 0 0,-1 0 0,1-1 0,0 1 0,-1-1 0,1 0 0,0 0 0,-1 0 0,1 0 0,0-1 0,-1 0 0,1 1 0,-1-1 0,1-1 0,-1 1 0,1 0 0,-1-1 0,0 0 0,5-3 0,13-9 0,-2-1 0,0-1 0,0-1 0,-2 0 0,0-2 0,-1 0 0,-1 0 0,18-31 0,-30 43 0,0 0 0,-1-1 0,0 1 0,0-1 0,2-14 0,-3 19 0,-1 0 0,0 0 0,1 0 0,-1-1 0,0 1 0,0 0 0,-1 0 0,1 0 0,-1 0 0,1 0 0,-1 0 0,0 0 0,0 0 0,0 0 0,-1 1 0,1-1 0,-2-3 0,2 6 0,1 0 0,0 0 0,-1 1 0,1-1 0,0 0 0,-1 0 0,1 0 0,0 0 0,-1 0 0,1 0 0,0 0 0,-1 1 0,1-1 0,0 0 0,0 0 0,-1 0 0,1 1 0,0-1 0,0 0 0,-1 0 0,1 1 0,0-1 0,0 0 0,0 1 0,-1-1 0,1 0 0,0 0 0,0 1 0,0-1 0,0 0 0,0 1 0,0-1 0,0 0 0,0 1 0,0-1 0,0 0 0,0 1 0,0-1 0,0 0 0,0 1 0,0 0 0,-4 20 0,4-18 0,-12 63 0,-3-1 0,-32 86 0,32-83 126,7-24-1617,5-29-5335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2:27.3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0 24575,'2'1'0,"0"0"0,0 0 0,0 0 0,0 0 0,0 0 0,0 0 0,0 0 0,0 1 0,-1-1 0,1 1 0,-1 0 0,1-1 0,-1 1 0,1 0 0,-1 0 0,0 0 0,0 0 0,0 0 0,0 0 0,0 0 0,0 3 0,16 49 0,-15-42 20,-1 0 0,0 0 0,-1 0 0,0 1 0,-2 17 0,1-27-77,1 0 0,-1 0 0,0 1 0,0-1-1,0 0 1,0 0 0,0 0 0,0 0 0,-1-1 0,0 1 0,1 0 0,-1-1-1,0 1 1,-1-1 0,1 1 0,0-1 0,0 0 0,-1 0 0,0 0 0,1 0 0,-1-1-1,0 1 1,0-1 0,0 1 0,-5 0 0,-5 1-6769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2:28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207 1 24575,'-15'0'0,"0"0"0,0 1 0,-18 4 0,27-3 0,0-1 0,0 1 0,1 1 0,-1-1 0,1 1 0,-1 0 0,1 0 0,0 1 0,0-1 0,-7 8 0,11-10 0,-7 7 0,0-1 0,0 1 0,1 0 0,1 0 0,-10 16 0,15-22 0,0 0 0,0 1 0,0-1 0,0 0 0,1 1 0,-1-1 0,1 1 0,-1-1 0,1 1 0,0-1 0,0 1 0,0-1 0,0 1 0,0-1 0,1 1 0,-1-1 0,1 1 0,0-1 0,0 0 0,0 1 0,0-1 0,0 0 0,0 1 0,0-1 0,1 0 0,-1 0 0,1 0 0,0 0 0,-1-1 0,3 3 0,2 1 11,1-1 0,-1 1 0,1-1 0,0-1 0,0 1 0,0-1-1,0-1 1,0 1 0,1-1 0,11 2 0,79 6-1496,-83-9-5341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10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34 24575,'-3'134'0,"6"140"0,-3-272 0,0 1 0,1-1 0,-1 1 0,0-1 0,1 1 0,-1-1 0,1 0 0,0 1 0,0-1 0,0 0 0,0 1 0,0-1 0,1 0 0,-1 0 0,1 0 0,-1 0 0,1 0 0,0-1 0,2 3 0,-3-3 0,1 0 0,0 0 0,0-1 0,0 1 0,0-1 0,0 1 0,0-1 0,1 0 0,-1 0 0,0 1 0,0-1 0,0-1 0,0 1 0,0 0 0,0 0 0,0-1 0,4-1 0,1-1 0,0 0 0,0 0 0,0-1 0,0 0 0,-1-1 0,0 1 0,0-1 0,0 0 0,0-1 0,8-9 0,7-18 0,-1-1 0,-1 0 0,-2-1 0,-2-1 0,-1-1 0,15-61 0,-24 69 0,-4 22 0,0 0 0,0 0 0,1 0 0,-1 1 0,1-1 0,1 1 0,-1-1 0,1 1 0,0 0 0,1 0 0,-1 0 0,1 1 0,6-7 0,-10 12 0,0 0 0,0 0 0,0 0 0,0 0 0,0-1 0,1 1 0,-1 0 0,0 0 0,0 0 0,0 0 0,1 0 0,-1 0 0,0 0 0,0 0 0,0 0 0,1-1 0,-1 1 0,0 0 0,0 0 0,0 0 0,1 0 0,-1 0 0,0 0 0,0 0 0,0 0 0,1 1 0,-1-1 0,0 0 0,0 0 0,0 0 0,1 0 0,-1 0 0,0 0 0,0 0 0,0 0 0,1 1 0,-1-1 0,0 0 0,0 0 0,0 0 0,0 0 0,0 0 0,1 1 0,-1-1 0,0 0 0,0 0 0,0 1 0,5 14 0,-3 19 0,-2-34 0,-10 220 0,1-91 0,8-85 0,1-18 0,-1 0 0,-2 0 0,-9 43 0,-6 10 0,13-54 0,0 1 0,-2-1 0,-1-1 0,-16 35 0,-9 12 0,23-46 0,-1-1 0,-2-1 0,0 0 0,-1 0 0,-25 30 0,38-53 0,1 1 0,-1-1 0,0 1 0,0-1 0,1 1 0,-1-1 0,0 0 0,0 1 0,0-1 0,0 0 0,1 0 0,-1 1 0,0-1 0,0 0 0,0 0 0,0 0 0,0 0 0,0 0 0,1 0 0,-1-1 0,0 1 0,0 0 0,0 0 0,0 0 0,0-1 0,1 1 0,-1-1 0,0 1 0,0 0 0,1-1 0,-1 1 0,0-1 0,1 0 0,-1 1 0,0-1 0,1 0 0,-1 1 0,1-1 0,-1 0 0,1 0 0,-1 1 0,1-1 0,0 0 0,-1 0 0,1-1 0,-28-54 0,17 33 0,-2 1-1365,0 2-5461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3:20.3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24575,'547'18'0,"-358"-17"0,1255-3 0,-919-32 0,-349 19 0,234 10 0,-225 7 0,-127-2 0,320 14 0,-124 9 0,-233-20 0,-1 1 0,1 1 0,-1 1 0,22 9 0,-23-7 0,1-1 0,1-1 0,-1-1 0,30 4 0,340-6 0,-200-6 0,230 27 0,-370-19 0,970 20 0,-792-25 0,366-19 0,-17 2 0,-532 16 0,0-3 0,87-17 0,96-16 0,-177 30 0,-1 3 0,2 2 0,60 5 0,-5 0 0,1097-3 0,-1152-7-1365,-37 3-5461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3:25.4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588 2 24575,'-68'-1'0,"14"0"0,-97 10 0,133-6 0,0 0 0,0 1 0,1 1 0,0 1 0,0 1 0,0 0 0,1 1 0,0 0 0,-21 16 0,29-18 0,0 1 0,0 0 0,1 0 0,0 0 0,0 1 0,1 0 0,0 1 0,0-1 0,1 1 0,0 0 0,1 0 0,0 1 0,0 0 0,1-1 0,0 1 0,1 0 0,0 0 0,-1 20 0,-7 39 0,3-19 0,-1 55 0,7-92 0,1-1 0,1 1 0,0-1 0,1 1 0,0-1 0,1 0 0,1 0 0,0 0 0,9 20 0,-4-17 0,0-1 0,1 0 0,1 0 0,0-1 0,1 0 0,1-1 0,0 0 0,0-1 0,1-1 0,0 0 0,1-1 0,0 0 0,1-1 0,0-1 0,17 5 0,-21-8 0,0 0 0,0-2 0,0 1 0,1-2 0,-1 0 0,1 0 0,-1-1 0,1 0 0,0-1 0,-1-1 0,0 0 0,1-1 0,-1 0 0,0-1 0,0 0 0,-1-1 0,1 0 0,-1-1 0,0 0 0,-1-1 0,14-10 0,-9 4 0,-1 0 0,0-1 0,0-1 0,-2 0 0,13-20 0,-3 10-1365,-11 16-5461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3:26.2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832 129 24575,'-14'-12'0,"1"0"0,-2 0 0,1 2 0,-2-1 0,1 2 0,-1 0 0,-1 1 0,1 1 0,-2 0 0,1 1 0,0 1 0,-34-5 0,5 4 0,-1 3 0,-1 1 0,-82 9 0,124-6 0,0 0 0,0 0 0,0 1 0,1-1 0,-1 2 0,1-1 0,-1 1 0,1-1 0,0 1 0,0 1 0,0-1 0,0 1 0,1 0 0,-1 0 0,1 0 0,-6 8 0,-4 8 0,0 0 0,-20 40 0,4-6 0,16-32 0,1 1 0,1 0 0,1 1 0,1 0 0,1 1 0,1 0 0,1 1 0,1 0 0,-3 42 0,-8 19 0,12-67 0,0 1 0,1-1 0,0 26 0,3-34 0,1 0 0,0 0 0,1 0 0,0 0 0,1-1 0,6 23 0,-6-29 0,0-1 0,1 1 0,0 0 0,0-1 0,0 0 0,0 0 0,1 0 0,-1 0 0,1-1 0,0 1 0,0-1 0,1 0 0,-1 0 0,1 0 0,-1-1 0,1 0 0,0 1 0,6 0 0,12 4-83,1-2-1,0 0 0,0-2 0,0 0 1,1-2-1,37-3 0,-36 2-695,9-1-6047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3:40.6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1 103 24575,'412'17'0,"1567"-17"-1004,-1764-9 983,414-72-1,-487 56-334,-125 21-6432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3:49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24575,'83'16'0,"449"24"0,6-41 0,-220-2 0,-176 2 0,188-25 0,-290 21-682,61 1-1,-86 4-6143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3:53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479 2 24575,'-47'-1'0,"12"0"0,1 2 0,-49 6 0,71-5 0,1 1 0,-1 0 0,1 1 0,0 0 0,0 0 0,1 1 0,-1 1 0,1 0 0,0 0 0,0 1 0,-9 8 0,0 2 0,1 1 0,1 1 0,-28 37 0,39-47 0,1-1 0,0 1 0,0 1 0,1-1 0,0 1 0,1 0 0,0-1 0,1 1 0,0 1 0,0-1 0,1 0 0,0 13 0,2-1 0,-1 3 0,1 0 0,1 1 0,6 26 0,-6-45 0,0 1 0,1-1 0,0 0 0,0 0 0,0 0 0,1 0 0,0 0 0,0-1 0,1 0 0,-1 0 0,2 0 0,-1 0 0,0-1 0,10 7 0,-2-2 0,1-2 0,0 0 0,1 0 0,0-1 0,0-1 0,0-1 0,1 0 0,21 4 0,8-3 0,75 2 0,-84-7 0,151 16-1365,-173-17-5461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3:54.5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587 163 24575,'-5'-5'0,"0"-1"0,1 0 0,0 0 0,0 0 0,-4-11 0,4 9 0,1 1 0,-1 0 0,0 0 0,-1 1 0,-6-7 0,3 5 0,-1 2 0,0-1 0,0 1 0,-1 1 0,1-1 0,-1 2 0,0-1 0,-1 2 0,1-1 0,-1 1 0,0 1 0,-19-2 0,4 1 0,0 1 0,-1 2 0,1 1 0,-33 5 0,50-5 0,0 1 0,0 0 0,0 0 0,0 1 0,0 0 0,0 1 0,1 0 0,0 0 0,0 1 0,0 0 0,0 0 0,1 1 0,-12 12 0,11-9 0,1 1 0,-1 0 0,2 0 0,-1 1 0,2 0 0,-1 0 0,2 0 0,-1 1 0,-3 15 0,0 20 0,1 0 0,3 1 0,1-1 0,5 66 0,0-48 0,-2-54 0,1 0 0,0 0 0,0 1 0,1-1 0,1 0 0,0-1 0,0 1 0,1 0 0,1-1 0,9 17 0,-3-10 0,1-1 0,1-1 0,0 0 0,1 0 0,19 14 0,-13-12 0,2 0 0,0-2 0,0 0 0,1-2 0,1 0 0,1-1 0,0-2 0,0-1 0,1 0 0,0-2 0,0-1 0,0-1 0,1-2 0,0 0 0,41-2 0,-53-1 12,0-1 0,0 0 0,0-1 0,0-1 0,0 0 0,-1-1 0,0-1 0,0 0 0,14-8 0,-20 9-105,0-1 0,-1 0 1,1-1-1,-1 1 0,0-1 0,-1-1 0,1 0 0,-1 1 1,-1-2-1,1 1 0,-1-1 0,0 0 0,-1 0 1,0 0-1,5-16 0,0-4-6733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3:57.5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2350 161 24575,'-6'-3'0,"0"0"0,1 1 0,-2-1 0,1 1 0,0 1 0,0-1 0,-1 1 0,1 0 0,0 1 0,-1-1 0,1 1 0,-9 1 0,-1-1 0,-132-7 0,-144-4 0,-744 11 0,752-18 0,164 16 0,-131 5 0,243-3 0,1 1 0,-1 0 0,1 0 0,0 1 0,-1 0 0,1 0 0,0 0 0,-12 7 0,16-7 0,1 0 0,-1 0 0,1 0 0,-1 0 0,1 0 0,0 1 0,0-1 0,0 1 0,0 0 0,0-1 0,1 1 0,-1 0 0,1 0 0,0 0 0,0 0 0,0 0 0,0 0 0,0 0 0,1 1 0,0-1 0,-1 0 0,1 5 0,-1 13 0,2 0 0,0 0 0,1 0 0,8 38 0,-7-50 0,0 0 0,1 0 0,0 0 0,0-1 0,0 0 0,1 0 0,1 0 0,0 0 0,0-1 0,0 0 0,1 0 0,-1-1 0,11 8 0,0-2 0,1-1 0,0-1 0,0-1 0,1 0 0,0-2 0,1 0 0,-1-1 0,24 4 0,26 2 0,74 2 0,-19-3 0,233 22 0,-77 13 0,-34-4 0,53-18 0,323-16 0,-378-9 0,-177 4 0,70 12 0,-72-6 0,83 0 0,95 4 0,141-7 0,-221-8 0,-134 0 0,-1-2 0,1-1 0,-1-1 0,0-1 0,0-2 0,39-18 0,40-13 0,-66 27 0,-1-3 0,49-25 0,-84 38 0,0 0 0,0 0 0,0 0 0,0-1 0,-1 0 0,0 1 0,1-2 0,-1 1 0,-1 0 0,1-1 0,-1 0 0,1 0 0,-2 0 0,1 0 0,0 0 0,-1 0 0,0-1 0,0 1 0,-1-1 0,1 0 0,-1 0 0,0 1 0,-1-1 0,1 0 0,-1 0 0,-1 0 0,1 1 0,-1-1 0,0 0 0,0 0 0,0 1 0,-1-1 0,0 0 0,0 1 0,-1 0 0,1-1 0,-1 1 0,0 0 0,-1 1 0,1-1 0,-5-4 0,-14-13 0,0 1 0,-2 1 0,0 1 0,-2 1 0,0 1 0,-33-16 0,-177-62 0,231 93 0,-115-48 0,76 30 0,-1 2 0,-51-14 0,61 26 0,0 1 0,0 2 0,0 2 0,-44 4 0,-49-3 0,-746-15 0,652 15 0,163 4 0,1 1 0,-59 14 0,-65 7 0,103-19 0,0 3 0,-86 23 0,150-28-1365,4 1-5461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02.0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796 37 24575,'-14'-6'0,"-1"0"0,0 1 0,0 1 0,0 0 0,-1 1 0,-22-2 0,-96 2 0,132 3 0,-8 1 0,-1 0 0,1 1 0,0 0 0,0 1 0,0 0 0,1 0 0,-1 1 0,1 0 0,-1 1 0,1 0 0,-13 10 0,-10 10 0,-47 46 0,50-43 0,-1-1 0,1 2 0,2 0 0,1 2 0,2 1 0,1 1 0,-31 58 0,46-77 0,1 1 0,1 0 0,0 0 0,1 1 0,0-1 0,2 1 0,0 0 0,0 0 0,0 31 0,3-35 0,1 0 0,-1 0 0,2 0 0,0 0 0,0-1 0,1 1 0,1-1 0,5 15 0,-5-19 0,0 0 0,1 0 0,0-1 0,0 1 0,0-1 0,1 0 0,0-1 0,0 1 0,0-1 0,1 0 0,-1-1 0,1 1 0,8 2 0,-2 0 0,1-2 0,0 1 0,1-2 0,-1 0 0,1-1 0,16 2 0,93 2 0,-56-5 0,67 5 0,191-14 0,-268 1 0,0-2 0,-1-3 0,0-3 0,-1-1 0,101-44 0,-126 46-116,49-26 362,-75 36-353,0 1 0,-1-1 0,0-1 1,0 1-1,0-1 0,0 1 0,0-1 1,-1 0-1,1 0 0,-1-1 0,0 1 0,-1-1 1,4-6-1,-2-3-6719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03.7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780 247 24575,'2'-2'0,"0"0"0,-1 0 0,1 0 0,0 0 0,-1-1 0,1 1 0,-1-1 0,0 1 0,0-1 0,0 0 0,0 1 0,0-1 0,-1 0 0,1 0 0,-1 0 0,0 1 0,0-1 0,0 0 0,0 0 0,0 0 0,-1 1 0,1-1 0,-1 0 0,0 0 0,1 1 0,-1-1 0,-1 0 0,1 1 0,0-1 0,-1 1 0,-2-4 0,1 1 0,0 1 0,-1 0 0,0 0 0,0 0 0,0 0 0,0 1 0,0 0 0,-1 0 0,1 0 0,-1 0 0,0 1 0,0-1 0,0 1 0,0 0 0,-7-1 0,-42-3 0,-1 3 0,-92 6 0,34 0 0,102-3 0,-2 0 0,-1 0 0,1 1 0,-24 4 0,32-3 0,0-1 0,0 1 0,0 1 0,0-1 0,0 1 0,0 0 0,1 0 0,-1 0 0,1 0 0,0 1 0,0 0 0,-5 5 0,-15 19 0,1 1 0,2 1 0,1 1 0,-19 37 0,29-46 0,1 1 0,0 0 0,2 0 0,1 1 0,0 0 0,2 0 0,-1 29 0,1 15 0,8 87 0,-3-149 0,0 0 0,1 0 0,0 0 0,0-1 0,0 1 0,1-1 0,0 1 0,0-1 0,0 0 0,1 0 0,0 0 0,0 0 0,0-1 0,0 1 0,1-1 0,5 3 0,13 11 0,0-2 0,31 15 0,-21-12 0,-14-8 0,1-1 0,1-1 0,-1-1 0,1-1 0,1 0 0,0-2 0,-1 0 0,1-2 0,1 0 0,-1-2 0,0 0 0,0-1 0,1-2 0,-1 0 0,24-6 0,-30 3 0,-1 0 0,-1-1 0,1-1 0,-1-1 0,0 0 0,0 0 0,12-12 0,3-3 0,49-52 0,-70 65 0,0-1 0,0 0 0,-1 0 0,-1-1 0,0 0 0,-1 0 0,0 0 0,-1-1 0,0 0 0,-1 0 0,0 0 0,1-21 0,-1-14 0,-2-1 0,-6-49 0,3 77 9,-2 2 0,0-1 0,-1 0 0,-1 1 0,-1 0 0,-1 0 0,0 1 0,-1 0-1,-2 0 1,1 1 0,-16-18 0,-20-21-562,-90-87 0,117 125 187,4 4-6460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11.2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24575,'3'0'0,"1"3"0,0 4 0,-1 3 0,-1 4 0,0 2 0,-1 5 0,-1 4 0,0 1 0,0-1 0,0-1 0,-1-3 0,1-1 0,0-1 0,0-4-8191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05.5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 24575,'125'16'0,"572"-11"21,-374-8-597,2083 3 465,-2050-22 516,-262 13-255,-8 0-71,108-5-1412,-170 14-5493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10.6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1 815 24575,'1819'0'0,"-1508"11"0,-143-3 0,93 9 0,112 1 0,465-19 0,-809-1 0,-1-1 0,1-2 0,-1 0 0,0-2 0,0-2 0,-1 0 0,0-2 0,-1 0 0,0-2 0,29-20 0,-47 30 0,1-1 0,-1 1 0,0 1 0,1 0 0,0 0 0,-1 1 0,1 0 0,0 0 0,17 1 0,-17 1 0,0-1 0,0-1 0,1 0 0,-1 0 0,0 0 0,0-1 0,0-1 0,15-5 0,-22 6 0,0 0 0,1 0 0,-1-1 0,0 1 0,0-1 0,0 1 0,-1-1 0,1 1 0,-1-1 0,1 0 0,-1 0 0,0 0 0,0 0 0,0 0 0,-1 0 0,1 0 0,-1 0 0,1 0 0,-1 0 0,0 0 0,-1-6 0,-7-68 0,3 57 0,-1 0 0,0 1 0,-2-1 0,0 1 0,-1 1 0,-1-1 0,-24-32 0,-103-111 0,90 111 0,24 25 0,-1 1 0,-1 1 0,-35-26 0,49 43 0,0 0 0,0 0 0,0 1 0,-1 1 0,0 0 0,0 0 0,0 1 0,-1 1 0,0 0 0,1 1 0,-25-2 0,-324 8 0,174 14 0,-1805-19 0,1931 4 56,-115 21 0,119-13-549,1-3 1,-85 0 0,126-8-6334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11.4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959 6 24575,'-141'-2'0,"40"-1"0,-124 12 0,178-1 0,1 2 0,-77 27 0,117-35 0,-6 2 0,7-3 0,0 0 0,0 0 0,1 1 0,-1 0 0,0 0 0,1 0 0,-1 0 0,1 1 0,0-1 0,-1 1 0,1 1 0,1-1 0,-1 0 0,0 1 0,1 0 0,0 0 0,0 0 0,0 0 0,-3 6 0,-17 28 0,-2 0 0,-34 40 0,22-32 0,33-39 0,0 1 0,0-1 0,1 1 0,0-1 0,0 1 0,1 0 0,0 0 0,1 0 0,-1 0 0,1 0 0,1 0 0,0 10 0,1 5 0,0 1 0,2-1 0,5 24 0,-6-40 8,0 0 0,1 0 0,0 0 0,0-1 0,0 1 0,0-1 0,1 0 0,0 0 0,1 0 0,-1-1 0,1 1 0,0-1 0,0 0 0,8 5 0,-2-3-194,-1 0 1,1-1-1,0 0 0,0-1 1,1-1-1,-1 1 1,18 3-1,-1-2-6640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12.4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24575,'1'4'0,"0"1"0,0-1 0,0 0 0,0 0 0,1 0 0,-1 0 0,1-1 0,0 1 0,0 0 0,0-1 0,1 1 0,3 4 0,41 43 0,-29-34 0,22 27 0,1-1 0,2-3 0,2-2 0,72 48 0,-100-76-1365,-2 0-5461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12.8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529 0 24575,'-8'1'0,"-1"0"0,1 0 0,0 1 0,-1 0 0,1 0 0,0 1 0,0 0 0,0 0 0,1 1 0,-1 0 0,1 0 0,0 1 0,0 0 0,-7 7 0,-11 11 0,2 1 0,-27 34 0,19-21 0,-32 33 0,25-31 0,3 2 0,1 1 0,-54 90 0,77-108-1365,4-5-5461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16.4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24575,'3'45'0,"1"-1"0,3 0 0,22 75 0,5 34 0,-12-1 0,-7 2 0,-7 255 0,-14-335 0,-19 79 0,4-30 0,13-72 0,4-32 0,0 1 0,1-1 0,2 1 0,0-1 0,0 1 0,2 0 0,5 32 0,-3-45-195,0-1 0,0 1 0,0 0 0,0-1 0,1 0 0,9 11 0,-6-9-6631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18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86 24575,'0'0'0,"-1"0"0,1 0 0,-1 0 0,1 0 0,0 0 0,-1 0 0,1 0 0,0 0 0,-1 0 0,1 0 0,0 0 0,-1 0 0,1 0 0,-1 0 0,1 1 0,0-1 0,-1 0 0,1 0 0,0 0 0,-1 0 0,1 1 0,0-1 0,0 0 0,-1 0 0,1 1 0,0-1 0,0 0 0,-1 1 0,1-1 0,0 0 0,0 0 0,0 1 0,-1-1 0,1 0 0,0 1 0,0-1 0,0 1 0,0-1 0,0 0 0,0 1 0,0-1 0,0 0 0,0 1 0,0-1 0,0 1 0,0-1 0,0 0 0,0 1 0,0-1 0,0 0 0,0 1 0,0-1 0,1 0 0,-1 1 0,0-1 0,0 0 0,0 1 0,1-1 0,-1 0 0,0 1 0,1-1 0,18 18 0,7-11 0,0-2 0,0 0 0,1-2 0,-1-1 0,1-1 0,27-3 0,-1 2 0,227-1 0,0-13 0,431-76 0,-564 63-1365,-97 19-5461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19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 24575,'330'2'0,"346"-4"0,-538-9-1365,-109 8-5461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22.4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566 1 24575,'-112'51'0,"-40"22"0,149-71 0,0-1 0,0 1 0,1 0 0,-1 0 0,1 0 0,0 0 0,-1 1 0,1-1 0,0 1 0,0-1 0,1 1 0,-1 0 0,0 0 0,1 0 0,0 0 0,0 0 0,0 0 0,0 0 0,0 0 0,0 0 0,0 6 0,2 2 0,-1 0 0,1 1 0,1-1 0,5 21 0,3 24 0,-1 25 0,1 37 0,-1-20 0,-5-75 0,-1-1 0,-1 2 0,-3 34 0,1-56 0,-1 0 0,1 0 0,-1 0 0,0 0 0,0-1 0,0 1 0,0 0 0,0 0 0,0 0 0,0-1 0,-1 1 0,1-1 0,0 1 0,-1-1 0,0 0 0,1 1 0,-1-1 0,0 0 0,0 0 0,1 0 0,-1 0 0,0 0 0,0-1 0,0 1 0,0-1 0,0 1 0,0-1 0,0 1 0,0-1 0,-4 0 0,-11 1 0,0-1 0,-33-3 0,24 1 0,10 1 0,1 1 0,-1 1 0,1 0 0,-30 8 0,43-9 0,-1 0 0,1 1 0,-1 0 0,1-1 0,-1 1 0,1 0 0,-1 0 0,1 1 0,0-1 0,0 0 0,-1 1 0,1 0 0,0-1 0,0 1 0,1 0 0,-1 0 0,0 0 0,1 0 0,-1 0 0,1 0 0,-1 0 0,1 1 0,0-1 0,0 1 0,0-1 0,0 1 0,1-1 0,-1 1 0,1-1 0,-1 1 0,1-1 0,0 1 0,0 0 0,0-1 0,0 1 0,1-1 0,0 6 0,1-5 0,-1 0 0,0 0 0,0-1 0,1 1 0,0 0 0,0-1 0,-1 1 0,1-1 0,1 1 0,-1-1 0,0 0 0,1 0 0,-1 0 0,1 0 0,4 2 0,52 23 0,-15-7 0,-33-14 0,0 1 0,0 1 0,-1 0 0,0 1 0,0 0 0,-1 0 0,0 1 0,-1 0 0,0 0 0,-1 1 0,0 0 0,-1 1 0,6 12 0,-5-4 0,-1 0 0,0 0 0,-2 1 0,0 0 0,-1 0 0,-2 0 0,0 29 0,-1-16-1365,-1-19-5461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23.6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305 1 24575,'-13'0'0,"1"0"0,0 1 0,1 0 0,-1 1 0,0 1 0,0 0 0,1 0 0,-1 1 0,1 0 0,0 1 0,0 1 0,1-1 0,0 2 0,0-1 0,0 2 0,1-1 0,0 1 0,0 0 0,1 1 0,0 0 0,0 1 0,1-1 0,1 1 0,-1 1 0,2-1 0,-1 1 0,2 0 0,-6 17 0,1 12 0,1 1 0,-3 82 0,12 87 0,1-84 0,-2-93 0,6 193 0,-2-186 0,1 0 0,1 0 0,20 61 0,-10-58 0,3 0 0,1-1 0,2-1 0,2 0 0,1-2 0,39 43 0,-58-75 1,0 0 0,0-1 0,1 0 1,0-1-1,1 1 0,-1-2 0,1 1 0,0-1 0,0 0 0,0 0 0,13 3 0,5-1-9,0 0 0,39 2 0,29 5-1346,-79-9-5472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11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24.0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0 24575,'3'2'0,"1"-1"0,-1 0 0,0 1 0,0 0 0,0-1 0,0 1 0,-1 0 0,1 1 0,0-1 0,-1 0 0,0 1 0,5 5 0,1 1 0,164 165 0,-139-137 0,-2 2 0,50 81 0,-78-114 0,1 1 0,-1-1 0,0 1 0,-1 0 0,1 0 0,-2 0 0,1 0 0,-1 0 0,0 1 0,0-1 0,-1 13 0,0-17 0,-1 0 0,1 0 0,-1 0 0,0-1 0,0 1 0,0 0 0,0 0 0,0-1 0,-1 1 0,1-1 0,-1 1 0,0-1 0,0 0 0,0 0 0,0 0 0,0 0 0,0 0 0,0 0 0,-1 0 0,1-1 0,-1 1 0,1-1 0,-1 0 0,0 0 0,1 0 0,-1 0 0,0 0 0,0 0 0,0-1 0,0 1 0,-4-1 0,-43 4 0,0-3 0,-57-5 0,-61 2 0,166 2-30,0 0 0,1 0-1,-1 0 1,0 0 0,1 0-1,-1 0 1,1 1 0,-1-1-1,0 1 1,1-1 0,-1 1-1,1 0 1,-1-1 0,1 1-1,0 0 1,-1 0-1,1 0 1,0 0 0,-1 0-1,1 0 1,0 1 0,0-1-1,0 0 1,0 0 0,0 1-1,1-1 1,-1 1 0,0-1-1,0 1 1,1-1 0,-1 1-1,1-1 1,0 1 0,-1 0-1,1-1 1,0 1 0,0 0-1,0-1 1,0 1 0,0 0-1,0-1 1,1 1 0,-1-1-1,1 3 1,4 11-6796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42.1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429 0 24575,'-1'14'0,"0"0"0,-1-1 0,0 0 0,-1 1 0,-1-1 0,0 0 0,-1-1 0,-7 15 0,-61 97 0,26-48 0,-78 116 0,79-126 0,-46 81-1365,81-129-5461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42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1 213 24575,'5'-3'0,"0"0"0,0 1 0,0-1 0,1 1 0,-1 0 0,1 0 0,-1 0 0,1 1 0,0 0 0,9 0 0,27-9 0,71-35 0,-39 13 0,98-26 0,-120 43 0,-31 8 0,1 1 0,0 1 0,0 0 0,0 2 0,0 0 0,1 2 0,27 1 0,-48 0 1,0 1 1,-1-1-1,1 1 0,0 0 0,-1-1 0,1 1 0,-1 0 0,1 0 0,-1 0 0,1 0 1,-1 0-1,0 1 0,1-1 0,-1 0 0,0 0 0,0 1 0,0-1 0,0 1 1,0-1-1,0 1 0,0 0 0,-1-1 0,1 1 0,0 2 0,11 50-115,-7-24-1165,1-10-5547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45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1703 124 24575,'-108'0'0,"-551"-7"0,3-49 0,417 19 0,238 37 0,-1 0 0,1-1 0,-1 1 0,1 0 0,0 0 0,-1 0 0,1 0 0,0 1 0,-1-1 0,1 0 0,0 1 0,-1-1 0,1 1 0,0-1 0,0 1 0,0-1 0,-1 1 0,1 0 0,0 0 0,0-1 0,0 1 0,0 0 0,0 0 0,-1 2 0,0 0 0,1 0 0,0-1 0,0 1 0,0 0 0,0 0 0,0 0 0,1 0 0,-1 0 0,1 0 0,0 0 0,0 3 0,2 13 0,0 0 0,1-1 0,6 21 0,-4-20 0,19 115 0,12 257 0,-34 142 0,-5-258 0,-17 102 0,7-234 0,11 250 0,3-389 0,-1 0 0,0 0 0,1 0 0,0 0 0,0-1 0,0 1 0,1 0 0,-1-1 0,1 1 0,0-1 0,0 1 0,0-1 0,0 0 0,0 0 0,1 0 0,0 0 0,-1 0 0,1-1 0,0 1 0,0-1 0,1 0 0,-1 0 0,0 0 0,1 0 0,-1 0 0,1-1 0,0 0 0,-1 1 0,6 0 0,9 1 0,1-1 0,0 0 0,0-2 0,35-2 0,-12 0 0,1067 25 0,-525-10 0,-580-13 0,0 0 0,0 0 0,0 0 0,0 0 0,0-1 0,0 0 0,0 0 0,0 0 0,0 0 0,0 0 0,0-1 0,-1 0 0,5-2 0,-6 2 0,0 0 0,0-1 0,-1 1 0,1-1 0,-1 1 0,1-1 0,-1 1 0,0-1 0,0 0 0,0 1 0,-1-1 0,1 0 0,-1 0 0,1 0 0,-1 1 0,0-1 0,0 0 0,0 0 0,-1-3 0,-5-1409 0,9 785 0,-8 557 0,-3 0 0,-25-109 0,23 132 0,2 15-1365,-1 5-5461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54.7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53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12 24575,'-3'189'0,"9"232"0,0-376 0,-3-30 0,-1-1 0,-1 1 0,0 0 0,-2 28 0,1-43 0,-1 0 0,1 0 0,0 0 0,0-1 0,0 1 0,0 0 0,0 0 0,0 0 0,0 0 0,-1 0 0,1 0 0,0 0 0,0 0 0,0 0 0,0 0 0,0 0 0,0 0 0,0 0 0,-1 1 0,1-1 0,0 0 0,0 0 0,0 0 0,0 0 0,0 0 0,0 0 0,0 0 0,0 0 0,-1 0 0,1 0 0,0 0 0,0 0 0,0 1 0,0-1 0,0 0 0,0 0 0,0 0 0,0 0 0,0 0 0,0 0 0,0 0 0,0 0 0,0 1 0,0-1 0,0 0 0,0 0 0,0 0 0,0 0 0,0 0 0,0 0 0,0 0 0,0 1 0,0-1 0,0 0 0,-4-17 0,-2-24 0,5 11 0,1 0 0,2 0 0,1 0 0,1 0 0,2 0 0,1 0 0,1 1 0,1 1 0,2-1 0,1 1 0,19-32 0,14-18 0,4 2 0,72-86 0,-121 161 0,1 0 0,0 0 0,-1 0 0,1 0 0,0 0 0,0 1 0,0-1 0,-1 0 0,1 0 0,0 1 0,0-1 0,0 1 0,0-1 0,0 1 0,0-1 0,0 1 0,1-1 0,-1 1 0,0 0 0,0 0 0,0-1 0,0 1 0,0 0 0,0 0 0,1 0 0,1 1 0,-2 0 0,1 0 0,0 0 0,-1 0 0,1 0 0,-1 0 0,1 0 0,-1 1 0,0-1 0,1 1 0,-1-1 0,0 1 0,0-1 0,0 1 0,1 3 0,4 10 0,0 0 0,-1 1 0,3 18 0,-5-22 0,83 381 0,-79-351 0,-5-24 0,1 0 0,1 0 0,7 20 0,-11-38 0,0 0 0,0 1 0,0-1 0,0 0 0,0 0 0,0 0 0,0 0 0,0 0 0,0 0 0,0 1 0,1-1 0,-1 0 0,0 0 0,0 0 0,0 0 0,0 0 0,0 0 0,0 0 0,0 0 0,0 0 0,0 1 0,0-1 0,1 0 0,-1 0 0,0 0 0,0 0 0,0 0 0,0 0 0,0 0 0,0 0 0,1 0 0,-1 0 0,0 0 0,0 0 0,0 0 0,0 0 0,0 0 0,0 0 0,1 0 0,-1 0 0,0 0 0,0 0 0,0 0 0,0 0 0,0 0 0,0 0 0,0 0 0,1 0 0,-1-1 0,0 1 0,0 0 0,0 0 0,0 0 0,0 0 0,0 0 0,0 0 0,0 0 0,7-11 0,1-15 0,56-356 0,-63 373 0,0 0 0,0 0 0,0 0 0,1 0 0,0 1 0,7-17 0,-8 23 0,1-1 0,-1 1 0,1-1 0,0 1 0,-1 0 0,1 0 0,0 0 0,1 0 0,-1 0 0,0 1 0,0-1 0,1 1 0,-1-1 0,1 1 0,-1 0 0,1 0 0,0 0 0,0 0 0,-1 1 0,1-1 0,0 1 0,5-1 0,45-6 0,63-4 0,-104 11 0,0 0 0,0 1 0,0 0 0,0 0 0,-1 1 0,1 1 0,13 5 0,-19-5 0,-1 0 0,0 0 0,0 1 0,0 0 0,0 0 0,0 0 0,-1 1 0,0-1 0,0 1 0,0 0 0,0 0 0,-1 1 0,0-1 0,0 1 0,-1 0 0,3 7 0,5 15 0,-2 0 0,6 34 0,-9-40 0,76 326 0,-78-326 0,-1 0 0,0 1 0,-2-1 0,-2 28 0,0-26 0,2 1 0,4 43 0,-4-68 0,0 0 0,0 0 0,0 0 0,0 0 0,0 0 0,0 0 0,0 1 0,1-1 0,-1 0 0,0 0 0,0 0 0,0 0 0,0 0 0,0 0 0,0 0 0,0 0 0,0 0 0,1 0 0,-1 0 0,0 0 0,0 0 0,0 0 0,0 1 0,0-1 0,0 0 0,1 0 0,-1 0 0,0 0 0,0 0 0,0 0 0,0-1 0,0 1 0,0 0 0,0 0 0,1 0 0,-1 0 0,0 0 0,0 0 0,0 0 0,0 0 0,0 0 0,0 0 0,0 0 0,1 0 0,-1 0 0,0 0 0,0 0 0,0-1 0,0 1 0,0 0 0,0 0 0,0 0 0,0 0 0,0 0 0,0 0 0,0 0 0,0-1 0,0 1 0,0 0 0,0 0 0,0 0 0,0 0 0,11-15 0,7-15 0,9-18-1365,-15 25-5461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54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24575,'0'0'0,"0"0"0,0 0 0,0 0 0,0 0 0,0-1 0,0 1 0,0 0 0,0 0 0,0 0 0,0 0 0,0 0 0,0 0 0,0 0 0,0-1 0,0 1 0,0 0 0,0 0 0,0 0 0,0 0 0,0 0 0,0 0 0,0 0 0,0-1 0,0 1 0,0 0 0,0 0 0,0 0 0,1 0 0,-1 0 0,0 0 0,0 0 0,0 0 0,0 0 0,0 0 0,0 0 0,0 0 0,0 0 0,1 0 0,-1-1 0,0 1 0,0 0 0,0 0 0,0 0 0,0 0 0,0 0 0,1 0 0,-1 0 0,0 0 0,0 0 0,0 0 0,0 1 0,0-1 0,0 0 0,0 0 0,1 0 0,-1 0 0,0 0 0,0 0 0,0 0 0,0 0 0,0 0 0,0 0 0,0 0 0,0 0 0,0 0 0,0 1 0,1-1 0,-1 0 0,11 12 0,7 16 0,-2 19 0,-1 0 0,-3 1 0,-1 1 0,-3 0 0,4 84 0,-7-27 0,34 188 0,-35-282 96,-1-19-1557,-3-8-5365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55.4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93 178 24575,'-1'1'0,"1"-1"0,0 0 0,0 0 0,0 0 0,0 0 0,0 0 0,-1 0 0,1 0 0,0 0 0,0 1 0,0-1 0,0 0 0,-1 0 0,1 0 0,0 0 0,0 0 0,0 0 0,0 0 0,-1 0 0,1 0 0,0 0 0,0 0 0,0 0 0,-1 0 0,1 0 0,0 0 0,0-1 0,0 1 0,0 0 0,-1 0 0,1 0 0,0 0 0,0 0 0,0 0 0,0 0 0,0 0 0,-1-1 0,1 1 0,0 0 0,0 0 0,0 0 0,0 0 0,0 0 0,0-1 0,0 1 0,0 0 0,0 0 0,0 0 0,-1 0 0,1-1 0,0 1 0,0 0 0,0 0 0,0 0 0,0-1 0,0 1 0,0 0 0,0 0 0,0 0 0,1 0 0,-1-1 0,0 1 0,0 0 0,0 0 0,0 0 0,0 0 0,0-1 0,-7 15 0,-60 446 0,63-442 0,1 1 0,1 0 0,0 0 0,2 0 0,0 0 0,1 0 0,1 0 0,5 22 0,-7-41 0,0 0 0,-1 0 0,1 1 0,0-1 0,0 0 0,0 0 0,0 0 0,0 1 0,0-1 0,0 0 0,0 0 0,0 0 0,1 1 0,-1-1 0,0 0 0,0 0 0,0 0 0,0 0 0,0 1 0,0-1 0,0 0 0,0 0 0,0 0 0,1 0 0,-1 0 0,0 1 0,0-1 0,0 0 0,0 0 0,0 0 0,1 0 0,-1 0 0,0 0 0,0 0 0,0 0 0,0 1 0,1-1 0,-1 0 0,0 0 0,0 0 0,0 0 0,1 0 0,-1 0 0,0 0 0,0 0 0,0 0 0,0 0 0,1 0 0,-1 0 0,0 0 0,0-1 0,0 1 0,1 0 0,-1 0 0,0 0 0,0 0 0,0 0 0,0 0 0,0 0 0,1 0 0,-1-1 0,0 1 0,0 0 0,0 0 0,9-20 0,3-29 0,-12 48 0,12-52 0,-1-7 0,3 1 0,3 0 0,29-69 0,-10 54 0,4 1 0,3 3 0,71-90 0,-112 157 0,0 0 0,0 1 0,1-1 0,-1 1 0,1-1 0,-1 1 0,1 0 0,0 0 0,0 0 0,0 0 0,0 0 0,0 1 0,0 0 0,0-1 0,1 1 0,-1 0 0,0 1 0,1-1 0,-1 0 0,1 1 0,-1 0 0,0 0 0,1 0 0,-1 0 0,1 1 0,-1-1 0,1 1 0,-1 0 0,0 0 0,1 0 0,-1 0 0,0 0 0,0 1 0,0 0 0,0 0 0,0-1 0,0 2 0,3 2 0,13 11 0,-2 0 0,0 1 0,-1 1 0,21 30 0,-20-25 0,0-3 0,-2 1 0,-1 0 0,0 1 0,-2 1 0,0 0 0,-2 1 0,0 0 0,-2 1 0,-1-1 0,8 49 0,-9-17 0,-3 95 0,0 14 0,15-61-1365,-18-89-5461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56.5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435 1 24575,'2'0'0,"1"0"0,-1 1 0,1 0 0,-1-1 0,1 1 0,-1 0 0,0 0 0,0 0 0,1 0 0,-1 1 0,0-1 0,0 1 0,0-1 0,0 1 0,-1 0 0,1-1 0,0 1 0,-1 0 0,1 0 0,-1 0 0,1 1 0,-1-1 0,0 0 0,0 0 0,0 1 0,1 3 0,2 9 0,1 0 0,-2 0 0,2 18 0,-2-16 0,10 97 0,-5 1 0,-12 198 0,2-289 0,-1 0 0,-1 0 0,-1-1 0,-1 1 0,-1-1 0,-1 0 0,-19 35 0,11-27 0,-2-1 0,-1-1 0,-2 0 0,-38 41 0,50-61 0,0-1 0,-1 0 0,0 0 0,0-1 0,-1-1 0,0 1 0,0-2 0,0 0 0,-17 6 0,-5-2 0,0-1 0,-40 4 0,70-12-35,1 1 0,0-1 0,0 0 0,-1 0 0,1 0 0,0 0 0,-1 0 0,1-1 0,0 1 0,0-1 0,0 1 0,0-1 0,-1 0 0,1 0 0,0 0 0,0 0 0,0 0 0,0-1 0,1 1 0,-1 0 0,0-1 0,1 1 0,-1-1 0,1 0 0,-1 0 0,1 1 0,0-1 0,-1 0 0,1 0 0,0 0 0,0 0 0,1 0 0,-1-1 0,0 1 0,1 0 0,-1 0 0,1 0 0,0-4 0,-6-18-6791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56.9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58 24575,'59'-3'0,"117"-21"0,-116 13 0,109-6 0,-129 17-119,-15-2-59,0 1 0,0 2 0,1 1 0,-1 1 0,-1 0 0,34 11 0,-39-7-6648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4:10.6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24575,'4'1'0,"0"0"0,1 0 0,-1 0 0,0 1 0,0-1 0,0 1 0,6 4 0,20 7 0,30 1 0,0-3 0,1-2 0,91 1 0,305-12 0,169 3 0,-402 7 0,155 2 0,-213-13 0,234 8 0,-305 8 0,159 41 0,-28-3 0,-121-34 0,1-5 0,125-2 0,238-19 0,65-1 0,-80 8 0,381 5 0,-582 14 0,-149-6 0,1-6 0,150-10 0,653-42 0,-651 27 0,-253 20 0,133-21 0,73-6 0,368-11 0,-514 32 0,-1-3 0,1-2 0,81-26 0,-134 34-273,-1 1 0,0 1 0,1 0 0,10 0 0,-6 1-6553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12.3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 0 24575,'2'1'0,"-1"0"0,1-1 0,-1 1 0,0 0 0,1 0 0,-1 0 0,0 0 0,1 0 0,-1 0 0,0 0 0,0 0 0,0 0 0,0 1 0,0-1 0,0 0 0,0 1 0,-1-1 0,1 1 0,0-1 0,-1 1 0,1-1 0,-1 1 0,1-1 0,-1 1 0,0 1 0,8 42 0,5 270 0,-2-231 0,-5-48 0,-1 1 0,-3-1 0,-1 53 0,-5-71 0,0 0 0,-1-1 0,-1 0 0,-1 0 0,0 0 0,-13 21 0,-5 12 0,17-34-84,-2 0 0,0 0 0,-1-1 1,-16 17-1,15-16-862,1-4-5880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57.5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532 111 24575,'-1'-4'0,"1"1"0,-2 0 0,1-1 0,0 1 0,-1 0 0,1 0 0,-1 0 0,0 0 0,0 0 0,0 0 0,-1 1 0,1-1 0,0 1 0,-4-3 0,-40-31 0,39 32 0,-1 0 0,0 0 0,0 1 0,-1 0 0,1 1 0,0 0 0,-1 0 0,0 1 0,-9-1 0,-7 1 0,-48 5 0,68-3 0,-1 0 0,1 1 0,0 0 0,-1 0 0,1 0 0,0 1 0,1-1 0,-1 1 0,0 0 0,1 1 0,-1-1 0,1 1 0,0 0 0,0 0 0,1 0 0,-4 6 0,-9 12 0,1 2 0,-13 24 0,13-21 0,-5 10 0,0 0 0,-22 64 0,35-78 0,1 0 0,1 1 0,1-1 0,1 1 0,1-1 0,1 28 0,1-9 0,0-19 0,5 45 0,-4-60 0,0-1 0,1 0 0,0 0 0,1 0 0,-1 0 0,1-1 0,1 1 0,-1-1 0,1 0 0,6 8 0,2-1 0,-1-2 0,2 1 0,-1-2 0,2 0 0,-1 0 0,1-1 0,1-1 0,0 0 0,0-1 0,0-1 0,1 0 0,0-1 0,0-1 0,0 0 0,19 1 0,-10-3 0,1 0 0,-1-2 0,1 0 0,0-2 0,-1-1 0,1-1 0,-1-1 0,0-2 0,30-11 0,-44 14 0,0-1 0,0-1 0,0 0 0,-1 0 0,1-1 0,-2-1 0,1 1 0,-1-2 0,0 1 0,-1-1 0,8-11 0,-6 6 0,-1-1 0,0 0 0,-2 0 0,1-1 0,-2 0 0,0 0 0,4-19 0,-2-10 0,-1 0 0,-3 0 0,-2-1 0,-1 0 0,-7-49 0,2 60-273,-2 0 0,-1 1 0,-2 0 0,-22-53 0,17 50-6553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57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75 24575,'6'3'0,"-1"0"0,1-1 0,-1 0 0,1 0 0,0 0 0,0-1 0,0 1 0,0-1 0,0-1 0,0 1 0,0-1 0,0 0 0,10-2 0,3 2 0,362-20 0,-313 14-341,0-3 0,0-2-1,80-26 1,-124 28-6485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58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307 0 24575,'-2'16'0,"-1"1"0,-1-1 0,0 0 0,-1-1 0,-1 1 0,-15 28 0,13-25 0,-65 127 0,36-76 0,-31 83 0,49-92 0,3 1 0,2 1 0,3 0 0,3 1 0,3 0 0,2 0 0,3 0 0,10 75 0,-8-126 7,0 0 0,1 0-1,0 0 1,1-1 0,1 1-1,0-1 1,0 0-1,1-1 1,0 1 0,1-1-1,1 0 1,0-1 0,0 0-1,1 0 1,0-1 0,1 0-1,20 15 1,-11-12-156,0 0 1,1-2-1,1 0 1,0-1-1,0-1 1,1-1-1,-1-1 1,1-1-1,34 4 1,-15-5-6678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59.0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24575,'5'1'0,"1"0"0,0 0 0,-1 1 0,1-1 0,-1 1 0,1 1 0,-1-1 0,0 1 0,0-1 0,0 1 0,0 1 0,-1-1 0,1 1 0,-1 0 0,0 0 0,0 0 0,5 8 0,9 10 0,-1 2 0,16 30 0,-24-38 0,18 30 0,128 228 0,-119-202 0,51 145 0,-87-215 0,15 41 0,-3 0 0,-1 1 0,5 51 0,-15-83 0,0 0 0,-1 0 0,0 0 0,-1 0 0,0 0 0,-1 0 0,0 0 0,-1 0 0,0-1 0,-1 1 0,0-1 0,-1 0 0,0 0 0,-1 0 0,0-1 0,-15 18 0,15-20-65,-2 0 0,1-1 0,-1 0 0,0 0 0,0-1 0,-1 0 0,1-1 0,-1 0 0,-1 0 0,1-1 0,-1 0 0,0 0 0,0-1 0,0-1 0,0 0 0,0 0 0,0-1 0,-1 0 0,1-1 0,-14 0 0,3-1-6761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4:59.7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24575,'0'3'0,"0"4"0,0 4 0,0 3 0,0 8 0,0 3 0,0 1 0,0-1 0,0 1 0,0-1 0,0-2 0,0-2 0,0-1 0,0-1 0,0-1 0,0-3-8191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00.1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01.2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 24575,'0'-3'0,"0"-4"0,0-4 0,3 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03.8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205 0 24575,'-39'36'0,"21"-20"0,1 0 0,0 1 0,1 0 0,2 1 0,-25 39 0,35-51-170,0 0-1,0 1 0,0-1 1,-1-1-1,1 1 0,-2-1 1,-8 8-1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04.6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24575,'1'0'0,"0"1"0,0-1 0,0 1 0,0 0 0,0-1 0,0 1 0,0 0 0,0 0 0,0 0 0,-1-1 0,1 1 0,0 0 0,-1 0 0,1 0 0,0 0 0,-1 0 0,0 0 0,1 1 0,-1-1 0,1 0 0,-1 0 0,0 0 0,0 0 0,0 0 0,0 1 0,0-1 0,0 0 0,0 2 0,-1 36 0,-8 46-305,3 130 0,6-177-450,0-23-6071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06.4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24575,'4'1'0,"0"-1"0,0 1 0,0 0 0,0 0 0,0 1 0,0-1 0,0 1 0,0 0 0,6 4 0,-5-3 0,-1-1 0,1 1 0,0-1 0,0 0 0,0 0 0,8 1 0,13-1 0,49-2 0,-59 0 0,-96 0 0,44 0 0,34 0 0,15-1 0,45 0-45,-33-1-285,-1 1 0,1 2 0,43 6 0,-53-3-6496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13.1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0 24575,'-1'6'0,"0"-1"0,0 1 0,-1-1 0,1 0 0,-1 0 0,-1 1 0,1-1 0,-1 0 0,-5 6 0,-9 22 0,6 0 0,1-1 0,2 1 0,1 1 0,-4 67 0,9 143 0,4-123 0,-3-55 0,4 84 0,-1-132 0,0-1 0,2 0 0,0 0 0,0 0 0,2 0 0,11 24 0,13 20 0,-1-1 0,44 68 0,-69-122-62,1 0 0,-1 0 0,1-1 0,0 1 0,0-1 0,0 0 0,1-1 0,0 1 0,0-1 0,0 0 0,0-1 0,1 1-1,-1-1 1,1-1 0,0 1 0,0-1 0,0 0 0,0-1 0,0 1 0,0-1 0,12-1 0,-4 0-6764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28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24575,'1'44'0,"3"1"0,2-1 0,1 0 0,22 70 0,74 163 0,38 30 0,-29-69 0,-87-181 0,377 767 0,-349-742 0,124 142 0,-38-53 0,-65-72 0,352 451 0,-394-513 0,52 42 0,4 6 0,105 94 0,5 5 0,-163-150 0,3-3 0,1-1 0,1-1 0,1-3 0,49 24 0,-18-9 0,-45-26 0,1-2 0,0-1 0,1-1 0,0-1 0,0-2 0,1-1 0,46 4 0,20-3 0,100-6 0,-109-3 0,-66 0 0,0-1 0,0 0 0,-1-2 0,1 0 0,-1-2 0,0 0 0,26-12 0,130-76 0,-99 49 0,-12 5 0,-2-3 0,-2-2 0,-1-3 0,-3-3 0,57-65 0,-64 55 0,-4-2 0,-2-2 0,68-137 0,-11 18 0,453-917 0,-515 1012 0,163-392 0,-152 344 0,51-224 0,-19-96 0,-76 398 83,4-14-1531,-6 61-5378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38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1 176 24575,'1'24'0,"1"-1"0,1 0 0,1 0 0,1 0 0,9 25 0,48 110 0,-37-100 0,129 287 0,38 97 0,56 205 0,75 71 0,-279-629 0,-20-37 0,36 54 0,-12-31 0,3-2 0,104 114 0,-139-171 0,17 18 0,63 50 0,-85-76 0,1 0 0,0 0 0,0-1 0,1-1 0,0 0 0,0 0 0,0-2 0,1 1 0,-1-2 0,18 3 0,175 27 0,-117-17 0,101 6 0,-172-21 0,7 2 0,-1-2 0,1-1 0,-1 0 0,1-2 0,-1-1 0,1-1 0,38-12 0,-13-3 0,181-79 0,-198 80 0,0-1 0,-1-1 0,-1-1 0,47-44 0,126-154 0,22-20 0,-154 166 0,109-143 0,-143 167 0,56-76 0,-6-4 0,112-218 0,-113 163 0,97-290 0,-76 36 0,-18 58 0,3 68 0,-75 231-1365,-14 65-5461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46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511 0 24575,'0'41'0,"2"3"0,-3 1 0,-2 0 0,-15 82 0,6-79 0,-20 71 0,28-106 0,-1 0 0,-1 1 0,0-2 0,-1 1 0,-1-1 0,-11 15 0,16-24 0,0 0 0,0 0 0,-1 0 0,0-1 0,1 1 0,-1-1 0,0 0 0,0 0 0,0-1 0,0 1 0,-1-1 0,1 1 0,0-2 0,-1 1 0,-7 0 0,-9 0 0,1 0 0,-26-4 0,4 0 0,35 3 8,0-1 0,0 0 1,1 0-1,-1-1 0,0 0 0,0 0 0,1 0 0,0-1 0,-1 0 0,1 0 0,0-1 1,-9-7-1,-3-4-365,0-1 1,-20-25-1,30 33-44,-9-11-6425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46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24575,'329'-18'0,"34"18"-1365,-348 0-5461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47.9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393 205 24575,'0'-8'0,"-1"0"0,0 0 0,0 0 0,0 0 0,-1 0 0,0 0 0,-1 0 0,1 1 0,-2-1 0,-4-9 0,6 14 0,-1-1 0,1 1 0,-1 0 0,1-1 0,-1 1 0,0 1 0,0-1 0,-1 0 0,1 1 0,0-1 0,-1 1 0,1 0 0,-1 0 0,0 1 0,0-1 0,0 1 0,0 0 0,0 0 0,0 0 0,0 0 0,-8 0 0,-2 1 0,-1 1 0,0 0 0,1 1 0,-1 1 0,1 0 0,-1 1 0,1 1 0,1 0 0,-1 0 0,1 2 0,-20 11 0,26-13 0,0 0 0,0 0 0,0 1 0,1 0 0,0 0 0,0 0 0,0 1 0,1 0 0,0 0 0,1 0 0,-1 1 0,1-1 0,1 1 0,-1 0 0,1 1 0,1-1 0,-1 0 0,2 1 0,-1-1 0,0 17 0,2-8 0,-2 7 0,2-1 0,1 1 0,1 0 0,8 38 0,-7-54 0,-1-1 0,1 1 0,0-1 0,1 0 0,-1 0 0,2-1 0,-1 1 0,1-1 0,0 0 0,0 0 0,0 0 0,1-1 0,0 0 0,0 0 0,0 0 0,1-1 0,-1 0 0,10 4 0,8 2 0,0-2 0,0-1 0,0-1 0,1-1 0,0-1 0,0-1 0,1-1 0,-1-1 0,0-2 0,49-7 0,-69 8 0,-1-1 0,0 0 0,1 0 0,-1-1 0,0 1 0,0-1 0,0 0 0,0 0 0,0 0 0,-1-1 0,1 0 0,-1 1 0,1-1 0,-1 0 0,0-1 0,0 1 0,0 0 0,-1-1 0,1 0 0,1-3 0,3-8 0,-1 1 0,0-1 0,-1 0 0,3-21 0,1 1 0,-2 5 0,-1 0 0,-2 0 0,-1-1 0,-1 1 0,-1-1 0,-2 0 0,-1 0 0,-9-38 0,9 60-136,-1 0-1,0 0 1,-1 0-1,0 0 1,0 0-1,-1 1 1,0 0-1,-1 0 0,-11-14 1,5 11-6690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48.4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44 24575,'50'1'0,"139"-1"0,219-27 0,-326 15-1365,-65 7-5461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49.7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0 105 24575,'3'0'0,"1"-2"0,-1 1 0,0 0 0,0-1 0,0 1 0,0-1 0,-1 0 0,1 0 0,0 0 0,-1 0 0,5-5 0,25-28 0,-2-10 0,-27 48 0,-1 2 0,0-1 0,0 0 0,0 0 0,-1 1 0,1-1 0,-1 1 0,1 8 0,2 22-46,-1 0 0,-3 49 1,-1-39-1183,1-29-5598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50.4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161 1 24575,'-4'0'0,"1"1"0,-1 0 0,1 0 0,0 1 0,-1-1 0,1 0 0,0 1 0,0 0 0,0 0 0,0 0 0,0 0 0,0 1 0,0-1 0,1 1 0,-1-1 0,1 1 0,0 0 0,0 0 0,0 0 0,0 0 0,0 0 0,-1 5 0,-6 12 0,0-1 0,-7 30 0,14-44 0,-16 51 0,9-33 0,2 1 0,0 1 0,1 0 0,1 0 0,-2 49 0,8 535-1365,-1-594-5461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50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24575,'1'5'0,"0"-1"0,0 1 0,0-1 0,1 1 0,0-1 0,-1 1 0,5 5 0,6 17 0,28 111 0,-6 1 0,17 157 0,-45-226 0,-3 0 0,-5 76 0,-2-119-195,-2 0 0,0 0 0,-2 0 0,-1-1 0,-1 0 0,-25 45 0,18-37-6631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52.5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0 24575,'2'152'0,"-7"194"0,3-320 0,-2-1 0,0 0 0,-1 0 0,-2-1 0,0 0 0,-2 0 0,0 0 0,-2-1 0,-13 22 0,22-43-54,0 1-1,1-1 0,-1 0 1,-1 0-1,1 1 1,0-1-1,0 0 0,-1-1 1,1 1-1,-1 0 1,0-1-1,1 0 0,-1 1 1,0-1-1,0 0 0,0 0 1,0-1-1,0 1 1,0 0-1,0-1 0,0 0 1,0 0-1,0 0 1,-5-1-1,-3-2-6771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13.9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86 24575,'46'-2'0,"-1"-1"0,58-13 0,-94 14-124,0-1 0,0 1 0,-1-2 0,1 1 0,0-1 0,-1 0-1,0-1 1,0 0 0,-1 0 0,13-11 0,-10 4-6702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52.9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90 24575,'0'-1'0,"0"0"0,1 0 0,0 0 0,-1 0 0,1 0 0,-1 0 0,1 0 0,0 0 0,0 0 0,0 0 0,0 0 0,-1 0 0,1 0 0,0 0 0,0 1 0,1-1 0,-1 1 0,0-1 0,0 0 0,0 1 0,0 0 0,0-1 0,1 1 0,1-1 0,36-8 0,-32 8 0,109-21-455,2 5 0,214-3 0,-315 20-6371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53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265 0 24575,'-8'1'0,"-1"0"0,1 1 0,0 0 0,0 0 0,-1 1 0,2 0 0,-1 0 0,0 1 0,0 0 0,1 0 0,0 1 0,0 0 0,-10 9 0,2 0 0,0 0 0,1 1 0,1 1 0,-17 24 0,22-27 0,1 0 0,1 1 0,1-1 0,-1 1 0,2 0 0,0 0 0,-3 25 0,-4 107 0,11-135 0,0 296 0,0-303 6,0-1-1,1 0 1,-1 1-1,1-1 0,-1 0 1,1 1-1,0-1 1,1 0-1,-1 0 1,0 0-1,1 0 1,0 0-1,-1 0 0,1-1 1,0 1-1,0 0 1,1-1-1,-1 1 1,1-1-1,-1 0 1,4 2-1,0-1-154,0 0 1,0-1-1,0 0 1,0 0-1,0-1 1,1 1-1,-1-1 1,1-1-1,12 1 1,1-1-6678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54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569 146 24575,'-8'-11'0,"-1"0"0,-1 0 0,0 1 0,0 0 0,-1 0 0,0 1 0,-1 1 0,0 0 0,-16-8 0,-3-4 0,25 17 0,0 0 0,0 0 0,0 1 0,0-1 0,-1 1 0,1 1 0,-1-1 0,1 1 0,-1 0 0,0 1 0,1-1 0,-1 1 0,0 1 0,1-1 0,-1 1 0,1 0 0,-1 1 0,1 0 0,-1 0 0,1 0 0,0 0 0,0 1 0,0 0 0,-6 4 0,-14 10 0,0 1 0,1 0 0,-38 38 0,56-50 0,-2 2 0,0 0 0,1 0 0,-1 0 0,2 1 0,-1 0 0,2 1 0,-1 0 0,1 0 0,0 0 0,1 1 0,1-1 0,-1 1 0,2 0 0,-1 1 0,2-1 0,-1 1 0,2-1 0,-1 1 0,2 0 0,0 18 0,1 29 0,-2-30 0,2 0 0,5 35 0,-4-56 0,-1 0 0,2 1 0,-1-1 0,1 0 0,0 0 0,1-1 0,-1 1 0,2-1 0,-1 0 0,1 0 0,0 0 0,7 6 0,-6-7 0,2 0 0,-1 0 0,1-1 0,-1 0 0,1-1 0,1 0 0,-1 0 0,1 0 0,-1-1 0,1-1 0,0 0 0,0 0 0,18 1 0,9-1 0,0-1 0,45-7 0,-47 4 0,-25 1 0,-1 0 0,0 0 0,1 0 0,-1-1 0,0-1 0,0 1 0,0-1 0,0 0 0,-1-1 0,1 0 0,-1 0 0,0-1 0,0 0 0,0 0 0,-1-1 0,0 1 0,0-1 0,0-1 0,-1 1 0,0-1 0,0 0 0,7-14 0,-4 3 0,-1-1 0,-1 0 0,0-1 0,-2 0 0,0 0 0,-1 0 0,-1 0 0,0-29 0,-4-223-1365,2 255-5461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54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1 121 24575,'0'2'0,"0"-1"0,0 0 0,0 1 0,1-1 0,-1 0 0,0 0 0,1 1 0,-1-1 0,0 0 0,1 0 0,0 0 0,-1 0 0,1 0 0,0 1 0,-1-1 0,1 0 0,0-1 0,0 1 0,0 0 0,0 0 0,0 0 0,0 0 0,1 0 0,2 1 0,-1-1 0,1 1 0,0-1 0,-1 0 0,1 0 0,0 0 0,7 0 0,5 0 0,1-1 0,27-4 0,-42 4 0,32-7 0,-1-1 0,0-1 0,0-2 0,41-20 0,45-15 0,-86 37 64,56-7 1,-4 1-1559,-74 13-5332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55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1 126 24575,'1'-5'0,"0"0"0,1 0 0,-1 0 0,1 1 0,0-1 0,1 0 0,3-5 0,6-13 0,-10 16 0,0 0 0,1 0 0,0 1 0,1-1 0,-1 1 0,5-6 0,-7 11 0,-1 1 0,1-1 0,-1 1 0,1-1 0,-1 1 0,1-1 0,-1 1 0,1 0 0,-1-1 0,1 1 0,0 0 0,-1 0 0,1-1 0,0 1 0,-1 0 0,1 0 0,-1 0 0,1 0 0,0 0 0,0-1 0,-1 1 0,1 1 0,0-1 0,-1 0 0,1 0 0,1 0 0,0 1 0,-1 1 0,1-1 0,0 0 0,-1 1 0,1-1 0,-1 1 0,0-1 0,1 1 0,-1 0 0,0-1 0,0 1 0,0 0 0,1 3 0,5 15-73,0-1 0,-2 1 0,0 0 0,-2 0 0,0 1 0,-1-1 0,-1 1 0,-3 35 0,1-31-635,1-10-6118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5:56.0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24575,'13'17'0,"0"1"0,-1 0 0,18 35 0,-12-21 0,12 23 0,-2 2 0,-2 1 0,28 94 0,-42-107 0,-2 0 0,-2 0 0,-3 1 0,-1-1 0,-3 77 0,-2-109 12,-1 0 0,-1-1 0,0 1 0,-1-1 0,0 0 0,0 0 0,-2 0 0,1 0 0,-15 20 0,10-17-224,-1-1 0,-1 0 0,0 0-1,-1-1 1,0-1 0,-22 16 0,18-18-6614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0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0 24575,'2'166'0,"-5"176"0,2-334 7,0 1-1,-1-1 0,-1 1 0,0-1 1,0 0-1,0 0 0,-1 0 1,0 0-1,0-1 0,-1 1 1,0-1-1,-1-1 0,1 1 0,-1-1 1,0 1-1,-1-2 0,0 1 1,-10 6-1,10-7-84,0 0 0,-1-1 0,1 0-1,-1 0 1,0 0 0,-1-1 0,1-1 0,0 1 0,-1-1-1,1-1 1,-1 1 0,0-2 0,1 1 0,-1-1 0,0 0-1,0-1 1,1 0 0,-14-3 0,11-1-6748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09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24575,'0'-2'0,"1"1"0,-1 0 0,1 0 0,-1-1 0,1 1 0,-1 0 0,1 0 0,-1 0 0,1 0 0,0-1 0,0 1 0,0 0 0,0 0 0,0 1 0,0-1 0,0 0 0,0 0 0,0 0 0,0 1 0,0-1 0,0 0 0,1 1 0,-1-1 0,0 1 0,0 0 0,3-1 0,42-9 0,-31 8 0,131-25-455,0 6 0,293-1 0,-413 22-6371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10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 24575,'9'92'0,"-1"-35"0,-4-18 0,1 2 0,-2 0 0,-2 0 0,-4 52 0,1-80 0,0 0 0,-1 0 0,0 0 0,-1 0 0,-1-1 0,0 1 0,-1-1 0,0 0 0,0 0 0,-2-1 0,1 0 0,-1-1 0,-1 1 0,-11 10 0,12-15-80,0 1 0,0-1-1,0-1 1,-1 0 0,0 0-1,0 0 1,0-1 0,0-1-1,-1 0 1,1 0 0,-1 0 0,0-2-1,0 1 1,0-1 0,0 0-1,-13-2 1,4 1-6746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1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24575,'627'28'0,"-590"-26"-88,79 11-1189,-97-9-5549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14.4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327 0 24575,'0'5'0,"0"0"0,0 0 0,0 0 0,1 0 0,0-1 0,0 1 0,0 0 0,0-1 0,1 1 0,0-1 0,0 1 0,0-1 0,0 0 0,4 5 0,1-2 0,0-1 0,0 0 0,0 0 0,0-1 0,1 1 0,12 5 0,-11-6 0,1 0 0,-1 1 0,0 1 0,0 0 0,-1 0 0,0 0 0,8 10 0,-14-14 0,0 0 0,0 0 0,0 0 0,-1 1 0,1-1 0,-1 0 0,0 0 0,0 1 0,0-1 0,-1 1 0,1-1 0,-1 1 0,0-1 0,0 1 0,0-1 0,0 1 0,-1-1 0,1 1 0,-1-1 0,0 1 0,0-1 0,0 0 0,0 0 0,-1 1 0,1-1 0,-3 3 0,-2 3 0,0 0 0,-1-1 0,0 0 0,0-1 0,-1 1 0,1-1 0,-2-1 0,1 0 0,-1 0 0,0 0 0,-17 7 0,-14 4 0,-61 19 0,80-29 0,-19 4-144,-79 10 0,83-16-933,11-1-5749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1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554 205 24575,'-47'-62'0,"39"50"0,-1 0 0,1 0 0,-21-19 0,24 27 0,1 1 0,0-1 0,-1 1 0,0 0 0,0 1 0,0 0 0,0-1 0,0 1 0,0 1 0,-1-1 0,1 1 0,-1 0 0,1 0 0,-8 0 0,-8 2 0,1 0 0,-1 1 0,1 1 0,-1 1 0,1 0 0,-26 11 0,13-3 0,1 2 0,-59 34 0,88-46 0,0 1 0,-1-1 0,1 1 0,0 0 0,1 0 0,-1 0 0,0 0 0,1 1 0,0-1 0,0 1 0,0-1 0,0 1 0,0 0 0,1 0 0,-1 0 0,1-1 0,0 1 0,0 8 0,-1 6 0,2 0 0,0 0 0,3 22 0,0 9 0,-2-37 0,0-1 0,0 1 0,1 0 0,0-1 0,1 1 0,1-1 0,0 0 0,0 0 0,1 0 0,0-1 0,1 1 0,0-1 0,1-1 0,0 1 0,0-1 0,1 0 0,0-1 0,18 14 0,-24-20 0,0-1 0,0-1 0,0 1 0,0 0 0,0 0 0,0-1 0,0 1 0,1-1 0,-1 0 0,0 1 0,0-1 0,0 0 0,0 0 0,0-1 0,1 1 0,-1 0 0,0-1 0,0 1 0,0-1 0,0 0 0,0 0 0,0 1 0,0-1 0,0-1 0,0 1 0,-1 0 0,1 0 0,2-3 0,5-5 0,0 0 0,0 0 0,13-21 0,-4 7 0,84-85 0,-100 105 0,1 0 0,-1 0 0,0 0 0,0-1 0,-1 1 0,1-1 0,-1 1 0,1-1 0,-1 0 0,0 1 0,0-1 0,-1 0 0,1 0 0,-1 0 0,0-6 0,-6-63 0,5 65 0,0-3-73,-35-196-1219,31 192-5534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14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24575,'6'0'0,"5"0"0,6 0 0,4 0 0,7-3 0,5-4 0,3-3 0,1-4 0,0 1 0,3 2 0,-2 1 0,-2 2 0,-4-2 0,-7 2-8191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2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1226 1 24575,'-101'126'0,"68"-88"0,2 1 0,1 2 0,-46 84 0,38-51 0,-42 124 0,56-137 0,-39 67 0,10-20 0,-24 105 0,63-167 0,-9 3 0,-2 10 0,11-10 0,-3-1 0,-31 62 0,-56 86 0,23-45 0,21-20 0,28-67 0,22-42 0,-1 0 0,-15 23 0,17-31 0,1 1 0,1 1 0,1-1 0,0 1 0,1 1 0,-4 22 0,3-14 0,-17 43 0,-45 86-1365,61-138-5461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09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 24575,'-3'0'0,"-4"0"0,-1-3 0,-2-1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05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571 18 24575,'-1'-1'0,"1"0"0,-1 0 0,0 0 0,1 0 0,-1 0 0,1 1 0,-1-1 0,0 0 0,0 0 0,0 1 0,1-1 0,-1 0 0,0 1 0,0-1 0,0 1 0,0-1 0,0 1 0,0 0 0,0-1 0,0 1 0,0 0 0,0 0 0,0 0 0,0 0 0,-3 0 0,-33-4 0,33 4 0,-35 1 0,-1 1 0,2 3 0,-1 1 0,0 1 0,1 2 0,1 2 0,0 2 0,0 1 0,-34 19 0,65-31 0,1 0 0,0 1 0,0 0 0,0 0 0,0 0 0,0 0 0,0 1 0,1 0 0,0 0 0,0 0 0,0 0 0,0 1 0,0-1 0,1 1 0,0 0 0,0 0 0,0 0 0,1 1 0,0-1 0,0 1 0,0-1 0,1 1 0,0 0 0,0-1 0,0 1 0,0 0 0,1 0 0,0 0 0,1 0 0,0 7 0,1 35 0,-2-16 0,9 57 0,-7-78 0,1 0 0,0 1 0,1-1 0,0-1 0,0 1 0,1-1 0,1 1 0,11 14 0,-11-16 0,0-1 0,0 0 0,1 0 0,1-1 0,-1 0 0,1 0 0,0-1 0,16 10 0,-19-14 0,1 0 0,-1 0 0,0 0 0,1-1 0,-1 0 0,1 0 0,0-1 0,-1 1 0,1-1 0,0 0 0,-1-1 0,1 1 0,-1-1 0,1 0 0,-1-1 0,1 1 0,8-5 0,13-6 0,-1-2 0,-1-1 0,-1-1 0,0-2 0,-1 0 0,26-26 0,21-16 0,-67 58-80,1-1 0,-1 0-1,0 0 1,-1 0 0,1 0-1,-1-1 1,1 1 0,-1-1-1,0 0 1,0 1 0,0-1 0,-1 0-1,0 0 1,1 0 0,-1 0-1,0-7 1,1-7-6746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05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24575,'113'5'0,"40"-1"0,27-21 0,278-62 0,-393 62-1365,-47 9-5461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07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24575,'1'0'0,"1"0"0,-1-1 0,1 1 0,-1-1 0,1 1 0,-1-1 0,1 0 0,-1 0 0,1 0 0,-1 1 0,0-1 0,0-1 0,1 1 0,-1 0 0,0 0 0,0 0 0,0-1 0,0 1 0,0 0 0,-1-1 0,2-2 0,16-39 0,-11 26 0,-5 11 0,1 1 0,-1 0 0,1 0 0,0 0 0,1 0 0,7-8 0,-11 13 0,0-1 0,1 1 0,-1 0 0,0 0 0,1-1 0,-1 1 0,0 0 0,1 0 0,-1 0 0,1-1 0,-1 1 0,0 0 0,1 0 0,-1 0 0,1 0 0,-1 0 0,0 0 0,1 0 0,-1 0 0,1 0 0,-1 0 0,1 0 0,-1 0 0,0 0 0,1 0 0,-1 0 0,1 0 0,-1 1 0,0-1 0,1 0 0,-1 0 0,0 0 0,1 1 0,-1-1 0,1 1 0,0 1 0,0 0 0,0 0 0,1 0 0,-2 0 0,1 0 0,0 1 0,0-1 0,-1 0 0,1 1 0,-1-1 0,1 3 0,2 33 27,-4 76-1,0-44-1444,1-55-5408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16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24575,'-3'0'0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17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24575,'0'4'0,"0"3"0,0 3 0,0 4 0,0 2 0,0 2 0,0 0 0,0 0 0,0 0 0,0-2-8191</inkml:trace>
  <inkml:trace contextRef="#ctx0" brushRef="#br0" timeOffset="1">18 494 24575,'0'3'0,"0"4"0,0 4 0,0 3 0,0 2 0,0 1 0,3 2 0,1-1 0,0 0 0,-1 1 0,-1-1 0,-1 0 0,3-4 0,0 0 0,0 0 0,-1 1 0,-1-3-8191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17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24575,'18'97'0,"-10"-10"75,-3-50-795,0 41 0,-5-62-6106</inkml:trace>
  <inkml:trace contextRef="#ctx0" brushRef="#br0" timeOffset="1">36 759 24575,'0'354'-1365,"0"-339"-5461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16.9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1 24575,'-18'223'0,"0"8"0,17-210 0,0-13 0,1 0 0,0 0 0,1-1 0,-1 1 0,2 0 0,1 8 0,-2-15 0,-1 1 0,1 0 0,0 0 0,0 0 0,0-1 0,0 1 0,1 0 0,-1-1 0,0 1 0,1-1 0,-1 0 0,1 1 0,-1-1 0,1 0 0,0 0 0,-1 0 0,1 0 0,0 0 0,0 0 0,0 0 0,0-1 0,0 1 0,0-1 0,0 0 0,0 1 0,0-1 0,0 0 0,2 0 0,68-3-1365,-56 2-5461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18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24575,'-3'3'0,"-1"4"0,1 4 0,0 3 0,1 2 0,0 1 0,1 2 0,1-1 0,0 1 0,0-1 0,0 0 0,1 0 0,-1-1 0,0-2-8191</inkml:trace>
  <inkml:trace contextRef="#ctx0" brushRef="#br0" timeOffset="1">18 335 24575,'3'0'0,"1"4"0,0 3 0,2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0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24575,'3'0'0,"4"0"0,3 0 0,1 3 0,1 1 0,-1 3 0,0 0 0,1 2 0,-1 2 0,1 3 0,-3-2-8191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0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24575,'-1'0'0,"0"1"0,0-1 0,0 1 0,0-1 0,0 1 0,0 0 0,0-1 0,1 1 0,-1 0 0,0 0 0,0 0 0,1-1 0,-1 1 0,1 0 0,-1 0 0,1 0 0,-1 0 0,1 0 0,0 0 0,-1 0 0,1 0 0,0 0 0,0 0 0,-1 0 0,1 0 0,0 1 0,0 0 0,-2 37 0,2-35 0,1 35 0,2 0 0,15 71 0,-4-30 0,0-38-1365,-7-30-5461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1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24575,'3'8'0,"-1"-1"0,1 0 0,1 0 0,-1 0 0,1 0 0,1-1 0,-1 1 0,1-1 0,10 11 0,-8-10 0,36 45 0,15 16 0,-2 3 0,55 95 0,-90-138-1365,-10-17-5461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20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24575,'-2'10'0,"0"1"0,0-1 0,0 0 0,-2 0 0,1 0 0,-7 12 0,-4 14 0,-18 49 0,-71 130 0,82-174 0,18-34-227,0 0-1,0 0 1,1 0-1,0 1 1,-2 9-1,2-2-6598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4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24575,'-1'0'0,"-1"1"0,1 0 0,0-1 0,0 1 0,0 0 0,0 0 0,0 0 0,0 0 0,0 0 0,0 0 0,0 0 0,0 0 0,1 0 0,-1 0 0,0 1 0,1-1 0,-1 0 0,1 0 0,-1 1 0,1-1 0,-1 3 0,-8 31 0,9-33 0,-6 35 0,3 1 0,1-1 0,3 45 0,0-42 0,-1 0 0,-9 67 0,-6-19-1365,11-74-5461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4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24575,'86'-1'0,"94"3"0,-178-3 0,0 1 0,-1 0 0,1 0 0,0 0 0,0 0 0,0 1 0,-1-1 0,1 0 0,0 1 0,0 0 0,-1-1 0,1 1 0,0 0 0,-1-1 0,1 1 0,-1 0 0,1 0 0,-1 1 0,0-1 0,1 0 0,-1 0 0,0 1 0,0-1 0,0 0 0,0 1 0,0-1 0,0 1 0,0 0 0,0-1 0,0 1 0,-1 0 0,1-1 0,-1 1 0,1 0 0,-1 0 0,0-1 0,0 1 0,0 0 0,0 0 0,0 0 0,0-1 0,0 1 0,-1 0 0,1 0 0,-1-1 0,0 4 0,-2 4 0,-1 0 0,0 0 0,-1 0 0,0-1 0,0 1 0,0-1 0,-8 7 0,-10 15 0,14-18 0,-1 0 0,0 0 0,-12 9 0,19-18 0,-1 0 0,0 0 0,0 0 0,0-1 0,0 0 0,-1 0 0,1 0 0,0 0 0,-1-1 0,1 1 0,-1-1 0,0 0 0,1-1 0,-6 1 0,-184-3-1365,178 2-5461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49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89 24575,'-1'-3'0,"0"0"0,1 1 0,-2-1 0,1 1 0,0-1 0,0 1 0,-1-1 0,1 1 0,-1 0 0,0 0 0,0 0 0,0 0 0,-3-3 0,-31-24 0,34 26 0,-1 1 0,0 0 0,0 0 0,0 0 0,0 0 0,0 0 0,0 1 0,0 0 0,-1-1 0,1 1 0,0 0 0,-1 0 0,1 1 0,-1-1 0,1 1 0,-1 0 0,0 0 0,1 0 0,-1 0 0,1 1 0,-1-1 0,1 1 0,-1 0 0,1 0 0,0 0 0,-1 0 0,1 1 0,0 0 0,0-1 0,0 1 0,0 0 0,0 0 0,0 1 0,1-1 0,-1 1 0,1-1 0,-1 1 0,1 0 0,0 0 0,-2 4 0,-3 4 0,1 0 0,1 1 0,0 0 0,0 0 0,1 0 0,1 0 0,0 1 0,0 0 0,1-1 0,1 15 0,3 173 0,-1-195 0,0 1 0,0-1 0,0 0 0,1 1 0,0-1 0,0 0 0,0 0 0,0 0 0,1 0 0,0-1 0,0 1 0,0-1 0,1 1 0,-1-1 0,1 0 0,0 0 0,0-1 0,1 1 0,-1-1 0,1 0 0,-1 0 0,1-1 0,0 1 0,0-1 0,0 0 0,1 0 0,7 1 0,6 1 0,-1 0 0,1-2 0,0 0 0,0-1 0,0-1 0,31-4 0,-47 4 0,-1-1 0,1 1 0,-1-1 0,1 0 0,-1 0 0,0 0 0,1 0 0,-1 0 0,0 0 0,0-1 0,0 1 0,0-1 0,0 1 0,0-1 0,-1 0 0,1 0 0,-1 0 0,1 0 0,-1 0 0,1 0 0,-1 0 0,0-1 0,0 1 0,1-4 0,2-7 0,-1 0 0,0 0 0,1-22 0,2-4 0,0 13 0,-1 0 0,-1 0 0,-2 0 0,0-41 0,-2 59 0,-1 0 0,0-1 0,0 1 0,-1-1 0,0 1 0,0 0 0,-1 0 0,0 0 0,-1 0 0,0 1 0,0-1 0,0 1 0,-1 0 0,0 0 0,0 1 0,-1-1 0,0 1 0,-7-6 0,11 10-136,-1 1-1,1-1 1,0 1-1,-1-1 1,1 1-1,-1 0 1,0 0-1,1 0 0,-6-1 1,-3 2-6690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50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24575,'-2'1'0,"0"-1"0,0 0 0,1 1 0,-1 0 0,0-1 0,1 1 0,-1 0 0,1-1 0,-1 1 0,1 0 0,-1 0 0,1 1 0,-1-1 0,1 0 0,0 0 0,0 0 0,0 1 0,0-1 0,0 1 0,0-1 0,0 1 0,0-1 0,0 1 0,1 0 0,-1-1 0,1 1 0,-1 0 0,1-1 0,0 1 0,-1 0 0,1 0 0,0 1 0,-2 70 0,3-56 0,-1 22 0,0-1 0,8 73 0,-5-98 0,0 1 0,0-1 0,1 0 0,1 0 0,1 0 0,-1-1 0,2 0 0,0 0 0,8 11 0,14 8 0,-24-27 0,0 1 0,0-1 0,0 1 0,-1 0 0,0 1 0,0-1 0,5 11 0,-9-15 3,0 0-1,0 0 0,0 0 0,0 0 1,0 0-1,0 0 0,0 0 0,0-1 1,0 1-1,0 0 0,-1 0 1,1 0-1,0 0 0,-1 0 0,1 0 1,-1-1-1,1 1 0,-1 0 0,1 0 1,-1-1-1,1 1 0,-1 0 1,0-1-1,1 1 0,-1 0 0,0-1 1,0 1-1,1-1 0,-1 1 0,0-1 1,0 0-1,0 1 0,0-1 1,0 0-1,0 1 0,0-1 0,1 0 1,-1 0-1,0 0 0,0 0 0,0 0 1,-1 0-1,-48 2-909,46-2 351,-13 0-6270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5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24575,'0'614'-1365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17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5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51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24575,'1'68'0,"1"-21"0,-2 0 0,-3 0 0,-1 0 0,-14 63 0,1-2-1365,13-97-5461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5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24575,'1'-2'0,"-1"1"0,1-1 0,0 1 0,0-1 0,0 1 0,0 0 0,0-1 0,0 1 0,0 0 0,0 0 0,0 0 0,1 0 0,-1 0 0,1 0 0,-1 0 0,0 0 0,1 1 0,-1-1 0,1 0 0,0 1 0,-1-1 0,2 1 0,38-10 0,29 5 30,100 6-1,-57 2-1453,-95-4-5402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5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24575,'0'0'0,"1"1"0,0-1 0,-1 0 0,1 1 0,-1-1 0,1 1 0,0-1 0,-1 1 0,1-1 0,-1 1 0,1-1 0,-1 1 0,1-1 0,-1 1 0,0 0 0,1-1 0,-1 1 0,0 0 0,1-1 0,-1 1 0,0 0 0,0-1 0,0 1 0,0 0 0,0 0 0,1-1 0,-1 1 0,-1 0 0,1-1 0,0 1 0,0 1 0,-1 27 0,0-25 0,-3 25 0,-14 50 0,12-56 0,0 1 0,2-1 0,-3 49 0,4-42-1365,0-19-5461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53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53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62 24575,'-1'1'0,"0"-1"0,0 1 0,0-1 0,0 1 0,0-1 0,1 1 0,-1 0 0,0-1 0,0 1 0,1 0 0,-1 0 0,0 0 0,1 0 0,-1-1 0,1 1 0,-1 0 0,1 0 0,-1 0 0,1 0 0,0 0 0,-1 0 0,1 0 0,0 0 0,0 1 0,0-1 0,0 0 0,0 1 0,-3 37 0,3-35 0,2 19 0,1-1 0,0-1 0,2 1 0,0 0 0,2-1 0,12 29 0,6 20 0,-25-69 0,0-1 0,0 1 0,0-1 0,0 1 0,0-1 0,0 1 0,0 0 0,0-1 0,0 1 0,1-1 0,-1 1 0,0-1 0,1 1 0,-1-1 0,0 1 0,1-1 0,-1 1 0,0-1 0,1 0 0,-1 1 0,1-1 0,-1 1 0,1-1 0,-1 0 0,1 1 0,-1-1 0,1 0 0,-1 0 0,1 0 0,-1 1 0,1-1 0,-1 0 0,1 0 0,-1 0 0,1 0 0,0 0 0,-1 0 0,2 0 0,17-20 0,16-49 0,-31 59 0,110-213 0,-108 213-227,0 1-1,1 0 1,1 1-1,-1-1 1,13-9-1,-9 8-6598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5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0 338 24575,'1'4'0,"-1"0"0,1-1 0,0 1 0,0-1 0,0 1 0,1-1 0,-1 0 0,1 0 0,-1 1 0,1-1 0,0 0 0,0 0 0,1-1 0,-1 1 0,1 0 0,-1-1 0,1 1 0,0-1 0,0 0 0,0 0 0,0 0 0,0-1 0,0 1 0,1-1 0,-1 1 0,1-1 0,4 1 0,5 2 0,1-1 0,-1 0 0,1 0 0,0-2 0,25 1 0,-20-3 0,0-1 0,-1-1 0,1-1 0,-1 0 0,0-2 0,0 0 0,0 0 0,-1-2 0,0 0 0,0-1 0,-1-1 0,0 0 0,-1-2 0,0 1 0,-1-2 0,0 0 0,-1 0 0,-1-2 0,13-16 0,-21 23 0,-1 1 0,0-1 0,0 0 0,0 0 0,-1 0 0,0 0 0,-1 0 0,0 0 0,1-11 0,-7-75 0,4 92 0,1-1 0,-1 0 0,1 0 0,-1 1 0,0-1 0,0 1 0,0-1 0,0 0 0,0 1 0,-1 0 0,1-1 0,-1 1 0,0 0 0,1 0 0,-1 0 0,0 0 0,0 0 0,-1 0 0,1 0 0,0 1 0,0-1 0,-1 1 0,1 0 0,-1 0 0,1 0 0,-1 0 0,0 0 0,1 0 0,-1 1 0,0-1 0,0 1 0,-4-1 0,3 1 0,-1 0 0,0 1 0,1-1 0,-1 1 0,1 0 0,-1 0 0,1 0 0,-1 0 0,1 1 0,0 0 0,0 0 0,0 0 0,0 0 0,0 1 0,0-1 0,0 1 0,1 0 0,0 0 0,-4 4 0,-23 33 0,2 0 0,-37 72 0,54-90 0,1 1 0,1 0 0,1 1 0,1 0 0,1 0 0,1 1 0,-2 28 0,7-50-4,0 0 1,-1 0-1,1 1 0,1-1 0,-1 0 0,0 0 0,1 1 1,0-1-1,0 0 0,0 0 0,0 0 0,0 0 0,0 0 1,1 0-1,0 0 0,-1 0 0,1-1 0,0 1 0,0-1 1,5 5-1,-2-4 19,-1 0 1,0-1-1,1 0 0,0 0 1,-1 0-1,1 0 1,0-1-1,0 0 0,0 0 1,0 0-1,0 0 1,6-1-1,12-1-312,-1 0 0,0-2 0,0-1 0,41-12 0,-25 5-6529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56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57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24575,'0'495'0,"1"-477"0,1-1 0,1 1 0,1-1 0,1 0 0,0 0 0,14 31 0,5 18 0,-19-44 0,-2 0 0,0 0 0,-2 0 0,0 0 0,-4 41 0,0 5 0,1-6-43,0-36-288,2 0 1,0 0-1,7 45 1,-3-56-6496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6:59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24575,'89'1'0,"0"-5"0,116-18 0,-154 15 0,-1 3 0,1 2 0,54 5 0,77-4 0,-133-9-1365,-36 7-5461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18.0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24575,'0'3'0,"0"4"0,0 4 0,0 6 0,0 3 0,0 1 0,0 0 0,0 0 0,0-1 0,0-4-8191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03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0 385 24575,'18'-42'0,"-3"-1"0,-1-1 0,-2-1 0,-2 0 0,-2 0 0,2-63 0,-10 96 0,-5 25 0,-5 27 0,-7 37 0,11-56 0,1 0 0,1-1 0,1 2 0,0 25 0,3-19-71,-1-13-252,1 0-1,1 0 1,3 18-1,0-18-6502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04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24575,'11'-1'0,"0"0"0,-1-1 0,1 0 0,19-8 0,27-5 0,-47 13 0,3 0 0,0 1 0,1 0 0,-1 0 0,25 3 0,-35-2 0,-1 1 0,1-1 0,-1 1 0,1-1 0,-1 1 0,0 0 0,1 0 0,-1 0 0,0 0 0,0 1 0,0-1 0,1 1 0,-1-1 0,-1 1 0,1 0 0,0-1 0,0 1 0,-1 0 0,1 0 0,-1 0 0,1 1 0,-1-1 0,0 0 0,0 0 0,0 1 0,0-1 0,0 1 0,-1-1 0,1 1 0,-1-1 0,1 5 0,-1 97 77,-2-51-1519,2-38-5384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1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17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02.8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585 1 24575,'1'7'0,"1"-1"0,-1 1 0,1 0 0,1-1 0,-1 1 0,1-1 0,6 10 0,7 19 0,-6-1 0,-1 0 0,6 44 0,-13-62 0,0-1 0,-2 1 0,0-1 0,0 1 0,-2-1 0,1 0 0,-8 27 0,4-31 0,0-1 0,0 0 0,-1 0 0,0 0 0,-1 0 0,0-1 0,0 0 0,-1-1 0,0 0 0,-1 0 0,0 0 0,0-1 0,0-1 0,-1 0 0,0 0 0,-11 5 0,-15 5 0,0-2 0,0 0 0,-56 11 0,67-18 0,-1-2 0,0 0 0,0-2 0,0-1 0,-37-1 0,58-1 0,0 0 0,0-1 0,0 0 0,0 0 0,0 0 0,0 0 0,0-1 0,0 0 0,1 0 0,-1 0 0,1-1 0,-1 1 0,1-1 0,0 0 0,0 0 0,0-1 0,0 1 0,1-1 0,0 0 0,-1 0 0,1 0 0,1 0 0,-1-1 0,0 1 0,1-1 0,0 1 0,0-1 0,1 0 0,-1 0 0,1 0 0,0 0 0,0 0 0,1 0 0,0 0 0,0-7 0,3-234 0,-3 242 0,1 1 0,-1-1 0,1 0 0,0 1 0,0-1 0,1 1 0,-1-1 0,1 1 0,-1 0 0,1-1 0,0 1 0,0 0 0,1 0 0,-1 0 0,1 1 0,5-6 0,-2 4 0,0 0 0,0 0 0,1 0 0,0 1 0,-1 0 0,1 0 0,15-3 0,3 1 0,0 1 0,0 1 0,49 2 0,-69 1 0,1 0 0,-1 0 0,1 1 0,-1-1 0,0 1 0,1 1 0,-1-1 0,0 1 0,0 0 0,0 0 0,0 0 0,0 1 0,6 4 0,-6-3 0,0 1 0,-1 0 0,0 1 0,0-1 0,0 1 0,-1-1 0,1 1 0,-1 0 0,-1 1 0,4 9 0,36 124 0,-30-90 0,32 78 0,-32-104 0,2 0 0,0-1 0,1 0 0,1-1 0,2-1 0,0-1 0,1 0 0,0-1 0,2-1 0,25 16 0,-36-25-1365,-2-1-5461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03.9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24575,'10'1'0,"-1"0"0,1 0 0,0 1 0,0 1 0,-1 0 0,0 0 0,1 0 0,-1 1 0,0 1 0,12 7 0,12 11 0,40 34 0,-13-9 0,-2-8 0,-26-19 0,-1 1 0,-2 1 0,0 2 0,42 45 0,-69-68 0,-1 0 0,1-1 0,-1 1 0,1 0 0,-1 0 0,0 0 0,0 0 0,0 0 0,0 0 0,0 0 0,0 0 0,-1 1 0,1-1 0,-1 0 0,1 0 0,-1 1 0,0-1 0,0 0 0,0 1 0,0-1 0,0 0 0,-1 0 0,1 1 0,-1-1 0,1 0 0,-1 0 0,0 1 0,0-1 0,0 0 0,0 0 0,0 0 0,0 0 0,-1-1 0,1 1 0,-1 0 0,1 0 0,-1-1 0,0 1 0,1-1 0,-4 3 0,-8 4 0,0 0 0,-1-1 0,1-1 0,-1 0 0,-15 4 0,9-3 0,-122 37 0,18-7 0,120-35-136,0-1-1,0 1 1,0 0-1,0 1 1,0-1-1,0 1 1,0 0-1,1 0 0,-5 4 1,2 1-6690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04.6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374 142 24575,'0'-10'0,"1"1"0,-1 0 0,0 0 0,-1 0 0,0 0 0,-5-17 0,5 24 0,0-1 0,0 1 0,-1-1 0,1 1 0,-1-1 0,1 1 0,-1 0 0,0 0 0,0 0 0,0 0 0,0 0 0,0 0 0,0 1 0,-1-1 0,1 1 0,-1-1 0,1 1 0,-1 0 0,1 0 0,-1 0 0,0 0 0,1 1 0,-5-1 0,6 1 0,-26-7 0,0 3 0,-1 0 0,0 1 0,0 2 0,-28 2 0,50-1 0,1 1 0,0-1 0,0 1 0,-1 1 0,1-1 0,0 0 0,0 1 0,0 0 0,1 1 0,-1-1 0,0 1 0,1 0 0,0 0 0,-1 0 0,1 0 0,0 1 0,1 0 0,-1 0 0,1 0 0,-1 0 0,1 0 0,1 1 0,-1-1 0,0 1 0,1 0 0,0 0 0,0 0 0,1 0 0,-1 0 0,1 0 0,0 0 0,1 0 0,-1 10 0,2 164 0,2-64 0,-3-106 0,1 1 0,0-1 0,0 1 0,1-1 0,0 1 0,1-1 0,0 0 0,1 0 0,0-1 0,0 1 0,0-1 0,12 16 0,-6-12 0,0-1 0,0 0 0,1-1 0,1 0 0,0 0 0,0-2 0,24 14 0,-16-12 0,1 0 0,0-1 0,0-2 0,1 0 0,0-1 0,0-1 0,0-1 0,1-2 0,-1 0 0,1-1 0,23-2 0,-42 0 0,1 0 0,-1-1 0,1 1 0,-1-1 0,0 0 0,0 0 0,0-1 0,0 1 0,0-1 0,0 0 0,-1 0 0,0 0 0,1 0 0,-1-1 0,0 1 0,0-1 0,-1 0 0,1 0 0,-1 0 0,0 0 0,0 0 0,0 0 0,-1-1 0,1 1 0,0-7 0,4-11 0,-1-1 0,-1-1 0,1-38 0,-4 47-99,1-17-217,0-1-1,-3 0 1,-6-45-1,4 62-6509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13.2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572 0 24575,'-30'2'0,"0"0"0,-1 2 0,1 2 0,1 0 0,-1 2 0,1 1 0,0 2 0,1 0 0,1 2 0,-37 23 0,44-25 0,0 0 0,-1-1 0,-1-1 0,0-1 0,0-1 0,-41 7 0,50-11-1365,1 1-5461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22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24575,'12'-1'0,"1"1"0,0 1 0,0 0 0,-1 0 0,1 2 0,0-1 0,-1 2 0,23 8 0,-16-6 0,-6 0 0,-30 2 0,5-4-1365,-1-1-5461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28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462 254 24575,'1'28'0,"-3"1"0,0-1 0,-1 0 0,-2-1 0,-14 46 0,11-39 0,1-1 0,-5 58 0,-6 34 0,-68 319 0,55-269 0,-18 215 0,-7 37 0,1-217 0,4-15 0,26-111 0,18-63 0,1-1 0,0 1 0,1 0 0,-1 23 0,2 32 0,8 105 0,-1-168 0,0 0 0,0 0 0,2-1 0,-1 0 0,1 0 0,1 0 0,12 17 0,-9-12 0,0 1 0,10 25 0,8 49 0,-15-49 0,1-1 0,33 70 0,60 79 0,23 39 0,-109-194 0,-13-21 0,1 0 0,1 0 0,0-1 0,1 0 0,1-1 0,0 0 0,13 12 0,-15-21 0,-1 0 0,1 0 0,0-1 0,1 0 0,-1-1 0,0 0 0,1 0 0,18 0 0,11 3 0,256 45 0,-188-36 0,1-6 0,190-8 0,-122-3 0,19-5 0,-170 5 0,-1-1 0,1-1 0,-1-1 0,0-1 0,40-18 0,-49 18 0,-1-1 0,0-1 0,-1 0 0,0-1 0,0 0 0,-1-1 0,-1 0 0,0-1 0,0 0 0,-1-1 0,14-23 0,-14 16 0,0 1 0,-2-1 0,0 0 0,-1-1 0,-2 0 0,0 0 0,-1 0 0,2-30 0,-1-377 0,-8 228 0,-10-618 0,11 523 0,-1-19 0,-4 248 0,-3 0 0,-3 0 0,-3 1 0,-3 1 0,-39-92 0,2 28 0,26 64 0,-42-134 0,54 141 0,-3 1 0,-35-69 0,-17-41 0,25 15 0,26 90 0,17 44 0,-2-1 0,0 1 0,-12-23 0,15 34 0,0 0 0,0 1 0,-1-1 0,1 1 0,-1 0 0,0 0 0,-1 1 0,1 0 0,-1 0 0,0 0 0,0 0 0,-12-5 0,-51-21 0,31 12 0,-62-19 0,72 31 0,-1 2 0,1 1 0,-1 2 0,0 1 0,-32 3 0,-17 0 0,-70-5 0,-150 4 0,284-1-151,0 1-1,1 0 0,-1 1 0,1 1 1,0 0-1,0 0 0,0 2 1,-14 7-1,16-7-6674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18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97 24575,'0'-3'0,"6"-1"0,5-3 0,4 0 0,5-2 0,2-2 0,3 0 0,4 0 0,-3-2 0,-3 1 0,-6 3-8191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31.2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432 1 24575,'-4'0'0,"0"1"0,0 0 0,1 0 0,-1 0 0,0 0 0,1 1 0,-1 0 0,1-1 0,-1 1 0,1 1 0,0-1 0,0 0 0,-5 6 0,-41 44 0,30-30 0,-73 67 0,50-49 0,-56 65 0,30 1-1365,59-91-5461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31.6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24575,'3'5'0,"0"0"0,0 0 0,-1 0 0,0 0 0,0 1 0,0-1 0,-1 1 0,1-1 0,-1 1 0,-1-1 0,1 9 0,6 22 0,6 23 0,-11-46 0,0-1 0,0 0 0,1 0 0,1-1 0,0 1 0,0 0 0,1-1 0,1 0 0,0-1 0,0 1 0,10 11 0,-12-19 0,0 0 0,0 0 0,1-1 0,-1 1 0,0-1 0,1 0 0,0-1 0,-1 1 0,1-1 0,0 0 0,0 0 0,0 0 0,9 0 0,75-4 0,-47 0 0,-20 2-195,-1-1 0,1-1 0,-1 0 0,0-2 0,0-1 0,20-8 0,-23 7-6631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33.4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24575,'5'1'0,"0"-1"0,-1 1 0,1 0 0,-1 0 0,1 0 0,-1 1 0,1-1 0,-1 1 0,0 0 0,0 0 0,0 1 0,0-1 0,4 5 0,47 47 0,-14-12 0,110 73 0,16 14 0,-166-128 0,0 0 0,1 0 0,-1 0 0,0 0 0,-1 0 0,1 0 0,0 0 0,0 0 0,0 0 0,-1 0 0,1 0 0,0 1 0,-1-1 0,1 0 0,-1 0 0,0 1 0,1-1 0,-1 0 0,0 1 0,0-1 0,0 0 0,0 1 0,0-1 0,0 1 0,0 0 0,-1 0 0,0 0 0,0 0 0,0 0 0,-1 0 0,1 0 0,0 0 0,-1 0 0,0-1 0,1 1 0,-1-1 0,0 1 0,0-1 0,-3 2 0,-9 5 0,0-2 0,0 0 0,-24 7 0,29-10 0,-235 96 0,220-82-1365,18-8-5461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34.8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363 0 24575,'-6'1'0,"1"1"0,0-1 0,0 1 0,0 0 0,0 1 0,0-1 0,-7 5 0,-16 8 0,0-7 0,-1-1 0,0-1 0,-30 1 0,23-2 0,-43 10 0,64-10-1365,3 1-5461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35.5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480 373 24575,'-1'-2'0,"0"-1"0,1 1 0,-1-1 0,0 1 0,0 0 0,-1-1 0,1 1 0,0 0 0,-1 0 0,0 0 0,1 0 0,-1 0 0,0 0 0,0 0 0,0 1 0,0-1 0,0 1 0,0-1 0,0 1 0,-1 0 0,1 0 0,-5-2 0,-55-17 0,43 17 0,0 0 0,1 0 0,-1 2 0,0 0 0,0 2 0,0 0 0,-30 6 0,44-5 0,1 0 0,-1 0 0,1 1 0,0 0 0,0 0 0,0 0 0,0 0 0,0 1 0,1 0 0,-1-1 0,1 1 0,0 0 0,0 1 0,1-1 0,-3 5 0,-33 78 0,32-71 0,-29 62 0,27-63 0,0 0 0,1 0 0,1 1 0,0 0 0,1 0 0,1 0 0,0 1 0,-2 33 0,6-50 0,0 12 0,0 0 0,0 0 0,2 0 0,-1 0 0,6 20 0,-5-28 0,0 0 0,0 0 0,0 0 0,0 0 0,1-1 0,0 1 0,0-1 0,0 1 0,0-1 0,0 0 0,1 0 0,-1-1 0,1 1 0,0-1 0,0 1 0,0-1 0,0 0 0,6 1 0,3 2 0,1-2 0,0 0 0,0-1 0,0 0 0,0-1 0,0 0 0,0-2 0,0 1 0,1-2 0,-1 0 0,-1 0 0,1-1 0,0-1 0,-1-1 0,0 0 0,0 0 0,0-1 0,0-1 0,-1 0 0,20-16 0,-26 17 0,1-1 0,-1 0 0,-1 0 0,1 0 0,-1-1 0,-1 0 0,1 0 0,-1 0 0,-1 0 0,1-1 0,-2 0 0,1 0 0,1-12 0,2-15 0,-2-1 0,-1-38 0,-1 23 0,-1-52 0,-4-1 0,-23-143 0,23 227-1365,2 4-5461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27.6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726 146 24575,'0'-5'0,"0"-1"0,-1 1 0,0-1 0,0 1 0,-1 0 0,1 0 0,-1-1 0,0 1 0,0 0 0,-1 1 0,0-1 0,1 0 0,-2 1 0,1-1 0,0 1 0,-1 0 0,0 0 0,0 1 0,0-1 0,-9-5 0,5 4 0,-1 0 0,0 0 0,0 1 0,-1 0 0,1 0 0,-1 1 0,1 1 0,-1 0 0,0 0 0,-15 0 0,-59-2 0,-104 10 0,176-5 0,1 1 0,-1 1 0,0 0 0,1 0 0,-1 1 0,1 1 0,0 0 0,0 0 0,1 1 0,-1 0 0,1 1 0,1 0 0,-1 1 0,1 0 0,1 1 0,0-1 0,0 2 0,-9 13 0,6-7 0,2 0 0,0 1 0,1 1 0,1-1 0,1 1 0,0 0 0,2 1 0,0 0 0,0-1 0,0 38 0,2 7 0,4 0 0,10 73 0,-7-106 0,1 0 0,1-1 0,2 0 0,1 0 0,1-1 0,25 44 0,-28-57 0,-1-3 0,0 0 0,0 0 0,1-1 0,1 0 0,12 13 0,-17-21 0,-1 0 0,1-1 0,0 1 0,0-1 0,0 0 0,0 0 0,1 0 0,-1 0 0,0-1 0,1 1 0,-1-1 0,1 0 0,0-1 0,-1 1 0,1-1 0,0 0 0,-1 0 0,1-1 0,0 1 0,4-2 0,6-2 0,1-1 0,-1 0 0,-1-1 0,1 0 0,-1-1 0,0-1 0,-1 0 0,22-18 0,3-6 0,50-53 0,-55 47 0,-1-1 0,-2-2 0,-2-1 0,25-48 0,-49 81 0,0 0 0,0 0 0,-1 0 0,0 0 0,0 0 0,-1-1 0,0 1 0,-1-1 0,0 1 0,0-1 0,-1 0 0,-1 1 0,1-1 0,-2 0 0,1 1 0,-1-1 0,-1 1 0,1 0 0,-2 0 0,1 0 0,-1 0 0,-1 0 0,0 1 0,-8-12 0,-7-12 40,-2 0 0,-44-48 0,55 68-205,-1 0 0,-1 1 0,1 1 0,-2 0 0,0 0 0,0 2 0,0 0 0,-29-12 0,28 15-6661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28.1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1 176 24575,'165'3'0,"-40"0"0,160-16 0,-171-5 0,-2-5 0,115-40 0,-77 4-1365,-138 54-5461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29.4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0 162 24575,'1'-8'0,"0"-1"0,0 1 0,1-1 0,0 1 0,0 0 0,1 0 0,0 0 0,1 0 0,-1 0 0,2 0 0,-1 1 0,1 0 0,0 0 0,0 0 0,1 1 0,0-1 0,0 1 0,1 1 0,9-8 0,-15 12 0,0 1 0,0-1 0,-1 1 0,1-1 0,0 0 0,0 1 0,0 0 0,0-1 0,-1 1 0,1-1 0,0 1 0,0 0 0,0 0 0,0 0 0,0-1 0,0 1 0,0 0 0,0 0 0,0 0 0,0 1 0,0-1 0,0 0 0,0 0 0,0 0 0,0 1 0,-1-1 0,1 0 0,0 1 0,0-1 0,1 2 0,0-1 0,0 1 0,-1 0 0,1 1 0,-1-1 0,1 0 0,-1 0 0,0 1 0,0-1 0,0 0 0,0 1 0,1 3 0,1 9 0,-1-1 0,2 30 0,5 42 83,0 24-1531,-9-95-5378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29.9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24575,'0'-2'0,"0"1"0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30.2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19.8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24575,'0'78'0,"14"111"0,7-74 0,-23-156 0,3-55 0,0 27 0,-1 66 0,0 1 0,0 0 0,1 0 0,-1-1 0,0 1 0,1 0 0,-1 0 0,1-1 0,0 1 0,0 0 0,0 0 0,0 0 0,0 0 0,0 0 0,0 0 0,1 0 0,-1 0 0,1 1 0,0-1 0,-1 1 0,1-1 0,0 1 0,0-1 0,0 1 0,0 0 0,2-1 0,0 0 0,0 1 0,0 0 0,0 0 0,0 1 0,1-1 0,-1 1 0,0 0 0,0 0 0,0 0 0,0 0 0,0 1 0,0 0 0,1 0 0,5 2 0,-7-2 0,1 1 0,-1-1 0,0 1 0,1 0 0,-1 0 0,0 0 0,0 0 0,0 1 0,-1-1 0,1 1 0,0-1 0,-1 1 0,0 0 0,0 0 0,0 0 0,0 1 0,0-1 0,0 0 0,-1 1 0,0-1 0,1 4 0,2 8 0,-2-1 0,0 1 0,-1 0 0,0 16 0,4 39 0,5-28-1365,-6-31-5461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30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24575,'3'0'0,"4"0"0,4 0 0,3 0 0,2 0 0,1 0 0,4 0 0,2 0 0,2 0 0,3 0 0,3 0 0,-1 4 0,-2 0 0,-1-1 0,-1 1 0,-2-2 0,-2-1 0,-5 0-8191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31.2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24575,'1'2'0,"-1"-1"0,1 0 0,0 0 0,-1 0 0,1 0 0,0 0 0,0-1 0,-1 1 0,1 0 0,0 0 0,0 0 0,0-1 0,0 1 0,0-1 0,0 1 0,0 0 0,0-1 0,1 0 0,-1 1 0,0-1 0,0 0 0,0 1 0,0-1 0,1 0 0,-1 0 0,0 0 0,2 0 0,41 2 0,-37-2 0,61 1 0,403-6 0,-390-6-1365,-51 4-5461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32.2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659 271 24575,'1'0'0,"0"-1"0,0 1 0,0-1 0,0 1 0,0-1 0,0 0 0,-1 1 0,1-1 0,0 0 0,0 0 0,-1 1 0,1-1 0,0 0 0,-1 0 0,1 0 0,-1 0 0,0 0 0,1 0 0,-1 0 0,1 0 0,-1 0 0,0 0 0,0 0 0,0 0 0,0 0 0,0 0 0,0 0 0,0 0 0,0-2 0,-1-32 0,-4 19 0,-1 0 0,0 0 0,-1 0 0,-1 1 0,0 0 0,-1 1 0,-1 0 0,0 0 0,-1 1 0,-21-21 0,28 31 0,0 1 0,0-1 0,0 0 0,0 1 0,-1 0 0,1 0 0,-1 0 0,0 0 0,1 1 0,-1 0 0,0 0 0,0 0 0,-7 0 0,-71 4 0,41 0 0,9-4 0,0 3 0,0 1 0,0 1 0,-47 12 0,72-14 0,0 1 0,0 0 0,1 0 0,-1 1 0,1-1 0,0 2 0,0-1 0,0 1 0,0 0 0,1 0 0,0 1 0,0 0 0,0 0 0,1 1 0,0-1 0,0 1 0,0 0 0,1 0 0,0 1 0,1-1 0,0 1 0,0 0 0,-2 9 0,-1 21 0,2-1 0,1 1 0,2 0 0,5 47 0,-1 10 0,-5-20 0,-1-25 0,6 52 0,-2-88 0,1-1 0,0 0 0,0-1 0,2 1 0,-1 0 0,2-1 0,0 0 0,0 0 0,8 12 0,-11-20 0,1 1 0,0-1 0,1 0 0,-1 0 0,1 0 0,0-1 0,-1 1 0,2-1 0,-1 0 0,0 0 0,1 0 0,-1 0 0,1-1 0,0 0 0,0 0 0,-1 0 0,2-1 0,-1 1 0,0-1 0,0-1 0,0 1 0,0-1 0,1 1 0,-1-1 0,0-1 0,0 1 0,1-1 0,-1 0 0,9-3 0,-4 0 0,0 0 0,0 0 0,-1-1 0,1 0 0,-1-1 0,-1 0 0,1-1 0,-1 0 0,0 0 0,0 0 0,-1-1 0,0 0 0,10-16 0,8-17 0,-2 0 0,-2-2 0,-2-1 0,-2 0 0,-1-1 0,13-68 0,-25 97-151,-1 0-1,-1 0 0,0 0 0,-1 0 1,-1 0-1,-1 0 0,0 0 1,-4-17-1,1 18-6674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32.6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1 389 24575,'0'-2'0,"1"0"0,-1 0 0,1 0 0,0 0 0,0 0 0,0 0 0,0 1 0,0-1 0,0 0 0,1 0 0,-1 1 0,0-1 0,1 1 0,0-1 0,-1 1 0,1 0 0,2-2 0,36-21 0,-33 20 0,494-231 0,-274 148-1365,-207 81-5461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33.2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1 248 24575,'0'-5'0,"1"0"0,0 0 0,0 1 0,0-1 0,1 0 0,0 1 0,0-1 0,0 1 0,0-1 0,0 1 0,1 0 0,4-5 0,45-48 0,-33 38 0,67-85 0,-86 104 0,0-1 0,0 1 0,0 0 0,0 0 0,0 0 0,1 0 0,-1-1 0,0 1 0,0 0 0,0 0 0,0 0 0,0 0 0,0 0 0,1-1 0,-1 1 0,0 0 0,0 0 0,0 0 0,0 0 0,0 0 0,1 0 0,-1 0 0,0 0 0,0 0 0,0 0 0,1-1 0,-1 1 0,0 0 0,0 0 0,0 0 0,1 0 0,-1 0 0,0 0 0,0 0 0,0 1 0,0-1 0,1 0 0,-1 0 0,0 0 0,0 0 0,0 0 0,1 0 0,-1 0 0,0 0 0,0 0 0,0 0 0,0 1 0,0-1 0,1 0 0,-1 0 0,0 0 0,0 0 0,0 0 0,0 1 0,4 16 0,-3 26 0,-1-40 0,-3 78 0,0-18 0,7 82 0,-1-134-1365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33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24575,'0'-3'0,"3"-1"0,4 0 0,7 1 0,6 0 0,7 2 0,5 0 0,2 1 0,2 0 0,0 0 0,1 0 0,0 0 0,-1 1 0,-3-1 0,-5 0 0,-3 0 0,-4 0 0,-5 0-8191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35.0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677 1 24575,'1'79'0,"1"-18"0,-7 63 0,3-105 0,-1 0 0,-1 0 0,-1 0 0,0 0 0,-1-1 0,-1 0 0,-14 25 0,9-20 0,-1-1 0,-2 0 0,0-1 0,-1-1 0,-2 0 0,1-1 0,-2-1 0,-1-1 0,0 0 0,-26 15 0,28-21 0,-1 0 0,0-2 0,-1 0 0,0-1 0,0-1 0,-1-1 0,-33 6 0,45-11 0,0 0 0,1 0 0,-1-1 0,0 0 0,0-1 0,1 0 0,-1 0 0,0-1 0,1 0 0,-1 0 0,1-1 0,0 0 0,0-1 0,0 0 0,0 0 0,1-1 0,0 0 0,0 0 0,0 0 0,0-1 0,-5-7 0,7 8 0,1-1 0,0-1 0,1 1 0,0 0 0,0-1 0,0 0 0,0 0 0,1 0 0,1 0 0,-1 0 0,1 0 0,-1-13 0,2-12 0,4-51 0,-2 54 0,-1 21 0,1-1 0,0 0 0,0 1 0,1-1 0,0 1 0,0 0 0,1 0 0,0 0 0,0 0 0,7-9 0,9-8 0,32-34 0,-36 42 0,-14 15 0,0 0 0,0 1 0,0-1 0,0 0 0,0 1 0,0-1 0,0 1 0,1-1 0,-1 1 0,1 0 0,-1 0 0,1 1 0,-1-1 0,1 0 0,0 1 0,-1-1 0,1 1 0,0 0 0,-1 0 0,1 0 0,0 0 0,-1 1 0,1-1 0,-1 1 0,1-1 0,0 1 0,-1 0 0,1 0 0,-1 0 0,0 0 0,1 1 0,-1-1 0,0 1 0,0-1 0,0 1 0,0 0 0,4 3 0,8 9 0,0 1 0,-1 1 0,0 0 0,10 18 0,-6-10 0,65 76 0,-53-68 0,-1 2 0,42 68 0,-36-45 0,-22-40 0,-1 0 0,-1 2 0,0-1 0,-2 1 0,0 0 0,-1 1 0,5 21 0,-8-22-1365,0-4-5461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56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1 24575,'2'104'0,"-4"111"0,1-212-85,1 1 0,0 0-1,-1 0 1,1 0 0,-1-1-1,0 1 1,0-1 0,-1 1-1,1-1 1,-1 1 0,0-1-1,0 0 1,0 1 0,0-1-1,-4 3 1,-4 2-6741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58.3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0 355 24575,'32'-2'0,"-1"-1"0,0-2 0,-1-1 0,39-14 0,-27 8 0,53-8 0,-86 19 0,160-21 0,222-60 0,-189 36 0,-189 44 0,11-3 0,0-1 0,0-1 0,-1-1 0,0-2 0,-1 0 0,37-22 0,-56 31 0,-1-1 0,1 1 0,0-1 0,-1 0 0,1 0 0,-1 0 0,1 0 0,-1-1 0,0 1 0,0-1 0,0 1 0,0-1 0,2-4 0,-4 6 0,0 1 0,0-1 0,0 1 0,0-1 0,0 1 0,0-1 0,0 1 0,0-1 0,0 1 0,0-1 0,-1 1 0,1-1 0,0 1 0,0-1 0,0 1 0,-1-1 0,1 1 0,0-1 0,0 1 0,-1 0 0,1-1 0,-1 1 0,1-1 0,0 1 0,-1 0 0,1-1 0,-1 1 0,1 0 0,-1-1 0,-29-6 0,7 7 0,0 0 0,1 2 0,-1 0 0,-40 10 0,-87 35 0,6-2 0,14-20 0,78-16 0,-102 31 0,-20 17 0,59-2 0,103-51 0,1-1 0,-1-1 0,1 0 0,-1 0 0,-22-1 0,-24 4 0,5 1-1365,38-5-5461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16.9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1052 0 24575,'-981'35'0,"941"-31"-1365,9 0-5461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21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1 24575,'-5'91'0,"-4"0"0,-39 167 0,35-195 0,0 27-1365,11-69-5461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19.3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24575,'567'0'-1365,"-552"0"-5461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42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535 777 24575,'0'-1'0,"-1"-1"0,1 1 0,-1-1 0,0 1 0,0-1 0,0 1 0,0 0 0,0-1 0,0 1 0,0 0 0,0 0 0,0 0 0,-1 0 0,1 0 0,0 0 0,-1 0 0,1 0 0,-1 0 0,1 1 0,-1-1 0,0 1 0,1-1 0,-1 1 0,1 0 0,-1-1 0,-1 1 0,-45-8 0,-214 5 0,140 5 0,120-2 0,-1 0 0,1 0 0,-1 0 0,1 0 0,-1 0 0,1 0 0,-1 1 0,1-1 0,-1 1 0,1 0 0,-1 0 0,1 0 0,0 0 0,-1 0 0,1 1 0,0-1 0,0 0 0,0 1 0,0 0 0,0-1 0,0 1 0,1 0 0,-1 0 0,1 0 0,-3 3 0,2 1 0,0 1 0,0-1 0,1 1 0,0-1 0,0 1 0,1 0 0,-1-1 0,2 12 0,-1 14 0,2 0 0,1-1 0,1 1 0,2-1 0,19 59 0,-21-81 0,0 1 0,0 0 0,1-1 0,1 0 0,0 0 0,0-1 0,0 1 0,1-1 0,0-1 0,1 1 0,0-1 0,0-1 0,1 1 0,-1-1 0,1-1 0,0 0 0,1 0 0,0 0 0,-1-2 0,1 1 0,17 3 0,-2-2 0,0-1 0,0-1 0,1-1 0,43-3 0,-58 0 0,0 0 0,1-1 0,-1 0 0,0 0 0,-1-2 0,1 1 0,0-1 0,-1-1 0,0 0 0,0 0 0,0-1 0,16-13 0,-9 2 0,-1 0 0,0 0 0,-2-2 0,0 0 0,-1 0 0,-1-2 0,-1 1 0,13-33 0,-13 21 0,-1-1 0,-1 0 0,-2 0 0,-1-1 0,1-41 0,9-264 0,-11 287 0,23-99 0,-23 128 0,5-48 0,-10 56 0,1 1 0,1 0 0,1-1 0,0 1 0,0 0 0,8-17 0,-11 31 0,0 0 0,0 0 0,0-1 0,0 1 0,0 0 0,0 0 0,0 0 0,0 0 0,0 0 0,1 0 0,-1-1 0,0 1 0,0 0 0,0 0 0,0 0 0,0 0 0,0 0 0,0 0 0,0 0 0,0-1 0,0 1 0,1 0 0,-1 0 0,0 0 0,0 0 0,0 0 0,0 0 0,0 0 0,0 0 0,1 0 0,-1 0 0,0 0 0,0 0 0,0 0 0,0 0 0,0 0 0,1 0 0,-1 0 0,0 0 0,0 0 0,0 0 0,0 0 0,0 0 0,0 0 0,1 0 0,-1 0 0,0 0 0,0 0 0,0 0 0,0 0 0,0 0 0,0 1 0,1-1 0,-1 0 0,0 0 0,0 0 0,0 0 0,0 0 0,0 0 0,0 0 0,0 0 0,0 1 0,0-1 0,0 0 0,0 0 0,5 16 0,0 19 0,-3 559 0,-4-296 0,2-148-1365,0-135-5461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43.0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0 24575,'-6'3'0,"12"1"0,14 3 0,63 0 0,129-7 0,-91-2 0,1568 1-1365,-1672 1-5461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45.0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392 883 24575,'5'-2'0,"0"-2"0,-1 1 0,0 0 0,1-1 0,-1 0 0,-1 0 0,1 0 0,-1 0 0,1-1 0,4-8 0,-3 4 0,0-1 0,0 1 0,-1-1 0,0 0 0,0 0 0,-1 0 0,-1 0 0,0-1 0,0 1 0,-1-1 0,0 1 0,-1-1 0,0 0 0,-1 1 0,0-1 0,-1 1 0,-5-21 0,4 23 0,1 1 0,-2-1 0,1 1 0,-1 0 0,0 0 0,0 0 0,-1 0 0,0 1 0,0 0 0,0 0 0,-1 0 0,0 0 0,0 1 0,-1 0 0,1 1 0,-1-1 0,0 1 0,0 0 0,-1 1 0,1 0 0,-1 0 0,1 1 0,-17-4 0,-4 3 0,-1 0 0,0 2 0,0 2 0,-40 4 0,64-4 0,1 0 0,-1 0 0,1 0 0,-1 1 0,1 0 0,-1 0 0,1 0 0,0 0 0,0 0 0,0 1 0,0 0 0,1 0 0,-1 0 0,-4 6 0,2-2 0,1 0 0,0 0 0,0 1 0,0 0 0,1 0 0,1 1 0,-4 9 0,0 5 0,2 1 0,0 0 0,1 0 0,0 42 0,3-44 0,1-1 0,1 1 0,0-1 0,2 1 0,1-1 0,9 31 0,-11-45 0,1 0 0,0-1 0,1 1 0,-1-1 0,1 0 0,1 0 0,-1 0 0,1-1 0,0 1 0,0-1 0,0 0 0,1-1 0,-1 1 0,1-1 0,1 0 0,-1-1 0,0 1 0,1-1 0,0-1 0,-1 1 0,1-1 0,0 0 0,8 1 0,-4-1 0,14 3 0,0-1 0,1 0 0,33-1 0,-51-4 0,1 1 0,-1-1 0,0-1 0,-1 1 0,1-1 0,0-1 0,0 1 0,-1-1 0,1-1 0,-1 1 0,0-1 0,0-1 0,-1 1 0,12-10 0,-1-4 0,-1 0 0,-1-1 0,-1-1 0,0 0 0,-2-1 0,0 0 0,-1-1 0,-1 0 0,-1-1 0,7-30 0,-2-5 0,-1 0 0,-4 0 0,3-66 0,-9-168 0,-4 163 0,1 125 0,0 1 0,0-1 0,0 0 0,-1 0 0,1 1 0,-1-1 0,0 0 0,0 0 0,0 1 0,0-1 0,-4-5 0,3 15 0,0 0 0,1 0 0,0 1 0,0-1 0,0 12 0,2 852-1365,-1-854-5461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47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337 168 24575,'0'-2'0,"-1"0"0,1 0 0,-1 0 0,0 0 0,0 0 0,0 0 0,0 0 0,0 1 0,0-1 0,-1 0 0,1 1 0,-1-1 0,1 1 0,-1-1 0,1 1 0,-1 0 0,0 0 0,0-1 0,-2 0 0,-39-16 0,16 15 0,1 1 0,-1 1 0,-52 6 0,76-4 0,1-1 0,-1 1 0,1 0 0,-1 0 0,1 0 0,0 0 0,-1 0 0,1 0 0,0 1 0,0-1 0,0 1 0,0 0 0,0 0 0,0 0 0,0-1 0,1 1 0,-1 1 0,1-1 0,-1 0 0,1 0 0,0 1 0,-1 3 0,-4 8 0,1 0 0,-6 28 0,4-10 0,-2-4 0,2 0 0,1 1 0,1-1 0,2 1 0,1 0 0,1 0 0,3 32 0,-2-58 0,1-1 0,-1 1 0,0 0 0,1 0 0,0 0 0,0 0 0,0 0 0,0-1 0,0 1 0,0 0 0,1-1 0,-1 1 0,1-1 0,0 0 0,0 1 0,-1-1 0,2 0 0,-1 0 0,0 0 0,0 0 0,5 2 0,-3-2 0,1 0 0,0 0 0,0-1 0,0 0 0,1 0 0,-1 0 0,0 0 0,0-1 0,1 0 0,-1 0 0,6-1 0,10-2 0,0-1 0,0-1 0,0-1 0,33-15 0,-44 17 0,0-1 0,0 0 0,0-1 0,0 0 0,-1-1 0,0 0 0,-1 0 0,10-10 0,-14 12 0,0 0 0,0 0 0,0 0 0,-1-1 0,0 0 0,0 0 0,0 0 0,-1 0 0,0 0 0,0-1 0,-1 1 0,1 0 0,-1-1 0,-1 1 0,1-8 0,8-111 0,-5 89 0,-1 0 0,-3-68 0,-1 98-124,0 0 0,-1 0 0,0 0 0,0 0 0,0 0 0,-1 1-1,1-1 1,-1 1 0,-1 0 0,-4-7 0,0 2-6702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47.9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0 211 24575,'27'0'0,"-1"-1"0,0-1 0,0-1 0,-1-1 0,1-1 0,-1-2 0,0 0 0,0-2 0,-1-1 0,25-13 0,-27 11-113,4-1-138,0-1 1,0-1 0,-2-2-1,41-35 1,-50 36-6576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49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210 1 24575,'2'163'0,"-5"177"0,1-323 0,0-1 0,-1 0 0,-1 0 0,-1 0 0,0-1 0,-1 1 0,-9 16 0,12-29 7,1 0 0,-1 1-1,0-1 1,0-1 0,0 1-1,0 0 1,-1-1-1,1 0 1,-1 1 0,1-1-1,-1-1 1,0 1 0,0-1-1,0 1 1,0-1 0,0 0-1,-7 1 1,1-1-219,1 0 0,-1 0 0,0-1-1,1 0 1,-1-1 0,-14-2 0,8-1-6614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49.6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24575,'0'-1'0,"0"1"0,1-1 0,-1 1 0,0-1 0,0 1 0,1 0 0,-1-1 0,0 1 0,1-1 0,-1 1 0,0 0 0,1-1 0,-1 1 0,1 0 0,-1-1 0,1 1 0,-1 0 0,0 0 0,1 0 0,-1-1 0,1 1 0,-1 0 0,1 0 0,-1 0 0,1 0 0,-1 0 0,1 0 0,-1 0 0,1 0 0,-1 0 0,1 0 0,-1 0 0,1 0 0,-1 0 0,1 0 0,-1 1 0,1-1 0,-1 0 0,1 0 0,-1 0 0,1 1 0,-1-1 0,1 0 0,-1 1 0,1-1 0,28 14 0,-25-12 0,15 7 0,0-2 0,1 0 0,1-1 0,-1-1 0,1-1 0,-1-1 0,29 1 0,-4-3 0,0-2 0,61-9 0,62-24-1365,-145 28-5461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50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250 341 24575,'1'-1'0,"0"1"0,0 0 0,0-1 0,0 1 0,-1-1 0,1 1 0,0-1 0,-1 1 0,1-1 0,0 1 0,-1-1 0,1 0 0,-1 0 0,1 1 0,-1-1 0,1 0 0,-1 0 0,1 1 0,-1-1 0,0 0 0,1 0 0,-1 0 0,0 0 0,0 0 0,0 0 0,0 1 0,0-3 0,3-30 0,-3 29 0,0 3 0,2-22 0,-1 1 0,-1-1 0,-1 1 0,-1-1 0,-6-25 0,7 44 0,-1-1 0,1 1 0,-1 0 0,1-1 0,-1 1 0,0 0 0,-1 0 0,1 0 0,-1 0 0,0 1 0,0-1 0,0 1 0,0-1 0,0 1 0,-1 0 0,0 0 0,1 1 0,-1-1 0,0 1 0,-1 0 0,1 0 0,0 0 0,0 0 0,-1 1 0,1 0 0,-1 0 0,1 0 0,-1 0 0,0 1 0,1-1 0,-8 2 0,7-1 0,-1 0 0,1 1 0,0-1 0,-1 1 0,1 0 0,0 1 0,0-1 0,0 1 0,0 0 0,0 1 0,0-1 0,0 1 0,1 0 0,-1 0 0,1 0 0,0 1 0,0-1 0,0 1 0,-6 8 0,5-4 0,0 1 0,0-1 0,1 1 0,0 0 0,0 1 0,1-1 0,1 0 0,0 1 0,0 0 0,-1 12 0,0 14 0,2 0 0,5 53 0,-4-88 0,1 1 0,-1-1 0,0 1 0,1-1 0,-1 1 0,1-1 0,0 1 0,-1-1 0,1 0 0,0 1 0,0-1 0,0 0 0,0 1 0,0-1 0,0 0 0,0 0 0,0 0 0,0 0 0,1 0 0,-1 0 0,2 0 0,1 1 0,1 0 0,-1 0 0,1-1 0,-1 0 0,1 0 0,0 0 0,5 0 0,10 0 0,-1-2 0,31-3 0,-45 3 0,-2 1 0,0-1 0,0 0 0,0 0 0,-1 0 0,1 0 0,0 0 0,-1-1 0,1 0 0,-1 1 0,1-1 0,-1 0 0,0 0 0,1 0 0,-1 0 0,0-1 0,-1 1 0,1 0 0,0-1 0,-1 1 0,1-1 0,-1 0 0,0 0 0,0 1 0,0-1 0,0 0 0,0 0 0,-1 0 0,1 0 0,-1-4 0,3-13 0,-2-1 0,-1 1 0,-2-28 0,0 18 0,3 15-136,-1-1-1,-1 1 1,0 0-1,-1 0 1,-1 0-1,-1 0 1,0 0-1,0 0 0,-12-23 1,7 23-6690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50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0 138 24575,'4'-2'0,"-1"0"0,1 0 0,-1-1 0,0 1 0,0-1 0,0 0 0,0 0 0,-1 0 0,1 0 0,-1 0 0,0 0 0,3-6 0,0 2 0,11-15 0,-8 9 0,1 1 0,0 0 0,17-16 0,-26 28 0,1-1 0,-1 1 0,0 0 0,0 0 0,0 0 0,0 0 0,0 0 0,1-1 0,-1 1 0,0 0 0,0 0 0,0 0 0,1 0 0,-1 0 0,0 0 0,0 0 0,0 0 0,1 0 0,-1 0 0,0 0 0,0 0 0,0 0 0,1 0 0,-1 0 0,0 0 0,0 0 0,1 0 0,-1 0 0,0 0 0,0 0 0,0 0 0,1 0 0,-1 0 0,0 0 0,0 0 0,0 0 0,0 1 0,1-1 0,-1 0 0,0 0 0,0 0 0,0 0 0,1 1 0,2 12 0,-2 20 0,-1-31 0,-2 244-1365,2-230-5461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4:11.6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50 24575,'4495'0'-2788,"-3773"-12"2788,-417 6 0,-33-2 437,160-2 1914,-414 10-2692,0-1 0,0-1-1,19-5 1,-22 4-6485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21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 24575,'3'0'0,"7"0"0,8 0 0,4 0 0,1 0 0,5 0 0,5-3 0,-1-1 0,0 0 0,1 1 0,-2-2 0,-4 0 0,-3 0 0,-2 2 0,-3 1 0,-4 1-8191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51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1 294 24575,'0'-3'0,"0"-4"0,3-4 0,1-3 0,6-2 0,4-4 0,6-2 0,5-3 0,5-1 0,3 2 0,1 1 0,5 2 0,-1 2 0,-5 4 0,-2 1 0,-5 0 0,-6 3 0,-4 3-8191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51.8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163 0 24575,'-4'1'0,"-1"-1"0,1 0 0,0 1 0,-1 0 0,1 0 0,0 0 0,-1 0 0,1 1 0,0 0 0,0-1 0,0 2 0,0-1 0,0 0 0,1 1 0,-1 0 0,-5 5 0,3-2 0,1 1 0,0 0 0,0 0 0,1 1 0,0-1 0,0 1 0,0 0 0,-2 10 0,-1 6 0,1 0 0,2 0 0,0 0 0,2 1 0,1 30 0,-10 88 0,6-95 0,0 83 0,6-117 0,0-1 0,0 1 0,2-1 0,-1 0 0,2 0 0,0 0 0,0 0 0,2 0 0,-1-1 0,13 20 0,-1-13-1365,-1-4-5461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52.2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24575,'3'1'0,"0"0"0,0-1 0,0 1 0,0 0 0,0 0 0,0 1 0,-1-1 0,1 1 0,0-1 0,-1 1 0,1 0 0,-1 0 0,1 0 0,-1 0 0,0 0 0,0 1 0,0-1 0,0 1 0,-1-1 0,1 1 0,1 3 0,7 12 0,-1 0 0,7 24 0,-7-18 0,9 22 0,-2 2 0,-3 0 0,9 52 0,12 152 0,-31-221 0,2-1-195,-2 1 0,-1 0 0,-2-1 0,-1 1 0,-1 0 0,-9 43 0,3-49-6631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53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1 286 24575,'0'-4'0,"0"-15"0,0 1 0,2-1 0,3-21 0,-3 32 0,0 0 0,1 1 0,0-1 0,0 1 0,1 0 0,0 0 0,0 1 0,1-1 0,-1 1 0,9-8 0,67-77 0,-79 90 0,-1 1 0,1-1 0,0 0 0,-1 1 0,1-1 0,-1 1 0,1-1 0,0 0 0,-1 1 0,1 0 0,0-1 0,0 1 0,-1-1 0,1 1 0,0 0 0,0 0 0,0-1 0,0 1 0,-1 0 0,1 0 0,0 0 0,0 0 0,0 0 0,0 0 0,0 0 0,-1 0 0,1 0 0,0 0 0,0 1 0,0-1 0,0 0 0,-1 1 0,1-1 0,1 1 0,0 1 0,0 0 0,-1 0 0,1 0 0,0 0 0,-1 1 0,1-1 0,-1 0 0,0 1 0,0-1 0,2 6 0,1 6 0,0 0 0,-2 1 0,3 16 0,-4 112 74,-3-71-1513,2-57-5387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7:53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54 24575,'0'-3'0,"6"-1"0,5 0 0,3-2 0,6 0 0,5 1 0,2 1 0,2 2 0,2-2 0,4-1 0,3 1 0,-2 1 0,-1 1 0,-4 1 0,-4 0 0,-4 1 0,-2 0 0,-6 1-8191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43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1273 18 24575,'-3'-2'0,"0"0"0,0 0 0,0 1 0,0-1 0,-1 1 0,1-1 0,0 1 0,-1 0 0,0 0 0,1 1 0,-1-1 0,-4 0 0,-52 0 0,37 2 0,-650-1 0,669 0 0,0 0 0,1 0 0,-1 0 0,0 1 0,1-1 0,-1 1 0,1 0 0,-1 0 0,1 0 0,-1 0 0,1 1 0,0 0 0,-1-1 0,1 1 0,0 0 0,-4 4 0,3-2 0,1 0 0,1 0 0,-1 1 0,1-1 0,-1 1 0,1-1 0,0 1 0,1-1 0,-1 1 0,1 0 0,-1 9 0,-26 104 0,-84 222 0,69-226 0,-53 230 0,14 197 0,65 166 0,19-455 0,-2-228 0,-1-16 0,1 1 0,0-1 0,0 0 0,1 0 0,4 16 0,-4-22 0,0 1 0,0-1 0,0 1 0,1-1 0,-1 1 0,1-1 0,-1 0 0,1 0 0,0 1 0,0-2 0,0 1 0,0 0 0,1 0 0,-1 0 0,0-1 0,1 0 0,-1 1 0,1-1 0,0 0 0,-1 0 0,5 1 0,117 32 0,2-6 0,145 15 0,260-10 0,-310-31-1365,-190-3-5461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44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24575,'0'3'0,"0"7"0,0 5 0,0 2 0,0 3 0,0-1 0,0-2-8191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1 263 24575,'0'-9'0,"2"0"0,-1-1 0,1 1 0,0 0 0,1-1 0,0 1 0,1 1 0,0-1 0,0 0 0,1 1 0,0 0 0,12-15 0,7-5 0,53-49 0,-68 69 0,-8 7 0,1-1 0,-1 0 0,1 1 0,-1-1 0,1 1 0,0 0 0,0 0 0,0-1 0,-1 1 0,1 0 0,0 1 0,0-1 0,1 0 0,-1 0 0,0 1 0,0 0 0,0-1 0,0 1 0,0 0 0,3 0 0,-4 0 0,0 1 0,1 0 0,-1 0 0,0-1 0,0 1 0,1 0 0,-1 0 0,0 0 0,0 0 0,0 1 0,0-1 0,0 0 0,-1 0 0,1 1 0,0-1 0,0 0 0,-1 1 0,1-1 0,-1 0 0,1 1 0,-1 1 0,3 12 0,-1 0 0,-1-1 0,0 1 0,-2 19 0,1-32 0,1 96 0,-4 52 0,2-143 0,0-1 0,-1 0 0,0 1 0,0-1 0,0 0 0,-5 7 0,4-7 0,0 0 0,1 0 0,0 0 0,0 0 0,0 0 0,-2 13 0,4-3-1365,-1-1-5461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09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24575,'3'0'0,"7"0"0,7 0 0,11 0 0,9 0 0,7 0 0,5 0 0,4 0 0,1 0 0,1 0 0,0 0 0,-1 0 0,-9 0-8191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47.0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724 431 24575,'3'-5'0,"0"0"0,-1-1 0,0 1 0,0-1 0,0 0 0,-1 0 0,0 0 0,0 0 0,0 0 0,-1 0 0,1 0 0,-3-11 0,3 2 0,-1-4 0,-1 0 0,-1 1 0,0-1 0,-2 1 0,0-1 0,-1 1 0,0 1 0,-2-1 0,0 1 0,-1 0 0,-1 0 0,0 1 0,-1 0 0,-1 1 0,-23-26 0,30 38 0,1 0 0,-1 1 0,0-1 0,0 1 0,0 0 0,0 0 0,0 0 0,-1 1 0,1 0 0,-1-1 0,1 2 0,-1-1 0,1 0 0,-1 1 0,1 0 0,-1 0 0,1 0 0,-1 1 0,1-1 0,-1 1 0,1 0 0,-8 3 0,-10 3 0,1 1 0,0 1 0,-24 14 0,37-19 0,-36 19 0,0 2 0,-75 59 0,106-74 0,1 2 0,0-1 0,0 2 0,1-1 0,1 2 0,0-1 0,1 1 0,1 1 0,0 0 0,1 0 0,0 0 0,-7 26 0,-1 32 0,3 0 0,-5 141 0,8-108 0,5-67 0,1 1 0,4 63 0,0-90 0,1 0 0,0 0 0,1-1 0,0 0 0,1 1 0,1-1 0,0-1 0,0 1 0,1-1 0,1 0 0,0 0 0,10 12 0,-4-7 0,1-1 0,0-1 0,1 1 0,22 15 0,-29-25 0,0 0 0,1-1 0,-1 0 0,1 0 0,0-1 0,0 0 0,0-1 0,0 0 0,1 0 0,-1-1 0,16 1 0,-16-2 0,18 1 0,0-1 0,1-1 0,-1-1 0,44-10 0,-64 10 0,1 0 0,-1-1 0,1 0 0,-1-1 0,0 1 0,0-1 0,-1-1 0,1 1 0,-1-1 0,0 0 0,0-1 0,0 1 0,-1-1 0,0 0 0,0-1 0,-1 1 0,0-1 0,0 0 0,0 0 0,4-12 0,6-24 0,-2 0 0,11-78 0,-17 77 0,3 0 0,26-79 0,-19 82 0,-4 16 0,-2-1 0,-1 0 0,0 0 0,-2-1 0,-2 0 0,0-1 0,1-43 0,-6 27-341,-2 0 0,-2 1-1,-12-58 1,5 59-6485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22.4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511 55 24575,'-3'0'0,"-1"-1"0,1 0 0,-1 0 0,1-1 0,0 1 0,0-1 0,0 0 0,0 0 0,-6-4 0,-11-7 0,4 8 0,0 0 0,0 1 0,-1 1 0,1 0 0,-1 1 0,1 1 0,-1 0 0,0 1 0,0 1 0,1 1 0,-1 0 0,1 2 0,0-1 0,-1 2 0,2 0 0,-1 1 0,1 1 0,-1 0 0,2 1 0,-1 0 0,1 2 0,1-1 0,-22 21 0,31-25 0,-1 1 0,1 0 0,0 0 0,1 0 0,-1 0 0,1 1 0,0 0 0,1-1 0,0 1 0,0 0 0,0 0 0,1 0 0,0 0 0,0 1 0,1-1 0,0 0 0,0 0 0,0 0 0,1 1 0,3 9 0,-1-1 0,2-1 0,0 1 0,0-1 0,2 0 0,0 0 0,0-1 0,1 1 0,11 13 0,-14-24 0,-1 1 0,1-1 0,-1 0 0,1-1 0,0 1 0,1-1 0,8 5 0,-9-6 0,-1 0 0,1 0 0,-1 1 0,0-1 0,0 1 0,0 0 0,0 1 0,-1-1 0,1 1 0,2 3 0,-5-5 0,-1-1 0,0 0 0,1 0 0,-1 1 0,0-1 0,0 0 0,0 1 0,0-1 0,0 0 0,0 1 0,0-1 0,-1 0 0,1 0 0,0 1 0,-1-1 0,1 0 0,-1 0 0,1 1 0,-1-1 0,1 0 0,-1 0 0,0 0 0,0 0 0,0 0 0,1 0 0,-3 2 0,-30 26 0,27-25 0,-107 83-1365,97-76-5461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47.6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0 302 24575,'23'-1'0,"0"-1"0,0-2 0,-1 0 0,1-1 0,32-13 0,117-53 0,-73 27 0,-11 11-62,-51 21-198,0-3-1,0 0 0,-2-3 1,45-28-1,-63 32-6565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48.5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0 175 24575,'5'-1'0,"0"1"0,0-1 0,0 0 0,0-1 0,-1 1 0,1-1 0,0 0 0,-1 0 0,1 0 0,-1-1 0,0 1 0,0-1 0,0 0 0,0 0 0,0-1 0,-1 1 0,1-1 0,3-5 0,6-9 0,0-1 0,18-35 0,-19 31 0,-12 22 0,0 1 0,0-1 0,1 0 0,-1 1 0,0-1 0,0 1 0,0-1 0,1 1 0,-1-1 0,0 1 0,1-1 0,-1 1 0,0-1 0,1 1 0,-1-1 0,1 1 0,-1 0 0,1-1 0,-1 1 0,0 0 0,1-1 0,0 1 0,-1 0 0,1-1 0,-1 1 0,1 0 0,-1 0 0,1 0 0,-1 0 0,1 0 0,0 0 0,-1 0 0,1-1 0,-1 2 0,1-1 0,0 0 0,-1 0 0,2 0 0,9 24 0,-1 37 0,-9 151 75,-2-106-1515,1-90-5386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49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24575,'437'19'0,"-11"-20"-1365,-405 1-5461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12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2508 412 24575,'-22'-22'0,"15"14"0,1 1 0,-2 0 0,1 1 0,-1-1 0,0 1 0,0 1 0,-1 0 0,-9-5 0,-18-2 0,0 1 0,0 3 0,-1 0 0,-41-2 0,-24-5 0,-53-12 0,15 3 0,-170-50 0,210 41 0,-220-59 0,263 85 0,0 2 0,-1 3 0,-85 7 0,133-5 0,-14 3 0,0 0 0,0 2 0,0 0 0,1 2 0,0 0 0,0 2 0,-36 18 0,-143 99 0,138-83 0,49-33 0,0 0 0,0 1 0,1 0 0,0 1 0,1 1 0,1 0 0,0 1 0,0 0 0,2 0 0,0 2 0,0-1 0,1 1 0,1 0 0,1 1 0,1 0 0,0 0 0,-7 35 0,-2 34 0,3 1 0,0 115 0,11-16 0,3 146 0,4-276 0,20 91 0,-15-94 0,-3-16 0,1-1 0,3 0 0,0-1 0,3 0 0,20 36 0,-3-17 0,2-3 0,52 62 0,-37-53 0,3-4 0,1-1 0,4-3 0,1-2 0,3-3 0,1-3 0,3-2 0,107 51 0,-83-52 0,1-5 0,1-3 0,188 40 0,-259-70 0,88 17 0,1-4 0,133 0 0,-189-16 0,65-9 0,-97 6 0,-1-2 0,1 0 0,0-1 0,-1-1 0,38-19 0,58-43 0,143-111 0,-194 132 0,-33 25 0,-1-2 0,45-46 0,-64 57 0,1-1 0,-2-1 0,0 0 0,-1 0 0,-1-1 0,0 0 0,9-28 0,0-12 0,-3-1 0,-3 0 0,9-117 0,-17-181 0,-7 319 0,-2 0 0,-1 1 0,-1-1 0,-3 2 0,0-1 0,-3 1 0,-30-60 0,-150-224 0,97 170 0,-15-37-25,35 54-645,-98-126 0,147 223-6156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15.2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2154 20 24575,'-190'-18'0,"-42"17"0,-523 4 0,664 4 0,-108 22 0,60-7 0,51-11 0,25-5 0,0 4 0,-83 23 0,139-31 0,1 2 0,-1-1 0,0 1 0,1 0 0,0 1 0,0-1 0,0 1 0,-9 10 0,-40 50 0,44-50 0,4-5 0,1 0 0,0 1 0,0 0 0,1 0 0,1 1 0,0-1 0,1 1 0,0 0 0,0 0 0,0 15 0,-1 23 0,3 58 0,1-73 0,2-4 0,1 0 0,1-1 0,2 1 0,1-1 0,1 0 0,18 42 0,-6-25 0,3 0 0,1-1 0,33 45 0,-27-49 0,2 0 0,1-3 0,64 59 0,-71-76 0,2 0 0,1-2 0,0-1 0,1-1 0,1-2 0,46 18 0,6-7 0,1-3 0,2-4 0,0-4 0,125 8 0,354-14 0,-498-11 0,-32 1 0,-4 0 0,1 0 0,-1-2 0,1-2 0,31-7 0,-55 9 0,1-1 0,-1 0 0,0 0 0,0 0 0,0-1 0,-1 0 0,1-1 0,-1 0 0,0 0 0,-1-1 0,1 1 0,-1-1 0,0-1 0,0 1 0,-1-1 0,0 0 0,0-1 0,-1 1 0,6-12 0,10-33 0,19-78 0,-7 19 0,21-56 0,48-135 0,-67 213 0,62-114 0,43-42-1365,-104 184-5461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19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1979 1252 24575,'-4'4'0,"1"-1"0,0 1 0,-1-1 0,0 0 0,0 0 0,0 0 0,0 0 0,-1-1 0,1 0 0,-8 3 0,12-5 0,-333 124 0,256-98 0,-74 22 0,-172 31 0,222-61 0,-2-5 0,-182 1 0,280-14 0,-1 1 0,1-1 0,-1-1 0,0 1 0,1-1 0,-1 0 0,1 0 0,0 0 0,-1-1 0,1 0 0,0 0 0,0 0 0,0-1 0,0 0 0,0 0 0,1 0 0,-1 0 0,1-1 0,0 0 0,0 0 0,0 0 0,1 0 0,-1 0 0,1-1 0,0 0 0,0 1 0,1-1 0,-1 0 0,-1-7 0,-137-370 0,109 284 0,17 53 0,-182-494 0,189 520 0,2 0 0,0 0 0,2-1 0,0 0 0,-3-36 0,8-103 0,1 64 0,2 60-1365,-1 20-5461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20.8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353 0 24575,'-1'12'0,"-2"-1"0,1 1 0,-2-1 0,1 0 0,-2 0 0,1 0 0,-1-1 0,-11 16 0,-3 10 0,-17 40 0,-111 248 0,125-265 0,2 1 0,3 1 0,-15 101 0,15 189 0,19-292 0,3 0 0,2 0 0,3 0 0,2-1 0,29 83 0,-13-66 0,3-2 0,3-2 0,69 110 0,-46-97 0,3-2 0,80 85 0,-103-132 0,2-2 0,64 42 0,3 3 0,-91-68 0,1 0 0,0-1 0,0 0 0,1-1 0,0-1 0,27 7 0,-2-2 0,70 8 0,-20-16-1365,-77-5-5461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23.3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1 497 24575,'0'-5'0,"1"1"0,0-1 0,0 0 0,0 1 0,1-1 0,0 1 0,-1 0 0,2-1 0,-1 1 0,0 0 0,1 0 0,0 0 0,0 1 0,0-1 0,0 1 0,0-1 0,5-2 0,10-9 0,0 2 0,27-15 0,-27 16 0,206-115 0,-115 68 0,123-68 0,-208 108 0,4 0 0,-27 19 0,0 0 0,0 0 0,0 0 0,0 0 0,0 0 0,0 0 0,0 1 0,0-1 0,0 0 0,0 0 0,0 1 0,0-1 0,0 1 0,0-1 0,-1 1 0,1-1 0,0 1 0,0 0 0,0-1 0,-1 1 0,1 0 0,0-1 0,-1 1 0,1 0 0,-1 0 0,1 0 0,-1 0 0,1 0 0,-1 0 0,1 0 0,-1 1 0,101 239 0,-46-117 0,23 45 0,-62-135-1365,-11-19-5461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38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24575,'3'3'0,"1"4"0,0 4 0,-1 3 0,-1 2 0,-1 1 0,0 1 0,-1 1 0,0-1 0,0 0 0,0 0 0,0-3-8191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8:59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24575,'0'3'0,"3"1"0,4-1 0,4 0 0,2 0 0,1-2-8191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23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0 125 24575,'1'-2'0,"0"0"0,-1 0 0,1 0 0,0 0 0,0 1 0,0-1 0,0 0 0,1 1 0,-1-1 0,0 1 0,1-1 0,-1 1 0,1-1 0,-1 1 0,1 0 0,-1 0 0,1 0 0,0 0 0,0 0 0,0 0 0,0 0 0,-1 1 0,5-2 0,47-11 0,-25 9 0,0 2 0,34 1 0,-42 2 0,-1-1 0,1-1 0,-1-1 0,1 0 0,-1-2 0,28-8 0,63-24 0,-63 23-1365,-32 12-5461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00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24575,'0'3'0,"3"1"0,4 0 0,4 2 0,3 0 0,2-1 0,2 2 0,-3-1-8191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02.2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295 0 24575,'0'29'0,"1"6"0,-7 58 0,4-81 0,-1 0 0,0 0 0,-1 0 0,0 0 0,0-1 0,-1 1 0,-1-1 0,-10 15 0,-17 25 0,15-22 0,-34 41 0,-17 20 0,61-80-22,0 1 1,1-1-1,1 2 0,0-1 0,0 1 0,-7 22 0,1-6-1190,8-17-5614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02.9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24575,'1'1'0,"0"0"0,0-1 0,0 1 0,0 0 0,0 0 0,-1 0 0,1-1 0,0 1 0,0 0 0,-1 0 0,1 0 0,-1 0 0,1 0 0,0 1 0,-1-1 0,0 0 0,1 0 0,-1 0 0,1 3 0,7 30 0,-6-25 0,30 169 0,-24-119 0,-4-21 0,-3-23 0,1 1 0,0-1 0,1 1 0,0-1 0,9 23 0,-11-36 0,0 1 0,1-1 0,-1 1 0,1-1 0,-1 0 0,1 0 0,0 0 0,0 0 0,-1 0 0,1 0 0,1 0 0,-1 0 0,0-1 0,0 1 0,1-1 0,-1 0 0,1 0 0,-1 0 0,1 0 0,-1 0 0,1 0 0,0-1 0,-1 1 0,1-1 0,0 0 0,0 0 0,-1 0 0,1 0 0,0 0 0,0 0 0,-1-1 0,1 1 0,0-1 0,-1 0 0,1 0 0,-1 0 0,4-2 0,10-5 0,0-1 0,-1 0 0,-1-2 0,0 1 0,0-2 0,-1 1 0,15-19 0,24-19 0,34-23-1365,-72 61-5461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03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422 1 24575,'-25'43'0,"-42"57"0,13-23 0,-66 89 0,103-144 0,0 1 0,-20 40 0,1-12 54,30-44-231,0 0-1,1 1 1,-1-1-1,2 1 1,-1 1 0,1-1-1,-6 16 1,7-12-6649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04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24575,'-1'28'0,"2"-1"0,7 40 0,-5-55 0,0 1 0,1-1 0,0 0 0,1 0 0,0 0 0,1-1 0,11 16 0,-11-18 0,0 1 0,1-1 0,0 0 0,1-1 0,0 0 0,15 12 0,-21-18 0,1 0 0,0-1 0,0 1 0,0-1 0,0 0 0,0 0 0,0 0 0,0 0 0,1 0 0,-1-1 0,0 0 0,0 1 0,1-1 0,-1 0 0,0-1 0,1 1 0,-1-1 0,0 1 0,0-1 0,0 0 0,0 0 0,0 0 0,0-1 0,0 1 0,0-1 0,0 1 0,4-5 0,1 1-100,6-4-111,0-1 0,-1 0 0,0 0 1,-1-2-1,11-12 0,-15 13-6615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40.3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635 1 24575,'-4'0'0,"0"1"0,-1 0 0,1 0 0,0 0 0,0 0 0,0 1 0,0-1 0,1 1 0,-1 0 0,0 0 0,-3 3 0,-42 35 0,20-16 0,-100 75 0,119-89 0,0 1 0,0 0 0,1 1 0,0 0 0,1 0 0,0 1 0,-7 18 0,-11 16 0,-101 154 0,119-187 0,0 1 0,1 0 0,-6 19 0,7-17 0,-1-1 0,-14 27 0,16-32 0,-1 0 0,2 0 0,-1 1 0,2 0 0,-5 24 0,5-23 0,0 0 0,0 0 0,-1-1 0,-1 0 0,-7 16 0,2-4-1365,7-11-5461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41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24575,'1'2'0,"-1"1"0,1 0 0,0-1 0,0 1 0,0-1 0,0 0 0,0 1 0,0-1 0,0 0 0,1 1 0,0-1 0,-1 0 0,1 0 0,0 0 0,3 2 0,37 29 0,-28-23 0,70 42 0,-51-34 0,-46-46-1365,10 15-5461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41.8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0 24575,'-3'0'0,"-4"6"0,-1 5 0,1 4 0,2 2 0,1 4 0,2 2 0,1 3 0,1-1 0,0 0 0,0-3 0,1-1 0,-1-1 0,0-2 0,1 0 0,-4-4 0,-1-4-8191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42.9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24575,'11'0'-62,"-1"1"0,1 0 0,0 0 0,-1 1 0,1 1 0,-1 0 0,0 0 0,0 1 0,0 0 0,0 1 0,-1 0 0,0 1-1,0 0 1,0 0 0,-1 1 0,0 0 0,0 0 0,0 1 0,-1 0 0,0 0 0,5 10 0,-3-7-6764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44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24575,'1'7'0,"1"-1"0,0 0 0,1 0 0,-1 0 0,1-1 0,0 1 0,5 6 0,1 3 0,3 11 0,-2 0 0,0 1 0,-2 0 0,8 48 0,-9-40 0,13 24-1365,-16-47-5461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42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1996 20 24575,'-93'16'0,"-48"-13"0,-214-21 0,9-2 0,213 19 0,-474 4 0,526 2-682,-150 27-1,222-30-6143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45.3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24575,'0'3'0,"3"1"0,4 2 0,3 5 0,4-2 0,-1 3 0,1 1 0,0 1 0,1 2 0,1 1 0,-2 1 0,0-3 0,0-1 0,1 0 0,0 1 0,-1-3-8191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45.9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142 1 24575,'-2'0'0,"0"0"0,0 1 0,0-1 0,-1 1 0,1 0 0,0-1 0,1 1 0,-1 0 0,0 0 0,0 0 0,0 1 0,0-1 0,1 0 0,-1 1 0,1-1 0,-1 1 0,1-1 0,-1 1 0,1 0 0,0-1 0,0 1 0,0 0 0,0 0 0,0 0 0,0 0 0,1 0 0,-2 4 0,-2 8 0,1 1 0,-4 30 0,3-18 0,1-16 0,0 0 0,-1 0 0,-1 0 0,0 0 0,0-1 0,-10 15 0,-17 34 0,27-45-1365,2-2-5461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46.8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24575,'3'0'0,"0"1"0,0 0 0,0 0 0,0 0 0,0 0 0,-1 0 0,1 0 0,0 1 0,-1 0 0,1-1 0,-1 1 0,0 0 0,1 0 0,-1 0 0,0 0 0,0 1 0,0-1 0,1 4 0,33 53 0,-29-46 0,6 11 0,-2 1 0,0 0 0,-2 1 0,12 52 0,11 10-1365,-28-73-5461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47.3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0 24575,'-3'0'0,"0"1"0,0-1 0,-1 1 0,1-1 0,0 1 0,0 0 0,0 0 0,0 1 0,0-1 0,0 1 0,1-1 0,-1 1 0,0 0 0,1 0 0,-1 0 0,1 0 0,0 0 0,0 1 0,-3 3 0,-4 7 0,1 0 0,0 0 0,-6 16 0,-19 30 0,-71 58-1365,96-105-5461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49.2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39 24575,'295'-2'0,"312"5"0,-470 2 0,346 8 0,-448-13 0,479-7 0,-2-33 0,-425 33 0,0 4 0,145 13 0,11 1 0,-135-12 0,129 2 0,-189 9-1365,-36-7-5461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29:52.9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42 148 24575,'1'23'0,"0"24"0,-1-47 0,0 0 0,0 0 0,0 0 0,0 0 0,0 0 0,-1 0 0,1 0 0,0 0 0,0 0 0,0 0 0,0 0 0,0 0 0,0 0 0,0 0 0,0 0 0,0 0 0,0 0 0,0 0 0,-1 0 0,1 0 0,0 0 0,0 0 0,0 0 0,0 0 0,0 0 0,0 0 0,0 0 0,0 0 0,0 0 0,0 0 0,0 0 0,0 1 0,-7-32 0,1-28 0,2-62 0,4 113 0,-2 40 0,1-23 0,0 0 0,1 0 0,0 0 0,0 0 0,1 0 0,2 13 0,0-25 0,0 0 0,0 1 0,0 0 0,1 0 0,-1 0 0,0 0 0,1 1 0,0-1 0,-1 1 0,1 0 0,0 0 0,3-1 0,-5 3 0,0 0 0,0 0 0,0 0 0,0 0 0,0 0 0,-1 1 0,1-1 0,0 1 0,-1-1 0,1 1 0,-1-1 0,0 1 0,1 0 0,-1 0 0,0-1 0,0 1 0,0 0 0,0 0 0,-1 0 0,1 0 0,-1 0 0,1 0 0,0 3 0,7 51 0,-7-30 0,-1-23 0,0-18 0,-3-23 0,2 26 0,0-1 0,0 1 0,1-1 0,1 0 0,0 1 0,6-25 0,-7 37 0,0 0 0,0-1 0,0 1 0,0-1 0,0 1 0,0-1 0,0 1 0,0-1 0,1 1 0,-1 0 0,0-1 0,0 1 0,0-1 0,1 1 0,-1 0 0,0-1 0,1 1 0,-1 0 0,0-1 0,1 1 0,-1 0 0,0-1 0,1 1 0,-1 0 0,1 0 0,-1-1 0,0 1 0,1 0 0,-1 0 0,1 0 0,-1 0 0,1 0 0,-1 0 0,1 0 0,0 0 0,9 14 0,0 26 0,-9-38 0,-1 1 0,0-1 0,0 0 0,0 1 0,-1-1 0,1 1 0,-1-1 0,1 1 0,-1-1 0,0 0 0,1 0 0,-1 1 0,-1-1 0,1 0 0,0 0 0,0 0 0,-1 0 0,1 0 0,-1 0 0,0 0 0,1-1 0,-1 1 0,0-1 0,0 1 0,0-1 0,0 1 0,0-1 0,-1 0 0,1 0 0,-3 1 0,1-1 0,-1 0 0,0 0 0,0 0 0,0 0 0,1-1 0,-1 0 0,0 0 0,0 0 0,0 0 0,0-1 0,0 0 0,0 0 0,1 0 0,-9-4 0,11 3 0,-1 1 0,1-1 0,0 0 0,0 0 0,1 0 0,-1-1 0,0 1 0,1 0 0,-1 0 0,1-1 0,0 1 0,-1-1 0,1 0 0,1 1 0,-1-1 0,0 0 0,1 1 0,-1-1 0,1 0 0,0-3 0,-1 3 0,1 0 0,-1 0 0,1 0 0,0 0 0,0 0 0,1 0 0,-1 0 0,0 0 0,1 1 0,0-1 0,0 0 0,0 0 0,0 0 0,0 0 0,1 1 0,-1-1 0,1 1 0,2-4 0,-3 5 0,-1 1 0,1-1 0,-1 1 0,1-1 0,0 1 0,-1-1 0,1 1 0,0 0 0,0 0 0,-1-1 0,1 1 0,0 0 0,0 0 0,0 0 0,-1-1 0,1 1 0,0 0 0,0 0 0,0 0 0,-1 1 0,1-1 0,0 0 0,0 0 0,0 0 0,-1 1 0,1-1 0,1 1 0,16 19 0,1 31 0,-15-38 0,8 26 0,-12-37 0,1-1 0,-1 1 0,0 0 0,1-1 0,-1 1 0,0 0 0,0-1 0,0 1 0,0-1 0,0 1 0,-1 0 0,1-1 0,0 1 0,-1-1 0,1 1 0,-1-1 0,-1 4 0,1-5 0,1 0 0,-1 0 0,1 0 0,-1 0 0,1 0 0,-1 0 0,1 0 0,-1 0 0,0-1 0,1 1 0,-1 0 0,1 0 0,-1 0 0,1-1 0,-1 1 0,1 0 0,-1 0 0,1-1 0,0 1 0,-1-1 0,1 1 0,-1 0 0,1-1 0,0 1 0,-1-1 0,1 1 0,0-1 0,-1 1 0,1-1 0,0 1 0,0-1 0,0 1 0,-1-1 0,1 1 0,0-1 0,0 1 0,0-1 0,0 1 0,0-1 0,0 1 0,0-2 0,-8-24 0,2-53 0,6 96 0,1 62 0,-1-52 0,0-25 0,0-10 0,0-91 0,0 60 0,0 34 0,0 15 0,0-8 0,1-1 0,-1 1 0,1-1 0,-1 1 0,1-1 0,-1 1 0,1-1 0,0 1 0,-1-1 0,1 0 0,0 1 0,0-1 0,0 0 0,0 0 0,0 0 0,1 0 0,-1 0 0,0 0 0,0 0 0,1 0 0,-1 0 0,0 0 0,1-1 0,2 2 0,-3-2 0,1 0 0,-1 1 0,0-1 0,0 1 0,0-1 0,0 1 0,0-1 0,0 1 0,0 0 0,0-1 0,0 1 0,0 0 0,0 0 0,0-1 0,-1 1 0,1 0 0,0 0 0,-1 0 0,1 0 0,0 0 0,-1 0 0,1 0 0,-1 1 0,0-1 0,1 0 0,-1 0 0,0 0 0,1 0 0,-1 1 0,0-1 0,0 0 0,0 0 0,0 0 0,-1 1 0,1-1 0,0 0 0,0 0 0,-1 0 0,0 2 0,1-2 0,0-1 0,-1 1 0,1 0 0,-1-1 0,1 1 0,-1-1 0,1 1 0,-1-1 0,0 1 0,1-1 0,-1 0 0,1 1 0,-1-1 0,0 0 0,1 1 0,-1-1 0,0 0 0,1 0 0,-1 0 0,0 1 0,0-1 0,1 0 0,-1 0 0,0 0 0,0 0 0,1 0 0,-1 0 0,0-1 0,1 1 0,-1 0 0,0 0 0,0 0 0,1-1 0,-1 1 0,0 0 0,1-1 0,-1 1 0,-1-1 0,2 0 0,-1 0 0,0 1 0,0-1 0,0 1 0,0 0 0,0-1 0,0 1 0,1 0 0,-1 0 0,0-1 0,0 1 0,0 0 0,0 0 0,0 0 0,0 0 0,0 0 0,0 0 0,0 0 0,0 1 0,0-1 0,0 0 0,0 0 0,0 1 0,0-1 0,0 1 0,1-1 0,-1 1 0,0-1 0,0 1 0,0-1 0,1 1 0,-1 0 0,0-1 0,1 1 0,-2 1 0,0 8 0,0 0 0,0-1 0,1 1 0,0 0 0,1 18 0,1 1 0,0-42 0,-3-53 0,0 41 0,2 1 0,0-1 0,5-30 0,2 66 0,-1 13 0,-4 39 0,-2-57 0,2-22 0,-1 1 0,-1 12 0,0 1 0,0-1 0,1 1 0,-1-1 0,1 1 0,-1-1 0,1 1 0,0 0 0,0-1 0,0 1 0,0 0 0,0 0 0,1 0 0,-1 0 0,1 0 0,-1 0 0,1 0 0,0 0 0,0 1 0,0-1 0,0 0 0,0 1 0,4-2 0,-5 2 0,0 1 0,-1 0 0,1 0 0,0 0 0,0 0 0,0-1 0,0 2 0,0-1 0,0 0 0,0 0 0,0 0 0,0 0 0,0 0 0,0 1 0,0-1 0,0 0 0,-1 1 0,1-1 0,0 1 0,0-1 0,0 1 0,1 1 0,-1 0 0,1 0 0,0 0 0,-1 0 0,0 0 0,1 0 0,-1 0 0,0 1 0,0-1 0,-1 0 0,1 1 0,0-1 0,0 5 0,15 81 0,-17-185 0,1 97 0,0 0 0,0-1 0,0 1 0,0 0 0,0 0 0,0 0 0,0-1 0,0 1 0,0 0 0,0 0 0,-1-1 0,1 1 0,0 0 0,0 0 0,1 0 0,-1-1 0,0 1 0,0 0 0,0 0 0,0-1 0,0 1 0,0 0 0,0 0 0,0 0 0,0-1 0,0 1 0,0 0 0,1 0 0,-1 0 0,0 0 0,0-1 0,0 1 0,0 0 0,1 0 0,-1 0 0,0 0 0,0 0 0,0-1 0,1 1 0,-1 0 0,0 0 0,0 0 0,0 0 0,1 0 0,-1 0 0,0 0 0,0 0 0,1 0 0,-1 0 0,0 0 0,0 0 0,0 0 0,1 0 0,-1 0 0,11 14 0,6 24 0,-17-37 0,0 0 0,0 0 0,1-1 0,-1 1 0,0 0 0,0 0 0,0 0 0,0 0 0,0 0 0,0 0 0,0 0 0,0 0 0,0 0 0,0-1 0,-1 1 0,1 0 0,0 0 0,-1 0 0,1 0 0,0 0 0,-1-1 0,1 1 0,-1 0 0,1 0 0,-1-1 0,-1 2 0,1-2 0,0 0 0,0 0 0,0 0 0,0 0 0,-1 0 0,1 0 0,0 0 0,0 0 0,0 0 0,0-1 0,0 1 0,0-1 0,0 1 0,0 0 0,0-1 0,0 0 0,-2-1 0,-39-35 0,38 32 0,0-1 0,0 0 0,1 0 0,-1 0 0,1 0 0,1 0 0,-1-1 0,1 1 0,-2-11 0,33 85 0,-24-56 0,-1 1 0,0-1 0,-1 1 0,0 0 0,-1 0 0,-1 0 0,0 0 0,-2 25 0,1-37 0,0-1 0,0 0 0,0 1 0,0-1 0,0 1 0,0-1 0,0 0 0,0 1 0,0-1 0,0 0 0,0 1 0,-1-1 0,1 1 0,0-1 0,0 0 0,0 1 0,-1-1 0,1 0 0,0 0 0,0 1 0,-1-1 0,1 0 0,0 0 0,-1 1 0,1-1 0,0 0 0,-1 0 0,1 0 0,0 1 0,-1-1 0,1 0 0,0 0 0,-1 0 0,1 0 0,0 0 0,-1 0 0,1 0 0,-1 0 0,1 0 0,0 0 0,-1 0 0,1 0 0,-1 0 0,0 0 0,-17-17 0,-9-26 0,14 3-1365,6 23-5461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13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24575,'32'35'0,"-1"2"0,-2 0 0,-1 3 0,28 52 0,76 179 0,-92-184 0,4 19 0,52 190 0,-67-227 0,-22-55 0,-1 0 0,0 0 0,5 23 0,-1-2 0,2 0 0,21 44 0,-15-37 0,19 24 0,-29-55 0,-1 0 0,0 1 0,-1-1 0,-1 1 0,9 24 0,40 143 0,-50-165 0,1 0 0,1 0 0,0 0 0,11 18 0,9 19 0,34 76 0,-54-115-273,0-1 0,1 1 0,0-1 0,15 18 0,-13-18-6553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04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 24575,'0'0'0,"0"0"0,1 0 0,-1 0 0,0 0 0,0 0 0,1 0 0,-1 0 0,0 0 0,1 0 0,-1 0 0,0 0 0,0 0 0,1 0 0,-1 0 0,0 0 0,0 0 0,1 1 0,-1-1 0,0 0 0,0 0 0,1 0 0,-1 0 0,0 0 0,0 1 0,0-1 0,1 0 0,-1 0 0,0 1 0,0-1 0,0 0 0,0 0 0,0 0 0,1 1 0,-1-1 0,0 0 0,0 0 0,0 1 0,0-1 0,-5 13 0,-15 10 0,18-22 0,-23 23 0,-43 31 0,47-40 0,1 1 0,0 1 0,2 1 0,-22 25 0,34-36 0,-31 36 0,32-41-1365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0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24575,'26'1'17,"0"1"0,1 2 1,-1 0-1,-1 2 0,1 1 0,26 10 0,142 73-1502,-183-84-5341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0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24575,'-6'3'0,"-2"4"0,-2 4 0,-6 3 0,-3 2 0,-5 1 0,0 1 0,0 4 0,-2 0 0,1 0 0,2-1 0,1 0 0,5-2 0,2-4 0,3-1 0,5 0 0,2-2-8191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45.0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0 120 24575,'30'1'0,"-1"2"0,34 8 0,21 2 0,433-3 0,-315-13 0,-186 3 0,418-9 0,-330 1 0,0-4 0,117-30 0,-206 38-78,239-68-1209,-234 65-5539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17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24575,'0'354'0,"0"-354"-1,0 0-1,0 0 1,0 0-1,1 1 0,-1-1 1,0 0-1,0 0 1,0 0-1,0 0 1,0 0-1,0 0 1,0 0-1,0 1 0,0-1 1,0 0-1,0 0 1,1 0-1,-1 0 1,0 1-1,0-1 0,0 0 1,0 0-1,0 0 1,0 0-1,0 0 1,0 1-1,0-1 1,0 0-1,0 0 0,-1 0 1,1 0-1,0 0 1,0 1-1,0-1 1,0 0-1,0 0 0,0 0 1,0 0-1,0 0 1,0 0-1,0 1 1,-1-1-1,1 0 1,0 0-1,0 0 0,0 0 1,0 0-1,0 0 1,0 0-1,-1 0 1,1 0-1,0 0 0,0 1 1,0-1-1,0 0 1,0 0-1,-1 0 1,1 0-1,0 0 1,0 0-1,0 0 0,0 0 1,-1 0-1,1 0 1,0 0-1,0-1 1,-8-13 170,-9-36-599,13 37-570,-4-7-5826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18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24575,'101'106'0,"-79"-82"32,-2 1 0,32 50-1,-38-53-323,1 1 0,1-2 0,1 0 0,36 34 0,-42-46-6534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18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24575,'10'147'0,"-4"-85"0,-1 5 0,-9 135 0,-5-174-1365,1-17-5461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19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24575,'90'1'0,"97"-2"0,-183 0 0,0 0 0,0 0 0,0-1 0,-1 1 0,1-1 0,0 1 0,-1-1 0,1 0 0,-1-1 0,0 1 0,0-1 0,0 1 0,0-1 0,0 0 0,0 0 0,-1 0 0,1 0 0,-1-1 0,0 1 0,0-1 0,0 1 0,-1-1 0,1 0 0,1-6 0,-1 6 0,-1-1 0,1 0 0,-1 0 0,0 0 0,0-1 0,-1 1 0,0 0 0,0 0 0,0 0 0,0 0 0,-1 0 0,1-1 0,-2 1 0,1 0 0,0 0 0,-1 0 0,0 1 0,-5-10 0,7 13 0,0 0 0,-1 0 0,1 0 0,-1 0 0,0 1 0,1-1 0,-1 0 0,0 0 0,1 0 0,-1 0 0,0 1 0,0-1 0,0 0 0,0 1 0,0-1 0,0 1 0,0-1 0,0 1 0,0-1 0,0 1 0,0 0 0,0 0 0,0-1 0,0 1 0,0 0 0,0 0 0,0 0 0,0 0 0,0 0 0,0 0 0,0 0 0,0 1 0,0-1 0,-1 0 0,1 1 0,0-1 0,0 0 0,0 1 0,1-1 0,-1 1 0,0 0 0,0-1 0,-1 2 0,-1 1 0,1 0 0,0 0 0,0-1 0,0 1 0,1 0 0,-1 1 0,1-1 0,-1 0 0,1 0 0,0 1 0,0-1 0,0 6 0,-2 38 0,4 68 0,1-33 0,-2-79 0,0 0 0,0-1 0,0 1 0,0-1 0,0 1 0,0 0 0,1-1 0,-1 1 0,1-1 0,0 1 0,0-1 0,0 1 0,0-1 0,0 0 0,0 1 0,1-1 0,-1 0 0,1 0 0,0 0 0,-1 0 0,1 0 0,0 0 0,0-1 0,0 1 0,0-1 0,1 1 0,3 1 0,3 0 0,0-1 0,-1-1 0,1 0 0,0 0 0,0 0 0,17-2 0,-21 0 0,13 1-118,-7 0-60,0 0 0,0 0-1,-1-2 1,1 1 0,0-1 0,14-5 0,-8-1-6648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20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19 24575,'-1'-1'0,"1"0"0,-1 1 0,1-1 0,0 0 0,-1 0 0,0 0 0,1 1 0,-1-1 0,1 0 0,-1 0 0,0 1 0,0-1 0,1 1 0,-1-1 0,0 1 0,0-1 0,0 1 0,1-1 0,-1 1 0,0 0 0,0-1 0,0 1 0,0 0 0,0 0 0,0 0 0,0 0 0,-1 0 0,-33-3 0,30 3 0,-10-1 0,0 1 0,0 0 0,0 2 0,0-1 0,1 2 0,-1 0 0,1 1 0,-1 0 0,-25 13 0,33-14 0,1 1 0,-1 0 0,0 1 0,1-1 0,0 1 0,0 0 0,1 1 0,-1 0 0,1-1 0,0 2 0,1-1 0,0 1 0,0-1 0,0 1 0,1 0 0,-1 0 0,2 1 0,-1-1 0,1 1 0,-2 11 0,-4 22 0,5-31 0,0 0 0,1 0 0,0 0 0,1 0 0,0 0 0,1 0 0,0 1 0,0-1 0,1 0 0,3 11 0,-3-19 0,0 0 0,0 0 0,0-1 0,1 1 0,-1 0 0,1-1 0,-1 1 0,1-1 0,-1 0 0,1 0 0,0 1 0,0-1 0,-1 0 0,1 0 0,0-1 0,0 1 0,0 0 0,0-1 0,0 1 0,0-1 0,0 1 0,1-1 0,-1 0 0,0 0 0,0 0 0,0 0 0,0-1 0,0 1 0,0 0 0,3-2 0,6 0 0,1-1 0,-1 0 0,0-1 0,11-5 0,-8 3 0,-1-1 0,0 0 0,0-1 0,0-1 0,-1 0 0,-1 0 0,1-1 0,-1-1 0,-1 0 0,10-13 0,-13 14 0,-1 0 0,0-1 0,-1 1 0,0-1 0,-1-1 0,0 1 0,-1 0 0,0-1 0,-1 0 0,0 1 0,-1-1 0,0 0 0,-1-14 0,-5 332 0,-1-263 0,-2-1 0,-2 0 0,-2-1 0,-2-1 0,-21 46 0,32-81 9,0 1 1,0 0-1,-1-1 0,0 0 0,0 0 1,0 0-1,-1 0 0,1-1 0,-1 1 0,0-1 1,-1 0-1,-6 3 0,1-1-306,-1 0 0,-1-2 0,1 1 0,-25 5 0,18-6-6529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2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25 24575,'0'-1'0,"0"0"0,0 0 0,0 0 0,0 0 0,0 0 0,0 0 0,-1 0 0,1 0 0,0 0 0,-1 0 0,1 0 0,-1 1 0,1-1 0,-1 0 0,1 0 0,-1 0 0,0 0 0,1 1 0,-1-1 0,0 0 0,0 0 0,1 1 0,-1-1 0,0 1 0,0-1 0,0 1 0,0-1 0,0 1 0,0 0 0,0-1 0,0 1 0,0 0 0,0 0 0,0-1 0,0 1 0,0 0 0,0 0 0,0 0 0,0 0 0,0 1 0,-1-1 0,-3 1 0,1-1 0,-1 1 0,1 0 0,0 0 0,0 1 0,-1 0 0,1-1 0,-4 4 0,-17 13 0,1 1 0,1 1 0,1 1 0,1 1 0,1 1 0,-19 27 0,37-47 0,0 0 0,0-1 0,0 1 0,1 0 0,-1 0 0,1 1 0,-1-1 0,1 0 0,0 0 0,0 1 0,1-1 0,-1 0 0,1 1 0,0-1 0,-1 1 0,2-1 0,-1 0 0,1 5 0,0-5 0,0-1 0,0 0 0,0 0 0,0 1 0,1-1 0,-1 0 0,1 0 0,-1 0 0,1 0 0,0 0 0,0-1 0,0 1 0,0-1 0,0 1 0,0-1 0,0 0 0,1 1 0,-1-1 0,0 0 0,1 0 0,-1-1 0,1 1 0,-1-1 0,3 1 0,7 2 0,0 0 0,1-1 0,-1-1 0,0 0 0,14-1 0,-21-1 0,1 0 0,-1 0 0,1-1 0,-1 0 0,0 0 0,1 0 0,-1-1 0,0 0 0,-1 0 0,1 0 0,0 0 0,-1-1 0,6-5 0,-6 5 0,1-1 0,-1 1 0,0-1 0,-1 0 0,1-1 0,-1 1 0,0-1 0,0 1 0,0-1 0,-1 0 0,0 0 0,1-7 0,0-5 0,0 0 0,-1-33 0,0 11 0,-2 38 0,-1 0 0,1 1 0,0-1 0,0 1 0,1-1 0,-1 1 0,0-1 0,0 1 0,1-1 0,-1 1 0,1 0 0,-1-1 0,1 1 0,0-1 0,-1 1 0,1 0 0,0 0 0,0-1 0,0 1 0,0 0 0,0 0 0,0 0 0,0 0 0,2-1 0,-2 3 0,0-1 0,0 1 0,0-1 0,0 1 0,0-1 0,0 1 0,0 0 0,0 0 0,0-1 0,0 1 0,0 0 0,0 0 0,-1 0 0,1 0 0,0 0 0,-1 0 0,1 0 0,-1 0 0,1 1 0,-1-1 0,1 0 0,-1 0 0,0 0 0,0 0 0,0 1 0,1-1 0,-1 0 0,0 0 0,-1 2 0,9 38 0,-3 1 0,1 59 0,-4-67-1365,2-19-5461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2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24575,'0'3'0,"0"4"0,0 3 0,0 7 0,0 3 0,0 1 0,0 4 0,0-1 0,0 0 0,0-2 0,0-2 0,-3-3 0,-1-3 0,1 0 0,0 1 0,-3-3 0,1 0 0,0-3-8191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23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24575,'0'-3'0,"3"-1"0,3 1 0,5 0 0,3 0 0,2 2 0,2 0 0,3 1 0,1 0 0,0 0 0,0 0 0,-2 1 0,-1-1 0,-3 0-8191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2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24575,'3'3'0,"1"4"0,0 4 0,-1 3 0,-1 2 0,0 1 0,-2 2 0,1-1 0,-1 0 0,0 1 0,-1-1 0,-2-3 0,-1-1 0,0-1 0,1-1-8191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23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47.5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 24575,'597'2'0,"631"-4"0,-1028-5-1365,-122 3-5461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24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24575,'1'13'0,"1"0"0,0-1 0,1 1 0,6 18 0,6 28 0,-12-43 0,-3-3 0,2-1 0,0 1 0,1-1 0,0 0 0,0 0 0,1 0 0,1-1 0,9 17 0,-14-27 0,0-1 0,0 0 0,0 0 0,0 1 0,0-1 0,0 0 0,1 0 0,-1 0 0,0 1 0,0-1 0,0 0 0,0 0 0,1 0 0,-1 0 0,0 1 0,0-1 0,0 0 0,1 0 0,-1 0 0,0 0 0,0 0 0,1 0 0,-1 0 0,0 0 0,0 0 0,0 0 0,1 0 0,-1 0 0,0 0 0,0 0 0,1 0 0,-1 0 0,0 0 0,0 0 0,1 0 0,-1 0 0,0 0 0,0 0 0,1 0 0,-1 0 0,0 0 0,0-1 0,6-11 0,1-27 0,-7 32 0,5-23-170,1 1-1,1 0 0,1 0 1,2 0-1,1 1 0,1 1 1,20-35-1,-21 47-6655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24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24575,'0'2'0,"0"0"0,0 0 0,0 0 0,0-1 0,1 1 0,-1 0 0,1 0 0,-1 0 0,1 0 0,0 0 0,0-1 0,0 1 0,0 0 0,0-1 0,0 1 0,0-1 0,1 1 0,-1-1 0,0 0 0,3 2 0,0 0 0,0-1 0,0 0 0,0 0 0,0 0 0,0-1 0,0 0 0,0 1 0,8 0 0,8 0 0,-1-1 0,0-1 0,24-3 0,-36 2 0,11-2 0,1-1 0,-1-1 0,0 0 0,0-2 0,-1 0 0,0-1 0,0 0 0,0-2 0,-1 0 0,-1-1 0,0 0 0,0-1 0,-1-1 0,-1 0 0,0-1 0,11-16 0,-19 22 0,-1 0 0,0 0 0,-1-1 0,0 1 0,0-1 0,-1 0 0,1-9 0,-2 16 0,0 0 0,-1-1 0,1 1 0,-1-1 0,0 1 0,0 0 0,0-1 0,0 1 0,0-1 0,0 1 0,-1-1 0,1 1 0,-1 0 0,1-1 0,-1 1 0,0 0 0,0-1 0,0 1 0,0 0 0,-1 0 0,1 0 0,0 0 0,-1 0 0,0 0 0,1 1 0,-1-1 0,0 0 0,0 1 0,-3-3 0,2 4 0,0-1 0,0 1 0,0 0 0,0 0 0,0 1 0,0-1 0,0 0 0,0 1 0,0 0 0,0 0 0,1 0 0,-1 0 0,0 0 0,1 0 0,-1 1 0,1-1 0,-1 1 0,1 0 0,-1 0 0,1 0 0,0 0 0,0 0 0,0 0 0,0 0 0,-1 4 0,-7 6 0,1 0 0,0 1 0,-8 19 0,7-11 0,2 1 0,1 0 0,0 1 0,2-1 0,1 1 0,0 1 0,2-1 0,1 0 0,0 1 0,2-1 0,4 29 0,-4-47-54,0-1-1,0 0 0,0 1 1,1-1-1,-1 0 1,1 0-1,0 0 0,1 0 1,-1 0-1,0-1 1,1 1-1,0 0 0,0-1 1,0 0-1,0 0 0,1 0 1,-1 0-1,1-1 1,0 1-1,0-1 0,0 0 1,0 0-1,0 0 1,9 2-1,5 0-6771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55.6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24575,'1'3'0,"-1"0"0,1 0 0,0 0 0,0 0 0,1 0 0,-1 0 0,1 0 0,-1 0 0,1 0 0,0 0 0,0-1 0,0 1 0,0-1 0,1 0 0,-1 0 0,0 1 0,1-2 0,0 1 0,-1 0 0,1 0 0,0-1 0,3 2 0,12 5 0,-1 0 0,26 7 0,-39-14 0,56 14 0,1-2 0,68 5 0,-53-8 0,544 41 0,1-54 0,-603 3 0,1-1 0,-1 0 0,0-2 0,0 0 0,0-1 0,0 0 0,0-2 0,30-13 0,-41 16 10,-1 0 0,1 1-1,0 0 1,0 0 0,0 1 0,1-1-1,7 1 1,-10 1-113,1 0 0,-1-1 0,1 0 0,-1 0 0,1 0 0,-1 0-1,0-1 1,0 0 0,0 0 0,0 0 0,0-1 0,0 0 0,7-6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31.1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603 593 24575,'18'-123'0,"-18"106"0,0 0 0,-1 0 0,-1 0 0,-1 0 0,0 0 0,-1 1 0,-1-1 0,-8-18 0,9 26 0,0 1 0,-1 0 0,0-1 0,0 2 0,-1-1 0,0 1 0,-1 0 0,1 0 0,-1 0 0,0 1 0,-1 0 0,1 1 0,-1 0 0,-1 0 0,1 0 0,-14-4 0,-3 3 0,-1 0 0,0 2 0,0 2 0,0 0 0,0 1 0,0 2 0,-33 4 0,39-3 0,12-2 0,0 1 0,0 0 0,1 1 0,-1 0 0,0 0 0,1 1 0,0 0 0,-1 0 0,1 0 0,0 1 0,1 0 0,-1 1 0,1-1 0,0 1 0,0 1 0,0-1 0,1 1 0,-1 0 0,1 0 0,1 0 0,-1 1 0,1 0 0,1 0 0,-1 0 0,1 0 0,0 0 0,1 1 0,-3 12 0,-6 19 0,3 0 0,1 1 0,1 0 0,3 1 0,1-1 0,5 53 0,-2-86 0,0-1 0,1 0 0,0 1 0,0-1 0,1 0 0,-1 0 0,1 0 0,1-1 0,-1 1 0,1-1 0,0 1 0,0-1 0,0 0 0,1-1 0,0 1 0,0-1 0,0 0 0,0 0 0,1-1 0,-1 1 0,1-1 0,0 0 0,12 3 0,4 2 0,0-1 0,1-1 0,0-1 0,0-2 0,31 2 0,-40-3 0,1-2 0,-1 0 0,0-1 0,0 0 0,1-1 0,-1-1 0,0 0 0,-1-1 0,23-9 0,-30 10 0,0-1 0,0 1 0,0-1 0,0-1 0,-1 1 0,0-1 0,0 0 0,0 0 0,0 0 0,-1 0 0,0-1 0,0 0 0,0 0 0,-1 0 0,0-1 0,0 1 0,-1-1 0,0 1 0,0-1 0,0 0 0,1-11 0,15-187 0,-17 179 0,-2 1 0,-2 0 0,0 0 0,-1 0 0,-1 1 0,-11-29 0,-66-150-1365,68 165-5461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31.5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1 615 24575,'0'3'0,"0"-1"0,0 1 0,0-1 0,0 1 0,1-1 0,0 1 0,-1-1 0,1 1 0,0-1 0,0 1 0,0-1 0,0 0 0,1 0 0,-1 0 0,1 0 0,-1 0 0,1 0 0,0 0 0,0 0 0,0 0 0,0-1 0,0 1 0,0-1 0,0 1 0,0-1 0,0 0 0,1 0 0,-1 0 0,1 0 0,-1-1 0,1 1 0,-1-1 0,1 1 0,-1-1 0,1 0 0,3 0 0,8 1 0,1-2 0,0 0 0,-1 0 0,1-2 0,15-3 0,32-11 0,-1-3 0,77-35 0,111-69 0,-134 65 0,-106 55-39,667-370-1798,-658 362-4478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32.5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1 210 24575,'3'-2'0,"0"0"0,0-1 0,0 1 0,-1-1 0,1 1 0,-1-1 0,1 0 0,-1 0 0,0 0 0,0 0 0,0-1 0,1-4 0,4-3 0,-4 6 0,63-81 0,-60 79 0,1 0 0,0 0 0,0 1 0,0-1 0,1 2 0,0-1 0,0 1 0,0 1 0,11-5 0,-18 8 0,0 1 0,0-1 0,0 1 0,0 0 0,0-1 0,0 1 0,0 0 0,0 0 0,0 0 0,0 0 0,0 0 0,0 0 0,0 0 0,0 0 0,0 0 0,0 0 0,0 1 0,0-1 0,0 0 0,0 1 0,0-1 0,0 1 0,0-1 0,0 1 0,0-1 0,0 1 0,0 0 0,-1-1 0,1 1 0,0 1 0,1 0 0,-1 1 0,0-1 0,0 1 0,0-1 0,0 1 0,0 0 0,-1 0 0,1-1 0,-1 1 0,0 0 0,0 3 0,-1 8 0,0-1 0,0 0 0,-7 24 0,0-14 0,-1-1 0,-14 26 0,13-30 0,1 2 0,1-1 0,-7 29 0,10-35-1365,1-2-5461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32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48 24575,'3'0'0,"7"0"0,10 0 0,9 0 0,8 0 0,6 0 0,3 0 0,1-3 0,0-4 0,-3-1 0,-5 1 0,-7 2 0,-6-1 0,-3-1 0,-7 3-8191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33.2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1 24575,'0'0'-8191</inkml:trace>
  <inkml:trace contextRef="#ctx0" brushRef="#br0" timeOffset="1">0 230 24575,'0'3'0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34.4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24575,'0'3'0,"3"1"0,4 0 0,4-1 0,2-1 0,6 0 0,6-2 0,4 1 0,3-1 0,2-1 0,-1 1 0,2 0 0,-1 0 0,-1 0 0,-3 0 0,-7 3 0,-6 1-8191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34.8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24575,'3'2'0,"0"0"0,0 0 0,0 0 0,1 0 0,-1 0 0,1-1 0,-1 0 0,1 0 0,0 0 0,-1 0 0,1 0 0,0-1 0,4 1 0,58-1 0,-41-1 0,293 0-1365,-302 1-5461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7:48.3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24575,'1204'0'-1365,"-1154"0"-5461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35.4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484 236 24575,'2'0'0,"-1"-1"0,0 1 0,0 0 0,0-1 0,1 1 0,-1-1 0,0 0 0,0 1 0,0-1 0,0 0 0,0 0 0,0 0 0,0 0 0,0 0 0,-1 0 0,1 0 0,0 0 0,-1 0 0,1 0 0,0 0 0,-1 0 0,1-3 0,12-33 0,-10 27 0,0 0 0,1-1 0,-1 1 0,-1-1 0,0 1 0,0-1 0,-1 0 0,-1 0 0,0 0 0,0 0 0,-4-21 0,3 30 0,0 0 0,-1 0 0,1 0 0,-1 0 0,1 0 0,-1 1 0,0-1 0,0 1 0,0-1 0,0 1 0,0-1 0,0 1 0,0 0 0,0 0 0,0 0 0,-1 0 0,1 1 0,0-1 0,-1 1 0,1-1 0,0 1 0,-1 0 0,1 0 0,0 0 0,-1 0 0,-4 1 0,-67 10 0,68-10 0,-31 9 0,2 2 0,0 1 0,0 2 0,1 1 0,1 2 0,1 1 0,0 1 0,-46 41 0,74-57 0,0 0 0,0 1 0,0 0 0,1-1 0,-1 1 0,1 1 0,0-1 0,1 0 0,-1 1 0,1 0 0,0-1 0,1 1 0,-1 0 0,1 0 0,0 8 0,-1 10 0,2 0 0,4 39 0,1 3 0,-6-58 0,1 0 0,1-1 0,0 1 0,0 0 0,0 0 0,1-1 0,0 1 0,1-1 0,-1 1 0,7 10 0,-6-13 0,1 0 0,0-1 0,-1 0 0,2 1 0,-1-2 0,0 1 0,1 0 0,-1-1 0,1 0 0,0 0 0,0 0 0,0-1 0,1 0 0,-1 0 0,9 2 0,-10-2 0,1-1 0,-1 0 0,1 0 0,-1 0 0,1-1 0,-1 0 0,1 0 0,0 0 0,-1 0 0,1 0 0,-1-1 0,1 0 0,-1 0 0,1 0 0,-1-1 0,1 0 0,-1 0 0,0 0 0,0 0 0,5-3 0,0-4 0,0 1 0,-1-1 0,1 0 0,-2-1 0,1 0 0,8-16 0,42-60 0,-29 47 0,39-75 0,-61 100 0,-1-1 0,0 0 0,-1 0 0,-1 0 0,0 0 0,-1-1 0,-1 0 0,0 0 0,-1-22 0,-4-31-1365,3 54-5461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35.8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0 121 24575,'6'0'0,"5"0"0,7 0 0,6 0 0,8 0 0,8 0 0,8-6 0,6-2 0,-1-3 0,-3-2 0,-4-2 0,-4-2 0,-3 0 0,-5 2 0,-6 4 0,-7 4-8191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36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0 271 24575,'1'-4'0,"0"0"0,0-1 0,0 1 0,0 0 0,0-1 0,1 1 0,0 0 0,0 0 0,0 0 0,1 0 0,-1 1 0,4-5 0,41-43 0,-33 37 0,13-14 0,2 1 0,0 1 0,57-37 0,-86 63 0,1-1 0,-1 1 0,1-1 0,-1 1 0,1 0 0,0-1 0,-1 1 0,1 0 0,0 0 0,-1-1 0,1 1 0,-1 0 0,1 0 0,0 0 0,0 0 0,-1 0 0,1 0 0,0 0 0,-1 0 0,1 0 0,0 0 0,-1 0 0,1 0 0,-1 1 0,1-1 0,0 0 0,-1 0 0,1 1 0,0-1 0,-1 0 0,1 1 0,0 0 0,8 23 0,-10 45 0,0-57 0,0 7-1365,1-2-5461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36.6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24575,'3'0'0,"4"0"0,4 3 0,3 4 0,2 1 0,1-1 0,1 1 0,4-1 0,0-1 0,3 1 0,3 0 0,-3-2-8191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37.4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388 4 24575,'3'-3'0,"2"13"0,4 17 0,-8-9 0,0 0 0,0 0 0,-2 0 0,0 0 0,-1 0 0,-1 0 0,-1-1 0,0 1 0,-1-1 0,-1 0 0,-1 0 0,0-1 0,-1 0 0,-1 0 0,0-1 0,-13 16 0,-2-3 0,0-1 0,-1-1 0,-2-1 0,-46 34 0,71-58 0,1 1 0,-1-1 0,0 0 0,0 0 0,1 0 0,-1 0 0,0 0 0,0 0 0,0-1 0,0 1 0,0-1 0,0 1 0,-1-1 0,1 0 0,0 0 0,0 0 0,0 0 0,0 0 0,0 0 0,0 0 0,0-1 0,0 1 0,-3-2 0,1 0 0,1 0 0,-1 0 0,1-1 0,-1 1 0,1-1 0,0 0 0,0 0 0,0 0 0,0 0 0,0-1 0,-1-3 0,-6-8 0,2-1 0,0 0 0,1-1 0,-8-28 0,12 36 0,1 0 0,1 0 0,-1-1 0,2 1 0,-1-1 0,1 1 0,1 0 0,-1-1 0,2 1 0,-1 0 0,1-1 0,1 1 0,0 0 0,0 1 0,1-1 0,7-13 0,-8 16 0,1 1 0,0-1 0,0 1 0,1 0 0,0 0 0,0 0 0,0 1 0,0-1 0,1 1 0,-1 0 0,1 1 0,0 0 0,0 0 0,0 0 0,1 1 0,-1-1 0,1 1 0,-1 1 0,1 0 0,0 0 0,0 0 0,0 0 0,11 2 0,-12-1 0,0 1 0,0 0 0,0 0 0,0 1 0,-1 0 0,1 0 0,-1 0 0,1 1 0,-1-1 0,0 1 0,0 1 0,0-1 0,0 1 0,-1-1 0,1 1 0,-1 1 0,0-1 0,6 9 0,3 7 0,0 1 0,-2 1 0,14 33 0,-18-36 0,2-1 0,0 1 0,1-1 0,14 19 0,-21-34-170,-1 0-1,0 1 0,1-1 1,-1 1-1,-1 0 0,1-1 1,2 8-1,-1 1-6655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38.6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388 231 24575,'-1'-3'0,"1"1"0,-1-1 0,0 0 0,0 0 0,-1 1 0,1-1 0,-1 1 0,1-1 0,-1 1 0,0 0 0,0 0 0,1-1 0,-2 1 0,1 1 0,0-1 0,0 0 0,-1 0 0,1 1 0,-1-1 0,1 1 0,-1 0 0,0 0 0,1 0 0,-1 0 0,0 0 0,-3 0 0,-13-4 0,0 1 0,-27-3 0,45 7 0,-31-4 0,1 3 0,-1 0 0,-33 4 0,62-2 0,0 0 0,0 0 0,1 0 0,-1 0 0,1 0 0,-1 1 0,1-1 0,-1 1 0,1-1 0,0 1 0,0 0 0,0 0 0,0 0 0,0 0 0,0 0 0,0 1 0,1-1 0,-1 0 0,1 1 0,-1-1 0,1 1 0,0 0 0,0-1 0,0 4 0,-4 11 0,0 1 0,-3 31 0,4-22 0,-1-7 0,2-8 0,1 0 0,0 0 0,0 0 0,2 0 0,-1 17 0,2-27 0,-1 0 0,0 1 0,1-1 0,0 0 0,-1 1 0,1-1 0,0 0 0,0 0 0,0 1 0,0-1 0,1 0 0,-1 0 0,0 0 0,1-1 0,-1 1 0,1 0 0,0-1 0,0 1 0,0 0 0,0-1 0,0 0 0,0 0 0,0 1 0,0-1 0,0-1 0,0 1 0,1 0 0,-1 0 0,0-1 0,1 1 0,-1-1 0,4 0 0,1 1 0,1 0 0,-1-1 0,0 0 0,0 0 0,1-1 0,-1 0 0,0 0 0,0-1 0,0 0 0,0 0 0,0-1 0,-1 1 0,1-2 0,-1 1 0,9-6 0,-5 0 0,1 0 0,-2 0 0,0-1 0,0 0 0,0-1 0,-2 0 0,10-17 0,20-33 0,52-91 0,-82 138 0,-1 0 0,0-1 0,0 1 0,-2-1 0,1-1 0,-2 1 0,3-24 0,-8 493 0,2-251 0,-3-160-1365,0-28-5461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39.0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 24575,'0'1'0,"1"-1"0,-1 1 0,1 0 0,-1 0 0,0-1 0,1 1 0,0 0 0,-1-1 0,1 1 0,-1 0 0,1-1 0,0 1 0,-1-1 0,1 1 0,0-1 0,0 1 0,-1-1 0,1 0 0,0 1 0,0-1 0,0 0 0,0 0 0,-1 0 0,1 1 0,0-1 0,0 0 0,1 0 0,30 3 0,-27-3 0,206 7 0,363-36 0,-503 20-682,78-21-1,-129 25-6143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40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290 521 24575,'0'1'0,"0"-1"0,1 1 0,-1-1 0,0 1 0,1-1 0,-1 1 0,0-1 0,1 0 0,-1 1 0,0-1 0,1 0 0,-1 1 0,1-1 0,-1 0 0,1 0 0,-1 1 0,1-1 0,-1 0 0,1 0 0,-1 0 0,1 0 0,-1 0 0,1 0 0,0 0 0,-1 0 0,1 0 0,-1 0 0,1 0 0,-1 0 0,2 0 0,0-16 0,-12-24 0,8 36 0,0 0 0,-1 0 0,0 0 0,0 0 0,0 1 0,0-1 0,0 1 0,-1 0 0,1 0 0,-1 0 0,0 0 0,0 0 0,0 1 0,0 0 0,-1 0 0,1 0 0,0 0 0,-1 1 0,0 0 0,1 0 0,-1 0 0,0 0 0,1 1 0,-1-1 0,0 1 0,0 1 0,-5 0 0,3 0 0,0 0 0,0 1 0,0 0 0,0 1 0,0-1 0,0 1 0,1 1 0,-1-1 0,1 1 0,0 0 0,0 1 0,0-1 0,1 1 0,-1 0 0,1 1 0,-8 11 0,3-2 0,0 0 0,2 1 0,0 0 0,0 1 0,-6 25 0,12-37 0,0 1 0,1 0 0,0-1 0,0 1 0,0 0 0,1 0 0,0-1 0,0 1 0,0 0 0,1 0 0,0-1 0,0 1 0,0 0 0,1-1 0,0 1 0,0-1 0,0 1 0,1-1 0,0 0 0,6 9 0,-5-11 0,-1-1 0,0 1 0,1-1 0,-1 0 0,1 0 0,-1 0 0,1 0 0,0-1 0,0 0 0,0 1 0,0-1 0,0-1 0,0 1 0,0-1 0,5 1 0,73-3 0,-47 0 0,-22 2 0,5 0 0,0-1 0,0 0 0,0-1 0,33-8 0,-47 9 0,0 0 0,0-1 0,-1 0 0,1 1 0,0-1 0,-1 0 0,1-1 0,-1 1 0,0-1 0,0 1 0,0-1 0,0 0 0,0 0 0,-1 0 0,1-1 0,-1 1 0,0 0 0,0-1 0,0 0 0,0 1 0,-1-1 0,1 0 0,-1 0 0,0 0 0,0 0 0,-1 0 0,1-5 0,13-131 0,5-141 0,-20 51 0,20 524 0,-20 111-1365,1-390-5461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41.9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112 198 24575,'0'-2'0,"0"0"0,0-1 0,0 1 0,-1 0 0,1 0 0,-1 0 0,1-1 0,-1 1 0,0 0 0,0 0 0,0 0 0,0 0 0,0 0 0,0 0 0,0 0 0,-1 1 0,1-1 0,-1 0 0,1 1 0,-1-1 0,0 1 0,1-1 0,-1 1 0,0 0 0,0 0 0,0 0 0,0 0 0,0 0 0,0 0 0,0 0 0,-1 1 0,1-1 0,0 1 0,0 0 0,-1-1 0,1 1 0,0 0 0,0 0 0,0 1 0,-1-1 0,1 0 0,0 1 0,0-1 0,0 1 0,-1 0 0,1 0 0,0 0 0,0 0 0,0 0 0,-2 2 0,2-1 0,-1 0 0,1 1 0,0-1 0,-1 1 0,1-1 0,0 1 0,1 0 0,-1 0 0,1 0 0,-1 0 0,1 0 0,0 0 0,0 1 0,0-1 0,0 0 0,1 0 0,-1 1 0,1 3 0,2 71 0,0-46 0,-1-25 0,-1 1 0,1-1 0,1 0 0,-1 1 0,1-1 0,1 0 0,-1 0 0,1 0 0,0 0 0,6 8 0,-8-12 0,1-1 0,0 1 0,0-1 0,0 0 0,0 0 0,0 1 0,0-1 0,0 0 0,1-1 0,-1 1 0,1 0 0,0-1 0,-1 1 0,1-1 0,0 0 0,0 0 0,0 0 0,0 0 0,0-1 0,0 1 0,0-1 0,0 0 0,0 0 0,0 0 0,0 0 0,0 0 0,0-1 0,4 0 0,-4 0 0,0-1 0,0 1 0,0-1 0,0 1 0,-1-1 0,1 0 0,-1 0 0,1 0 0,-1 0 0,1-1 0,-1 1 0,0-1 0,0 1 0,0-1 0,-1 0 0,1 1 0,-1-1 0,1 0 0,-1 0 0,0 0 0,0-1 0,1-5 0,2-10 0,-1 0 0,1-36 0,-1 18 0,2-6 0,-1 0 0,-5-85 0,1 127 3,0-1 0,0 0 0,0 1 1,-1-1-1,1 0 0,0 1 0,-1-1 0,1 1 0,-1-1 0,0 1 0,0-1 0,1 1 0,-1-1 0,0 1 0,0 0 0,0-1 0,0 1 1,-1 0-1,1 0 0,0 0 0,0 0 0,-1 0 0,1 0 0,-1 0 0,1 0 0,-1 1 0,1-1 0,-1 0 0,1 1 0,-1 0 0,0-1 0,1 1 1,-1 0-1,0 0 0,1-1 0,-1 1 0,0 1 0,-1-1 0,0 0-74,0 1 1,0 0-1,0-1 0,0 1 0,0 0 1,0 0-1,0 1 0,1-1 1,-1 1-1,0-1 0,1 1 0,-1 0 1,1 0-1,0 0 0,0 0 1,0 0-1,0 0 0,0 1 0,0-1 1,-2 4-1,-1 8-6755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42.3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 24575,'0'3'0,"0"4"0,3 1 0,4-1 0,4-5 0,3-2 0,5-2 0,2-3 0,1-1 0,0-2 0,-2-3 0,0 0 0,-4 2-8191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17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2348 178 24575,'-9'-7'0,"-1"1"0,1-1 0,-1 2 0,-1-1 0,1 1 0,-1 1 0,-16-5 0,-15-8 0,-6-2 0,0 2 0,-1 2 0,-77-14 0,39 16 0,-109-3 0,131 14 0,0 3 0,0 3 0,0 3 0,1 3 0,-66 19 0,86-18 0,-46 13 0,-111 15 0,148-28 0,0 2 0,2 2 0,0 3 0,-77 37 0,106-46 0,-6 4 0,2 1 0,0 1 0,0 2 0,2 0 0,0 1 0,-29 30 0,2 5 0,-62 87 0,90-109 0,1-4 0,-32 56 0,48-72 0,0 1 0,1 0 0,1 0 0,0 1 0,0-1 0,2 1 0,-1 0 0,0 20 0,2 264 0,3-138 0,-2-143 0,2 0 0,0 0 0,0-1 0,2 1 0,0-1 0,0 1 0,2-1 0,13 27 0,5 1 0,47 61 0,-44-66 0,-1 0 0,22 45 0,-8 4 0,-8-15 0,60 97 0,-78-148 0,1 0 0,1 0 0,1-2 0,0 0 0,2-1 0,0 0 0,1-2 0,33 21 0,-1-9 0,1-2 0,0-3 0,2-2 0,1-2 0,0-3 0,1-3 0,100 12 0,420-7 0,-412-19 0,-153 0 0,-1 0 0,1-1 0,0 0 0,-1-1 0,0 0 0,1-1 0,15-8 0,76-44 0,-76 40 0,177-114 0,-174 108 0,-2-2 0,0 0 0,-1-2 0,35-44 0,-55 59 0,0 0 0,-1 0 0,-1 0 0,0-1 0,0 1 0,-1-1 0,0 0 0,3-23 0,-1-9 0,-1-51 0,-2 40 0,-1-428 0,-7 423 0,-3 0 0,-3 1 0,-27-87 0,-14-74 0,46 188 0,-1 0 0,-1 0 0,-2 1 0,-1 0 0,-1 1 0,-2 0 0,-1 1 0,-2 1 0,0 0 0,-25-29 0,25 37 0,-1 1 0,-1 0 0,0 1 0,-2 1 0,0 1 0,0 1 0,-2 1 0,0 1 0,0 1 0,-1 1 0,-1 1 0,-50-13 0,41 15-1365,4 3-5461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42.7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24575,'0'1'0,"0"0"0,-1 0 0,1 0 0,0 0 0,0 0 0,0-1 0,0 1 0,0 0 0,0 0 0,0 0 0,1 0 0,-1 0 0,0 0 0,0 0 0,1 0 0,-1-1 0,0 1 0,1 0 0,-1 0 0,1 0 0,-1-1 0,1 1 0,0 0 0,-1-1 0,1 1 0,0 0 0,-1-1 0,1 1 0,0-1 0,0 1 0,-1-1 0,1 1 0,0-1 0,0 0 0,0 1 0,0-1 0,0 0 0,-1 0 0,1 0 0,0 0 0,0 1 0,0-1 0,0 0 0,0-1 0,0 1 0,1 0 0,5-2 0,-1 0 0,0 0 0,0-1 0,0 0 0,8-5 0,-1 1 0,-12 7 0,0 0 0,0 0 0,0 0 0,0 0 0,0 0 0,0 0 0,0 1 0,0-1 0,0 0 0,0 1 0,0-1 0,0 1 0,0-1 0,0 1 0,0-1 0,-1 1 0,1 0 0,0-1 0,0 1 0,-1 0 0,1-1 0,0 1 0,-1 0 0,1 0 0,-1 0 0,1 0 0,-1 0 0,0 0 0,1-1 0,-1 1 0,0 0 0,1 0 0,-1 0 0,0 2 0,10 36 0,-10-39 0,4 22-455,-2-1 0,-1 35 0,-2-41-6371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44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381 0 24575,'18'166'0,"-17"-152"0,-2 255 0,0-264 0,1 1 0,0-1 0,-1 1 0,0-1 0,0 0 0,-1 1 0,1-1 0,-1 0 0,0 0 0,-1 0 0,1 0 0,-1-1 0,0 1 0,0-1 0,-1 1 0,1-1 0,-1 0 0,0 0 0,0-1 0,0 1 0,-6 3 0,1-2 0,0-1 0,-1 0 0,0-1 0,0 0 0,0 0 0,0-1 0,0 0 0,0-1 0,-1 0 0,-12-1 0,-24 1-90,18 1-229,-1-2 0,1-1 1,-40-6-1,54 3-6507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44.4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24575,'0'-3'0,"3"-1"0,4 0 0,4 1 0,3 0 0,2 2 0,2 0 0,3 1 0,1 0 0,4 0 0,2 0 0,0 0 0,-2 1 0,1-1 0,-2 0 0,-1 0 0,-3 0 0,-4 0-8191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45.0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201 106 24575,'0'-4'0,"0"0"0,0 1 0,-1-1 0,0 0 0,0 0 0,0 0 0,0 0 0,-1 0 0,1 1 0,-1-1 0,0 1 0,0-1 0,-1 1 0,1 0 0,0 0 0,-1 0 0,0 0 0,0 0 0,0 1 0,0-1 0,0 1 0,-1 0 0,1 0 0,-4-2 0,-2 0 0,0 0 0,-1 0 0,1 1 0,-1 1 0,1 0 0,-1 0 0,0 1 0,-18-1 0,26 2 0,0 1 0,0-1 0,0 0 0,0 1 0,1-1 0,-1 1 0,0-1 0,1 1 0,-1 0 0,0 0 0,1 0 0,-1 0 0,1 0 0,-1 0 0,1 0 0,-1 1 0,1-1 0,0 0 0,0 1 0,0-1 0,0 1 0,0-1 0,0 1 0,0 0 0,0-1 0,0 1 0,1 0 0,-1 0 0,1-1 0,-1 1 0,1 0 0,0 0 0,0 3 0,-1 9 0,0 0 0,1 1 0,3 21 0,-1-13 0,0 186 0,-2-206 0,0-1 0,0 0 0,1 1 0,-1-1 0,1 0 0,0 0 0,-1 0 0,1 0 0,0 1 0,0-1 0,0 0 0,1-1 0,-1 1 0,0 0 0,1 0 0,-1 0 0,1-1 0,0 1 0,-1-1 0,1 1 0,0-1 0,0 0 0,0 0 0,0 1 0,0-1 0,0-1 0,0 1 0,0 0 0,1 0 0,-1-1 0,0 0 0,0 1 0,1-1 0,2 0 0,-2 0 0,0 0 0,0 0 0,0-1 0,0 1 0,0-1 0,0 0 0,0 0 0,0 0 0,-1 0 0,1 0 0,0-1 0,0 1 0,-1-1 0,1 0 0,-1 0 0,0 0 0,1 0 0,-1 0 0,0 0 0,0 0 0,0-1 0,-1 1 0,1-1 0,0 0 0,1-3 0,11-40 0,-2 1 0,-2-2 0,-2 1 0,3-77 0,-13 87-1365,-2 24-5461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45.7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125 0 24575,'-4'1'0,"-1"0"0,0 0 0,0 0 0,1 1 0,-1-1 0,0 1 0,1 0 0,0 1 0,0-1 0,-1 1 0,1 0 0,1 0 0,-1 0 0,0 0 0,1 1 0,0-1 0,-1 1 0,1 0 0,1 0 0,-1 0 0,1 1 0,-1-1 0,1 0 0,-2 9 0,-2 2 0,0 1 0,1-1 0,1 1 0,1 0 0,0 0 0,0 22 0,4 369 0,-1-404-40,0 0 0,0 1 0,0-1 0,0 0-1,1 1 1,-1-1 0,1 0 0,0 0 0,0 0 0,0 1 0,1-1-1,-1 0 1,1 0 0,-1-1 0,1 1 0,0 0 0,0-1-1,0 1 1,1-1 0,-1 1 0,1-1 0,-1 0 0,1 0 0,0 0-1,0 0 1,-1-1 0,1 1 0,0-1 0,1 0 0,-1 0-1,0 0 1,0 0 0,6 1 0,6 1-6786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47.1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80 24575,'0'-17'0,"0"11"0,-1 0 0,1 0 0,1-1 0,-1 1 0,1 0 0,0 0 0,1 0 0,1-7 0,-3 13 0,0 0 0,0 0 0,0 0 0,0 0 0,0 1 0,0-1 0,0 0 0,0 0 0,0 0 0,0 0 0,0 0 0,0 0 0,0 0 0,0 0 0,0 0 0,0 1 0,0-1 0,0 0 0,1 0 0,-1 0 0,0 0 0,0 0 0,0 0 0,0 0 0,0 0 0,0 0 0,0 0 0,0 0 0,0 0 0,0 0 0,0 1 0,0-1 0,1 0 0,-1 0 0,0 0 0,0 0 0,0 0 0,0 0 0,0 0 0,0 0 0,0 0 0,0 0 0,1 0 0,-1 0 0,0 0 0,0 0 0,0 0 0,0 0 0,0 0 0,0 0 0,0 0 0,0 0 0,0-1 0,0 1 0,1 0 0,-1 0 0,0 0 0,0 0 0,0 0 0,0 0 0,0 0 0,0 0 0,0 0 0,0 0 0,4 16 0,-1 18 0,-3 100-1365,0-118-5461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47.6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 0 24575,'2'1'0,"-1"-1"0,0 1 0,0-1 0,1 1 0,-1-1 0,0 1 0,0 0 0,0 0 0,0-1 0,0 1 0,0 0 0,0 0 0,0 0 0,0 0 0,0 0 0,-1 0 0,1 0 0,0 0 0,0 3 0,14 28 0,-12-25 0,4 13 0,0 0 0,-1 0 0,-1 0 0,-1 1 0,3 41 0,-9 112 0,-1-70 0,6-46 0,-2 46 0,-1-95 0,-1-1 0,0 1 0,-1 0 0,0 0 0,0-1 0,-1 1 0,0-1 0,-7 14 0,8-19-44,0-1 0,1 0 0,-1 0 0,0-1 0,0 1 0,0 0 0,0-1 0,-1 1 0,1-1 0,0 0 0,-1 1 0,1-1 0,-1 0 0,1 0 0,-1-1 0,1 1 0,-1-1-1,0 1 1,1-1 0,-1 0 0,0 0 0,1 0 0,-1 0 0,0 0 0,1-1 0,-1 1 0,1-1 0,-1 0 0,0 0 0,-2-1 0,-6-2-6782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48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 24575,'3'0'0,"4"0"0,4 0 0,3 0 0,2 0 0,1 0 0,2-3 0,-1-1 0,0 0 0,-2 1-8191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0:59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209 1 24575,'0'4'0,"-1"0"0,0 0 0,-1 0 0,1 0 0,-1 0 0,1-1 0,-1 1 0,0 0 0,-1-1 0,1 0 0,0 1 0,-1-1 0,0 0 0,0 0 0,-3 2 0,-56 46 0,48-41 0,-19 12 0,25-18 0,0 0 0,1 1 0,-1 0 0,1 1 0,1 0 0,-12 11 0,18-15 0,-1-1 0,0 1 0,1-1 0,-1 1 0,1-1 0,0 1 0,-1-1 0,1 1 0,0 0 0,0-1 0,0 1 0,0 0 0,1-1 0,-1 1 0,0-1 0,0 1 0,1-1 0,-1 1 0,1-1 0,0 1 0,-1-1 0,1 1 0,0-1 0,0 0 0,0 1 0,0-1 0,0 0 0,0 0 0,0 0 0,1 1 0,-1-1 0,0-1 0,1 1 0,-1 0 0,3 1 0,8 6 0,1 0 0,25 11 0,-28-15 0,59 25-341,2-3 0,1-3-1,116 21 1,-172-41-6485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00.4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111 217 24575,'0'-1'0,"0"0"0,-1 0 0,1 0 0,-1 0 0,1 0 0,-1 0 0,1 1 0,-1-1 0,1 0 0,-1 0 0,0 1 0,0-1 0,1 0 0,-1 1 0,0-1 0,0 1 0,0-1 0,1 1 0,-1-1 0,0 1 0,0-1 0,0 1 0,0 0 0,0 0 0,0-1 0,0 1 0,0 0 0,0 0 0,0 0 0,0 0 0,0 0 0,0 0 0,0 1 0,0-1 0,-1 0 0,-36 8 0,35-6 0,-1 1 0,1-1 0,0 1 0,1 0 0,-1-1 0,0 1 0,1 1 0,0-1 0,-1 0 0,1 0 0,1 1 0,-1 0 0,0-1 0,1 1 0,0 0 0,0-1 0,0 1 0,0 0 0,0 0 0,1 5 0,-2 13 0,1 0 0,4 33 0,-1-24 0,-3 16 0,0-33 0,1 1 0,0-1 0,1 1 0,3 14 0,-3-25 0,0 0 0,0 0 0,0-1 0,1 1 0,-1 0 0,1-1 0,0 1 0,0-1 0,1 1 0,-1-1 0,1 0 0,-1 0 0,1 0 0,0 0 0,0-1 0,1 1 0,-1-1 0,7 4 0,6 1 0,2-1 0,-1-1 0,1 0 0,-1-2 0,1 0 0,0 0 0,0-2 0,1 0 0,-1-2 0,0 0 0,20-3 0,-35 3 0,0 1 0,1-1 0,-1 0 0,0 0 0,0 0 0,0-1 0,0 1 0,0-1 0,0 1 0,0-1 0,-1 0 0,1 0 0,-1 0 0,1-1 0,-1 1 0,0-1 0,0 1 0,0-1 0,0 0 0,0 1 0,-1-1 0,1 0 0,-1 0 0,0 0 0,1-1 0,0-4 0,2-10 0,-1 0 0,0 0 0,0-33 0,-1 18 0,3-7 0,-3-1 0,-1 1 0,-4-44 0,1 72 0,0 0 0,0 0 0,-1 0 0,-1 0 0,0 0 0,-1 1 0,0-1 0,-1 1 0,0 0 0,0 1 0,-1 0 0,-1 0 0,1 0 0,-13-10 0,15 14-85,-1 0 0,0 1-1,-1 0 1,1 1 0,-1-1-1,0 1 1,0 0 0,0 1-1,0 0 1,-1 0 0,1 0-1,-1 1 1,0 0 0,0 1-1,-13-2 1,6 3-6741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23.9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24575,'1'-1'0,"0"0"0,-1 0 0,1 0 0,0 0 0,0 0 0,0 0 0,0 0 0,0 0 0,0 1 0,0-1 0,0 0 0,1 1 0,-1-1 0,0 1 0,0-1 0,0 1 0,1 0 0,-1 0 0,0-1 0,1 1 0,-1 0 0,0 0 0,2 0 0,36-3 0,-36 3 0,34-2 0,0 2 0,41 6 0,-67-5 0,-1 0 0,1 1 0,-1 1 0,1 0 0,-1 0 0,0 1 0,0 0 0,0 1 0,-1 0 0,1 1 0,15 12 0,-20-12 0,0 0 0,-1 0 0,0 0 0,0 1 0,-1-1 0,1 1 0,-2 0 0,1 0 0,-1 0 0,0 0 0,0 0 0,1 15 0,0 11 0,-1 49 0,-2-71 0,0 1 0,0 0 0,-1 1 0,0-1 0,-1 0 0,0 0 0,-1 0 0,0 0 0,-1 0 0,-1-1 0,0 0 0,0 0 0,-1 0 0,0 0 0,-1-1 0,0 0 0,-1 0 0,-15 15 0,16-18 0,-1 1 0,0-1 0,0-1 0,0 1 0,-1-1 0,0-1 0,0 0 0,0 0 0,-1 0 0,-13 3 0,6-2-1365,2 1-5461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01.5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24575,'3'0'0,"7"0"0,5 4 0,2 3 0,3 0 0,2 3 0,-1 3 0,0-2 0,4 4 0,1 2 0,-2-1 0,-2-1 0,-1-3 0,-2-4 0,-3 1 0,-6-2-8191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02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395 307 24575,'0'-41'0,"1"13"0,-1 0 0,-7-49 0,6 69 0,-1 0 0,0 0 0,0 1 0,-1-1 0,0 0 0,0 1 0,-1 0 0,0 0 0,0 0 0,-1 0 0,0 1 0,0 0 0,0 0 0,-8-7 0,8 11 0,1-1 0,-1 1 0,0 0 0,0 0 0,0 0 0,0 0 0,0 1 0,-1 0 0,1 0 0,0 0 0,-1 1 0,1 0 0,-8 1 0,-2-1 0,0 2 0,0 0 0,-23 6 0,30-5 0,-1 1 0,1-1 0,0 2 0,0-1 0,1 1 0,-1 0 0,1 0 0,0 1 0,0 0 0,1 0 0,0 1 0,0 0 0,0 0 0,1 0 0,0 1 0,1 0 0,0 0 0,0 0 0,-5 14 0,2 0 0,0 1 0,2-1 0,1 2 0,0-1 0,2 0 0,0 33 0,1 3 0,0-31 0,0-1 0,2 0 0,1 0 0,1 0 0,8 34 0,-9-56 0,0 0 0,1 0 0,-1 0 0,1 0 0,0-1 0,0 1 0,0-1 0,1 0 0,0 0 0,0 0 0,0 0 0,0-1 0,0 1 0,1-1 0,-1 0 0,1 0 0,0-1 0,0 0 0,0 0 0,0 0 0,0 0 0,0-1 0,1 0 0,7 1 0,13 1 0,-1-2 0,1 0 0,51-7 0,-48 3 0,-24 3 3,1-1 0,-1 1 0,0-1 0,0-1 0,1 1 0,-1-1 0,0 0 0,0 0 0,-1 0-1,1-1 1,0 0 0,-1 0 0,0 0 0,1 0 0,-1-1 0,0 1 0,-1-1 0,1 0 0,-1 0 0,0-1 0,0 1-1,0-1 1,0 1 0,-1-1 0,0 0 0,0 0 0,0 0 0,2-9 0,0-11-140,0-1 0,-2 1 0,0 0 1,-4-47-1,0 32-629,1 2-6060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03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0 227 24575,'4'-1'0,"1"-1"0,-1-1 0,0 1 0,0-1 0,0 0 0,0 1 0,-1-2 0,1 1 0,-1 0 0,0-1 0,0 0 0,5-6 0,-2 2 0,47-58 0,34-39 0,-87 105 0,0 0 0,1-1 0,-1 1 0,0 0 0,1 0 0,-1-1 0,0 1 0,0 0 0,1 0 0,-1 0 0,0-1 0,1 1 0,-1 0 0,0 0 0,1 0 0,-1 0 0,0 0 0,1 0 0,-1 0 0,0 0 0,1 0 0,-1 0 0,1 0 0,-1 0 0,0 0 0,1 0 0,-1 0 0,0 0 0,1 0 0,-1 0 0,0 1 0,1-1 0,-1 0 0,0 0 0,0 0 0,1 1 0,-1-1 0,0 0 0,1 0 0,-1 1 0,0-1 0,11 20 0,1 25 0,6 103 100,-14-99-833,15 73 1,-16-105-6094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04.2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24575,'638'0'-1365,"-620"0"-5461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08.8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24575,'24'338'0,"-9"-193"0,-12-104-110,-2-19-99,0 1 0,2 0 0,1-1-1,0 1 1,12 30 0,-10-41-6617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11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1 167 24575,'366'-30'0,"-355"28"0,2 0 0,139-17 0,172 1 0,-309 18 17,0-1 0,0 0 1,0-1-1,-1 0 0,1-1 0,15-6 0,-23 7-131,1-1 0,-1-1-1,0 1 1,0-1 0,0-1 0,0 1-1,-1-1 1,0 0 0,0-1 0,0 1-1,-1-1 1,9-11 0,-8 9-6712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17.6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3390 1392 24575,'-16'2'0,"0"1"0,1 0 0,-1 1 0,0 0 0,1 2 0,0 0 0,0 0 0,-17 12 0,-41 15 0,-15-4 0,-2-3 0,0-5 0,-2-4 0,-132 9 0,-376-16 0,381-12 0,170 2 0,-1-2 0,1-3 0,-49-10 0,78 11 0,-1-2 0,2 0 0,-1-1 0,1-2 0,0 1 0,1-2 0,0-1 0,0 0 0,-29-25 0,-6-6 0,-1 3 0,-2 3 0,-2 2 0,-73-32 0,-92-54 0,175 89 0,1-2 0,1-2 0,-71-72 0,18 17 0,-4-6 0,94 83 0,0 0 0,1-1 0,1 0 0,0 0 0,1 0 0,0-1 0,1 0 0,1 0 0,-3-16 0,-15-43 0,-126-271 0,144 330-170,-1-1-1,2 1 0,0-1 1,1 0-1,1 1 0,0-1 1,2-28-1,0 29-6655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18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1 443 24575,'0'-12'0,"0"0"0,1 1 0,0-1 0,0 0 0,1 1 0,1-1 0,0 1 0,1 0 0,0 0 0,0 0 0,2 1 0,-1-1 0,1 1 0,0 0 0,1 1 0,0-1 0,11-9 0,114-145 0,-75 91 0,-57 73 0,0 0 0,0 1 0,0-1 0,0 0 0,0 1 0,0-1 0,0 0 0,0 1 0,0-1 0,0 0 0,0 1 0,0-1 0,0 0 0,0 1 0,0-1 0,1 0 0,-1 1 0,0-1 0,0 0 0,0 0 0,1 1 0,-1-1 0,0 0 0,0 0 0,0 1 0,1-1 0,-1 0 0,0 0 0,1 1 0,-1-1 0,0 0 0,0 0 0,1 0 0,-1 0 0,0 0 0,1 1 0,-1-1 0,0 0 0,1 0 0,-1 0 0,0 0 0,1 0 0,-1 0 0,0 0 0,1 0 0,-1 0 0,1 0 0,-1-1 0,0 1 0,1 0 0,-1 0 0,0 0 0,0 0 0,1 0 0,-1-1 0,0 1 0,1 0 0,-1 0 0,0 0 0,0-1 0,1 1 0,-1 0 0,0 0 0,0-1 0,0 1 0,1 0 0,-1-1 0,2 34 0,-2-29 0,2 35 15,1 0 0,3 0 0,1 0 0,1-1 0,3 0 0,1-1 0,22 49 0,-9-33-312,3-2 0,2 0 0,1-2 0,51 58 0,-73-96-6529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19.2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1253 0 24575,'-44'4'0,"0"2"0,0 1 0,0 2 0,1 3 0,-42 16 0,-5 1 0,2-4 0,-235 75 0,250-73 0,1 2 0,-90 53 0,160-81 0,-13 7 0,1 1 0,1 0 0,-20 17 0,30-23 0,-1 1 0,1 0 0,0-1 0,0 1 0,0 0 0,1 0 0,-1 1 0,1-1 0,0 1 0,1-1 0,-1 1 0,1-1 0,-1 1 0,1 0 0,1 0 0,-1 6 0,1 99 0,2-53 0,-7 57 0,-14 122 0,14 309 0,6-530 0,1-1 0,1 1 0,1-1 0,0 0 0,0 0 0,1 0 0,1 0 0,1-1 0,0 0 0,0 0 0,12 14 0,-6-10 0,1 0 0,0-1 0,2-1 0,-1 0 0,2-1 0,0-1 0,21 13 0,-18-17 0,0-1 0,1-1 0,0-1 0,0 0 0,0-2 0,37 3 0,-9 1 0,65 5 0,2-4 0,168-10 0,-235-2 0,1-2 0,-1-2 0,0-2 0,-1-3 0,0-1 0,-1-3 0,-1-2 0,46-23 0,-28 5 0,-2-2 0,-1-2 0,-2-4 0,97-91 0,-98 78 0,-2-2 0,-3-2 0,-3-3 0,-2-1 0,76-143 0,-106 172 0,-1-1 0,-3-1 0,0-1 0,-3 0 0,-1 0 0,-2-1 0,-1 0 0,-3-1 0,-1 1 0,-2-1 0,-2 1 0,-1-1 0,-15-74 0,9 83-455,-2 1 0,-24-51 0,2 18-6371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22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0 24575,'-19'141'0,"21"-75"-21,0-43-248,-1 1 0,-2-1 0,0 0 1,-5 24-1,3-34-6557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2:38:24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301 1 24575,'0'1'0,"-1"0"0,1 0 0,-1 0 0,1-1 0,-1 1 0,1 0 0,-1 0 0,0 0 0,0-1 0,1 1 0,-1 0 0,0-1 0,0 1 0,0-1 0,0 1 0,0-1 0,1 1 0,-1-1 0,0 1 0,0-1 0,0 0 0,0 0 0,0 1 0,0-1 0,-1 0 0,1 0 0,-1 0 0,-39 3 0,31-3 0,-7 1 0,1 1 0,1 0 0,-1 1 0,0 1 0,1 0 0,-24 11 0,34-13 0,0 1 0,0 0 0,1 0 0,-1 1 0,1-1 0,0 1 0,0 0 0,0 0 0,0 0 0,1 1 0,-1-1 0,1 1 0,1 0 0,-1 0 0,0 0 0,1 0 0,0 0 0,1 0 0,-1 1 0,1-1 0,0 1 0,-1 8 0,-6 47 0,3-28 0,0 50 0,5-69 0,1 0 0,0 0 0,1 0 0,0 0 0,2-1 0,-1 1 0,2-1 0,0 0 0,0 0 0,1-1 0,11 18 0,-2 0 0,15 41 0,-21-47 0,0-1 0,2 1 0,26 40 0,-32-57 0,0-1 0,0 0 0,0-1 0,1 1 0,0-1 0,0 0 0,0 0 0,1-1 0,-1 0 0,1 0 0,0-1 0,1 1 0,-1-2 0,0 1 0,1-1 0,-1 0 0,10 1 0,2-1-114,1-1 1,-1-1-1,0-1 0,1 0 0,-1-2 1,0 0-1,0-1 0,0-1 0,-1-1 1,0 0-1,34-18 0,-30 12-6712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22.7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1 24575,'-3'0'0,"-1"0"0,1 0 0,0 0 0,-1 0 0,1 1 0,0-1 0,-1 1 0,1 0 0,0 0 0,0 0 0,0 0 0,0 1 0,0-1 0,0 1 0,0 0 0,0-1 0,-4 6 0,5-5 0,1 1 0,-1 0 0,1-1 0,0 1 0,0 0 0,0 0 0,1 0 0,-1-1 0,0 1 0,1 0 0,0 0 0,0 0 0,0 0 0,0 0 0,0 0 0,1 0 0,-1 0 0,1 0 0,0 0 0,0-1 0,1 4 0,1 2 0,1 0 0,-1 0 0,2 0 0,-1-1 0,1 0 0,0 1 0,0-2 0,1 1 0,0-1 0,11 10 0,-16-15 0,1 1 0,0 0 0,0-1 0,0 0 0,0 1 0,0-1 0,0 0 0,0 0 0,0 0 0,0 0 0,1-1 0,-1 1 0,0 0 0,0-1 0,1 0 0,-1 0 0,0 1 0,1-1 0,-1-1 0,1 1 0,-1 0 0,0 0 0,1-1 0,-1 0 0,0 1 0,0-1 0,0 0 0,1 0 0,-1 0 0,0 0 0,0 0 0,0-1 0,0 1 0,-1-1 0,1 1 0,0-1 0,-1 0 0,1 0 0,-1 1 0,1-1 0,-1 0 0,2-3 0,5-11-1365,-1 1-5461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23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29 24575,'3'0'0,"4"0"0,3 0 0,4 0 0,2 0 0,-1-2 0,2-2 0,2 0 0,0 1 0,0 1 0,0 0 0,-3-1 0,-2-2 0,-3 1-8191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24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24575,'0'3'0,"0"4"0,3 7 0,3 4 0,2 2 0,-1 0 0,-2 0 0,2-3 0,-1-2 0,-1 0 0,-2 0 0,2 1 0,0-3-8191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25.7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24575,'3'0'0,"4"0"0,1 3 0,-1 4 0,-2 3 0,-1 4 0,-2 2 0,-1 2 0,-1 0 0,0-3-8191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26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24575,'3'0'0,"3"3"0,2 4 0,-1 4 0,-2 3 0,-1 2 0,-2 1 0,-1-1-8191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27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61 24575,'709'2'0,"740"-4"0,-1426 1 0,88 1 0,1-6 0,124-22 0,-173 10-1365,-43 10-5461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28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293 0 24575,'-1'11'0,"0"1"0,0-1 0,-1 0 0,0 0 0,-1 0 0,-1 0 0,1-1 0,-2 1 0,1-1 0,-11 17 0,-5 3 0,-2-1 0,-25 27 0,28-36 0,2 0 0,0 2 0,1 0 0,-23 43 0,35-53 19,0 1 0,0 0 0,-2 20 0,4-23-199,1 0 0,-1-1 0,-1 1 0,0-1 0,0 0-1,-1 0 1,-8 16 0,5-16-6646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28.9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 24575,'0'-3'0,"6"-1"0,8 0 0,5 1 0,4 4 0,6 2 0,-1 0 0,0 2 0,2 5 0,3 2 0,2 0 0,1-3 0,-3-2 0,-1-3 0,-2-2 0,-5-1 0,-2-1 0,-6 0-8191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29.4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217 0 24575,'-2'6'0,"1"-1"0,-1 0 0,0 1 0,-1-1 0,1 0 0,-7 9 0,-4 9 0,-35 118 0,33-91 0,-35 80 0,42-119-227,1 0-1,-1 0 1,-1-1-1,0 0 1,-12 10-1,13-13-6598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13:31:29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 24575,'337'-18'0,"-276"19"-105,-7 0-315,0-2 0,75-10 0,-111 7-6406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07/15/2022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9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24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0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52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37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1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38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5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91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2380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932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6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30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929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53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839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149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188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42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8146A-5E5A-81CE-286C-6220A387AE90}"/>
              </a:ext>
            </a:extLst>
          </p:cNvPr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51781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9.png"/><Relationship Id="rId18" Type="http://schemas.openxmlformats.org/officeDocument/2006/relationships/customXml" Target="../ink/ink487.xml"/><Relationship Id="rId26" Type="http://schemas.openxmlformats.org/officeDocument/2006/relationships/customXml" Target="../ink/ink491.xml"/><Relationship Id="rId39" Type="http://schemas.openxmlformats.org/officeDocument/2006/relationships/image" Target="../media/image464.png"/><Relationship Id="rId21" Type="http://schemas.openxmlformats.org/officeDocument/2006/relationships/image" Target="../media/image455.png"/><Relationship Id="rId34" Type="http://schemas.openxmlformats.org/officeDocument/2006/relationships/customXml" Target="../ink/ink495.xml"/><Relationship Id="rId42" Type="http://schemas.openxmlformats.org/officeDocument/2006/relationships/customXml" Target="../ink/ink499.xml"/><Relationship Id="rId47" Type="http://schemas.openxmlformats.org/officeDocument/2006/relationships/image" Target="../media/image468.png"/><Relationship Id="rId50" Type="http://schemas.openxmlformats.org/officeDocument/2006/relationships/customXml" Target="../ink/ink503.xml"/><Relationship Id="rId55" Type="http://schemas.openxmlformats.org/officeDocument/2006/relationships/image" Target="../media/image472.png"/><Relationship Id="rId63" Type="http://schemas.openxmlformats.org/officeDocument/2006/relationships/image" Target="../media/image476.png"/><Relationship Id="rId68" Type="http://schemas.openxmlformats.org/officeDocument/2006/relationships/customXml" Target="../ink/ink512.xml"/><Relationship Id="rId76" Type="http://schemas.openxmlformats.org/officeDocument/2006/relationships/customXml" Target="../ink/ink516.xml"/><Relationship Id="rId84" Type="http://schemas.openxmlformats.org/officeDocument/2006/relationships/customXml" Target="../ink/ink520.xml"/><Relationship Id="rId7" Type="http://schemas.openxmlformats.org/officeDocument/2006/relationships/tags" Target="../tags/tag19.xml"/><Relationship Id="rId71" Type="http://schemas.openxmlformats.org/officeDocument/2006/relationships/image" Target="../media/image480.png"/><Relationship Id="rId2" Type="http://schemas.openxmlformats.org/officeDocument/2006/relationships/tags" Target="../tags/tag14.xml"/><Relationship Id="rId16" Type="http://schemas.openxmlformats.org/officeDocument/2006/relationships/image" Target="../media/image452.png"/><Relationship Id="rId29" Type="http://schemas.openxmlformats.org/officeDocument/2006/relationships/image" Target="../media/image459.png"/><Relationship Id="rId11" Type="http://schemas.openxmlformats.org/officeDocument/2006/relationships/image" Target="../media/image270.png"/><Relationship Id="rId24" Type="http://schemas.openxmlformats.org/officeDocument/2006/relationships/customXml" Target="../ink/ink490.xml"/><Relationship Id="rId32" Type="http://schemas.openxmlformats.org/officeDocument/2006/relationships/customXml" Target="../ink/ink494.xml"/><Relationship Id="rId37" Type="http://schemas.openxmlformats.org/officeDocument/2006/relationships/image" Target="../media/image463.png"/><Relationship Id="rId40" Type="http://schemas.openxmlformats.org/officeDocument/2006/relationships/customXml" Target="../ink/ink498.xml"/><Relationship Id="rId45" Type="http://schemas.openxmlformats.org/officeDocument/2006/relationships/image" Target="../media/image467.png"/><Relationship Id="rId53" Type="http://schemas.openxmlformats.org/officeDocument/2006/relationships/image" Target="../media/image471.png"/><Relationship Id="rId58" Type="http://schemas.openxmlformats.org/officeDocument/2006/relationships/customXml" Target="../ink/ink507.xml"/><Relationship Id="rId66" Type="http://schemas.openxmlformats.org/officeDocument/2006/relationships/customXml" Target="../ink/ink511.xml"/><Relationship Id="rId74" Type="http://schemas.openxmlformats.org/officeDocument/2006/relationships/customXml" Target="../ink/ink515.xml"/><Relationship Id="rId79" Type="http://schemas.openxmlformats.org/officeDocument/2006/relationships/image" Target="../media/image484.png"/><Relationship Id="rId87" Type="http://schemas.openxmlformats.org/officeDocument/2006/relationships/image" Target="../media/image488.png"/><Relationship Id="rId5" Type="http://schemas.openxmlformats.org/officeDocument/2006/relationships/tags" Target="../tags/tag17.xml"/><Relationship Id="rId61" Type="http://schemas.openxmlformats.org/officeDocument/2006/relationships/image" Target="../media/image475.png"/><Relationship Id="rId82" Type="http://schemas.openxmlformats.org/officeDocument/2006/relationships/customXml" Target="../ink/ink519.xml"/><Relationship Id="rId19" Type="http://schemas.openxmlformats.org/officeDocument/2006/relationships/image" Target="../media/image454.png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450.png"/><Relationship Id="rId22" Type="http://schemas.openxmlformats.org/officeDocument/2006/relationships/customXml" Target="../ink/ink489.xml"/><Relationship Id="rId27" Type="http://schemas.openxmlformats.org/officeDocument/2006/relationships/image" Target="../media/image458.png"/><Relationship Id="rId30" Type="http://schemas.openxmlformats.org/officeDocument/2006/relationships/customXml" Target="../ink/ink493.xml"/><Relationship Id="rId35" Type="http://schemas.openxmlformats.org/officeDocument/2006/relationships/image" Target="../media/image462.png"/><Relationship Id="rId43" Type="http://schemas.openxmlformats.org/officeDocument/2006/relationships/image" Target="../media/image466.png"/><Relationship Id="rId48" Type="http://schemas.openxmlformats.org/officeDocument/2006/relationships/customXml" Target="../ink/ink502.xml"/><Relationship Id="rId56" Type="http://schemas.openxmlformats.org/officeDocument/2006/relationships/customXml" Target="../ink/ink506.xml"/><Relationship Id="rId64" Type="http://schemas.openxmlformats.org/officeDocument/2006/relationships/customXml" Target="../ink/ink510.xml"/><Relationship Id="rId69" Type="http://schemas.openxmlformats.org/officeDocument/2006/relationships/image" Target="../media/image479.png"/><Relationship Id="rId77" Type="http://schemas.openxmlformats.org/officeDocument/2006/relationships/image" Target="../media/image483.png"/><Relationship Id="rId8" Type="http://schemas.openxmlformats.org/officeDocument/2006/relationships/tags" Target="../tags/tag20.xml"/><Relationship Id="rId51" Type="http://schemas.openxmlformats.org/officeDocument/2006/relationships/image" Target="../media/image470.png"/><Relationship Id="rId72" Type="http://schemas.openxmlformats.org/officeDocument/2006/relationships/customXml" Target="../ink/ink514.xml"/><Relationship Id="rId80" Type="http://schemas.openxmlformats.org/officeDocument/2006/relationships/customXml" Target="../ink/ink518.xml"/><Relationship Id="rId85" Type="http://schemas.openxmlformats.org/officeDocument/2006/relationships/image" Target="../media/image487.png"/><Relationship Id="rId3" Type="http://schemas.openxmlformats.org/officeDocument/2006/relationships/tags" Target="../tags/tag15.xml"/><Relationship Id="rId12" Type="http://schemas.openxmlformats.org/officeDocument/2006/relationships/image" Target="../media/image448.png"/><Relationship Id="rId17" Type="http://schemas.openxmlformats.org/officeDocument/2006/relationships/image" Target="../media/image453.png"/><Relationship Id="rId25" Type="http://schemas.openxmlformats.org/officeDocument/2006/relationships/image" Target="../media/image457.png"/><Relationship Id="rId33" Type="http://schemas.openxmlformats.org/officeDocument/2006/relationships/image" Target="../media/image461.png"/><Relationship Id="rId38" Type="http://schemas.openxmlformats.org/officeDocument/2006/relationships/customXml" Target="../ink/ink497.xml"/><Relationship Id="rId46" Type="http://schemas.openxmlformats.org/officeDocument/2006/relationships/customXml" Target="../ink/ink501.xml"/><Relationship Id="rId59" Type="http://schemas.openxmlformats.org/officeDocument/2006/relationships/image" Target="../media/image474.png"/><Relationship Id="rId67" Type="http://schemas.openxmlformats.org/officeDocument/2006/relationships/image" Target="../media/image478.png"/><Relationship Id="rId20" Type="http://schemas.openxmlformats.org/officeDocument/2006/relationships/customXml" Target="../ink/ink488.xml"/><Relationship Id="rId41" Type="http://schemas.openxmlformats.org/officeDocument/2006/relationships/image" Target="../media/image465.png"/><Relationship Id="rId54" Type="http://schemas.openxmlformats.org/officeDocument/2006/relationships/customXml" Target="../ink/ink505.xml"/><Relationship Id="rId62" Type="http://schemas.openxmlformats.org/officeDocument/2006/relationships/customXml" Target="../ink/ink509.xml"/><Relationship Id="rId70" Type="http://schemas.openxmlformats.org/officeDocument/2006/relationships/customXml" Target="../ink/ink513.xml"/><Relationship Id="rId75" Type="http://schemas.openxmlformats.org/officeDocument/2006/relationships/image" Target="../media/image482.png"/><Relationship Id="rId83" Type="http://schemas.openxmlformats.org/officeDocument/2006/relationships/image" Target="../media/image486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5" Type="http://schemas.openxmlformats.org/officeDocument/2006/relationships/image" Target="../media/image451.png"/><Relationship Id="rId23" Type="http://schemas.openxmlformats.org/officeDocument/2006/relationships/image" Target="../media/image456.png"/><Relationship Id="rId28" Type="http://schemas.openxmlformats.org/officeDocument/2006/relationships/customXml" Target="../ink/ink492.xml"/><Relationship Id="rId36" Type="http://schemas.openxmlformats.org/officeDocument/2006/relationships/customXml" Target="../ink/ink496.xml"/><Relationship Id="rId49" Type="http://schemas.openxmlformats.org/officeDocument/2006/relationships/image" Target="../media/image469.png"/><Relationship Id="rId57" Type="http://schemas.openxmlformats.org/officeDocument/2006/relationships/image" Target="../media/image473.png"/><Relationship Id="rId10" Type="http://schemas.openxmlformats.org/officeDocument/2006/relationships/image" Target="../media/image198.png"/><Relationship Id="rId31" Type="http://schemas.openxmlformats.org/officeDocument/2006/relationships/image" Target="../media/image460.png"/><Relationship Id="rId44" Type="http://schemas.openxmlformats.org/officeDocument/2006/relationships/customXml" Target="../ink/ink500.xml"/><Relationship Id="rId52" Type="http://schemas.openxmlformats.org/officeDocument/2006/relationships/customXml" Target="../ink/ink504.xml"/><Relationship Id="rId60" Type="http://schemas.openxmlformats.org/officeDocument/2006/relationships/customXml" Target="../ink/ink508.xml"/><Relationship Id="rId65" Type="http://schemas.openxmlformats.org/officeDocument/2006/relationships/image" Target="../media/image477.png"/><Relationship Id="rId73" Type="http://schemas.openxmlformats.org/officeDocument/2006/relationships/image" Target="../media/image481.png"/><Relationship Id="rId78" Type="http://schemas.openxmlformats.org/officeDocument/2006/relationships/customXml" Target="../ink/ink517.xml"/><Relationship Id="rId81" Type="http://schemas.openxmlformats.org/officeDocument/2006/relationships/image" Target="../media/image485.png"/><Relationship Id="rId86" Type="http://schemas.openxmlformats.org/officeDocument/2006/relationships/customXml" Target="../ink/ink5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491.png"/><Relationship Id="rId18" Type="http://schemas.openxmlformats.org/officeDocument/2006/relationships/customXml" Target="../ink/ink522.xml"/><Relationship Id="rId26" Type="http://schemas.openxmlformats.org/officeDocument/2006/relationships/image" Target="../media/image496.png"/><Relationship Id="rId3" Type="http://schemas.openxmlformats.org/officeDocument/2006/relationships/tags" Target="../tags/tag23.xml"/><Relationship Id="rId21" Type="http://schemas.openxmlformats.org/officeDocument/2006/relationships/customXml" Target="../ink/ink524.xml"/><Relationship Id="rId34" Type="http://schemas.openxmlformats.org/officeDocument/2006/relationships/image" Target="../media/image500.png"/><Relationship Id="rId7" Type="http://schemas.openxmlformats.org/officeDocument/2006/relationships/tags" Target="../tags/tag27.xml"/><Relationship Id="rId12" Type="http://schemas.openxmlformats.org/officeDocument/2006/relationships/image" Target="../media/image490.png"/><Relationship Id="rId17" Type="http://schemas.openxmlformats.org/officeDocument/2006/relationships/image" Target="../media/image494.png"/><Relationship Id="rId25" Type="http://schemas.openxmlformats.org/officeDocument/2006/relationships/customXml" Target="../ink/ink527.xml"/><Relationship Id="rId33" Type="http://schemas.openxmlformats.org/officeDocument/2006/relationships/customXml" Target="../ink/ink531.xml"/><Relationship Id="rId2" Type="http://schemas.openxmlformats.org/officeDocument/2006/relationships/tags" Target="../tags/tag22.xml"/><Relationship Id="rId16" Type="http://schemas.openxmlformats.org/officeDocument/2006/relationships/chart" Target="../charts/chart7.xml"/><Relationship Id="rId20" Type="http://schemas.openxmlformats.org/officeDocument/2006/relationships/customXml" Target="../ink/ink523.xml"/><Relationship Id="rId29" Type="http://schemas.openxmlformats.org/officeDocument/2006/relationships/customXml" Target="../ink/ink529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489.png"/><Relationship Id="rId24" Type="http://schemas.openxmlformats.org/officeDocument/2006/relationships/image" Target="../media/image495.png"/><Relationship Id="rId32" Type="http://schemas.openxmlformats.org/officeDocument/2006/relationships/image" Target="../media/image499.png"/><Relationship Id="rId5" Type="http://schemas.openxmlformats.org/officeDocument/2006/relationships/tags" Target="../tags/tag25.xml"/><Relationship Id="rId15" Type="http://schemas.openxmlformats.org/officeDocument/2006/relationships/image" Target="../media/image493.png"/><Relationship Id="rId23" Type="http://schemas.openxmlformats.org/officeDocument/2006/relationships/customXml" Target="../ink/ink526.xml"/><Relationship Id="rId28" Type="http://schemas.openxmlformats.org/officeDocument/2006/relationships/image" Target="../media/image497.png"/><Relationship Id="rId36" Type="http://schemas.openxmlformats.org/officeDocument/2006/relationships/customXml" Target="../ink/ink533.xml"/><Relationship Id="rId10" Type="http://schemas.openxmlformats.org/officeDocument/2006/relationships/chart" Target="../charts/chart6.xml"/><Relationship Id="rId19" Type="http://schemas.openxmlformats.org/officeDocument/2006/relationships/image" Target="../media/image3.png"/><Relationship Id="rId31" Type="http://schemas.openxmlformats.org/officeDocument/2006/relationships/customXml" Target="../ink/ink530.xml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492.png"/><Relationship Id="rId22" Type="http://schemas.openxmlformats.org/officeDocument/2006/relationships/customXml" Target="../ink/ink525.xml"/><Relationship Id="rId27" Type="http://schemas.openxmlformats.org/officeDocument/2006/relationships/customXml" Target="../ink/ink528.xml"/><Relationship Id="rId30" Type="http://schemas.openxmlformats.org/officeDocument/2006/relationships/image" Target="../media/image498.png"/><Relationship Id="rId35" Type="http://schemas.openxmlformats.org/officeDocument/2006/relationships/customXml" Target="../ink/ink53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8.xml"/><Relationship Id="rId117" Type="http://schemas.openxmlformats.org/officeDocument/2006/relationships/customXml" Target="../ink/ink585.xml"/><Relationship Id="rId21" Type="http://schemas.openxmlformats.org/officeDocument/2006/relationships/image" Target="../media/image503.png"/><Relationship Id="rId42" Type="http://schemas.openxmlformats.org/officeDocument/2006/relationships/customXml" Target="../ink/ink546.xml"/><Relationship Id="rId47" Type="http://schemas.openxmlformats.org/officeDocument/2006/relationships/image" Target="../media/image516.png"/><Relationship Id="rId63" Type="http://schemas.openxmlformats.org/officeDocument/2006/relationships/image" Target="../media/image523.png"/><Relationship Id="rId68" Type="http://schemas.openxmlformats.org/officeDocument/2006/relationships/customXml" Target="../ink/ink559.xml"/><Relationship Id="rId84" Type="http://schemas.openxmlformats.org/officeDocument/2006/relationships/customXml" Target="../ink/ink567.xml"/><Relationship Id="rId89" Type="http://schemas.openxmlformats.org/officeDocument/2006/relationships/customXml" Target="../ink/ink570.xml"/><Relationship Id="rId112" Type="http://schemas.openxmlformats.org/officeDocument/2006/relationships/image" Target="../media/image544.png"/><Relationship Id="rId16" Type="http://schemas.openxmlformats.org/officeDocument/2006/relationships/chart" Target="../charts/chart9.xml"/><Relationship Id="rId107" Type="http://schemas.openxmlformats.org/officeDocument/2006/relationships/customXml" Target="../ink/ink580.xml"/><Relationship Id="rId11" Type="http://schemas.openxmlformats.org/officeDocument/2006/relationships/image" Target="../media/image489.png"/><Relationship Id="rId32" Type="http://schemas.openxmlformats.org/officeDocument/2006/relationships/customXml" Target="../ink/ink541.xml"/><Relationship Id="rId37" Type="http://schemas.openxmlformats.org/officeDocument/2006/relationships/image" Target="../media/image511.png"/><Relationship Id="rId53" Type="http://schemas.openxmlformats.org/officeDocument/2006/relationships/image" Target="../media/image107.png"/><Relationship Id="rId58" Type="http://schemas.openxmlformats.org/officeDocument/2006/relationships/customXml" Target="../ink/ink554.xml"/><Relationship Id="rId74" Type="http://schemas.openxmlformats.org/officeDocument/2006/relationships/customXml" Target="../ink/ink562.xml"/><Relationship Id="rId79" Type="http://schemas.openxmlformats.org/officeDocument/2006/relationships/image" Target="../media/image217.png"/><Relationship Id="rId102" Type="http://schemas.openxmlformats.org/officeDocument/2006/relationships/image" Target="../media/image540.png"/><Relationship Id="rId123" Type="http://schemas.openxmlformats.org/officeDocument/2006/relationships/customXml" Target="../ink/ink589.xml"/><Relationship Id="rId5" Type="http://schemas.openxmlformats.org/officeDocument/2006/relationships/tags" Target="../tags/tag33.xml"/><Relationship Id="rId61" Type="http://schemas.openxmlformats.org/officeDocument/2006/relationships/image" Target="../media/image522.png"/><Relationship Id="rId82" Type="http://schemas.openxmlformats.org/officeDocument/2006/relationships/customXml" Target="../ink/ink566.xml"/><Relationship Id="rId90" Type="http://schemas.openxmlformats.org/officeDocument/2006/relationships/image" Target="../media/image534.png"/><Relationship Id="rId95" Type="http://schemas.openxmlformats.org/officeDocument/2006/relationships/customXml" Target="../ink/ink573.xml"/><Relationship Id="rId19" Type="http://schemas.openxmlformats.org/officeDocument/2006/relationships/image" Target="../media/image502.png"/><Relationship Id="rId14" Type="http://schemas.openxmlformats.org/officeDocument/2006/relationships/image" Target="../media/image493.png"/><Relationship Id="rId22" Type="http://schemas.openxmlformats.org/officeDocument/2006/relationships/customXml" Target="../ink/ink536.xml"/><Relationship Id="rId27" Type="http://schemas.openxmlformats.org/officeDocument/2006/relationships/image" Target="../media/image506.png"/><Relationship Id="rId30" Type="http://schemas.openxmlformats.org/officeDocument/2006/relationships/customXml" Target="../ink/ink540.xml"/><Relationship Id="rId35" Type="http://schemas.openxmlformats.org/officeDocument/2006/relationships/image" Target="../media/image510.png"/><Relationship Id="rId43" Type="http://schemas.openxmlformats.org/officeDocument/2006/relationships/image" Target="../media/image514.png"/><Relationship Id="rId48" Type="http://schemas.openxmlformats.org/officeDocument/2006/relationships/customXml" Target="../ink/ink549.xml"/><Relationship Id="rId56" Type="http://schemas.openxmlformats.org/officeDocument/2006/relationships/customXml" Target="../ink/ink553.xml"/><Relationship Id="rId64" Type="http://schemas.openxmlformats.org/officeDocument/2006/relationships/customXml" Target="../ink/ink557.xml"/><Relationship Id="rId69" Type="http://schemas.openxmlformats.org/officeDocument/2006/relationships/image" Target="../media/image526.png"/><Relationship Id="rId77" Type="http://schemas.openxmlformats.org/officeDocument/2006/relationships/image" Target="../media/image529.png"/><Relationship Id="rId100" Type="http://schemas.openxmlformats.org/officeDocument/2006/relationships/image" Target="../media/image539.png"/><Relationship Id="rId105" Type="http://schemas.openxmlformats.org/officeDocument/2006/relationships/customXml" Target="../ink/ink579.xml"/><Relationship Id="rId113" Type="http://schemas.openxmlformats.org/officeDocument/2006/relationships/customXml" Target="../ink/ink583.xml"/><Relationship Id="rId118" Type="http://schemas.openxmlformats.org/officeDocument/2006/relationships/image" Target="../media/image547.png"/><Relationship Id="rId8" Type="http://schemas.openxmlformats.org/officeDocument/2006/relationships/tags" Target="../tags/tag36.xml"/><Relationship Id="rId51" Type="http://schemas.openxmlformats.org/officeDocument/2006/relationships/image" Target="../media/image518.png"/><Relationship Id="rId72" Type="http://schemas.openxmlformats.org/officeDocument/2006/relationships/customXml" Target="../ink/ink561.xml"/><Relationship Id="rId80" Type="http://schemas.openxmlformats.org/officeDocument/2006/relationships/customXml" Target="../ink/ink565.xml"/><Relationship Id="rId85" Type="http://schemas.openxmlformats.org/officeDocument/2006/relationships/customXml" Target="../ink/ink568.xml"/><Relationship Id="rId93" Type="http://schemas.openxmlformats.org/officeDocument/2006/relationships/customXml" Target="../ink/ink572.xml"/><Relationship Id="rId98" Type="http://schemas.openxmlformats.org/officeDocument/2006/relationships/image" Target="../media/image538.png"/><Relationship Id="rId121" Type="http://schemas.openxmlformats.org/officeDocument/2006/relationships/customXml" Target="../ink/ink588.xml"/><Relationship Id="rId3" Type="http://schemas.openxmlformats.org/officeDocument/2006/relationships/tags" Target="../tags/tag31.xml"/><Relationship Id="rId12" Type="http://schemas.openxmlformats.org/officeDocument/2006/relationships/image" Target="../media/image501.png"/><Relationship Id="rId17" Type="http://schemas.openxmlformats.org/officeDocument/2006/relationships/image" Target="../media/image494.png"/><Relationship Id="rId25" Type="http://schemas.openxmlformats.org/officeDocument/2006/relationships/image" Target="../media/image505.png"/><Relationship Id="rId33" Type="http://schemas.openxmlformats.org/officeDocument/2006/relationships/image" Target="../media/image509.png"/><Relationship Id="rId38" Type="http://schemas.openxmlformats.org/officeDocument/2006/relationships/customXml" Target="../ink/ink544.xml"/><Relationship Id="rId46" Type="http://schemas.openxmlformats.org/officeDocument/2006/relationships/customXml" Target="../ink/ink548.xml"/><Relationship Id="rId59" Type="http://schemas.openxmlformats.org/officeDocument/2006/relationships/image" Target="../media/image521.png"/><Relationship Id="rId67" Type="http://schemas.openxmlformats.org/officeDocument/2006/relationships/image" Target="../media/image525.png"/><Relationship Id="rId103" Type="http://schemas.openxmlformats.org/officeDocument/2006/relationships/customXml" Target="../ink/ink577.xml"/><Relationship Id="rId108" Type="http://schemas.openxmlformats.org/officeDocument/2006/relationships/image" Target="../media/image542.png"/><Relationship Id="rId116" Type="http://schemas.openxmlformats.org/officeDocument/2006/relationships/image" Target="../media/image546.png"/><Relationship Id="rId20" Type="http://schemas.openxmlformats.org/officeDocument/2006/relationships/customXml" Target="../ink/ink535.xml"/><Relationship Id="rId41" Type="http://schemas.openxmlformats.org/officeDocument/2006/relationships/image" Target="../media/image513.png"/><Relationship Id="rId54" Type="http://schemas.openxmlformats.org/officeDocument/2006/relationships/customXml" Target="../ink/ink552.xml"/><Relationship Id="rId62" Type="http://schemas.openxmlformats.org/officeDocument/2006/relationships/customXml" Target="../ink/ink556.xml"/><Relationship Id="rId70" Type="http://schemas.openxmlformats.org/officeDocument/2006/relationships/customXml" Target="../ink/ink560.xml"/><Relationship Id="rId75" Type="http://schemas.openxmlformats.org/officeDocument/2006/relationships/image" Target="../media/image528.png"/><Relationship Id="rId83" Type="http://schemas.openxmlformats.org/officeDocument/2006/relationships/image" Target="../media/image531.png"/><Relationship Id="rId88" Type="http://schemas.openxmlformats.org/officeDocument/2006/relationships/image" Target="../media/image533.png"/><Relationship Id="rId91" Type="http://schemas.openxmlformats.org/officeDocument/2006/relationships/customXml" Target="../ink/ink571.xml"/><Relationship Id="rId96" Type="http://schemas.openxmlformats.org/officeDocument/2006/relationships/image" Target="../media/image537.png"/><Relationship Id="rId111" Type="http://schemas.openxmlformats.org/officeDocument/2006/relationships/customXml" Target="../ink/ink582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5" Type="http://schemas.openxmlformats.org/officeDocument/2006/relationships/image" Target="../media/image490.png"/><Relationship Id="rId23" Type="http://schemas.openxmlformats.org/officeDocument/2006/relationships/image" Target="../media/image504.png"/><Relationship Id="rId28" Type="http://schemas.openxmlformats.org/officeDocument/2006/relationships/customXml" Target="../ink/ink539.xml"/><Relationship Id="rId36" Type="http://schemas.openxmlformats.org/officeDocument/2006/relationships/customXml" Target="../ink/ink543.xml"/><Relationship Id="rId49" Type="http://schemas.openxmlformats.org/officeDocument/2006/relationships/image" Target="../media/image517.png"/><Relationship Id="rId57" Type="http://schemas.openxmlformats.org/officeDocument/2006/relationships/image" Target="../media/image520.png"/><Relationship Id="rId106" Type="http://schemas.openxmlformats.org/officeDocument/2006/relationships/image" Target="../media/image541.png"/><Relationship Id="rId114" Type="http://schemas.openxmlformats.org/officeDocument/2006/relationships/image" Target="../media/image545.png"/><Relationship Id="rId119" Type="http://schemas.openxmlformats.org/officeDocument/2006/relationships/customXml" Target="../ink/ink586.xml"/><Relationship Id="rId10" Type="http://schemas.openxmlformats.org/officeDocument/2006/relationships/chart" Target="../charts/chart8.xml"/><Relationship Id="rId31" Type="http://schemas.openxmlformats.org/officeDocument/2006/relationships/image" Target="../media/image508.png"/><Relationship Id="rId44" Type="http://schemas.openxmlformats.org/officeDocument/2006/relationships/customXml" Target="../ink/ink547.xml"/><Relationship Id="rId52" Type="http://schemas.openxmlformats.org/officeDocument/2006/relationships/customXml" Target="../ink/ink551.xml"/><Relationship Id="rId60" Type="http://schemas.openxmlformats.org/officeDocument/2006/relationships/customXml" Target="../ink/ink555.xml"/><Relationship Id="rId65" Type="http://schemas.openxmlformats.org/officeDocument/2006/relationships/image" Target="../media/image524.png"/><Relationship Id="rId73" Type="http://schemas.openxmlformats.org/officeDocument/2006/relationships/image" Target="../media/image3.png"/><Relationship Id="rId78" Type="http://schemas.openxmlformats.org/officeDocument/2006/relationships/customXml" Target="../ink/ink564.xml"/><Relationship Id="rId81" Type="http://schemas.openxmlformats.org/officeDocument/2006/relationships/image" Target="../media/image530.png"/><Relationship Id="rId86" Type="http://schemas.openxmlformats.org/officeDocument/2006/relationships/image" Target="../media/image532.png"/><Relationship Id="rId94" Type="http://schemas.openxmlformats.org/officeDocument/2006/relationships/image" Target="../media/image536.png"/><Relationship Id="rId99" Type="http://schemas.openxmlformats.org/officeDocument/2006/relationships/customXml" Target="../ink/ink575.xml"/><Relationship Id="rId101" Type="http://schemas.openxmlformats.org/officeDocument/2006/relationships/customXml" Target="../ink/ink576.xml"/><Relationship Id="rId122" Type="http://schemas.openxmlformats.org/officeDocument/2006/relationships/image" Target="../media/image548.png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43.xml"/><Relationship Id="rId13" Type="http://schemas.openxmlformats.org/officeDocument/2006/relationships/image" Target="../media/image492.png"/><Relationship Id="rId18" Type="http://schemas.openxmlformats.org/officeDocument/2006/relationships/customXml" Target="../ink/ink534.xml"/><Relationship Id="rId39" Type="http://schemas.openxmlformats.org/officeDocument/2006/relationships/image" Target="../media/image512.png"/><Relationship Id="rId109" Type="http://schemas.openxmlformats.org/officeDocument/2006/relationships/customXml" Target="../ink/ink581.xml"/><Relationship Id="rId34" Type="http://schemas.openxmlformats.org/officeDocument/2006/relationships/customXml" Target="../ink/ink542.xml"/><Relationship Id="rId50" Type="http://schemas.openxmlformats.org/officeDocument/2006/relationships/customXml" Target="../ink/ink550.xml"/><Relationship Id="rId55" Type="http://schemas.openxmlformats.org/officeDocument/2006/relationships/image" Target="../media/image519.png"/><Relationship Id="rId76" Type="http://schemas.openxmlformats.org/officeDocument/2006/relationships/customXml" Target="../ink/ink563.xml"/><Relationship Id="rId97" Type="http://schemas.openxmlformats.org/officeDocument/2006/relationships/customXml" Target="../ink/ink574.xml"/><Relationship Id="rId104" Type="http://schemas.openxmlformats.org/officeDocument/2006/relationships/customXml" Target="../ink/ink578.xml"/><Relationship Id="rId120" Type="http://schemas.openxmlformats.org/officeDocument/2006/relationships/customXml" Target="../ink/ink587.xml"/><Relationship Id="rId7" Type="http://schemas.openxmlformats.org/officeDocument/2006/relationships/tags" Target="../tags/tag35.xml"/><Relationship Id="rId71" Type="http://schemas.openxmlformats.org/officeDocument/2006/relationships/image" Target="../media/image527.png"/><Relationship Id="rId92" Type="http://schemas.openxmlformats.org/officeDocument/2006/relationships/image" Target="../media/image535.png"/><Relationship Id="rId2" Type="http://schemas.openxmlformats.org/officeDocument/2006/relationships/tags" Target="../tags/tag30.xml"/><Relationship Id="rId29" Type="http://schemas.openxmlformats.org/officeDocument/2006/relationships/image" Target="../media/image507.png"/><Relationship Id="rId24" Type="http://schemas.openxmlformats.org/officeDocument/2006/relationships/customXml" Target="../ink/ink537.xml"/><Relationship Id="rId40" Type="http://schemas.openxmlformats.org/officeDocument/2006/relationships/customXml" Target="../ink/ink545.xml"/><Relationship Id="rId45" Type="http://schemas.openxmlformats.org/officeDocument/2006/relationships/image" Target="../media/image515.png"/><Relationship Id="rId66" Type="http://schemas.openxmlformats.org/officeDocument/2006/relationships/customXml" Target="../ink/ink558.xml"/><Relationship Id="rId87" Type="http://schemas.openxmlformats.org/officeDocument/2006/relationships/customXml" Target="../ink/ink569.xml"/><Relationship Id="rId110" Type="http://schemas.openxmlformats.org/officeDocument/2006/relationships/image" Target="../media/image543.png"/><Relationship Id="rId115" Type="http://schemas.openxmlformats.org/officeDocument/2006/relationships/customXml" Target="../ink/ink58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489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492.png"/><Relationship Id="rId17" Type="http://schemas.openxmlformats.org/officeDocument/2006/relationships/image" Target="../media/image490.png"/><Relationship Id="rId2" Type="http://schemas.openxmlformats.org/officeDocument/2006/relationships/tags" Target="../tags/tag38.xml"/><Relationship Id="rId16" Type="http://schemas.openxmlformats.org/officeDocument/2006/relationships/chart" Target="../charts/chart11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494.png"/><Relationship Id="rId5" Type="http://schemas.openxmlformats.org/officeDocument/2006/relationships/tags" Target="../tags/tag41.xml"/><Relationship Id="rId15" Type="http://schemas.openxmlformats.org/officeDocument/2006/relationships/image" Target="../media/image493.png"/><Relationship Id="rId10" Type="http://schemas.openxmlformats.org/officeDocument/2006/relationships/chart" Target="../charts/chart10.xml"/><Relationship Id="rId4" Type="http://schemas.openxmlformats.org/officeDocument/2006/relationships/tags" Target="../tags/tag40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54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551.png"/><Relationship Id="rId18" Type="http://schemas.openxmlformats.org/officeDocument/2006/relationships/customXml" Target="../ink/ink594.xml"/><Relationship Id="rId3" Type="http://schemas.openxmlformats.org/officeDocument/2006/relationships/tags" Target="../tags/tag47.xml"/><Relationship Id="rId21" Type="http://schemas.openxmlformats.org/officeDocument/2006/relationships/image" Target="../media/image555.png"/><Relationship Id="rId7" Type="http://schemas.openxmlformats.org/officeDocument/2006/relationships/image" Target="../media/image270.png"/><Relationship Id="rId12" Type="http://schemas.openxmlformats.org/officeDocument/2006/relationships/customXml" Target="../ink/ink591.xml"/><Relationship Id="rId17" Type="http://schemas.openxmlformats.org/officeDocument/2006/relationships/image" Target="../media/image553.png"/><Relationship Id="rId25" Type="http://schemas.openxmlformats.org/officeDocument/2006/relationships/image" Target="../media/image557.png"/><Relationship Id="rId2" Type="http://schemas.openxmlformats.org/officeDocument/2006/relationships/tags" Target="../tags/tag46.xml"/><Relationship Id="rId16" Type="http://schemas.openxmlformats.org/officeDocument/2006/relationships/customXml" Target="../ink/ink593.xml"/><Relationship Id="rId20" Type="http://schemas.openxmlformats.org/officeDocument/2006/relationships/customXml" Target="../ink/ink595.xml"/><Relationship Id="rId1" Type="http://schemas.openxmlformats.org/officeDocument/2006/relationships/tags" Target="../tags/tag45.xml"/><Relationship Id="rId6" Type="http://schemas.openxmlformats.org/officeDocument/2006/relationships/image" Target="../media/image198.png"/><Relationship Id="rId11" Type="http://schemas.openxmlformats.org/officeDocument/2006/relationships/image" Target="../media/image3.png"/><Relationship Id="rId24" Type="http://schemas.openxmlformats.org/officeDocument/2006/relationships/customXml" Target="../ink/ink597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552.png"/><Relationship Id="rId23" Type="http://schemas.openxmlformats.org/officeDocument/2006/relationships/image" Target="../media/image556.png"/><Relationship Id="rId10" Type="http://schemas.openxmlformats.org/officeDocument/2006/relationships/customXml" Target="../ink/ink590.xml"/><Relationship Id="rId19" Type="http://schemas.openxmlformats.org/officeDocument/2006/relationships/image" Target="../media/image554.png"/><Relationship Id="rId4" Type="http://schemas.openxmlformats.org/officeDocument/2006/relationships/tags" Target="../tags/tag48.xml"/><Relationship Id="rId9" Type="http://schemas.openxmlformats.org/officeDocument/2006/relationships/image" Target="../media/image449.png"/><Relationship Id="rId14" Type="http://schemas.openxmlformats.org/officeDocument/2006/relationships/customXml" Target="../ink/ink592.xml"/><Relationship Id="rId22" Type="http://schemas.openxmlformats.org/officeDocument/2006/relationships/customXml" Target="../ink/ink596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1.png"/><Relationship Id="rId18" Type="http://schemas.openxmlformats.org/officeDocument/2006/relationships/image" Target="../media/image562.png"/><Relationship Id="rId26" Type="http://schemas.openxmlformats.org/officeDocument/2006/relationships/image" Target="../media/image566.png"/><Relationship Id="rId39" Type="http://schemas.openxmlformats.org/officeDocument/2006/relationships/customXml" Target="../ink/ink609.xml"/><Relationship Id="rId21" Type="http://schemas.openxmlformats.org/officeDocument/2006/relationships/customXml" Target="../ink/ink600.xml"/><Relationship Id="rId34" Type="http://schemas.openxmlformats.org/officeDocument/2006/relationships/image" Target="../media/image569.png"/><Relationship Id="rId42" Type="http://schemas.openxmlformats.org/officeDocument/2006/relationships/image" Target="../media/image573.png"/><Relationship Id="rId47" Type="http://schemas.openxmlformats.org/officeDocument/2006/relationships/customXml" Target="../ink/ink613.xml"/><Relationship Id="rId50" Type="http://schemas.openxmlformats.org/officeDocument/2006/relationships/image" Target="../media/image3.png"/><Relationship Id="rId55" Type="http://schemas.openxmlformats.org/officeDocument/2006/relationships/customXml" Target="../ink/ink617.xml"/><Relationship Id="rId63" Type="http://schemas.openxmlformats.org/officeDocument/2006/relationships/customXml" Target="../ink/ink621.xml"/><Relationship Id="rId68" Type="http://schemas.openxmlformats.org/officeDocument/2006/relationships/image" Target="../media/image584.png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6" Type="http://schemas.openxmlformats.org/officeDocument/2006/relationships/chart" Target="../charts/chart12.xml"/><Relationship Id="rId29" Type="http://schemas.openxmlformats.org/officeDocument/2006/relationships/customXml" Target="../ink/ink604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559.png"/><Relationship Id="rId24" Type="http://schemas.openxmlformats.org/officeDocument/2006/relationships/image" Target="../media/image565.png"/><Relationship Id="rId32" Type="http://schemas.openxmlformats.org/officeDocument/2006/relationships/image" Target="../media/image568.png"/><Relationship Id="rId37" Type="http://schemas.openxmlformats.org/officeDocument/2006/relationships/customXml" Target="../ink/ink608.xml"/><Relationship Id="rId40" Type="http://schemas.openxmlformats.org/officeDocument/2006/relationships/image" Target="../media/image572.png"/><Relationship Id="rId45" Type="http://schemas.openxmlformats.org/officeDocument/2006/relationships/customXml" Target="../ink/ink612.xml"/><Relationship Id="rId53" Type="http://schemas.openxmlformats.org/officeDocument/2006/relationships/customXml" Target="../ink/ink616.xml"/><Relationship Id="rId58" Type="http://schemas.openxmlformats.org/officeDocument/2006/relationships/image" Target="../media/image579.png"/><Relationship Id="rId66" Type="http://schemas.openxmlformats.org/officeDocument/2006/relationships/image" Target="../media/image583.png"/><Relationship Id="rId5" Type="http://schemas.openxmlformats.org/officeDocument/2006/relationships/tags" Target="../tags/tag53.xml"/><Relationship Id="rId15" Type="http://schemas.openxmlformats.org/officeDocument/2006/relationships/image" Target="../media/image492.png"/><Relationship Id="rId23" Type="http://schemas.openxmlformats.org/officeDocument/2006/relationships/customXml" Target="../ink/ink601.xml"/><Relationship Id="rId28" Type="http://schemas.openxmlformats.org/officeDocument/2006/relationships/image" Target="../media/image215.png"/><Relationship Id="rId36" Type="http://schemas.openxmlformats.org/officeDocument/2006/relationships/image" Target="../media/image570.png"/><Relationship Id="rId49" Type="http://schemas.openxmlformats.org/officeDocument/2006/relationships/customXml" Target="../ink/ink614.xml"/><Relationship Id="rId57" Type="http://schemas.openxmlformats.org/officeDocument/2006/relationships/customXml" Target="../ink/ink618.xml"/><Relationship Id="rId61" Type="http://schemas.openxmlformats.org/officeDocument/2006/relationships/customXml" Target="../ink/ink620.xml"/><Relationship Id="rId10" Type="http://schemas.openxmlformats.org/officeDocument/2006/relationships/image" Target="../media/image558.png"/><Relationship Id="rId19" Type="http://schemas.openxmlformats.org/officeDocument/2006/relationships/customXml" Target="../ink/ink599.xml"/><Relationship Id="rId31" Type="http://schemas.openxmlformats.org/officeDocument/2006/relationships/customXml" Target="../ink/ink605.xml"/><Relationship Id="rId44" Type="http://schemas.openxmlformats.org/officeDocument/2006/relationships/image" Target="../media/image574.png"/><Relationship Id="rId52" Type="http://schemas.openxmlformats.org/officeDocument/2006/relationships/image" Target="../media/image577.png"/><Relationship Id="rId60" Type="http://schemas.openxmlformats.org/officeDocument/2006/relationships/image" Target="../media/image580.png"/><Relationship Id="rId65" Type="http://schemas.openxmlformats.org/officeDocument/2006/relationships/customXml" Target="../ink/ink622.xml"/><Relationship Id="rId4" Type="http://schemas.openxmlformats.org/officeDocument/2006/relationships/tags" Target="../tags/tag52.xml"/><Relationship Id="rId9" Type="http://schemas.openxmlformats.org/officeDocument/2006/relationships/image" Target="../media/image489.png"/><Relationship Id="rId14" Type="http://schemas.openxmlformats.org/officeDocument/2006/relationships/image" Target="../media/image494.png"/><Relationship Id="rId22" Type="http://schemas.openxmlformats.org/officeDocument/2006/relationships/image" Target="../media/image564.png"/><Relationship Id="rId27" Type="http://schemas.openxmlformats.org/officeDocument/2006/relationships/customXml" Target="../ink/ink603.xml"/><Relationship Id="rId30" Type="http://schemas.openxmlformats.org/officeDocument/2006/relationships/image" Target="../media/image567.png"/><Relationship Id="rId35" Type="http://schemas.openxmlformats.org/officeDocument/2006/relationships/customXml" Target="../ink/ink607.xml"/><Relationship Id="rId43" Type="http://schemas.openxmlformats.org/officeDocument/2006/relationships/customXml" Target="../ink/ink611.xml"/><Relationship Id="rId48" Type="http://schemas.openxmlformats.org/officeDocument/2006/relationships/image" Target="../media/image576.png"/><Relationship Id="rId56" Type="http://schemas.openxmlformats.org/officeDocument/2006/relationships/image" Target="../media/image335.png"/><Relationship Id="rId64" Type="http://schemas.openxmlformats.org/officeDocument/2006/relationships/image" Target="../media/image582.png"/><Relationship Id="rId8" Type="http://schemas.openxmlformats.org/officeDocument/2006/relationships/slideLayout" Target="../slideLayouts/slideLayout43.xml"/><Relationship Id="rId51" Type="http://schemas.openxmlformats.org/officeDocument/2006/relationships/customXml" Target="../ink/ink615.xml"/><Relationship Id="rId3" Type="http://schemas.openxmlformats.org/officeDocument/2006/relationships/tags" Target="../tags/tag51.xml"/><Relationship Id="rId12" Type="http://schemas.openxmlformats.org/officeDocument/2006/relationships/image" Target="../media/image560.png"/><Relationship Id="rId17" Type="http://schemas.openxmlformats.org/officeDocument/2006/relationships/customXml" Target="../ink/ink598.xml"/><Relationship Id="rId25" Type="http://schemas.openxmlformats.org/officeDocument/2006/relationships/customXml" Target="../ink/ink602.xml"/><Relationship Id="rId33" Type="http://schemas.openxmlformats.org/officeDocument/2006/relationships/customXml" Target="../ink/ink606.xml"/><Relationship Id="rId38" Type="http://schemas.openxmlformats.org/officeDocument/2006/relationships/image" Target="../media/image571.png"/><Relationship Id="rId46" Type="http://schemas.openxmlformats.org/officeDocument/2006/relationships/image" Target="../media/image575.png"/><Relationship Id="rId59" Type="http://schemas.openxmlformats.org/officeDocument/2006/relationships/customXml" Target="../ink/ink619.xml"/><Relationship Id="rId67" Type="http://schemas.openxmlformats.org/officeDocument/2006/relationships/customXml" Target="../ink/ink623.xml"/><Relationship Id="rId20" Type="http://schemas.openxmlformats.org/officeDocument/2006/relationships/image" Target="../media/image563.png"/><Relationship Id="rId41" Type="http://schemas.openxmlformats.org/officeDocument/2006/relationships/customXml" Target="../ink/ink610.xml"/><Relationship Id="rId54" Type="http://schemas.openxmlformats.org/officeDocument/2006/relationships/image" Target="../media/image578.png"/><Relationship Id="rId62" Type="http://schemas.openxmlformats.org/officeDocument/2006/relationships/image" Target="../media/image5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8.png"/><Relationship Id="rId13" Type="http://schemas.openxmlformats.org/officeDocument/2006/relationships/customXml" Target="../ink/ink629.xml"/><Relationship Id="rId18" Type="http://schemas.openxmlformats.org/officeDocument/2006/relationships/image" Target="../media/image593.png"/><Relationship Id="rId26" Type="http://schemas.openxmlformats.org/officeDocument/2006/relationships/image" Target="../media/image597.png"/><Relationship Id="rId39" Type="http://schemas.openxmlformats.org/officeDocument/2006/relationships/customXml" Target="../ink/ink642.xml"/><Relationship Id="rId3" Type="http://schemas.openxmlformats.org/officeDocument/2006/relationships/customXml" Target="../ink/ink624.xml"/><Relationship Id="rId21" Type="http://schemas.openxmlformats.org/officeDocument/2006/relationships/customXml" Target="../ink/ink633.xml"/><Relationship Id="rId34" Type="http://schemas.openxmlformats.org/officeDocument/2006/relationships/image" Target="../media/image601.png"/><Relationship Id="rId7" Type="http://schemas.openxmlformats.org/officeDocument/2006/relationships/customXml" Target="../ink/ink626.xml"/><Relationship Id="rId12" Type="http://schemas.openxmlformats.org/officeDocument/2006/relationships/image" Target="../media/image590.png"/><Relationship Id="rId17" Type="http://schemas.openxmlformats.org/officeDocument/2006/relationships/customXml" Target="../ink/ink631.xml"/><Relationship Id="rId25" Type="http://schemas.openxmlformats.org/officeDocument/2006/relationships/customXml" Target="../ink/ink635.xml"/><Relationship Id="rId33" Type="http://schemas.openxmlformats.org/officeDocument/2006/relationships/customXml" Target="../ink/ink639.xml"/><Relationship Id="rId38" Type="http://schemas.openxmlformats.org/officeDocument/2006/relationships/image" Target="../media/image603.png"/><Relationship Id="rId2" Type="http://schemas.openxmlformats.org/officeDocument/2006/relationships/image" Target="../media/image585.png"/><Relationship Id="rId16" Type="http://schemas.openxmlformats.org/officeDocument/2006/relationships/image" Target="../media/image592.png"/><Relationship Id="rId20" Type="http://schemas.openxmlformats.org/officeDocument/2006/relationships/image" Target="../media/image594.png"/><Relationship Id="rId29" Type="http://schemas.openxmlformats.org/officeDocument/2006/relationships/customXml" Target="../ink/ink637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587.png"/><Relationship Id="rId11" Type="http://schemas.openxmlformats.org/officeDocument/2006/relationships/customXml" Target="../ink/ink628.xml"/><Relationship Id="rId24" Type="http://schemas.openxmlformats.org/officeDocument/2006/relationships/image" Target="../media/image596.png"/><Relationship Id="rId32" Type="http://schemas.openxmlformats.org/officeDocument/2006/relationships/image" Target="../media/image600.png"/><Relationship Id="rId37" Type="http://schemas.openxmlformats.org/officeDocument/2006/relationships/customXml" Target="../ink/ink641.xml"/><Relationship Id="rId40" Type="http://schemas.openxmlformats.org/officeDocument/2006/relationships/image" Target="../media/image604.png"/><Relationship Id="rId5" Type="http://schemas.openxmlformats.org/officeDocument/2006/relationships/customXml" Target="../ink/ink625.xml"/><Relationship Id="rId15" Type="http://schemas.openxmlformats.org/officeDocument/2006/relationships/customXml" Target="../ink/ink630.xml"/><Relationship Id="rId23" Type="http://schemas.openxmlformats.org/officeDocument/2006/relationships/customXml" Target="../ink/ink634.xml"/><Relationship Id="rId28" Type="http://schemas.openxmlformats.org/officeDocument/2006/relationships/image" Target="../media/image598.png"/><Relationship Id="rId36" Type="http://schemas.openxmlformats.org/officeDocument/2006/relationships/image" Target="../media/image602.png"/><Relationship Id="rId10" Type="http://schemas.openxmlformats.org/officeDocument/2006/relationships/image" Target="../media/image589.png"/><Relationship Id="rId19" Type="http://schemas.openxmlformats.org/officeDocument/2006/relationships/customXml" Target="../ink/ink632.xml"/><Relationship Id="rId31" Type="http://schemas.openxmlformats.org/officeDocument/2006/relationships/customXml" Target="../ink/ink638.xml"/><Relationship Id="rId4" Type="http://schemas.openxmlformats.org/officeDocument/2006/relationships/image" Target="../media/image586.png"/><Relationship Id="rId9" Type="http://schemas.openxmlformats.org/officeDocument/2006/relationships/customXml" Target="../ink/ink627.xml"/><Relationship Id="rId14" Type="http://schemas.openxmlformats.org/officeDocument/2006/relationships/image" Target="../media/image591.png"/><Relationship Id="rId22" Type="http://schemas.openxmlformats.org/officeDocument/2006/relationships/image" Target="../media/image595.png"/><Relationship Id="rId27" Type="http://schemas.openxmlformats.org/officeDocument/2006/relationships/customXml" Target="../ink/ink636.xml"/><Relationship Id="rId30" Type="http://schemas.openxmlformats.org/officeDocument/2006/relationships/image" Target="../media/image599.png"/><Relationship Id="rId35" Type="http://schemas.openxmlformats.org/officeDocument/2006/relationships/customXml" Target="../ink/ink640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7.png"/><Relationship Id="rId18" Type="http://schemas.openxmlformats.org/officeDocument/2006/relationships/customXml" Target="../ink/ink646.xml"/><Relationship Id="rId26" Type="http://schemas.openxmlformats.org/officeDocument/2006/relationships/customXml" Target="../ink/ink650.xml"/><Relationship Id="rId39" Type="http://schemas.openxmlformats.org/officeDocument/2006/relationships/image" Target="../media/image619.png"/><Relationship Id="rId21" Type="http://schemas.openxmlformats.org/officeDocument/2006/relationships/image" Target="../media/image610.png"/><Relationship Id="rId34" Type="http://schemas.openxmlformats.org/officeDocument/2006/relationships/customXml" Target="../ink/ink654.xml"/><Relationship Id="rId42" Type="http://schemas.openxmlformats.org/officeDocument/2006/relationships/customXml" Target="../ink/ink658.xml"/><Relationship Id="rId47" Type="http://schemas.openxmlformats.org/officeDocument/2006/relationships/image" Target="../media/image623.png"/><Relationship Id="rId50" Type="http://schemas.openxmlformats.org/officeDocument/2006/relationships/customXml" Target="../ink/ink662.xml"/><Relationship Id="rId55" Type="http://schemas.openxmlformats.org/officeDocument/2006/relationships/image" Target="../media/image627.png"/><Relationship Id="rId63" Type="http://schemas.openxmlformats.org/officeDocument/2006/relationships/image" Target="../media/image631.png"/><Relationship Id="rId68" Type="http://schemas.openxmlformats.org/officeDocument/2006/relationships/customXml" Target="../ink/ink671.xml"/><Relationship Id="rId76" Type="http://schemas.openxmlformats.org/officeDocument/2006/relationships/customXml" Target="../ink/ink675.xml"/><Relationship Id="rId7" Type="http://schemas.openxmlformats.org/officeDocument/2006/relationships/image" Target="../media/image606.png"/><Relationship Id="rId71" Type="http://schemas.openxmlformats.org/officeDocument/2006/relationships/image" Target="../media/image635.png"/><Relationship Id="rId2" Type="http://schemas.openxmlformats.org/officeDocument/2006/relationships/tags" Target="../tags/tag57.xml"/><Relationship Id="rId16" Type="http://schemas.openxmlformats.org/officeDocument/2006/relationships/customXml" Target="../ink/ink645.xml"/><Relationship Id="rId29" Type="http://schemas.openxmlformats.org/officeDocument/2006/relationships/image" Target="../media/image614.png"/><Relationship Id="rId11" Type="http://schemas.openxmlformats.org/officeDocument/2006/relationships/image" Target="../media/image561.png"/><Relationship Id="rId24" Type="http://schemas.openxmlformats.org/officeDocument/2006/relationships/customXml" Target="../ink/ink649.xml"/><Relationship Id="rId32" Type="http://schemas.openxmlformats.org/officeDocument/2006/relationships/customXml" Target="../ink/ink653.xml"/><Relationship Id="rId37" Type="http://schemas.openxmlformats.org/officeDocument/2006/relationships/image" Target="../media/image618.png"/><Relationship Id="rId40" Type="http://schemas.openxmlformats.org/officeDocument/2006/relationships/customXml" Target="../ink/ink657.xml"/><Relationship Id="rId45" Type="http://schemas.openxmlformats.org/officeDocument/2006/relationships/image" Target="../media/image622.png"/><Relationship Id="rId53" Type="http://schemas.openxmlformats.org/officeDocument/2006/relationships/image" Target="../media/image626.png"/><Relationship Id="rId58" Type="http://schemas.openxmlformats.org/officeDocument/2006/relationships/customXml" Target="../ink/ink666.xml"/><Relationship Id="rId66" Type="http://schemas.openxmlformats.org/officeDocument/2006/relationships/customXml" Target="../ink/ink670.xml"/><Relationship Id="rId74" Type="http://schemas.openxmlformats.org/officeDocument/2006/relationships/customXml" Target="../ink/ink674.xml"/><Relationship Id="rId79" Type="http://schemas.openxmlformats.org/officeDocument/2006/relationships/image" Target="../media/image638.png"/><Relationship Id="rId5" Type="http://schemas.openxmlformats.org/officeDocument/2006/relationships/slideLayout" Target="../slideLayouts/slideLayout43.xml"/><Relationship Id="rId61" Type="http://schemas.openxmlformats.org/officeDocument/2006/relationships/image" Target="../media/image630.png"/><Relationship Id="rId10" Type="http://schemas.openxmlformats.org/officeDocument/2006/relationships/image" Target="../media/image560.png"/><Relationship Id="rId19" Type="http://schemas.openxmlformats.org/officeDocument/2006/relationships/image" Target="../media/image609.png"/><Relationship Id="rId31" Type="http://schemas.openxmlformats.org/officeDocument/2006/relationships/image" Target="../media/image615.png"/><Relationship Id="rId44" Type="http://schemas.openxmlformats.org/officeDocument/2006/relationships/customXml" Target="../ink/ink659.xml"/><Relationship Id="rId52" Type="http://schemas.openxmlformats.org/officeDocument/2006/relationships/customXml" Target="../ink/ink663.xml"/><Relationship Id="rId60" Type="http://schemas.openxmlformats.org/officeDocument/2006/relationships/customXml" Target="../ink/ink667.xml"/><Relationship Id="rId65" Type="http://schemas.openxmlformats.org/officeDocument/2006/relationships/image" Target="../media/image632.png"/><Relationship Id="rId73" Type="http://schemas.openxmlformats.org/officeDocument/2006/relationships/image" Target="../media/image636.png"/><Relationship Id="rId78" Type="http://schemas.openxmlformats.org/officeDocument/2006/relationships/customXml" Target="../ink/ink676.xml"/><Relationship Id="rId4" Type="http://schemas.openxmlformats.org/officeDocument/2006/relationships/tags" Target="../tags/tag59.xml"/><Relationship Id="rId9" Type="http://schemas.openxmlformats.org/officeDocument/2006/relationships/image" Target="../media/image559.png"/><Relationship Id="rId14" Type="http://schemas.openxmlformats.org/officeDocument/2006/relationships/customXml" Target="../ink/ink644.xml"/><Relationship Id="rId22" Type="http://schemas.openxmlformats.org/officeDocument/2006/relationships/customXml" Target="../ink/ink648.xml"/><Relationship Id="rId27" Type="http://schemas.openxmlformats.org/officeDocument/2006/relationships/image" Target="../media/image613.png"/><Relationship Id="rId30" Type="http://schemas.openxmlformats.org/officeDocument/2006/relationships/customXml" Target="../ink/ink652.xml"/><Relationship Id="rId35" Type="http://schemas.openxmlformats.org/officeDocument/2006/relationships/image" Target="../media/image617.png"/><Relationship Id="rId43" Type="http://schemas.openxmlformats.org/officeDocument/2006/relationships/image" Target="../media/image621.png"/><Relationship Id="rId48" Type="http://schemas.openxmlformats.org/officeDocument/2006/relationships/customXml" Target="../ink/ink661.xml"/><Relationship Id="rId56" Type="http://schemas.openxmlformats.org/officeDocument/2006/relationships/customXml" Target="../ink/ink665.xml"/><Relationship Id="rId64" Type="http://schemas.openxmlformats.org/officeDocument/2006/relationships/customXml" Target="../ink/ink669.xml"/><Relationship Id="rId69" Type="http://schemas.openxmlformats.org/officeDocument/2006/relationships/image" Target="../media/image634.png"/><Relationship Id="rId77" Type="http://schemas.openxmlformats.org/officeDocument/2006/relationships/image" Target="../media/image637.png"/><Relationship Id="rId8" Type="http://schemas.openxmlformats.org/officeDocument/2006/relationships/image" Target="../media/image489.png"/><Relationship Id="rId51" Type="http://schemas.openxmlformats.org/officeDocument/2006/relationships/image" Target="../media/image625.png"/><Relationship Id="rId72" Type="http://schemas.openxmlformats.org/officeDocument/2006/relationships/customXml" Target="../ink/ink673.xml"/><Relationship Id="rId3" Type="http://schemas.openxmlformats.org/officeDocument/2006/relationships/tags" Target="../tags/tag58.xml"/><Relationship Id="rId12" Type="http://schemas.openxmlformats.org/officeDocument/2006/relationships/customXml" Target="../ink/ink643.xml"/><Relationship Id="rId17" Type="http://schemas.openxmlformats.org/officeDocument/2006/relationships/image" Target="../media/image3.png"/><Relationship Id="rId25" Type="http://schemas.openxmlformats.org/officeDocument/2006/relationships/image" Target="../media/image612.png"/><Relationship Id="rId33" Type="http://schemas.openxmlformats.org/officeDocument/2006/relationships/image" Target="../media/image616.png"/><Relationship Id="rId38" Type="http://schemas.openxmlformats.org/officeDocument/2006/relationships/customXml" Target="../ink/ink656.xml"/><Relationship Id="rId46" Type="http://schemas.openxmlformats.org/officeDocument/2006/relationships/customXml" Target="../ink/ink660.xml"/><Relationship Id="rId59" Type="http://schemas.openxmlformats.org/officeDocument/2006/relationships/image" Target="../media/image629.png"/><Relationship Id="rId67" Type="http://schemas.openxmlformats.org/officeDocument/2006/relationships/image" Target="../media/image633.png"/><Relationship Id="rId20" Type="http://schemas.openxmlformats.org/officeDocument/2006/relationships/customXml" Target="../ink/ink647.xml"/><Relationship Id="rId41" Type="http://schemas.openxmlformats.org/officeDocument/2006/relationships/image" Target="../media/image620.png"/><Relationship Id="rId54" Type="http://schemas.openxmlformats.org/officeDocument/2006/relationships/customXml" Target="../ink/ink664.xml"/><Relationship Id="rId62" Type="http://schemas.openxmlformats.org/officeDocument/2006/relationships/customXml" Target="../ink/ink668.xml"/><Relationship Id="rId70" Type="http://schemas.openxmlformats.org/officeDocument/2006/relationships/customXml" Target="../ink/ink672.xml"/><Relationship Id="rId75" Type="http://schemas.openxmlformats.org/officeDocument/2006/relationships/image" Target="../media/image217.png"/><Relationship Id="rId1" Type="http://schemas.openxmlformats.org/officeDocument/2006/relationships/tags" Target="../tags/tag56.xml"/><Relationship Id="rId6" Type="http://schemas.openxmlformats.org/officeDocument/2006/relationships/image" Target="../media/image605.png"/><Relationship Id="rId15" Type="http://schemas.openxmlformats.org/officeDocument/2006/relationships/image" Target="../media/image608.png"/><Relationship Id="rId23" Type="http://schemas.openxmlformats.org/officeDocument/2006/relationships/image" Target="../media/image611.png"/><Relationship Id="rId28" Type="http://schemas.openxmlformats.org/officeDocument/2006/relationships/customXml" Target="../ink/ink651.xml"/><Relationship Id="rId36" Type="http://schemas.openxmlformats.org/officeDocument/2006/relationships/customXml" Target="../ink/ink655.xml"/><Relationship Id="rId49" Type="http://schemas.openxmlformats.org/officeDocument/2006/relationships/image" Target="../media/image624.png"/><Relationship Id="rId57" Type="http://schemas.openxmlformats.org/officeDocument/2006/relationships/image" Target="../media/image6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png"/><Relationship Id="rId3" Type="http://schemas.openxmlformats.org/officeDocument/2006/relationships/tags" Target="../tags/tag62.xml"/><Relationship Id="rId7" Type="http://schemas.openxmlformats.org/officeDocument/2006/relationships/image" Target="../media/image640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639.png"/><Relationship Id="rId11" Type="http://schemas.openxmlformats.org/officeDocument/2006/relationships/image" Target="../media/image561.pn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560.png"/><Relationship Id="rId4" Type="http://schemas.openxmlformats.org/officeDocument/2006/relationships/tags" Target="../tags/tag63.xml"/><Relationship Id="rId9" Type="http://schemas.openxmlformats.org/officeDocument/2006/relationships/image" Target="../media/image5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customXml" Target="../ink/ink20.xml"/><Relationship Id="rId3" Type="http://schemas.openxmlformats.org/officeDocument/2006/relationships/chart" Target="../charts/chart2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image" Target="../media/image20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2" Type="http://schemas.openxmlformats.org/officeDocument/2006/relationships/chart" Target="../charts/chart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43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customXml" Target="../ink/ink19.xml"/><Relationship Id="rId40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8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png"/><Relationship Id="rId3" Type="http://schemas.openxmlformats.org/officeDocument/2006/relationships/tags" Target="../tags/tag66.xml"/><Relationship Id="rId7" Type="http://schemas.openxmlformats.org/officeDocument/2006/relationships/image" Target="../media/image642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641.png"/><Relationship Id="rId11" Type="http://schemas.openxmlformats.org/officeDocument/2006/relationships/image" Target="../media/image561.pn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560.png"/><Relationship Id="rId4" Type="http://schemas.openxmlformats.org/officeDocument/2006/relationships/tags" Target="../tags/tag67.xml"/><Relationship Id="rId9" Type="http://schemas.openxmlformats.org/officeDocument/2006/relationships/image" Target="../media/image5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png"/><Relationship Id="rId3" Type="http://schemas.openxmlformats.org/officeDocument/2006/relationships/tags" Target="../tags/tag70.xml"/><Relationship Id="rId7" Type="http://schemas.openxmlformats.org/officeDocument/2006/relationships/image" Target="../media/image644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643.png"/><Relationship Id="rId11" Type="http://schemas.openxmlformats.org/officeDocument/2006/relationships/image" Target="../media/image561.pn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560.png"/><Relationship Id="rId4" Type="http://schemas.openxmlformats.org/officeDocument/2006/relationships/tags" Target="../tags/tag71.xml"/><Relationship Id="rId9" Type="http://schemas.openxmlformats.org/officeDocument/2006/relationships/image" Target="../media/image55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5.png"/><Relationship Id="rId3" Type="http://schemas.openxmlformats.org/officeDocument/2006/relationships/tags" Target="../tags/tag74.xml"/><Relationship Id="rId7" Type="http://schemas.openxmlformats.org/officeDocument/2006/relationships/image" Target="../media/image560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43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9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33.xml"/><Relationship Id="rId21" Type="http://schemas.openxmlformats.org/officeDocument/2006/relationships/image" Target="../media/image656.png"/><Relationship Id="rId42" Type="http://schemas.openxmlformats.org/officeDocument/2006/relationships/customXml" Target="../ink/ink693.xml"/><Relationship Id="rId63" Type="http://schemas.openxmlformats.org/officeDocument/2006/relationships/customXml" Target="../ink/ink704.xml"/><Relationship Id="rId84" Type="http://schemas.openxmlformats.org/officeDocument/2006/relationships/image" Target="../media/image684.png"/><Relationship Id="rId138" Type="http://schemas.openxmlformats.org/officeDocument/2006/relationships/customXml" Target="../ink/ink744.xml"/><Relationship Id="rId159" Type="http://schemas.openxmlformats.org/officeDocument/2006/relationships/image" Target="../media/image720.png"/><Relationship Id="rId170" Type="http://schemas.openxmlformats.org/officeDocument/2006/relationships/customXml" Target="../ink/ink760.xml"/><Relationship Id="rId191" Type="http://schemas.openxmlformats.org/officeDocument/2006/relationships/image" Target="../media/image736.png"/><Relationship Id="rId205" Type="http://schemas.openxmlformats.org/officeDocument/2006/relationships/image" Target="../media/image743.png"/><Relationship Id="rId226" Type="http://schemas.openxmlformats.org/officeDocument/2006/relationships/customXml" Target="../ink/ink788.xml"/><Relationship Id="rId107" Type="http://schemas.openxmlformats.org/officeDocument/2006/relationships/customXml" Target="../ink/ink727.xml"/><Relationship Id="rId11" Type="http://schemas.openxmlformats.org/officeDocument/2006/relationships/image" Target="../media/image651.png"/><Relationship Id="rId32" Type="http://schemas.openxmlformats.org/officeDocument/2006/relationships/customXml" Target="../ink/ink688.xml"/><Relationship Id="rId53" Type="http://schemas.openxmlformats.org/officeDocument/2006/relationships/image" Target="../media/image671.png"/><Relationship Id="rId74" Type="http://schemas.openxmlformats.org/officeDocument/2006/relationships/image" Target="../media/image679.png"/><Relationship Id="rId128" Type="http://schemas.openxmlformats.org/officeDocument/2006/relationships/image" Target="../media/image705.png"/><Relationship Id="rId149" Type="http://schemas.openxmlformats.org/officeDocument/2006/relationships/image" Target="../media/image715.png"/><Relationship Id="rId5" Type="http://schemas.openxmlformats.org/officeDocument/2006/relationships/slideLayout" Target="../slideLayouts/slideLayout43.xml"/><Relationship Id="rId95" Type="http://schemas.openxmlformats.org/officeDocument/2006/relationships/customXml" Target="../ink/ink721.xml"/><Relationship Id="rId160" Type="http://schemas.openxmlformats.org/officeDocument/2006/relationships/customXml" Target="../ink/ink755.xml"/><Relationship Id="rId181" Type="http://schemas.openxmlformats.org/officeDocument/2006/relationships/image" Target="../media/image731.png"/><Relationship Id="rId216" Type="http://schemas.openxmlformats.org/officeDocument/2006/relationships/customXml" Target="../ink/ink783.xml"/><Relationship Id="rId22" Type="http://schemas.openxmlformats.org/officeDocument/2006/relationships/customXml" Target="../ink/ink683.xml"/><Relationship Id="rId27" Type="http://schemas.openxmlformats.org/officeDocument/2006/relationships/image" Target="../media/image659.png"/><Relationship Id="rId43" Type="http://schemas.openxmlformats.org/officeDocument/2006/relationships/image" Target="../media/image666.png"/><Relationship Id="rId48" Type="http://schemas.openxmlformats.org/officeDocument/2006/relationships/customXml" Target="../ink/ink696.xml"/><Relationship Id="rId64" Type="http://schemas.openxmlformats.org/officeDocument/2006/relationships/image" Target="../media/image675.png"/><Relationship Id="rId69" Type="http://schemas.openxmlformats.org/officeDocument/2006/relationships/customXml" Target="../ink/ink707.xml"/><Relationship Id="rId113" Type="http://schemas.openxmlformats.org/officeDocument/2006/relationships/customXml" Target="../ink/ink731.xml"/><Relationship Id="rId118" Type="http://schemas.openxmlformats.org/officeDocument/2006/relationships/image" Target="../media/image700.png"/><Relationship Id="rId134" Type="http://schemas.openxmlformats.org/officeDocument/2006/relationships/image" Target="../media/image708.png"/><Relationship Id="rId139" Type="http://schemas.openxmlformats.org/officeDocument/2006/relationships/image" Target="../media/image710.png"/><Relationship Id="rId80" Type="http://schemas.openxmlformats.org/officeDocument/2006/relationships/image" Target="../media/image682.png"/><Relationship Id="rId85" Type="http://schemas.openxmlformats.org/officeDocument/2006/relationships/customXml" Target="../ink/ink716.xml"/><Relationship Id="rId150" Type="http://schemas.openxmlformats.org/officeDocument/2006/relationships/customXml" Target="../ink/ink750.xml"/><Relationship Id="rId155" Type="http://schemas.openxmlformats.org/officeDocument/2006/relationships/image" Target="../media/image718.png"/><Relationship Id="rId171" Type="http://schemas.openxmlformats.org/officeDocument/2006/relationships/image" Target="../media/image726.png"/><Relationship Id="rId176" Type="http://schemas.openxmlformats.org/officeDocument/2006/relationships/customXml" Target="../ink/ink763.xml"/><Relationship Id="rId192" Type="http://schemas.openxmlformats.org/officeDocument/2006/relationships/customXml" Target="../ink/ink771.xml"/><Relationship Id="rId197" Type="http://schemas.openxmlformats.org/officeDocument/2006/relationships/image" Target="../media/image739.png"/><Relationship Id="rId206" Type="http://schemas.openxmlformats.org/officeDocument/2006/relationships/customXml" Target="../ink/ink778.xml"/><Relationship Id="rId227" Type="http://schemas.openxmlformats.org/officeDocument/2006/relationships/image" Target="../media/image754.png"/><Relationship Id="rId201" Type="http://schemas.openxmlformats.org/officeDocument/2006/relationships/image" Target="../media/image741.png"/><Relationship Id="rId222" Type="http://schemas.openxmlformats.org/officeDocument/2006/relationships/customXml" Target="../ink/ink786.xml"/><Relationship Id="rId12" Type="http://schemas.openxmlformats.org/officeDocument/2006/relationships/customXml" Target="../ink/ink678.xml"/><Relationship Id="rId17" Type="http://schemas.openxmlformats.org/officeDocument/2006/relationships/image" Target="../media/image654.png"/><Relationship Id="rId33" Type="http://schemas.openxmlformats.org/officeDocument/2006/relationships/image" Target="../media/image3.png"/><Relationship Id="rId38" Type="http://schemas.openxmlformats.org/officeDocument/2006/relationships/customXml" Target="../ink/ink691.xml"/><Relationship Id="rId59" Type="http://schemas.openxmlformats.org/officeDocument/2006/relationships/customXml" Target="../ink/ink702.xml"/><Relationship Id="rId103" Type="http://schemas.openxmlformats.org/officeDocument/2006/relationships/customXml" Target="../ink/ink725.xml"/><Relationship Id="rId108" Type="http://schemas.openxmlformats.org/officeDocument/2006/relationships/image" Target="../media/image696.png"/><Relationship Id="rId124" Type="http://schemas.openxmlformats.org/officeDocument/2006/relationships/image" Target="../media/image703.png"/><Relationship Id="rId129" Type="http://schemas.openxmlformats.org/officeDocument/2006/relationships/customXml" Target="../ink/ink739.xml"/><Relationship Id="rId54" Type="http://schemas.openxmlformats.org/officeDocument/2006/relationships/customXml" Target="../ink/ink699.xml"/><Relationship Id="rId70" Type="http://schemas.openxmlformats.org/officeDocument/2006/relationships/image" Target="../media/image678.png"/><Relationship Id="rId75" Type="http://schemas.openxmlformats.org/officeDocument/2006/relationships/customXml" Target="../ink/ink711.xml"/><Relationship Id="rId91" Type="http://schemas.openxmlformats.org/officeDocument/2006/relationships/customXml" Target="../ink/ink719.xml"/><Relationship Id="rId96" Type="http://schemas.openxmlformats.org/officeDocument/2006/relationships/image" Target="../media/image690.png"/><Relationship Id="rId140" Type="http://schemas.openxmlformats.org/officeDocument/2006/relationships/customXml" Target="../ink/ink745.xml"/><Relationship Id="rId145" Type="http://schemas.openxmlformats.org/officeDocument/2006/relationships/image" Target="../media/image713.png"/><Relationship Id="rId161" Type="http://schemas.openxmlformats.org/officeDocument/2006/relationships/image" Target="../media/image721.png"/><Relationship Id="rId166" Type="http://schemas.openxmlformats.org/officeDocument/2006/relationships/customXml" Target="../ink/ink758.xml"/><Relationship Id="rId182" Type="http://schemas.openxmlformats.org/officeDocument/2006/relationships/customXml" Target="../ink/ink766.xml"/><Relationship Id="rId187" Type="http://schemas.openxmlformats.org/officeDocument/2006/relationships/image" Target="../media/image734.png"/><Relationship Id="rId217" Type="http://schemas.openxmlformats.org/officeDocument/2006/relationships/image" Target="../media/image749.png"/><Relationship Id="rId1" Type="http://schemas.openxmlformats.org/officeDocument/2006/relationships/tags" Target="../tags/tag77.xml"/><Relationship Id="rId6" Type="http://schemas.openxmlformats.org/officeDocument/2006/relationships/image" Target="../media/image647.png"/><Relationship Id="rId212" Type="http://schemas.openxmlformats.org/officeDocument/2006/relationships/customXml" Target="../ink/ink781.xml"/><Relationship Id="rId23" Type="http://schemas.openxmlformats.org/officeDocument/2006/relationships/image" Target="../media/image657.png"/><Relationship Id="rId28" Type="http://schemas.openxmlformats.org/officeDocument/2006/relationships/customXml" Target="../ink/ink686.xml"/><Relationship Id="rId49" Type="http://schemas.openxmlformats.org/officeDocument/2006/relationships/image" Target="../media/image669.png"/><Relationship Id="rId114" Type="http://schemas.openxmlformats.org/officeDocument/2006/relationships/image" Target="../media/image698.png"/><Relationship Id="rId119" Type="http://schemas.openxmlformats.org/officeDocument/2006/relationships/customXml" Target="../ink/ink734.xml"/><Relationship Id="rId44" Type="http://schemas.openxmlformats.org/officeDocument/2006/relationships/customXml" Target="../ink/ink694.xml"/><Relationship Id="rId60" Type="http://schemas.openxmlformats.org/officeDocument/2006/relationships/image" Target="../media/image673.png"/><Relationship Id="rId65" Type="http://schemas.openxmlformats.org/officeDocument/2006/relationships/customXml" Target="../ink/ink705.xml"/><Relationship Id="rId81" Type="http://schemas.openxmlformats.org/officeDocument/2006/relationships/customXml" Target="../ink/ink714.xml"/><Relationship Id="rId86" Type="http://schemas.openxmlformats.org/officeDocument/2006/relationships/image" Target="../media/image685.png"/><Relationship Id="rId130" Type="http://schemas.openxmlformats.org/officeDocument/2006/relationships/image" Target="../media/image706.png"/><Relationship Id="rId135" Type="http://schemas.openxmlformats.org/officeDocument/2006/relationships/customXml" Target="../ink/ink742.xml"/><Relationship Id="rId151" Type="http://schemas.openxmlformats.org/officeDocument/2006/relationships/image" Target="../media/image716.png"/><Relationship Id="rId156" Type="http://schemas.openxmlformats.org/officeDocument/2006/relationships/customXml" Target="../ink/ink753.xml"/><Relationship Id="rId177" Type="http://schemas.openxmlformats.org/officeDocument/2006/relationships/image" Target="../media/image729.png"/><Relationship Id="rId198" Type="http://schemas.openxmlformats.org/officeDocument/2006/relationships/customXml" Target="../ink/ink774.xml"/><Relationship Id="rId172" Type="http://schemas.openxmlformats.org/officeDocument/2006/relationships/customXml" Target="../ink/ink761.xml"/><Relationship Id="rId193" Type="http://schemas.openxmlformats.org/officeDocument/2006/relationships/image" Target="../media/image737.png"/><Relationship Id="rId202" Type="http://schemas.openxmlformats.org/officeDocument/2006/relationships/customXml" Target="../ink/ink776.xml"/><Relationship Id="rId207" Type="http://schemas.openxmlformats.org/officeDocument/2006/relationships/image" Target="../media/image744.png"/><Relationship Id="rId223" Type="http://schemas.openxmlformats.org/officeDocument/2006/relationships/image" Target="../media/image752.png"/><Relationship Id="rId228" Type="http://schemas.openxmlformats.org/officeDocument/2006/relationships/customXml" Target="../ink/ink789.xml"/><Relationship Id="rId13" Type="http://schemas.openxmlformats.org/officeDocument/2006/relationships/image" Target="../media/image652.png"/><Relationship Id="rId18" Type="http://schemas.openxmlformats.org/officeDocument/2006/relationships/customXml" Target="../ink/ink681.xml"/><Relationship Id="rId39" Type="http://schemas.openxmlformats.org/officeDocument/2006/relationships/image" Target="../media/image664.png"/><Relationship Id="rId109" Type="http://schemas.openxmlformats.org/officeDocument/2006/relationships/customXml" Target="../ink/ink728.xml"/><Relationship Id="rId34" Type="http://schemas.openxmlformats.org/officeDocument/2006/relationships/customXml" Target="../ink/ink689.xml"/><Relationship Id="rId50" Type="http://schemas.openxmlformats.org/officeDocument/2006/relationships/customXml" Target="../ink/ink697.xml"/><Relationship Id="rId55" Type="http://schemas.openxmlformats.org/officeDocument/2006/relationships/image" Target="../media/image672.png"/><Relationship Id="rId76" Type="http://schemas.openxmlformats.org/officeDocument/2006/relationships/image" Target="../media/image680.png"/><Relationship Id="rId97" Type="http://schemas.openxmlformats.org/officeDocument/2006/relationships/customXml" Target="../ink/ink722.xml"/><Relationship Id="rId104" Type="http://schemas.openxmlformats.org/officeDocument/2006/relationships/image" Target="../media/image694.png"/><Relationship Id="rId120" Type="http://schemas.openxmlformats.org/officeDocument/2006/relationships/image" Target="../media/image701.png"/><Relationship Id="rId125" Type="http://schemas.openxmlformats.org/officeDocument/2006/relationships/customXml" Target="../ink/ink737.xml"/><Relationship Id="rId141" Type="http://schemas.openxmlformats.org/officeDocument/2006/relationships/image" Target="../media/image711.png"/><Relationship Id="rId146" Type="http://schemas.openxmlformats.org/officeDocument/2006/relationships/customXml" Target="../ink/ink748.xml"/><Relationship Id="rId167" Type="http://schemas.openxmlformats.org/officeDocument/2006/relationships/image" Target="../media/image724.png"/><Relationship Id="rId188" Type="http://schemas.openxmlformats.org/officeDocument/2006/relationships/customXml" Target="../ink/ink769.xml"/><Relationship Id="rId7" Type="http://schemas.openxmlformats.org/officeDocument/2006/relationships/image" Target="../media/image648.png"/><Relationship Id="rId71" Type="http://schemas.openxmlformats.org/officeDocument/2006/relationships/customXml" Target="../ink/ink708.xml"/><Relationship Id="rId92" Type="http://schemas.openxmlformats.org/officeDocument/2006/relationships/image" Target="../media/image688.png"/><Relationship Id="rId162" Type="http://schemas.openxmlformats.org/officeDocument/2006/relationships/customXml" Target="../ink/ink756.xml"/><Relationship Id="rId183" Type="http://schemas.openxmlformats.org/officeDocument/2006/relationships/image" Target="../media/image732.png"/><Relationship Id="rId213" Type="http://schemas.openxmlformats.org/officeDocument/2006/relationships/image" Target="../media/image747.png"/><Relationship Id="rId218" Type="http://schemas.openxmlformats.org/officeDocument/2006/relationships/customXml" Target="../ink/ink784.xml"/><Relationship Id="rId2" Type="http://schemas.openxmlformats.org/officeDocument/2006/relationships/tags" Target="../tags/tag78.xml"/><Relationship Id="rId29" Type="http://schemas.openxmlformats.org/officeDocument/2006/relationships/image" Target="../media/image660.png"/><Relationship Id="rId24" Type="http://schemas.openxmlformats.org/officeDocument/2006/relationships/customXml" Target="../ink/ink684.xml"/><Relationship Id="rId40" Type="http://schemas.openxmlformats.org/officeDocument/2006/relationships/customXml" Target="../ink/ink692.xml"/><Relationship Id="rId45" Type="http://schemas.openxmlformats.org/officeDocument/2006/relationships/image" Target="../media/image667.png"/><Relationship Id="rId66" Type="http://schemas.openxmlformats.org/officeDocument/2006/relationships/image" Target="../media/image676.png"/><Relationship Id="rId87" Type="http://schemas.openxmlformats.org/officeDocument/2006/relationships/customXml" Target="../ink/ink717.xml"/><Relationship Id="rId110" Type="http://schemas.openxmlformats.org/officeDocument/2006/relationships/image" Target="../media/image697.png"/><Relationship Id="rId115" Type="http://schemas.openxmlformats.org/officeDocument/2006/relationships/customXml" Target="../ink/ink732.xml"/><Relationship Id="rId131" Type="http://schemas.openxmlformats.org/officeDocument/2006/relationships/customXml" Target="../ink/ink740.xml"/><Relationship Id="rId136" Type="http://schemas.openxmlformats.org/officeDocument/2006/relationships/image" Target="../media/image709.png"/><Relationship Id="rId157" Type="http://schemas.openxmlformats.org/officeDocument/2006/relationships/image" Target="../media/image719.png"/><Relationship Id="rId178" Type="http://schemas.openxmlformats.org/officeDocument/2006/relationships/customXml" Target="../ink/ink764.xml"/><Relationship Id="rId61" Type="http://schemas.openxmlformats.org/officeDocument/2006/relationships/customXml" Target="../ink/ink703.xml"/><Relationship Id="rId82" Type="http://schemas.openxmlformats.org/officeDocument/2006/relationships/image" Target="../media/image683.png"/><Relationship Id="rId152" Type="http://schemas.openxmlformats.org/officeDocument/2006/relationships/customXml" Target="../ink/ink751.xml"/><Relationship Id="rId173" Type="http://schemas.openxmlformats.org/officeDocument/2006/relationships/image" Target="../media/image727.png"/><Relationship Id="rId194" Type="http://schemas.openxmlformats.org/officeDocument/2006/relationships/customXml" Target="../ink/ink772.xml"/><Relationship Id="rId199" Type="http://schemas.openxmlformats.org/officeDocument/2006/relationships/image" Target="../media/image740.png"/><Relationship Id="rId203" Type="http://schemas.openxmlformats.org/officeDocument/2006/relationships/image" Target="../media/image742.png"/><Relationship Id="rId208" Type="http://schemas.openxmlformats.org/officeDocument/2006/relationships/customXml" Target="../ink/ink779.xml"/><Relationship Id="rId229" Type="http://schemas.openxmlformats.org/officeDocument/2006/relationships/image" Target="../media/image755.png"/><Relationship Id="rId19" Type="http://schemas.openxmlformats.org/officeDocument/2006/relationships/image" Target="../media/image655.png"/><Relationship Id="rId224" Type="http://schemas.openxmlformats.org/officeDocument/2006/relationships/customXml" Target="../ink/ink787.xml"/><Relationship Id="rId14" Type="http://schemas.openxmlformats.org/officeDocument/2006/relationships/customXml" Target="../ink/ink679.xml"/><Relationship Id="rId30" Type="http://schemas.openxmlformats.org/officeDocument/2006/relationships/customXml" Target="../ink/ink687.xml"/><Relationship Id="rId35" Type="http://schemas.openxmlformats.org/officeDocument/2006/relationships/image" Target="../media/image662.png"/><Relationship Id="rId56" Type="http://schemas.openxmlformats.org/officeDocument/2006/relationships/customXml" Target="../ink/ink700.xml"/><Relationship Id="rId77" Type="http://schemas.openxmlformats.org/officeDocument/2006/relationships/customXml" Target="../ink/ink712.xml"/><Relationship Id="rId100" Type="http://schemas.openxmlformats.org/officeDocument/2006/relationships/image" Target="../media/image692.png"/><Relationship Id="rId105" Type="http://schemas.openxmlformats.org/officeDocument/2006/relationships/customXml" Target="../ink/ink726.xml"/><Relationship Id="rId126" Type="http://schemas.openxmlformats.org/officeDocument/2006/relationships/image" Target="../media/image704.png"/><Relationship Id="rId147" Type="http://schemas.openxmlformats.org/officeDocument/2006/relationships/image" Target="../media/image714.png"/><Relationship Id="rId168" Type="http://schemas.openxmlformats.org/officeDocument/2006/relationships/customXml" Target="../ink/ink759.xml"/><Relationship Id="rId8" Type="http://schemas.openxmlformats.org/officeDocument/2006/relationships/image" Target="../media/image649.png"/><Relationship Id="rId51" Type="http://schemas.openxmlformats.org/officeDocument/2006/relationships/image" Target="../media/image670.png"/><Relationship Id="rId72" Type="http://schemas.openxmlformats.org/officeDocument/2006/relationships/customXml" Target="../ink/ink709.xml"/><Relationship Id="rId93" Type="http://schemas.openxmlformats.org/officeDocument/2006/relationships/customXml" Target="../ink/ink720.xml"/><Relationship Id="rId98" Type="http://schemas.openxmlformats.org/officeDocument/2006/relationships/image" Target="../media/image691.png"/><Relationship Id="rId121" Type="http://schemas.openxmlformats.org/officeDocument/2006/relationships/customXml" Target="../ink/ink735.xml"/><Relationship Id="rId142" Type="http://schemas.openxmlformats.org/officeDocument/2006/relationships/customXml" Target="../ink/ink746.xml"/><Relationship Id="rId163" Type="http://schemas.openxmlformats.org/officeDocument/2006/relationships/image" Target="../media/image722.png"/><Relationship Id="rId184" Type="http://schemas.openxmlformats.org/officeDocument/2006/relationships/customXml" Target="../ink/ink767.xml"/><Relationship Id="rId189" Type="http://schemas.openxmlformats.org/officeDocument/2006/relationships/image" Target="../media/image735.png"/><Relationship Id="rId219" Type="http://schemas.openxmlformats.org/officeDocument/2006/relationships/image" Target="../media/image750.png"/><Relationship Id="rId3" Type="http://schemas.openxmlformats.org/officeDocument/2006/relationships/tags" Target="../tags/tag79.xml"/><Relationship Id="rId214" Type="http://schemas.openxmlformats.org/officeDocument/2006/relationships/customXml" Target="../ink/ink782.xml"/><Relationship Id="rId230" Type="http://schemas.openxmlformats.org/officeDocument/2006/relationships/customXml" Target="../ink/ink790.xml"/><Relationship Id="rId25" Type="http://schemas.openxmlformats.org/officeDocument/2006/relationships/image" Target="../media/image658.png"/><Relationship Id="rId46" Type="http://schemas.openxmlformats.org/officeDocument/2006/relationships/customXml" Target="../ink/ink695.xml"/><Relationship Id="rId67" Type="http://schemas.openxmlformats.org/officeDocument/2006/relationships/customXml" Target="../ink/ink706.xml"/><Relationship Id="rId116" Type="http://schemas.openxmlformats.org/officeDocument/2006/relationships/image" Target="../media/image699.png"/><Relationship Id="rId137" Type="http://schemas.openxmlformats.org/officeDocument/2006/relationships/customXml" Target="../ink/ink743.xml"/><Relationship Id="rId158" Type="http://schemas.openxmlformats.org/officeDocument/2006/relationships/customXml" Target="../ink/ink754.xml"/><Relationship Id="rId20" Type="http://schemas.openxmlformats.org/officeDocument/2006/relationships/customXml" Target="../ink/ink682.xml"/><Relationship Id="rId41" Type="http://schemas.openxmlformats.org/officeDocument/2006/relationships/image" Target="../media/image665.png"/><Relationship Id="rId62" Type="http://schemas.openxmlformats.org/officeDocument/2006/relationships/image" Target="../media/image674.png"/><Relationship Id="rId83" Type="http://schemas.openxmlformats.org/officeDocument/2006/relationships/customXml" Target="../ink/ink715.xml"/><Relationship Id="rId88" Type="http://schemas.openxmlformats.org/officeDocument/2006/relationships/image" Target="../media/image686.png"/><Relationship Id="rId111" Type="http://schemas.openxmlformats.org/officeDocument/2006/relationships/customXml" Target="../ink/ink729.xml"/><Relationship Id="rId132" Type="http://schemas.openxmlformats.org/officeDocument/2006/relationships/image" Target="../media/image707.png"/><Relationship Id="rId153" Type="http://schemas.openxmlformats.org/officeDocument/2006/relationships/image" Target="../media/image717.png"/><Relationship Id="rId174" Type="http://schemas.openxmlformats.org/officeDocument/2006/relationships/customXml" Target="../ink/ink762.xml"/><Relationship Id="rId179" Type="http://schemas.openxmlformats.org/officeDocument/2006/relationships/image" Target="../media/image730.png"/><Relationship Id="rId195" Type="http://schemas.openxmlformats.org/officeDocument/2006/relationships/image" Target="../media/image738.png"/><Relationship Id="rId209" Type="http://schemas.openxmlformats.org/officeDocument/2006/relationships/image" Target="../media/image745.png"/><Relationship Id="rId190" Type="http://schemas.openxmlformats.org/officeDocument/2006/relationships/customXml" Target="../ink/ink770.xml"/><Relationship Id="rId204" Type="http://schemas.openxmlformats.org/officeDocument/2006/relationships/customXml" Target="../ink/ink777.xml"/><Relationship Id="rId220" Type="http://schemas.openxmlformats.org/officeDocument/2006/relationships/customXml" Target="../ink/ink785.xml"/><Relationship Id="rId225" Type="http://schemas.openxmlformats.org/officeDocument/2006/relationships/image" Target="../media/image753.png"/><Relationship Id="rId15" Type="http://schemas.openxmlformats.org/officeDocument/2006/relationships/image" Target="../media/image653.png"/><Relationship Id="rId36" Type="http://schemas.openxmlformats.org/officeDocument/2006/relationships/customXml" Target="../ink/ink690.xml"/><Relationship Id="rId57" Type="http://schemas.openxmlformats.org/officeDocument/2006/relationships/customXml" Target="../ink/ink701.xml"/><Relationship Id="rId106" Type="http://schemas.openxmlformats.org/officeDocument/2006/relationships/image" Target="../media/image695.png"/><Relationship Id="rId127" Type="http://schemas.openxmlformats.org/officeDocument/2006/relationships/customXml" Target="../ink/ink738.xml"/><Relationship Id="rId10" Type="http://schemas.openxmlformats.org/officeDocument/2006/relationships/customXml" Target="../ink/ink677.xml"/><Relationship Id="rId31" Type="http://schemas.openxmlformats.org/officeDocument/2006/relationships/image" Target="../media/image661.png"/><Relationship Id="rId52" Type="http://schemas.openxmlformats.org/officeDocument/2006/relationships/customXml" Target="../ink/ink698.xml"/><Relationship Id="rId73" Type="http://schemas.openxmlformats.org/officeDocument/2006/relationships/customXml" Target="../ink/ink710.xml"/><Relationship Id="rId78" Type="http://schemas.openxmlformats.org/officeDocument/2006/relationships/image" Target="../media/image681.png"/><Relationship Id="rId94" Type="http://schemas.openxmlformats.org/officeDocument/2006/relationships/image" Target="../media/image689.png"/><Relationship Id="rId99" Type="http://schemas.openxmlformats.org/officeDocument/2006/relationships/customXml" Target="../ink/ink723.xml"/><Relationship Id="rId101" Type="http://schemas.openxmlformats.org/officeDocument/2006/relationships/customXml" Target="../ink/ink724.xml"/><Relationship Id="rId122" Type="http://schemas.openxmlformats.org/officeDocument/2006/relationships/image" Target="../media/image702.png"/><Relationship Id="rId143" Type="http://schemas.openxmlformats.org/officeDocument/2006/relationships/image" Target="../media/image712.png"/><Relationship Id="rId148" Type="http://schemas.openxmlformats.org/officeDocument/2006/relationships/customXml" Target="../ink/ink749.xml"/><Relationship Id="rId164" Type="http://schemas.openxmlformats.org/officeDocument/2006/relationships/customXml" Target="../ink/ink757.xml"/><Relationship Id="rId169" Type="http://schemas.openxmlformats.org/officeDocument/2006/relationships/image" Target="../media/image725.png"/><Relationship Id="rId185" Type="http://schemas.openxmlformats.org/officeDocument/2006/relationships/image" Target="../media/image733.png"/><Relationship Id="rId4" Type="http://schemas.openxmlformats.org/officeDocument/2006/relationships/tags" Target="../tags/tag80.xml"/><Relationship Id="rId9" Type="http://schemas.openxmlformats.org/officeDocument/2006/relationships/image" Target="../media/image650.png"/><Relationship Id="rId180" Type="http://schemas.openxmlformats.org/officeDocument/2006/relationships/customXml" Target="../ink/ink765.xml"/><Relationship Id="rId210" Type="http://schemas.openxmlformats.org/officeDocument/2006/relationships/customXml" Target="../ink/ink780.xml"/><Relationship Id="rId215" Type="http://schemas.openxmlformats.org/officeDocument/2006/relationships/image" Target="../media/image748.png"/><Relationship Id="rId26" Type="http://schemas.openxmlformats.org/officeDocument/2006/relationships/customXml" Target="../ink/ink685.xml"/><Relationship Id="rId231" Type="http://schemas.openxmlformats.org/officeDocument/2006/relationships/image" Target="../media/image756.png"/><Relationship Id="rId47" Type="http://schemas.openxmlformats.org/officeDocument/2006/relationships/image" Target="../media/image668.png"/><Relationship Id="rId68" Type="http://schemas.openxmlformats.org/officeDocument/2006/relationships/image" Target="../media/image677.png"/><Relationship Id="rId89" Type="http://schemas.openxmlformats.org/officeDocument/2006/relationships/customXml" Target="../ink/ink718.xml"/><Relationship Id="rId112" Type="http://schemas.openxmlformats.org/officeDocument/2006/relationships/customXml" Target="../ink/ink730.xml"/><Relationship Id="rId133" Type="http://schemas.openxmlformats.org/officeDocument/2006/relationships/customXml" Target="../ink/ink741.xml"/><Relationship Id="rId154" Type="http://schemas.openxmlformats.org/officeDocument/2006/relationships/customXml" Target="../ink/ink752.xml"/><Relationship Id="rId175" Type="http://schemas.openxmlformats.org/officeDocument/2006/relationships/image" Target="../media/image728.png"/><Relationship Id="rId196" Type="http://schemas.openxmlformats.org/officeDocument/2006/relationships/customXml" Target="../ink/ink773.xml"/><Relationship Id="rId200" Type="http://schemas.openxmlformats.org/officeDocument/2006/relationships/customXml" Target="../ink/ink775.xml"/><Relationship Id="rId16" Type="http://schemas.openxmlformats.org/officeDocument/2006/relationships/customXml" Target="../ink/ink680.xml"/><Relationship Id="rId221" Type="http://schemas.openxmlformats.org/officeDocument/2006/relationships/image" Target="../media/image751.png"/><Relationship Id="rId37" Type="http://schemas.openxmlformats.org/officeDocument/2006/relationships/image" Target="../media/image663.png"/><Relationship Id="rId58" Type="http://schemas.openxmlformats.org/officeDocument/2006/relationships/image" Target="../media/image107.png"/><Relationship Id="rId79" Type="http://schemas.openxmlformats.org/officeDocument/2006/relationships/customXml" Target="../ink/ink713.xml"/><Relationship Id="rId102" Type="http://schemas.openxmlformats.org/officeDocument/2006/relationships/image" Target="../media/image693.png"/><Relationship Id="rId123" Type="http://schemas.openxmlformats.org/officeDocument/2006/relationships/customXml" Target="../ink/ink736.xml"/><Relationship Id="rId144" Type="http://schemas.openxmlformats.org/officeDocument/2006/relationships/customXml" Target="../ink/ink747.xml"/><Relationship Id="rId90" Type="http://schemas.openxmlformats.org/officeDocument/2006/relationships/image" Target="../media/image687.png"/><Relationship Id="rId165" Type="http://schemas.openxmlformats.org/officeDocument/2006/relationships/image" Target="../media/image723.png"/><Relationship Id="rId186" Type="http://schemas.openxmlformats.org/officeDocument/2006/relationships/customXml" Target="../ink/ink768.xml"/><Relationship Id="rId211" Type="http://schemas.openxmlformats.org/officeDocument/2006/relationships/image" Target="../media/image7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2.xml"/><Relationship Id="rId13" Type="http://schemas.openxmlformats.org/officeDocument/2006/relationships/image" Target="../media/image3.png"/><Relationship Id="rId18" Type="http://schemas.openxmlformats.org/officeDocument/2006/relationships/customXml" Target="../ink/ink797.xml"/><Relationship Id="rId26" Type="http://schemas.openxmlformats.org/officeDocument/2006/relationships/customXml" Target="../ink/ink801.xml"/><Relationship Id="rId39" Type="http://schemas.openxmlformats.org/officeDocument/2006/relationships/customXml" Target="../ink/ink808.xml"/><Relationship Id="rId3" Type="http://schemas.openxmlformats.org/officeDocument/2006/relationships/slideLayout" Target="../slideLayouts/slideLayout43.xml"/><Relationship Id="rId21" Type="http://schemas.openxmlformats.org/officeDocument/2006/relationships/image" Target="../media/image765.png"/><Relationship Id="rId34" Type="http://schemas.openxmlformats.org/officeDocument/2006/relationships/customXml" Target="../ink/ink805.xml"/><Relationship Id="rId42" Type="http://schemas.openxmlformats.org/officeDocument/2006/relationships/image" Target="../media/image775.png"/><Relationship Id="rId7" Type="http://schemas.openxmlformats.org/officeDocument/2006/relationships/image" Target="../media/image759.png"/><Relationship Id="rId12" Type="http://schemas.openxmlformats.org/officeDocument/2006/relationships/customXml" Target="../ink/ink794.xml"/><Relationship Id="rId17" Type="http://schemas.openxmlformats.org/officeDocument/2006/relationships/image" Target="../media/image763.png"/><Relationship Id="rId25" Type="http://schemas.openxmlformats.org/officeDocument/2006/relationships/image" Target="../media/image767.png"/><Relationship Id="rId33" Type="http://schemas.openxmlformats.org/officeDocument/2006/relationships/image" Target="../media/image771.png"/><Relationship Id="rId38" Type="http://schemas.openxmlformats.org/officeDocument/2006/relationships/image" Target="../media/image773.png"/><Relationship Id="rId2" Type="http://schemas.openxmlformats.org/officeDocument/2006/relationships/tags" Target="../tags/tag82.xml"/><Relationship Id="rId16" Type="http://schemas.openxmlformats.org/officeDocument/2006/relationships/customXml" Target="../ink/ink796.xml"/><Relationship Id="rId20" Type="http://schemas.openxmlformats.org/officeDocument/2006/relationships/customXml" Target="../ink/ink798.xml"/><Relationship Id="rId29" Type="http://schemas.openxmlformats.org/officeDocument/2006/relationships/image" Target="../media/image769.png"/><Relationship Id="rId41" Type="http://schemas.openxmlformats.org/officeDocument/2006/relationships/customXml" Target="../ink/ink809.xml"/><Relationship Id="rId1" Type="http://schemas.openxmlformats.org/officeDocument/2006/relationships/tags" Target="../tags/tag81.xml"/><Relationship Id="rId6" Type="http://schemas.openxmlformats.org/officeDocument/2006/relationships/customXml" Target="../ink/ink791.xml"/><Relationship Id="rId11" Type="http://schemas.openxmlformats.org/officeDocument/2006/relationships/image" Target="../media/image761.png"/><Relationship Id="rId24" Type="http://schemas.openxmlformats.org/officeDocument/2006/relationships/customXml" Target="../ink/ink800.xml"/><Relationship Id="rId32" Type="http://schemas.openxmlformats.org/officeDocument/2006/relationships/customXml" Target="../ink/ink804.xml"/><Relationship Id="rId37" Type="http://schemas.openxmlformats.org/officeDocument/2006/relationships/customXml" Target="../ink/ink807.xml"/><Relationship Id="rId40" Type="http://schemas.openxmlformats.org/officeDocument/2006/relationships/image" Target="../media/image774.png"/><Relationship Id="rId5" Type="http://schemas.openxmlformats.org/officeDocument/2006/relationships/image" Target="../media/image758.png"/><Relationship Id="rId15" Type="http://schemas.openxmlformats.org/officeDocument/2006/relationships/image" Target="../media/image762.png"/><Relationship Id="rId23" Type="http://schemas.openxmlformats.org/officeDocument/2006/relationships/image" Target="../media/image766.png"/><Relationship Id="rId28" Type="http://schemas.openxmlformats.org/officeDocument/2006/relationships/customXml" Target="../ink/ink802.xml"/><Relationship Id="rId36" Type="http://schemas.openxmlformats.org/officeDocument/2006/relationships/image" Target="../media/image772.png"/><Relationship Id="rId10" Type="http://schemas.openxmlformats.org/officeDocument/2006/relationships/customXml" Target="../ink/ink793.xml"/><Relationship Id="rId19" Type="http://schemas.openxmlformats.org/officeDocument/2006/relationships/image" Target="../media/image764.png"/><Relationship Id="rId31" Type="http://schemas.openxmlformats.org/officeDocument/2006/relationships/image" Target="../media/image770.png"/><Relationship Id="rId4" Type="http://schemas.openxmlformats.org/officeDocument/2006/relationships/image" Target="../media/image757.png"/><Relationship Id="rId9" Type="http://schemas.openxmlformats.org/officeDocument/2006/relationships/image" Target="../media/image760.png"/><Relationship Id="rId14" Type="http://schemas.openxmlformats.org/officeDocument/2006/relationships/customXml" Target="../ink/ink795.xml"/><Relationship Id="rId22" Type="http://schemas.openxmlformats.org/officeDocument/2006/relationships/customXml" Target="../ink/ink799.xml"/><Relationship Id="rId27" Type="http://schemas.openxmlformats.org/officeDocument/2006/relationships/image" Target="../media/image768.png"/><Relationship Id="rId30" Type="http://schemas.openxmlformats.org/officeDocument/2006/relationships/customXml" Target="../ink/ink803.xml"/><Relationship Id="rId35" Type="http://schemas.openxmlformats.org/officeDocument/2006/relationships/customXml" Target="../ink/ink806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31.png"/><Relationship Id="rId299" Type="http://schemas.openxmlformats.org/officeDocument/2006/relationships/customXml" Target="../ink/ink961.xml"/><Relationship Id="rId303" Type="http://schemas.openxmlformats.org/officeDocument/2006/relationships/customXml" Target="../ink/ink963.xml"/><Relationship Id="rId21" Type="http://schemas.openxmlformats.org/officeDocument/2006/relationships/image" Target="../media/image785.png"/><Relationship Id="rId42" Type="http://schemas.openxmlformats.org/officeDocument/2006/relationships/customXml" Target="../ink/ink830.xml"/><Relationship Id="rId63" Type="http://schemas.openxmlformats.org/officeDocument/2006/relationships/image" Target="../media/image806.png"/><Relationship Id="rId84" Type="http://schemas.openxmlformats.org/officeDocument/2006/relationships/customXml" Target="../ink/ink851.xml"/><Relationship Id="rId138" Type="http://schemas.openxmlformats.org/officeDocument/2006/relationships/customXml" Target="../ink/ink880.xml"/><Relationship Id="rId159" Type="http://schemas.openxmlformats.org/officeDocument/2006/relationships/image" Target="../media/image850.png"/><Relationship Id="rId324" Type="http://schemas.openxmlformats.org/officeDocument/2006/relationships/image" Target="../media/image932.png"/><Relationship Id="rId345" Type="http://schemas.openxmlformats.org/officeDocument/2006/relationships/customXml" Target="../ink/ink984.xml"/><Relationship Id="rId366" Type="http://schemas.openxmlformats.org/officeDocument/2006/relationships/image" Target="../media/image953.png"/><Relationship Id="rId170" Type="http://schemas.openxmlformats.org/officeDocument/2006/relationships/customXml" Target="../ink/ink896.xml"/><Relationship Id="rId191" Type="http://schemas.openxmlformats.org/officeDocument/2006/relationships/image" Target="../media/image866.png"/><Relationship Id="rId205" Type="http://schemas.openxmlformats.org/officeDocument/2006/relationships/image" Target="../media/image873.png"/><Relationship Id="rId226" Type="http://schemas.openxmlformats.org/officeDocument/2006/relationships/customXml" Target="../ink/ink924.xml"/><Relationship Id="rId247" Type="http://schemas.openxmlformats.org/officeDocument/2006/relationships/image" Target="../media/image894.png"/><Relationship Id="rId107" Type="http://schemas.openxmlformats.org/officeDocument/2006/relationships/image" Target="../media/image826.png"/><Relationship Id="rId268" Type="http://schemas.openxmlformats.org/officeDocument/2006/relationships/customXml" Target="../ink/ink945.xml"/><Relationship Id="rId289" Type="http://schemas.openxmlformats.org/officeDocument/2006/relationships/customXml" Target="../ink/ink956.xml"/><Relationship Id="rId11" Type="http://schemas.openxmlformats.org/officeDocument/2006/relationships/image" Target="../media/image780.png"/><Relationship Id="rId32" Type="http://schemas.openxmlformats.org/officeDocument/2006/relationships/customXml" Target="../ink/ink825.xml"/><Relationship Id="rId53" Type="http://schemas.openxmlformats.org/officeDocument/2006/relationships/image" Target="../media/image801.png"/><Relationship Id="rId74" Type="http://schemas.openxmlformats.org/officeDocument/2006/relationships/customXml" Target="../ink/ink846.xml"/><Relationship Id="rId128" Type="http://schemas.openxmlformats.org/officeDocument/2006/relationships/customXml" Target="../ink/ink875.xml"/><Relationship Id="rId149" Type="http://schemas.openxmlformats.org/officeDocument/2006/relationships/image" Target="../media/image845.png"/><Relationship Id="rId314" Type="http://schemas.openxmlformats.org/officeDocument/2006/relationships/image" Target="../media/image927.png"/><Relationship Id="rId335" Type="http://schemas.openxmlformats.org/officeDocument/2006/relationships/customXml" Target="../ink/ink979.xml"/><Relationship Id="rId356" Type="http://schemas.openxmlformats.org/officeDocument/2006/relationships/image" Target="../media/image948.png"/><Relationship Id="rId377" Type="http://schemas.openxmlformats.org/officeDocument/2006/relationships/customXml" Target="../ink/ink1000.xml"/><Relationship Id="rId5" Type="http://schemas.openxmlformats.org/officeDocument/2006/relationships/image" Target="../media/image777.png"/><Relationship Id="rId95" Type="http://schemas.openxmlformats.org/officeDocument/2006/relationships/customXml" Target="../ink/ink857.xml"/><Relationship Id="rId160" Type="http://schemas.openxmlformats.org/officeDocument/2006/relationships/customXml" Target="../ink/ink891.xml"/><Relationship Id="rId181" Type="http://schemas.openxmlformats.org/officeDocument/2006/relationships/image" Target="../media/image861.png"/><Relationship Id="rId216" Type="http://schemas.openxmlformats.org/officeDocument/2006/relationships/customXml" Target="../ink/ink919.xml"/><Relationship Id="rId237" Type="http://schemas.openxmlformats.org/officeDocument/2006/relationships/image" Target="../media/image889.png"/><Relationship Id="rId258" Type="http://schemas.openxmlformats.org/officeDocument/2006/relationships/customXml" Target="../ink/ink940.xml"/><Relationship Id="rId279" Type="http://schemas.openxmlformats.org/officeDocument/2006/relationships/customXml" Target="../ink/ink951.xml"/><Relationship Id="rId22" Type="http://schemas.openxmlformats.org/officeDocument/2006/relationships/customXml" Target="../ink/ink820.xml"/><Relationship Id="rId43" Type="http://schemas.openxmlformats.org/officeDocument/2006/relationships/image" Target="../media/image796.png"/><Relationship Id="rId64" Type="http://schemas.openxmlformats.org/officeDocument/2006/relationships/customXml" Target="../ink/ink841.xml"/><Relationship Id="rId118" Type="http://schemas.openxmlformats.org/officeDocument/2006/relationships/customXml" Target="../ink/ink870.xml"/><Relationship Id="rId139" Type="http://schemas.openxmlformats.org/officeDocument/2006/relationships/image" Target="../media/image840.png"/><Relationship Id="rId290" Type="http://schemas.openxmlformats.org/officeDocument/2006/relationships/image" Target="../media/image915.png"/><Relationship Id="rId304" Type="http://schemas.openxmlformats.org/officeDocument/2006/relationships/image" Target="../media/image922.png"/><Relationship Id="rId325" Type="http://schemas.openxmlformats.org/officeDocument/2006/relationships/customXml" Target="../ink/ink974.xml"/><Relationship Id="rId346" Type="http://schemas.openxmlformats.org/officeDocument/2006/relationships/image" Target="../media/image943.png"/><Relationship Id="rId367" Type="http://schemas.openxmlformats.org/officeDocument/2006/relationships/customXml" Target="../ink/ink995.xml"/><Relationship Id="rId85" Type="http://schemas.openxmlformats.org/officeDocument/2006/relationships/image" Target="../media/image817.png"/><Relationship Id="rId150" Type="http://schemas.openxmlformats.org/officeDocument/2006/relationships/customXml" Target="../ink/ink886.xml"/><Relationship Id="rId171" Type="http://schemas.openxmlformats.org/officeDocument/2006/relationships/image" Target="../media/image856.png"/><Relationship Id="rId192" Type="http://schemas.openxmlformats.org/officeDocument/2006/relationships/customXml" Target="../ink/ink907.xml"/><Relationship Id="rId206" Type="http://schemas.openxmlformats.org/officeDocument/2006/relationships/customXml" Target="../ink/ink914.xml"/><Relationship Id="rId227" Type="http://schemas.openxmlformats.org/officeDocument/2006/relationships/image" Target="../media/image884.png"/><Relationship Id="rId248" Type="http://schemas.openxmlformats.org/officeDocument/2006/relationships/customXml" Target="../ink/ink935.xml"/><Relationship Id="rId269" Type="http://schemas.openxmlformats.org/officeDocument/2006/relationships/image" Target="../media/image905.png"/><Relationship Id="rId12" Type="http://schemas.openxmlformats.org/officeDocument/2006/relationships/customXml" Target="../ink/ink815.xml"/><Relationship Id="rId33" Type="http://schemas.openxmlformats.org/officeDocument/2006/relationships/image" Target="../media/image791.png"/><Relationship Id="rId108" Type="http://schemas.openxmlformats.org/officeDocument/2006/relationships/customXml" Target="../ink/ink865.xml"/><Relationship Id="rId129" Type="http://schemas.openxmlformats.org/officeDocument/2006/relationships/image" Target="../media/image837.png"/><Relationship Id="rId280" Type="http://schemas.openxmlformats.org/officeDocument/2006/relationships/image" Target="../media/image910.png"/><Relationship Id="rId315" Type="http://schemas.openxmlformats.org/officeDocument/2006/relationships/customXml" Target="../ink/ink969.xml"/><Relationship Id="rId336" Type="http://schemas.openxmlformats.org/officeDocument/2006/relationships/image" Target="../media/image938.png"/><Relationship Id="rId357" Type="http://schemas.openxmlformats.org/officeDocument/2006/relationships/customXml" Target="../ink/ink990.xml"/><Relationship Id="rId54" Type="http://schemas.openxmlformats.org/officeDocument/2006/relationships/customXml" Target="../ink/ink836.xml"/><Relationship Id="rId75" Type="http://schemas.openxmlformats.org/officeDocument/2006/relationships/image" Target="../media/image812.png"/><Relationship Id="rId96" Type="http://schemas.openxmlformats.org/officeDocument/2006/relationships/customXml" Target="../ink/ink858.xml"/><Relationship Id="rId140" Type="http://schemas.openxmlformats.org/officeDocument/2006/relationships/customXml" Target="../ink/ink881.xml"/><Relationship Id="rId161" Type="http://schemas.openxmlformats.org/officeDocument/2006/relationships/image" Target="../media/image851.png"/><Relationship Id="rId182" Type="http://schemas.openxmlformats.org/officeDocument/2006/relationships/customXml" Target="../ink/ink902.xml"/><Relationship Id="rId217" Type="http://schemas.openxmlformats.org/officeDocument/2006/relationships/image" Target="../media/image879.png"/><Relationship Id="rId378" Type="http://schemas.openxmlformats.org/officeDocument/2006/relationships/image" Target="../media/image959.png"/><Relationship Id="rId6" Type="http://schemas.openxmlformats.org/officeDocument/2006/relationships/customXml" Target="../ink/ink812.xml"/><Relationship Id="rId238" Type="http://schemas.openxmlformats.org/officeDocument/2006/relationships/customXml" Target="../ink/ink930.xml"/><Relationship Id="rId259" Type="http://schemas.openxmlformats.org/officeDocument/2006/relationships/image" Target="../media/image900.png"/><Relationship Id="rId23" Type="http://schemas.openxmlformats.org/officeDocument/2006/relationships/image" Target="../media/image786.png"/><Relationship Id="rId119" Type="http://schemas.openxmlformats.org/officeDocument/2006/relationships/image" Target="../media/image832.png"/><Relationship Id="rId270" Type="http://schemas.openxmlformats.org/officeDocument/2006/relationships/customXml" Target="../ink/ink946.xml"/><Relationship Id="rId291" Type="http://schemas.openxmlformats.org/officeDocument/2006/relationships/customXml" Target="../ink/ink957.xml"/><Relationship Id="rId305" Type="http://schemas.openxmlformats.org/officeDocument/2006/relationships/customXml" Target="../ink/ink964.xml"/><Relationship Id="rId326" Type="http://schemas.openxmlformats.org/officeDocument/2006/relationships/image" Target="../media/image933.png"/><Relationship Id="rId347" Type="http://schemas.openxmlformats.org/officeDocument/2006/relationships/customXml" Target="../ink/ink985.xml"/><Relationship Id="rId44" Type="http://schemas.openxmlformats.org/officeDocument/2006/relationships/customXml" Target="../ink/ink831.xml"/><Relationship Id="rId65" Type="http://schemas.openxmlformats.org/officeDocument/2006/relationships/image" Target="../media/image807.png"/><Relationship Id="rId86" Type="http://schemas.openxmlformats.org/officeDocument/2006/relationships/customXml" Target="../ink/ink852.xml"/><Relationship Id="rId130" Type="http://schemas.openxmlformats.org/officeDocument/2006/relationships/customXml" Target="../ink/ink876.xml"/><Relationship Id="rId151" Type="http://schemas.openxmlformats.org/officeDocument/2006/relationships/image" Target="../media/image846.png"/><Relationship Id="rId368" Type="http://schemas.openxmlformats.org/officeDocument/2006/relationships/image" Target="../media/image954.png"/><Relationship Id="rId172" Type="http://schemas.openxmlformats.org/officeDocument/2006/relationships/customXml" Target="../ink/ink897.xml"/><Relationship Id="rId193" Type="http://schemas.openxmlformats.org/officeDocument/2006/relationships/image" Target="../media/image867.png"/><Relationship Id="rId207" Type="http://schemas.openxmlformats.org/officeDocument/2006/relationships/image" Target="../media/image874.png"/><Relationship Id="rId228" Type="http://schemas.openxmlformats.org/officeDocument/2006/relationships/customXml" Target="../ink/ink925.xml"/><Relationship Id="rId249" Type="http://schemas.openxmlformats.org/officeDocument/2006/relationships/image" Target="../media/image895.png"/><Relationship Id="rId13" Type="http://schemas.openxmlformats.org/officeDocument/2006/relationships/image" Target="../media/image781.png"/><Relationship Id="rId109" Type="http://schemas.openxmlformats.org/officeDocument/2006/relationships/image" Target="../media/image827.png"/><Relationship Id="rId260" Type="http://schemas.openxmlformats.org/officeDocument/2006/relationships/customXml" Target="../ink/ink941.xml"/><Relationship Id="rId281" Type="http://schemas.openxmlformats.org/officeDocument/2006/relationships/customXml" Target="../ink/ink952.xml"/><Relationship Id="rId316" Type="http://schemas.openxmlformats.org/officeDocument/2006/relationships/image" Target="../media/image928.png"/><Relationship Id="rId337" Type="http://schemas.openxmlformats.org/officeDocument/2006/relationships/customXml" Target="../ink/ink980.xml"/><Relationship Id="rId34" Type="http://schemas.openxmlformats.org/officeDocument/2006/relationships/customXml" Target="../ink/ink826.xml"/><Relationship Id="rId55" Type="http://schemas.openxmlformats.org/officeDocument/2006/relationships/image" Target="../media/image802.png"/><Relationship Id="rId76" Type="http://schemas.openxmlformats.org/officeDocument/2006/relationships/customXml" Target="../ink/ink847.xml"/><Relationship Id="rId97" Type="http://schemas.openxmlformats.org/officeDocument/2006/relationships/image" Target="../media/image822.png"/><Relationship Id="rId120" Type="http://schemas.openxmlformats.org/officeDocument/2006/relationships/customXml" Target="../ink/ink871.xml"/><Relationship Id="rId141" Type="http://schemas.openxmlformats.org/officeDocument/2006/relationships/image" Target="../media/image841.png"/><Relationship Id="rId358" Type="http://schemas.openxmlformats.org/officeDocument/2006/relationships/image" Target="../media/image949.png"/><Relationship Id="rId379" Type="http://schemas.openxmlformats.org/officeDocument/2006/relationships/customXml" Target="../ink/ink1001.xml"/><Relationship Id="rId7" Type="http://schemas.openxmlformats.org/officeDocument/2006/relationships/image" Target="../media/image778.png"/><Relationship Id="rId162" Type="http://schemas.openxmlformats.org/officeDocument/2006/relationships/customXml" Target="../ink/ink892.xml"/><Relationship Id="rId183" Type="http://schemas.openxmlformats.org/officeDocument/2006/relationships/image" Target="../media/image862.png"/><Relationship Id="rId218" Type="http://schemas.openxmlformats.org/officeDocument/2006/relationships/customXml" Target="../ink/ink920.xml"/><Relationship Id="rId239" Type="http://schemas.openxmlformats.org/officeDocument/2006/relationships/image" Target="../media/image890.png"/><Relationship Id="rId250" Type="http://schemas.openxmlformats.org/officeDocument/2006/relationships/customXml" Target="../ink/ink936.xml"/><Relationship Id="rId271" Type="http://schemas.openxmlformats.org/officeDocument/2006/relationships/image" Target="../media/image906.png"/><Relationship Id="rId292" Type="http://schemas.openxmlformats.org/officeDocument/2006/relationships/image" Target="../media/image916.png"/><Relationship Id="rId306" Type="http://schemas.openxmlformats.org/officeDocument/2006/relationships/image" Target="../media/image923.png"/><Relationship Id="rId24" Type="http://schemas.openxmlformats.org/officeDocument/2006/relationships/customXml" Target="../ink/ink821.xml"/><Relationship Id="rId45" Type="http://schemas.openxmlformats.org/officeDocument/2006/relationships/image" Target="../media/image797.png"/><Relationship Id="rId66" Type="http://schemas.openxmlformats.org/officeDocument/2006/relationships/customXml" Target="../ink/ink842.xml"/><Relationship Id="rId87" Type="http://schemas.openxmlformats.org/officeDocument/2006/relationships/image" Target="../media/image818.png"/><Relationship Id="rId110" Type="http://schemas.openxmlformats.org/officeDocument/2006/relationships/customXml" Target="../ink/ink866.xml"/><Relationship Id="rId131" Type="http://schemas.openxmlformats.org/officeDocument/2006/relationships/image" Target="../media/image838.png"/><Relationship Id="rId327" Type="http://schemas.openxmlformats.org/officeDocument/2006/relationships/customXml" Target="../ink/ink975.xml"/><Relationship Id="rId348" Type="http://schemas.openxmlformats.org/officeDocument/2006/relationships/image" Target="../media/image944.png"/><Relationship Id="rId369" Type="http://schemas.openxmlformats.org/officeDocument/2006/relationships/customXml" Target="../ink/ink996.xml"/><Relationship Id="rId152" Type="http://schemas.openxmlformats.org/officeDocument/2006/relationships/customXml" Target="../ink/ink887.xml"/><Relationship Id="rId173" Type="http://schemas.openxmlformats.org/officeDocument/2006/relationships/image" Target="../media/image857.png"/><Relationship Id="rId194" Type="http://schemas.openxmlformats.org/officeDocument/2006/relationships/customXml" Target="../ink/ink908.xml"/><Relationship Id="rId208" Type="http://schemas.openxmlformats.org/officeDocument/2006/relationships/customXml" Target="../ink/ink915.xml"/><Relationship Id="rId229" Type="http://schemas.openxmlformats.org/officeDocument/2006/relationships/image" Target="../media/image885.png"/><Relationship Id="rId380" Type="http://schemas.openxmlformats.org/officeDocument/2006/relationships/image" Target="../media/image960.png"/><Relationship Id="rId240" Type="http://schemas.openxmlformats.org/officeDocument/2006/relationships/customXml" Target="../ink/ink931.xml"/><Relationship Id="rId261" Type="http://schemas.openxmlformats.org/officeDocument/2006/relationships/image" Target="../media/image901.png"/><Relationship Id="rId14" Type="http://schemas.openxmlformats.org/officeDocument/2006/relationships/customXml" Target="../ink/ink816.xml"/><Relationship Id="rId35" Type="http://schemas.openxmlformats.org/officeDocument/2006/relationships/image" Target="../media/image792.png"/><Relationship Id="rId56" Type="http://schemas.openxmlformats.org/officeDocument/2006/relationships/customXml" Target="../ink/ink837.xml"/><Relationship Id="rId77" Type="http://schemas.openxmlformats.org/officeDocument/2006/relationships/image" Target="../media/image813.png"/><Relationship Id="rId100" Type="http://schemas.openxmlformats.org/officeDocument/2006/relationships/customXml" Target="../ink/ink860.xml"/><Relationship Id="rId282" Type="http://schemas.openxmlformats.org/officeDocument/2006/relationships/image" Target="../media/image911.png"/><Relationship Id="rId317" Type="http://schemas.openxmlformats.org/officeDocument/2006/relationships/customXml" Target="../ink/ink970.xml"/><Relationship Id="rId338" Type="http://schemas.openxmlformats.org/officeDocument/2006/relationships/image" Target="../media/image939.png"/><Relationship Id="rId359" Type="http://schemas.openxmlformats.org/officeDocument/2006/relationships/customXml" Target="../ink/ink991.xml"/><Relationship Id="rId8" Type="http://schemas.openxmlformats.org/officeDocument/2006/relationships/customXml" Target="../ink/ink813.xml"/><Relationship Id="rId98" Type="http://schemas.openxmlformats.org/officeDocument/2006/relationships/customXml" Target="../ink/ink859.xml"/><Relationship Id="rId121" Type="http://schemas.openxmlformats.org/officeDocument/2006/relationships/image" Target="../media/image833.png"/><Relationship Id="rId142" Type="http://schemas.openxmlformats.org/officeDocument/2006/relationships/customXml" Target="../ink/ink882.xml"/><Relationship Id="rId163" Type="http://schemas.openxmlformats.org/officeDocument/2006/relationships/image" Target="../media/image852.png"/><Relationship Id="rId184" Type="http://schemas.openxmlformats.org/officeDocument/2006/relationships/customXml" Target="../ink/ink903.xml"/><Relationship Id="rId219" Type="http://schemas.openxmlformats.org/officeDocument/2006/relationships/image" Target="../media/image880.png"/><Relationship Id="rId370" Type="http://schemas.openxmlformats.org/officeDocument/2006/relationships/image" Target="../media/image955.png"/><Relationship Id="rId230" Type="http://schemas.openxmlformats.org/officeDocument/2006/relationships/customXml" Target="../ink/ink926.xml"/><Relationship Id="rId251" Type="http://schemas.openxmlformats.org/officeDocument/2006/relationships/image" Target="../media/image896.png"/><Relationship Id="rId25" Type="http://schemas.openxmlformats.org/officeDocument/2006/relationships/image" Target="../media/image787.png"/><Relationship Id="rId46" Type="http://schemas.openxmlformats.org/officeDocument/2006/relationships/customXml" Target="../ink/ink832.xml"/><Relationship Id="rId67" Type="http://schemas.openxmlformats.org/officeDocument/2006/relationships/image" Target="../media/image808.png"/><Relationship Id="rId272" Type="http://schemas.openxmlformats.org/officeDocument/2006/relationships/customXml" Target="../ink/ink947.xml"/><Relationship Id="rId293" Type="http://schemas.openxmlformats.org/officeDocument/2006/relationships/customXml" Target="../ink/ink958.xml"/><Relationship Id="rId307" Type="http://schemas.openxmlformats.org/officeDocument/2006/relationships/customXml" Target="../ink/ink965.xml"/><Relationship Id="rId328" Type="http://schemas.openxmlformats.org/officeDocument/2006/relationships/image" Target="../media/image934.png"/><Relationship Id="rId349" Type="http://schemas.openxmlformats.org/officeDocument/2006/relationships/customXml" Target="../ink/ink986.xml"/><Relationship Id="rId88" Type="http://schemas.openxmlformats.org/officeDocument/2006/relationships/customXml" Target="../ink/ink853.xml"/><Relationship Id="rId111" Type="http://schemas.openxmlformats.org/officeDocument/2006/relationships/image" Target="../media/image828.png"/><Relationship Id="rId132" Type="http://schemas.openxmlformats.org/officeDocument/2006/relationships/customXml" Target="../ink/ink877.xml"/><Relationship Id="rId153" Type="http://schemas.openxmlformats.org/officeDocument/2006/relationships/image" Target="../media/image847.png"/><Relationship Id="rId174" Type="http://schemas.openxmlformats.org/officeDocument/2006/relationships/customXml" Target="../ink/ink898.xml"/><Relationship Id="rId195" Type="http://schemas.openxmlformats.org/officeDocument/2006/relationships/image" Target="../media/image868.png"/><Relationship Id="rId209" Type="http://schemas.openxmlformats.org/officeDocument/2006/relationships/image" Target="../media/image875.png"/><Relationship Id="rId360" Type="http://schemas.openxmlformats.org/officeDocument/2006/relationships/image" Target="../media/image950.png"/><Relationship Id="rId381" Type="http://schemas.openxmlformats.org/officeDocument/2006/relationships/customXml" Target="../ink/ink1002.xml"/><Relationship Id="rId220" Type="http://schemas.openxmlformats.org/officeDocument/2006/relationships/customXml" Target="../ink/ink921.xml"/><Relationship Id="rId241" Type="http://schemas.openxmlformats.org/officeDocument/2006/relationships/image" Target="../media/image891.png"/><Relationship Id="rId15" Type="http://schemas.openxmlformats.org/officeDocument/2006/relationships/image" Target="../media/image782.png"/><Relationship Id="rId36" Type="http://schemas.openxmlformats.org/officeDocument/2006/relationships/customXml" Target="../ink/ink827.xml"/><Relationship Id="rId57" Type="http://schemas.openxmlformats.org/officeDocument/2006/relationships/image" Target="../media/image803.png"/><Relationship Id="rId262" Type="http://schemas.openxmlformats.org/officeDocument/2006/relationships/customXml" Target="../ink/ink942.xml"/><Relationship Id="rId283" Type="http://schemas.openxmlformats.org/officeDocument/2006/relationships/customXml" Target="../ink/ink953.xml"/><Relationship Id="rId318" Type="http://schemas.openxmlformats.org/officeDocument/2006/relationships/image" Target="../media/image929.png"/><Relationship Id="rId339" Type="http://schemas.openxmlformats.org/officeDocument/2006/relationships/customXml" Target="../ink/ink981.xml"/><Relationship Id="rId78" Type="http://schemas.openxmlformats.org/officeDocument/2006/relationships/customXml" Target="../ink/ink848.xml"/><Relationship Id="rId99" Type="http://schemas.openxmlformats.org/officeDocument/2006/relationships/image" Target="../media/image823.png"/><Relationship Id="rId101" Type="http://schemas.openxmlformats.org/officeDocument/2006/relationships/image" Target="../media/image824.png"/><Relationship Id="rId122" Type="http://schemas.openxmlformats.org/officeDocument/2006/relationships/customXml" Target="../ink/ink872.xml"/><Relationship Id="rId143" Type="http://schemas.openxmlformats.org/officeDocument/2006/relationships/image" Target="../media/image842.png"/><Relationship Id="rId164" Type="http://schemas.openxmlformats.org/officeDocument/2006/relationships/customXml" Target="../ink/ink893.xml"/><Relationship Id="rId185" Type="http://schemas.openxmlformats.org/officeDocument/2006/relationships/image" Target="../media/image863.png"/><Relationship Id="rId350" Type="http://schemas.openxmlformats.org/officeDocument/2006/relationships/image" Target="../media/image945.png"/><Relationship Id="rId371" Type="http://schemas.openxmlformats.org/officeDocument/2006/relationships/customXml" Target="../ink/ink997.xml"/><Relationship Id="rId9" Type="http://schemas.openxmlformats.org/officeDocument/2006/relationships/image" Target="../media/image779.png"/><Relationship Id="rId210" Type="http://schemas.openxmlformats.org/officeDocument/2006/relationships/customXml" Target="../ink/ink916.xml"/><Relationship Id="rId26" Type="http://schemas.openxmlformats.org/officeDocument/2006/relationships/customXml" Target="../ink/ink822.xml"/><Relationship Id="rId231" Type="http://schemas.openxmlformats.org/officeDocument/2006/relationships/image" Target="../media/image886.png"/><Relationship Id="rId252" Type="http://schemas.openxmlformats.org/officeDocument/2006/relationships/customXml" Target="../ink/ink937.xml"/><Relationship Id="rId273" Type="http://schemas.openxmlformats.org/officeDocument/2006/relationships/image" Target="../media/image907.png"/><Relationship Id="rId294" Type="http://schemas.openxmlformats.org/officeDocument/2006/relationships/image" Target="../media/image917.png"/><Relationship Id="rId308" Type="http://schemas.openxmlformats.org/officeDocument/2006/relationships/image" Target="../media/image924.png"/><Relationship Id="rId329" Type="http://schemas.openxmlformats.org/officeDocument/2006/relationships/customXml" Target="../ink/ink976.xml"/><Relationship Id="rId47" Type="http://schemas.openxmlformats.org/officeDocument/2006/relationships/image" Target="../media/image798.png"/><Relationship Id="rId68" Type="http://schemas.openxmlformats.org/officeDocument/2006/relationships/customXml" Target="../ink/ink843.xml"/><Relationship Id="rId89" Type="http://schemas.openxmlformats.org/officeDocument/2006/relationships/image" Target="../media/image819.png"/><Relationship Id="rId112" Type="http://schemas.openxmlformats.org/officeDocument/2006/relationships/customXml" Target="../ink/ink867.xml"/><Relationship Id="rId133" Type="http://schemas.openxmlformats.org/officeDocument/2006/relationships/image" Target="../media/image839.png"/><Relationship Id="rId154" Type="http://schemas.openxmlformats.org/officeDocument/2006/relationships/customXml" Target="../ink/ink888.xml"/><Relationship Id="rId175" Type="http://schemas.openxmlformats.org/officeDocument/2006/relationships/image" Target="../media/image858.png"/><Relationship Id="rId340" Type="http://schemas.openxmlformats.org/officeDocument/2006/relationships/image" Target="../media/image940.png"/><Relationship Id="rId361" Type="http://schemas.openxmlformats.org/officeDocument/2006/relationships/customXml" Target="../ink/ink992.xml"/><Relationship Id="rId196" Type="http://schemas.openxmlformats.org/officeDocument/2006/relationships/customXml" Target="../ink/ink909.xml"/><Relationship Id="rId200" Type="http://schemas.openxmlformats.org/officeDocument/2006/relationships/customXml" Target="../ink/ink911.xml"/><Relationship Id="rId382" Type="http://schemas.openxmlformats.org/officeDocument/2006/relationships/image" Target="../media/image961.png"/><Relationship Id="rId16" Type="http://schemas.openxmlformats.org/officeDocument/2006/relationships/customXml" Target="../ink/ink817.xml"/><Relationship Id="rId221" Type="http://schemas.openxmlformats.org/officeDocument/2006/relationships/image" Target="../media/image881.png"/><Relationship Id="rId242" Type="http://schemas.openxmlformats.org/officeDocument/2006/relationships/customXml" Target="../ink/ink932.xml"/><Relationship Id="rId263" Type="http://schemas.openxmlformats.org/officeDocument/2006/relationships/image" Target="../media/image902.png"/><Relationship Id="rId284" Type="http://schemas.openxmlformats.org/officeDocument/2006/relationships/image" Target="../media/image912.png"/><Relationship Id="rId319" Type="http://schemas.openxmlformats.org/officeDocument/2006/relationships/customXml" Target="../ink/ink971.xml"/><Relationship Id="rId37" Type="http://schemas.openxmlformats.org/officeDocument/2006/relationships/image" Target="../media/image793.png"/><Relationship Id="rId58" Type="http://schemas.openxmlformats.org/officeDocument/2006/relationships/customXml" Target="../ink/ink838.xml"/><Relationship Id="rId79" Type="http://schemas.openxmlformats.org/officeDocument/2006/relationships/image" Target="../media/image814.png"/><Relationship Id="rId102" Type="http://schemas.openxmlformats.org/officeDocument/2006/relationships/customXml" Target="../ink/ink861.xml"/><Relationship Id="rId123" Type="http://schemas.openxmlformats.org/officeDocument/2006/relationships/image" Target="../media/image834.png"/><Relationship Id="rId144" Type="http://schemas.openxmlformats.org/officeDocument/2006/relationships/customXml" Target="../ink/ink883.xml"/><Relationship Id="rId330" Type="http://schemas.openxmlformats.org/officeDocument/2006/relationships/image" Target="../media/image935.png"/><Relationship Id="rId90" Type="http://schemas.openxmlformats.org/officeDocument/2006/relationships/customXml" Target="../ink/ink854.xml"/><Relationship Id="rId165" Type="http://schemas.openxmlformats.org/officeDocument/2006/relationships/image" Target="../media/image853.png"/><Relationship Id="rId186" Type="http://schemas.openxmlformats.org/officeDocument/2006/relationships/customXml" Target="../ink/ink904.xml"/><Relationship Id="rId351" Type="http://schemas.openxmlformats.org/officeDocument/2006/relationships/customXml" Target="../ink/ink987.xml"/><Relationship Id="rId372" Type="http://schemas.openxmlformats.org/officeDocument/2006/relationships/image" Target="../media/image956.png"/><Relationship Id="rId211" Type="http://schemas.openxmlformats.org/officeDocument/2006/relationships/image" Target="../media/image876.png"/><Relationship Id="rId232" Type="http://schemas.openxmlformats.org/officeDocument/2006/relationships/customXml" Target="../ink/ink927.xml"/><Relationship Id="rId253" Type="http://schemas.openxmlformats.org/officeDocument/2006/relationships/image" Target="../media/image897.png"/><Relationship Id="rId274" Type="http://schemas.openxmlformats.org/officeDocument/2006/relationships/customXml" Target="../ink/ink948.xml"/><Relationship Id="rId295" Type="http://schemas.openxmlformats.org/officeDocument/2006/relationships/customXml" Target="../ink/ink959.xml"/><Relationship Id="rId309" Type="http://schemas.openxmlformats.org/officeDocument/2006/relationships/customXml" Target="../ink/ink966.xml"/><Relationship Id="rId27" Type="http://schemas.openxmlformats.org/officeDocument/2006/relationships/image" Target="../media/image788.png"/><Relationship Id="rId48" Type="http://schemas.openxmlformats.org/officeDocument/2006/relationships/customXml" Target="../ink/ink833.xml"/><Relationship Id="rId69" Type="http://schemas.openxmlformats.org/officeDocument/2006/relationships/image" Target="../media/image809.png"/><Relationship Id="rId113" Type="http://schemas.openxmlformats.org/officeDocument/2006/relationships/image" Target="../media/image829.png"/><Relationship Id="rId134" Type="http://schemas.openxmlformats.org/officeDocument/2006/relationships/customXml" Target="../ink/ink878.xml"/><Relationship Id="rId320" Type="http://schemas.openxmlformats.org/officeDocument/2006/relationships/image" Target="../media/image930.png"/><Relationship Id="rId80" Type="http://schemas.openxmlformats.org/officeDocument/2006/relationships/customXml" Target="../ink/ink849.xml"/><Relationship Id="rId155" Type="http://schemas.openxmlformats.org/officeDocument/2006/relationships/image" Target="../media/image848.png"/><Relationship Id="rId176" Type="http://schemas.openxmlformats.org/officeDocument/2006/relationships/customXml" Target="../ink/ink899.xml"/><Relationship Id="rId197" Type="http://schemas.openxmlformats.org/officeDocument/2006/relationships/image" Target="../media/image869.png"/><Relationship Id="rId341" Type="http://schemas.openxmlformats.org/officeDocument/2006/relationships/customXml" Target="../ink/ink982.xml"/><Relationship Id="rId362" Type="http://schemas.openxmlformats.org/officeDocument/2006/relationships/image" Target="../media/image951.png"/><Relationship Id="rId383" Type="http://schemas.openxmlformats.org/officeDocument/2006/relationships/customXml" Target="../ink/ink1003.xml"/><Relationship Id="rId201" Type="http://schemas.openxmlformats.org/officeDocument/2006/relationships/image" Target="../media/image871.png"/><Relationship Id="rId222" Type="http://schemas.openxmlformats.org/officeDocument/2006/relationships/customXml" Target="../ink/ink922.xml"/><Relationship Id="rId243" Type="http://schemas.openxmlformats.org/officeDocument/2006/relationships/image" Target="../media/image892.png"/><Relationship Id="rId264" Type="http://schemas.openxmlformats.org/officeDocument/2006/relationships/customXml" Target="../ink/ink943.xml"/><Relationship Id="rId285" Type="http://schemas.openxmlformats.org/officeDocument/2006/relationships/customXml" Target="../ink/ink954.xml"/><Relationship Id="rId17" Type="http://schemas.openxmlformats.org/officeDocument/2006/relationships/image" Target="../media/image783.png"/><Relationship Id="rId38" Type="http://schemas.openxmlformats.org/officeDocument/2006/relationships/customXml" Target="../ink/ink828.xml"/><Relationship Id="rId59" Type="http://schemas.openxmlformats.org/officeDocument/2006/relationships/image" Target="../media/image804.png"/><Relationship Id="rId103" Type="http://schemas.openxmlformats.org/officeDocument/2006/relationships/image" Target="../media/image825.png"/><Relationship Id="rId124" Type="http://schemas.openxmlformats.org/officeDocument/2006/relationships/customXml" Target="../ink/ink873.xml"/><Relationship Id="rId310" Type="http://schemas.openxmlformats.org/officeDocument/2006/relationships/image" Target="../media/image925.png"/><Relationship Id="rId70" Type="http://schemas.openxmlformats.org/officeDocument/2006/relationships/customXml" Target="../ink/ink844.xml"/><Relationship Id="rId91" Type="http://schemas.openxmlformats.org/officeDocument/2006/relationships/customXml" Target="../ink/ink855.xml"/><Relationship Id="rId145" Type="http://schemas.openxmlformats.org/officeDocument/2006/relationships/image" Target="../media/image843.png"/><Relationship Id="rId166" Type="http://schemas.openxmlformats.org/officeDocument/2006/relationships/customXml" Target="../ink/ink894.xml"/><Relationship Id="rId187" Type="http://schemas.openxmlformats.org/officeDocument/2006/relationships/image" Target="../media/image864.png"/><Relationship Id="rId331" Type="http://schemas.openxmlformats.org/officeDocument/2006/relationships/customXml" Target="../ink/ink977.xml"/><Relationship Id="rId352" Type="http://schemas.openxmlformats.org/officeDocument/2006/relationships/image" Target="../media/image946.png"/><Relationship Id="rId373" Type="http://schemas.openxmlformats.org/officeDocument/2006/relationships/customXml" Target="../ink/ink998.xml"/><Relationship Id="rId1" Type="http://schemas.openxmlformats.org/officeDocument/2006/relationships/slideLayout" Target="../slideLayouts/slideLayout43.xml"/><Relationship Id="rId212" Type="http://schemas.openxmlformats.org/officeDocument/2006/relationships/customXml" Target="../ink/ink917.xml"/><Relationship Id="rId233" Type="http://schemas.openxmlformats.org/officeDocument/2006/relationships/image" Target="../media/image887.png"/><Relationship Id="rId254" Type="http://schemas.openxmlformats.org/officeDocument/2006/relationships/customXml" Target="../ink/ink938.xml"/><Relationship Id="rId28" Type="http://schemas.openxmlformats.org/officeDocument/2006/relationships/customXml" Target="../ink/ink823.xml"/><Relationship Id="rId49" Type="http://schemas.openxmlformats.org/officeDocument/2006/relationships/image" Target="../media/image799.png"/><Relationship Id="rId114" Type="http://schemas.openxmlformats.org/officeDocument/2006/relationships/customXml" Target="../ink/ink868.xml"/><Relationship Id="rId275" Type="http://schemas.openxmlformats.org/officeDocument/2006/relationships/image" Target="../media/image908.png"/><Relationship Id="rId296" Type="http://schemas.openxmlformats.org/officeDocument/2006/relationships/image" Target="../media/image918.png"/><Relationship Id="rId300" Type="http://schemas.openxmlformats.org/officeDocument/2006/relationships/image" Target="../media/image920.png"/><Relationship Id="rId60" Type="http://schemas.openxmlformats.org/officeDocument/2006/relationships/customXml" Target="../ink/ink839.xml"/><Relationship Id="rId81" Type="http://schemas.openxmlformats.org/officeDocument/2006/relationships/image" Target="../media/image815.png"/><Relationship Id="rId135" Type="http://schemas.openxmlformats.org/officeDocument/2006/relationships/image" Target="../media/image651.png"/><Relationship Id="rId156" Type="http://schemas.openxmlformats.org/officeDocument/2006/relationships/customXml" Target="../ink/ink889.xml"/><Relationship Id="rId177" Type="http://schemas.openxmlformats.org/officeDocument/2006/relationships/image" Target="../media/image859.png"/><Relationship Id="rId198" Type="http://schemas.openxmlformats.org/officeDocument/2006/relationships/customXml" Target="../ink/ink910.xml"/><Relationship Id="rId321" Type="http://schemas.openxmlformats.org/officeDocument/2006/relationships/customXml" Target="../ink/ink972.xml"/><Relationship Id="rId342" Type="http://schemas.openxmlformats.org/officeDocument/2006/relationships/image" Target="../media/image941.png"/><Relationship Id="rId363" Type="http://schemas.openxmlformats.org/officeDocument/2006/relationships/customXml" Target="../ink/ink993.xml"/><Relationship Id="rId384" Type="http://schemas.openxmlformats.org/officeDocument/2006/relationships/image" Target="../media/image962.png"/><Relationship Id="rId202" Type="http://schemas.openxmlformats.org/officeDocument/2006/relationships/customXml" Target="../ink/ink912.xml"/><Relationship Id="rId223" Type="http://schemas.openxmlformats.org/officeDocument/2006/relationships/image" Target="../media/image882.png"/><Relationship Id="rId244" Type="http://schemas.openxmlformats.org/officeDocument/2006/relationships/customXml" Target="../ink/ink933.xml"/><Relationship Id="rId18" Type="http://schemas.openxmlformats.org/officeDocument/2006/relationships/customXml" Target="../ink/ink818.xml"/><Relationship Id="rId39" Type="http://schemas.openxmlformats.org/officeDocument/2006/relationships/image" Target="../media/image794.png"/><Relationship Id="rId265" Type="http://schemas.openxmlformats.org/officeDocument/2006/relationships/image" Target="../media/image903.png"/><Relationship Id="rId286" Type="http://schemas.openxmlformats.org/officeDocument/2006/relationships/image" Target="../media/image913.png"/><Relationship Id="rId50" Type="http://schemas.openxmlformats.org/officeDocument/2006/relationships/customXml" Target="../ink/ink834.xml"/><Relationship Id="rId104" Type="http://schemas.openxmlformats.org/officeDocument/2006/relationships/customXml" Target="../ink/ink862.xml"/><Relationship Id="rId125" Type="http://schemas.openxmlformats.org/officeDocument/2006/relationships/image" Target="../media/image835.png"/><Relationship Id="rId146" Type="http://schemas.openxmlformats.org/officeDocument/2006/relationships/customXml" Target="../ink/ink884.xml"/><Relationship Id="rId167" Type="http://schemas.openxmlformats.org/officeDocument/2006/relationships/image" Target="../media/image854.png"/><Relationship Id="rId188" Type="http://schemas.openxmlformats.org/officeDocument/2006/relationships/customXml" Target="../ink/ink905.xml"/><Relationship Id="rId311" Type="http://schemas.openxmlformats.org/officeDocument/2006/relationships/customXml" Target="../ink/ink967.xml"/><Relationship Id="rId332" Type="http://schemas.openxmlformats.org/officeDocument/2006/relationships/image" Target="../media/image936.png"/><Relationship Id="rId353" Type="http://schemas.openxmlformats.org/officeDocument/2006/relationships/customXml" Target="../ink/ink988.xml"/><Relationship Id="rId374" Type="http://schemas.openxmlformats.org/officeDocument/2006/relationships/image" Target="../media/image957.png"/><Relationship Id="rId71" Type="http://schemas.openxmlformats.org/officeDocument/2006/relationships/image" Target="../media/image810.png"/><Relationship Id="rId92" Type="http://schemas.openxmlformats.org/officeDocument/2006/relationships/image" Target="../media/image820.png"/><Relationship Id="rId213" Type="http://schemas.openxmlformats.org/officeDocument/2006/relationships/image" Target="../media/image877.png"/><Relationship Id="rId234" Type="http://schemas.openxmlformats.org/officeDocument/2006/relationships/customXml" Target="../ink/ink928.xml"/><Relationship Id="rId2" Type="http://schemas.openxmlformats.org/officeDocument/2006/relationships/customXml" Target="../ink/ink810.xml"/><Relationship Id="rId29" Type="http://schemas.openxmlformats.org/officeDocument/2006/relationships/image" Target="../media/image789.png"/><Relationship Id="rId255" Type="http://schemas.openxmlformats.org/officeDocument/2006/relationships/image" Target="../media/image898.png"/><Relationship Id="rId276" Type="http://schemas.openxmlformats.org/officeDocument/2006/relationships/customXml" Target="../ink/ink949.xml"/><Relationship Id="rId297" Type="http://schemas.openxmlformats.org/officeDocument/2006/relationships/customXml" Target="../ink/ink960.xml"/><Relationship Id="rId40" Type="http://schemas.openxmlformats.org/officeDocument/2006/relationships/customXml" Target="../ink/ink829.xml"/><Relationship Id="rId115" Type="http://schemas.openxmlformats.org/officeDocument/2006/relationships/image" Target="../media/image830.png"/><Relationship Id="rId136" Type="http://schemas.openxmlformats.org/officeDocument/2006/relationships/customXml" Target="../ink/ink879.xml"/><Relationship Id="rId157" Type="http://schemas.openxmlformats.org/officeDocument/2006/relationships/image" Target="../media/image849.png"/><Relationship Id="rId178" Type="http://schemas.openxmlformats.org/officeDocument/2006/relationships/customXml" Target="../ink/ink900.xml"/><Relationship Id="rId301" Type="http://schemas.openxmlformats.org/officeDocument/2006/relationships/customXml" Target="../ink/ink962.xml"/><Relationship Id="rId322" Type="http://schemas.openxmlformats.org/officeDocument/2006/relationships/image" Target="../media/image931.png"/><Relationship Id="rId343" Type="http://schemas.openxmlformats.org/officeDocument/2006/relationships/customXml" Target="../ink/ink983.xml"/><Relationship Id="rId364" Type="http://schemas.openxmlformats.org/officeDocument/2006/relationships/image" Target="../media/image952.png"/><Relationship Id="rId61" Type="http://schemas.openxmlformats.org/officeDocument/2006/relationships/image" Target="../media/image805.png"/><Relationship Id="rId82" Type="http://schemas.openxmlformats.org/officeDocument/2006/relationships/customXml" Target="../ink/ink850.xml"/><Relationship Id="rId199" Type="http://schemas.openxmlformats.org/officeDocument/2006/relationships/image" Target="../media/image870.png"/><Relationship Id="rId203" Type="http://schemas.openxmlformats.org/officeDocument/2006/relationships/image" Target="../media/image872.png"/><Relationship Id="rId19" Type="http://schemas.openxmlformats.org/officeDocument/2006/relationships/image" Target="../media/image784.png"/><Relationship Id="rId224" Type="http://schemas.openxmlformats.org/officeDocument/2006/relationships/customXml" Target="../ink/ink923.xml"/><Relationship Id="rId245" Type="http://schemas.openxmlformats.org/officeDocument/2006/relationships/image" Target="../media/image893.png"/><Relationship Id="rId266" Type="http://schemas.openxmlformats.org/officeDocument/2006/relationships/customXml" Target="../ink/ink944.xml"/><Relationship Id="rId287" Type="http://schemas.openxmlformats.org/officeDocument/2006/relationships/customXml" Target="../ink/ink955.xml"/><Relationship Id="rId30" Type="http://schemas.openxmlformats.org/officeDocument/2006/relationships/customXml" Target="../ink/ink824.xml"/><Relationship Id="rId105" Type="http://schemas.openxmlformats.org/officeDocument/2006/relationships/customXml" Target="../ink/ink863.xml"/><Relationship Id="rId126" Type="http://schemas.openxmlformats.org/officeDocument/2006/relationships/customXml" Target="../ink/ink874.xml"/><Relationship Id="rId147" Type="http://schemas.openxmlformats.org/officeDocument/2006/relationships/image" Target="../media/image844.png"/><Relationship Id="rId168" Type="http://schemas.openxmlformats.org/officeDocument/2006/relationships/customXml" Target="../ink/ink895.xml"/><Relationship Id="rId312" Type="http://schemas.openxmlformats.org/officeDocument/2006/relationships/image" Target="../media/image926.png"/><Relationship Id="rId333" Type="http://schemas.openxmlformats.org/officeDocument/2006/relationships/customXml" Target="../ink/ink978.xml"/><Relationship Id="rId354" Type="http://schemas.openxmlformats.org/officeDocument/2006/relationships/image" Target="../media/image947.png"/><Relationship Id="rId51" Type="http://schemas.openxmlformats.org/officeDocument/2006/relationships/image" Target="../media/image800.png"/><Relationship Id="rId72" Type="http://schemas.openxmlformats.org/officeDocument/2006/relationships/customXml" Target="../ink/ink845.xml"/><Relationship Id="rId93" Type="http://schemas.openxmlformats.org/officeDocument/2006/relationships/customXml" Target="../ink/ink856.xml"/><Relationship Id="rId189" Type="http://schemas.openxmlformats.org/officeDocument/2006/relationships/image" Target="../media/image865.png"/><Relationship Id="rId375" Type="http://schemas.openxmlformats.org/officeDocument/2006/relationships/customXml" Target="../ink/ink999.xml"/><Relationship Id="rId3" Type="http://schemas.openxmlformats.org/officeDocument/2006/relationships/image" Target="../media/image776.png"/><Relationship Id="rId214" Type="http://schemas.openxmlformats.org/officeDocument/2006/relationships/customXml" Target="../ink/ink918.xml"/><Relationship Id="rId235" Type="http://schemas.openxmlformats.org/officeDocument/2006/relationships/image" Target="../media/image888.png"/><Relationship Id="rId256" Type="http://schemas.openxmlformats.org/officeDocument/2006/relationships/customXml" Target="../ink/ink939.xml"/><Relationship Id="rId277" Type="http://schemas.openxmlformats.org/officeDocument/2006/relationships/customXml" Target="../ink/ink950.xml"/><Relationship Id="rId298" Type="http://schemas.openxmlformats.org/officeDocument/2006/relationships/image" Target="../media/image919.png"/><Relationship Id="rId116" Type="http://schemas.openxmlformats.org/officeDocument/2006/relationships/customXml" Target="../ink/ink869.xml"/><Relationship Id="rId137" Type="http://schemas.openxmlformats.org/officeDocument/2006/relationships/image" Target="../media/image107.png"/><Relationship Id="rId158" Type="http://schemas.openxmlformats.org/officeDocument/2006/relationships/customXml" Target="../ink/ink890.xml"/><Relationship Id="rId302" Type="http://schemas.openxmlformats.org/officeDocument/2006/relationships/image" Target="../media/image921.png"/><Relationship Id="rId323" Type="http://schemas.openxmlformats.org/officeDocument/2006/relationships/customXml" Target="../ink/ink973.xml"/><Relationship Id="rId344" Type="http://schemas.openxmlformats.org/officeDocument/2006/relationships/image" Target="../media/image942.png"/><Relationship Id="rId20" Type="http://schemas.openxmlformats.org/officeDocument/2006/relationships/customXml" Target="../ink/ink819.xml"/><Relationship Id="rId41" Type="http://schemas.openxmlformats.org/officeDocument/2006/relationships/image" Target="../media/image795.png"/><Relationship Id="rId62" Type="http://schemas.openxmlformats.org/officeDocument/2006/relationships/customXml" Target="../ink/ink840.xml"/><Relationship Id="rId83" Type="http://schemas.openxmlformats.org/officeDocument/2006/relationships/image" Target="../media/image816.png"/><Relationship Id="rId179" Type="http://schemas.openxmlformats.org/officeDocument/2006/relationships/image" Target="../media/image860.png"/><Relationship Id="rId365" Type="http://schemas.openxmlformats.org/officeDocument/2006/relationships/customXml" Target="../ink/ink994.xml"/><Relationship Id="rId190" Type="http://schemas.openxmlformats.org/officeDocument/2006/relationships/customXml" Target="../ink/ink906.xml"/><Relationship Id="rId204" Type="http://schemas.openxmlformats.org/officeDocument/2006/relationships/customXml" Target="../ink/ink913.xml"/><Relationship Id="rId225" Type="http://schemas.openxmlformats.org/officeDocument/2006/relationships/image" Target="../media/image883.png"/><Relationship Id="rId246" Type="http://schemas.openxmlformats.org/officeDocument/2006/relationships/customXml" Target="../ink/ink934.xml"/><Relationship Id="rId267" Type="http://schemas.openxmlformats.org/officeDocument/2006/relationships/image" Target="../media/image904.png"/><Relationship Id="rId288" Type="http://schemas.openxmlformats.org/officeDocument/2006/relationships/image" Target="../media/image914.png"/><Relationship Id="rId106" Type="http://schemas.openxmlformats.org/officeDocument/2006/relationships/customXml" Target="../ink/ink864.xml"/><Relationship Id="rId127" Type="http://schemas.openxmlformats.org/officeDocument/2006/relationships/image" Target="../media/image836.png"/><Relationship Id="rId313" Type="http://schemas.openxmlformats.org/officeDocument/2006/relationships/customXml" Target="../ink/ink968.xml"/><Relationship Id="rId10" Type="http://schemas.openxmlformats.org/officeDocument/2006/relationships/customXml" Target="../ink/ink814.xml"/><Relationship Id="rId31" Type="http://schemas.openxmlformats.org/officeDocument/2006/relationships/image" Target="../media/image790.png"/><Relationship Id="rId52" Type="http://schemas.openxmlformats.org/officeDocument/2006/relationships/customXml" Target="../ink/ink835.xml"/><Relationship Id="rId73" Type="http://schemas.openxmlformats.org/officeDocument/2006/relationships/image" Target="../media/image811.png"/><Relationship Id="rId94" Type="http://schemas.openxmlformats.org/officeDocument/2006/relationships/image" Target="../media/image821.png"/><Relationship Id="rId148" Type="http://schemas.openxmlformats.org/officeDocument/2006/relationships/customXml" Target="../ink/ink885.xml"/><Relationship Id="rId169" Type="http://schemas.openxmlformats.org/officeDocument/2006/relationships/image" Target="../media/image855.png"/><Relationship Id="rId334" Type="http://schemas.openxmlformats.org/officeDocument/2006/relationships/image" Target="../media/image937.png"/><Relationship Id="rId355" Type="http://schemas.openxmlformats.org/officeDocument/2006/relationships/customXml" Target="../ink/ink989.xml"/><Relationship Id="rId376" Type="http://schemas.openxmlformats.org/officeDocument/2006/relationships/image" Target="../media/image958.png"/><Relationship Id="rId4" Type="http://schemas.openxmlformats.org/officeDocument/2006/relationships/customXml" Target="../ink/ink811.xml"/><Relationship Id="rId180" Type="http://schemas.openxmlformats.org/officeDocument/2006/relationships/customXml" Target="../ink/ink901.xml"/><Relationship Id="rId215" Type="http://schemas.openxmlformats.org/officeDocument/2006/relationships/image" Target="../media/image878.png"/><Relationship Id="rId236" Type="http://schemas.openxmlformats.org/officeDocument/2006/relationships/customXml" Target="../ink/ink929.xml"/><Relationship Id="rId257" Type="http://schemas.openxmlformats.org/officeDocument/2006/relationships/image" Target="../media/image899.png"/><Relationship Id="rId278" Type="http://schemas.openxmlformats.org/officeDocument/2006/relationships/image" Target="../media/image90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.xml"/><Relationship Id="rId117" Type="http://schemas.openxmlformats.org/officeDocument/2006/relationships/customXml" Target="../ink/ink81.xml"/><Relationship Id="rId21" Type="http://schemas.openxmlformats.org/officeDocument/2006/relationships/image" Target="../media/image30.png"/><Relationship Id="rId42" Type="http://schemas.openxmlformats.org/officeDocument/2006/relationships/customXml" Target="../ink/ink42.xml"/><Relationship Id="rId47" Type="http://schemas.openxmlformats.org/officeDocument/2006/relationships/image" Target="../media/image43.png"/><Relationship Id="rId63" Type="http://schemas.openxmlformats.org/officeDocument/2006/relationships/image" Target="../media/image51.png"/><Relationship Id="rId68" Type="http://schemas.openxmlformats.org/officeDocument/2006/relationships/customXml" Target="../ink/ink55.xml"/><Relationship Id="rId84" Type="http://schemas.openxmlformats.org/officeDocument/2006/relationships/customXml" Target="../ink/ink63.xml"/><Relationship Id="rId89" Type="http://schemas.openxmlformats.org/officeDocument/2006/relationships/image" Target="../media/image63.png"/><Relationship Id="rId112" Type="http://schemas.openxmlformats.org/officeDocument/2006/relationships/customXml" Target="../ink/ink78.xml"/><Relationship Id="rId133" Type="http://schemas.openxmlformats.org/officeDocument/2006/relationships/image" Target="../media/image83.png"/><Relationship Id="rId138" Type="http://schemas.openxmlformats.org/officeDocument/2006/relationships/customXml" Target="../ink/ink92.xml"/><Relationship Id="rId16" Type="http://schemas.openxmlformats.org/officeDocument/2006/relationships/customXml" Target="../ink/ink29.xml"/><Relationship Id="rId107" Type="http://schemas.openxmlformats.org/officeDocument/2006/relationships/customXml" Target="../ink/ink75.xml"/><Relationship Id="rId11" Type="http://schemas.openxmlformats.org/officeDocument/2006/relationships/image" Target="../media/image25.png"/><Relationship Id="rId32" Type="http://schemas.openxmlformats.org/officeDocument/2006/relationships/customXml" Target="../ink/ink37.xml"/><Relationship Id="rId37" Type="http://schemas.openxmlformats.org/officeDocument/2006/relationships/image" Target="../media/image38.png"/><Relationship Id="rId53" Type="http://schemas.openxmlformats.org/officeDocument/2006/relationships/image" Target="../media/image46.png"/><Relationship Id="rId58" Type="http://schemas.openxmlformats.org/officeDocument/2006/relationships/customXml" Target="../ink/ink50.xml"/><Relationship Id="rId74" Type="http://schemas.openxmlformats.org/officeDocument/2006/relationships/customXml" Target="../ink/ink58.xml"/><Relationship Id="rId79" Type="http://schemas.openxmlformats.org/officeDocument/2006/relationships/image" Target="../media/image59.png"/><Relationship Id="rId102" Type="http://schemas.openxmlformats.org/officeDocument/2006/relationships/image" Target="../media/image69.png"/><Relationship Id="rId123" Type="http://schemas.openxmlformats.org/officeDocument/2006/relationships/customXml" Target="../ink/ink84.xml"/><Relationship Id="rId128" Type="http://schemas.openxmlformats.org/officeDocument/2006/relationships/customXml" Target="../ink/ink87.xml"/><Relationship Id="rId144" Type="http://schemas.openxmlformats.org/officeDocument/2006/relationships/customXml" Target="../ink/ink95.xml"/><Relationship Id="rId5" Type="http://schemas.openxmlformats.org/officeDocument/2006/relationships/image" Target="../media/image22.png"/><Relationship Id="rId90" Type="http://schemas.openxmlformats.org/officeDocument/2006/relationships/customXml" Target="../ink/ink66.xml"/><Relationship Id="rId95" Type="http://schemas.openxmlformats.org/officeDocument/2006/relationships/customXml" Target="../ink/ink69.xml"/><Relationship Id="rId22" Type="http://schemas.openxmlformats.org/officeDocument/2006/relationships/customXml" Target="../ink/ink32.xml"/><Relationship Id="rId27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customXml" Target="../ink/ink45.xml"/><Relationship Id="rId64" Type="http://schemas.openxmlformats.org/officeDocument/2006/relationships/customXml" Target="../ink/ink53.xml"/><Relationship Id="rId69" Type="http://schemas.openxmlformats.org/officeDocument/2006/relationships/image" Target="../media/image54.png"/><Relationship Id="rId113" Type="http://schemas.openxmlformats.org/officeDocument/2006/relationships/image" Target="../media/image74.png"/><Relationship Id="rId118" Type="http://schemas.openxmlformats.org/officeDocument/2006/relationships/image" Target="../media/image76.png"/><Relationship Id="rId134" Type="http://schemas.openxmlformats.org/officeDocument/2006/relationships/customXml" Target="../ink/ink90.xml"/><Relationship Id="rId139" Type="http://schemas.openxmlformats.org/officeDocument/2006/relationships/image" Target="../media/image86.png"/><Relationship Id="rId80" Type="http://schemas.openxmlformats.org/officeDocument/2006/relationships/customXml" Target="../ink/ink61.xml"/><Relationship Id="rId85" Type="http://schemas.openxmlformats.org/officeDocument/2006/relationships/image" Target="../media/image61.png"/><Relationship Id="rId3" Type="http://schemas.openxmlformats.org/officeDocument/2006/relationships/image" Target="../media/image21.png"/><Relationship Id="rId12" Type="http://schemas.openxmlformats.org/officeDocument/2006/relationships/customXml" Target="../ink/ink27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59" Type="http://schemas.openxmlformats.org/officeDocument/2006/relationships/image" Target="../media/image49.png"/><Relationship Id="rId67" Type="http://schemas.openxmlformats.org/officeDocument/2006/relationships/image" Target="../media/image53.png"/><Relationship Id="rId103" Type="http://schemas.openxmlformats.org/officeDocument/2006/relationships/customXml" Target="../ink/ink73.xml"/><Relationship Id="rId108" Type="http://schemas.openxmlformats.org/officeDocument/2006/relationships/customXml" Target="../ink/ink76.xml"/><Relationship Id="rId116" Type="http://schemas.openxmlformats.org/officeDocument/2006/relationships/image" Target="../media/image75.png"/><Relationship Id="rId124" Type="http://schemas.openxmlformats.org/officeDocument/2006/relationships/image" Target="../media/image79.png"/><Relationship Id="rId129" Type="http://schemas.openxmlformats.org/officeDocument/2006/relationships/image" Target="../media/image81.png"/><Relationship Id="rId137" Type="http://schemas.openxmlformats.org/officeDocument/2006/relationships/image" Target="../media/image85.png"/><Relationship Id="rId20" Type="http://schemas.openxmlformats.org/officeDocument/2006/relationships/customXml" Target="../ink/ink31.xml"/><Relationship Id="rId41" Type="http://schemas.openxmlformats.org/officeDocument/2006/relationships/image" Target="../media/image40.png"/><Relationship Id="rId54" Type="http://schemas.openxmlformats.org/officeDocument/2006/relationships/customXml" Target="../ink/ink48.xml"/><Relationship Id="rId62" Type="http://schemas.openxmlformats.org/officeDocument/2006/relationships/customXml" Target="../ink/ink52.xml"/><Relationship Id="rId70" Type="http://schemas.openxmlformats.org/officeDocument/2006/relationships/customXml" Target="../ink/ink56.xml"/><Relationship Id="rId75" Type="http://schemas.openxmlformats.org/officeDocument/2006/relationships/image" Target="../media/image57.png"/><Relationship Id="rId83" Type="http://schemas.openxmlformats.org/officeDocument/2006/relationships/image" Target="../media/image3.png"/><Relationship Id="rId88" Type="http://schemas.openxmlformats.org/officeDocument/2006/relationships/customXml" Target="../ink/ink65.xml"/><Relationship Id="rId91" Type="http://schemas.openxmlformats.org/officeDocument/2006/relationships/customXml" Target="../ink/ink67.xml"/><Relationship Id="rId96" Type="http://schemas.openxmlformats.org/officeDocument/2006/relationships/image" Target="../media/image66.png"/><Relationship Id="rId111" Type="http://schemas.openxmlformats.org/officeDocument/2006/relationships/image" Target="../media/image73.png"/><Relationship Id="rId132" Type="http://schemas.openxmlformats.org/officeDocument/2006/relationships/customXml" Target="../ink/ink89.xml"/><Relationship Id="rId140" Type="http://schemas.openxmlformats.org/officeDocument/2006/relationships/customXml" Target="../ink/ink93.xml"/><Relationship Id="rId145" Type="http://schemas.openxmlformats.org/officeDocument/2006/relationships/image" Target="../media/image89.png"/><Relationship Id="rId1" Type="http://schemas.openxmlformats.org/officeDocument/2006/relationships/slideLayout" Target="../slideLayouts/slideLayout43.xml"/><Relationship Id="rId6" Type="http://schemas.openxmlformats.org/officeDocument/2006/relationships/customXml" Target="../ink/ink24.xml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44.png"/><Relationship Id="rId57" Type="http://schemas.openxmlformats.org/officeDocument/2006/relationships/image" Target="../media/image48.png"/><Relationship Id="rId106" Type="http://schemas.openxmlformats.org/officeDocument/2006/relationships/image" Target="../media/image71.png"/><Relationship Id="rId114" Type="http://schemas.openxmlformats.org/officeDocument/2006/relationships/customXml" Target="../ink/ink79.xml"/><Relationship Id="rId119" Type="http://schemas.openxmlformats.org/officeDocument/2006/relationships/customXml" Target="../ink/ink82.xml"/><Relationship Id="rId127" Type="http://schemas.openxmlformats.org/officeDocument/2006/relationships/image" Target="../media/image80.png"/><Relationship Id="rId10" Type="http://schemas.openxmlformats.org/officeDocument/2006/relationships/customXml" Target="../ink/ink26.xml"/><Relationship Id="rId31" Type="http://schemas.openxmlformats.org/officeDocument/2006/relationships/image" Target="../media/image35.png"/><Relationship Id="rId44" Type="http://schemas.openxmlformats.org/officeDocument/2006/relationships/customXml" Target="../ink/ink43.xml"/><Relationship Id="rId52" Type="http://schemas.openxmlformats.org/officeDocument/2006/relationships/customXml" Target="../ink/ink47.xml"/><Relationship Id="rId60" Type="http://schemas.openxmlformats.org/officeDocument/2006/relationships/customXml" Target="../ink/ink51.xml"/><Relationship Id="rId65" Type="http://schemas.openxmlformats.org/officeDocument/2006/relationships/image" Target="../media/image52.png"/><Relationship Id="rId73" Type="http://schemas.openxmlformats.org/officeDocument/2006/relationships/image" Target="../media/image56.png"/><Relationship Id="rId78" Type="http://schemas.openxmlformats.org/officeDocument/2006/relationships/customXml" Target="../ink/ink60.xml"/><Relationship Id="rId81" Type="http://schemas.openxmlformats.org/officeDocument/2006/relationships/image" Target="../media/image60.png"/><Relationship Id="rId86" Type="http://schemas.openxmlformats.org/officeDocument/2006/relationships/customXml" Target="../ink/ink64.xml"/><Relationship Id="rId94" Type="http://schemas.openxmlformats.org/officeDocument/2006/relationships/image" Target="../media/image65.png"/><Relationship Id="rId99" Type="http://schemas.openxmlformats.org/officeDocument/2006/relationships/customXml" Target="../ink/ink71.xml"/><Relationship Id="rId101" Type="http://schemas.openxmlformats.org/officeDocument/2006/relationships/customXml" Target="../ink/ink72.xml"/><Relationship Id="rId122" Type="http://schemas.openxmlformats.org/officeDocument/2006/relationships/image" Target="../media/image78.png"/><Relationship Id="rId130" Type="http://schemas.openxmlformats.org/officeDocument/2006/relationships/customXml" Target="../ink/ink88.xml"/><Relationship Id="rId135" Type="http://schemas.openxmlformats.org/officeDocument/2006/relationships/image" Target="../media/image84.png"/><Relationship Id="rId143" Type="http://schemas.openxmlformats.org/officeDocument/2006/relationships/image" Target="../media/image88.png"/><Relationship Id="rId4" Type="http://schemas.openxmlformats.org/officeDocument/2006/relationships/customXml" Target="../ink/ink23.xml"/><Relationship Id="rId9" Type="http://schemas.openxmlformats.org/officeDocument/2006/relationships/image" Target="../media/image24.png"/><Relationship Id="rId13" Type="http://schemas.openxmlformats.org/officeDocument/2006/relationships/image" Target="../media/image26.png"/><Relationship Id="rId18" Type="http://schemas.openxmlformats.org/officeDocument/2006/relationships/customXml" Target="../ink/ink30.xml"/><Relationship Id="rId39" Type="http://schemas.openxmlformats.org/officeDocument/2006/relationships/image" Target="../media/image39.png"/><Relationship Id="rId109" Type="http://schemas.openxmlformats.org/officeDocument/2006/relationships/image" Target="../media/image72.png"/><Relationship Id="rId34" Type="http://schemas.openxmlformats.org/officeDocument/2006/relationships/customXml" Target="../ink/ink38.xml"/><Relationship Id="rId50" Type="http://schemas.openxmlformats.org/officeDocument/2006/relationships/customXml" Target="../ink/ink46.xml"/><Relationship Id="rId55" Type="http://schemas.openxmlformats.org/officeDocument/2006/relationships/image" Target="../media/image47.png"/><Relationship Id="rId76" Type="http://schemas.openxmlformats.org/officeDocument/2006/relationships/customXml" Target="../ink/ink59.xml"/><Relationship Id="rId97" Type="http://schemas.openxmlformats.org/officeDocument/2006/relationships/customXml" Target="../ink/ink70.xml"/><Relationship Id="rId104" Type="http://schemas.openxmlformats.org/officeDocument/2006/relationships/image" Target="../media/image70.png"/><Relationship Id="rId120" Type="http://schemas.openxmlformats.org/officeDocument/2006/relationships/image" Target="../media/image77.png"/><Relationship Id="rId125" Type="http://schemas.openxmlformats.org/officeDocument/2006/relationships/customXml" Target="../ink/ink85.xml"/><Relationship Id="rId141" Type="http://schemas.openxmlformats.org/officeDocument/2006/relationships/image" Target="../media/image87.png"/><Relationship Id="rId146" Type="http://schemas.openxmlformats.org/officeDocument/2006/relationships/customXml" Target="../ink/ink96.xml"/><Relationship Id="rId7" Type="http://schemas.openxmlformats.org/officeDocument/2006/relationships/image" Target="../media/image23.png"/><Relationship Id="rId71" Type="http://schemas.openxmlformats.org/officeDocument/2006/relationships/image" Target="../media/image55.png"/><Relationship Id="rId92" Type="http://schemas.openxmlformats.org/officeDocument/2006/relationships/image" Target="../media/image64.png"/><Relationship Id="rId2" Type="http://schemas.openxmlformats.org/officeDocument/2006/relationships/customXml" Target="../ink/ink22.xml"/><Relationship Id="rId29" Type="http://schemas.openxmlformats.org/officeDocument/2006/relationships/image" Target="../media/image34.png"/><Relationship Id="rId24" Type="http://schemas.openxmlformats.org/officeDocument/2006/relationships/customXml" Target="../ink/ink33.xml"/><Relationship Id="rId40" Type="http://schemas.openxmlformats.org/officeDocument/2006/relationships/customXml" Target="../ink/ink41.xml"/><Relationship Id="rId45" Type="http://schemas.openxmlformats.org/officeDocument/2006/relationships/image" Target="../media/image42.png"/><Relationship Id="rId66" Type="http://schemas.openxmlformats.org/officeDocument/2006/relationships/customXml" Target="../ink/ink54.xml"/><Relationship Id="rId87" Type="http://schemas.openxmlformats.org/officeDocument/2006/relationships/image" Target="../media/image62.png"/><Relationship Id="rId110" Type="http://schemas.openxmlformats.org/officeDocument/2006/relationships/customXml" Target="../ink/ink77.xml"/><Relationship Id="rId115" Type="http://schemas.openxmlformats.org/officeDocument/2006/relationships/customXml" Target="../ink/ink80.xml"/><Relationship Id="rId131" Type="http://schemas.openxmlformats.org/officeDocument/2006/relationships/image" Target="../media/image82.png"/><Relationship Id="rId136" Type="http://schemas.openxmlformats.org/officeDocument/2006/relationships/customXml" Target="../ink/ink91.xml"/><Relationship Id="rId61" Type="http://schemas.openxmlformats.org/officeDocument/2006/relationships/image" Target="../media/image50.png"/><Relationship Id="rId82" Type="http://schemas.openxmlformats.org/officeDocument/2006/relationships/customXml" Target="../ink/ink62.xml"/><Relationship Id="rId19" Type="http://schemas.openxmlformats.org/officeDocument/2006/relationships/image" Target="../media/image29.png"/><Relationship Id="rId14" Type="http://schemas.openxmlformats.org/officeDocument/2006/relationships/customXml" Target="../ink/ink28.xml"/><Relationship Id="rId30" Type="http://schemas.openxmlformats.org/officeDocument/2006/relationships/customXml" Target="../ink/ink36.xml"/><Relationship Id="rId35" Type="http://schemas.openxmlformats.org/officeDocument/2006/relationships/image" Target="../media/image37.png"/><Relationship Id="rId56" Type="http://schemas.openxmlformats.org/officeDocument/2006/relationships/customXml" Target="../ink/ink49.xml"/><Relationship Id="rId77" Type="http://schemas.openxmlformats.org/officeDocument/2006/relationships/image" Target="../media/image58.png"/><Relationship Id="rId100" Type="http://schemas.openxmlformats.org/officeDocument/2006/relationships/image" Target="../media/image68.png"/><Relationship Id="rId105" Type="http://schemas.openxmlformats.org/officeDocument/2006/relationships/customXml" Target="../ink/ink74.xml"/><Relationship Id="rId126" Type="http://schemas.openxmlformats.org/officeDocument/2006/relationships/customXml" Target="../ink/ink86.xml"/><Relationship Id="rId147" Type="http://schemas.openxmlformats.org/officeDocument/2006/relationships/image" Target="../media/image90.png"/><Relationship Id="rId8" Type="http://schemas.openxmlformats.org/officeDocument/2006/relationships/customXml" Target="../ink/ink25.xml"/><Relationship Id="rId51" Type="http://schemas.openxmlformats.org/officeDocument/2006/relationships/image" Target="../media/image45.png"/><Relationship Id="rId72" Type="http://schemas.openxmlformats.org/officeDocument/2006/relationships/customXml" Target="../ink/ink57.xml"/><Relationship Id="rId93" Type="http://schemas.openxmlformats.org/officeDocument/2006/relationships/customXml" Target="../ink/ink68.xml"/><Relationship Id="rId98" Type="http://schemas.openxmlformats.org/officeDocument/2006/relationships/image" Target="../media/image67.png"/><Relationship Id="rId121" Type="http://schemas.openxmlformats.org/officeDocument/2006/relationships/customXml" Target="../ink/ink83.xml"/><Relationship Id="rId142" Type="http://schemas.openxmlformats.org/officeDocument/2006/relationships/customXml" Target="../ink/ink94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07.xml"/><Relationship Id="rId18" Type="http://schemas.openxmlformats.org/officeDocument/2006/relationships/image" Target="../media/image969.png"/><Relationship Id="rId26" Type="http://schemas.openxmlformats.org/officeDocument/2006/relationships/image" Target="../media/image973.png"/><Relationship Id="rId39" Type="http://schemas.openxmlformats.org/officeDocument/2006/relationships/customXml" Target="../ink/ink1020.xml"/><Relationship Id="rId21" Type="http://schemas.openxmlformats.org/officeDocument/2006/relationships/customXml" Target="../ink/ink1011.xml"/><Relationship Id="rId34" Type="http://schemas.openxmlformats.org/officeDocument/2006/relationships/image" Target="../media/image977.png"/><Relationship Id="rId42" Type="http://schemas.openxmlformats.org/officeDocument/2006/relationships/image" Target="../media/image980.png"/><Relationship Id="rId47" Type="http://schemas.openxmlformats.org/officeDocument/2006/relationships/customXml" Target="../ink/ink1024.xml"/><Relationship Id="rId50" Type="http://schemas.openxmlformats.org/officeDocument/2006/relationships/image" Target="../media/image984.png"/><Relationship Id="rId55" Type="http://schemas.openxmlformats.org/officeDocument/2006/relationships/customXml" Target="../ink/ink1028.xml"/><Relationship Id="rId63" Type="http://schemas.openxmlformats.org/officeDocument/2006/relationships/customXml" Target="../ink/ink1032.xml"/><Relationship Id="rId68" Type="http://schemas.openxmlformats.org/officeDocument/2006/relationships/image" Target="../media/image992.png"/><Relationship Id="rId76" Type="http://schemas.openxmlformats.org/officeDocument/2006/relationships/image" Target="../media/image996.png"/><Relationship Id="rId7" Type="http://schemas.openxmlformats.org/officeDocument/2006/relationships/customXml" Target="../ink/ink1004.xml"/><Relationship Id="rId71" Type="http://schemas.openxmlformats.org/officeDocument/2006/relationships/customXml" Target="../ink/ink1036.xml"/><Relationship Id="rId2" Type="http://schemas.openxmlformats.org/officeDocument/2006/relationships/tags" Target="../tags/tag84.xml"/><Relationship Id="rId16" Type="http://schemas.openxmlformats.org/officeDocument/2006/relationships/image" Target="../media/image968.png"/><Relationship Id="rId29" Type="http://schemas.openxmlformats.org/officeDocument/2006/relationships/customXml" Target="../ink/ink1015.xml"/><Relationship Id="rId11" Type="http://schemas.openxmlformats.org/officeDocument/2006/relationships/customXml" Target="../ink/ink1006.xml"/><Relationship Id="rId24" Type="http://schemas.openxmlformats.org/officeDocument/2006/relationships/image" Target="../media/image972.png"/><Relationship Id="rId32" Type="http://schemas.openxmlformats.org/officeDocument/2006/relationships/image" Target="../media/image976.png"/><Relationship Id="rId37" Type="http://schemas.openxmlformats.org/officeDocument/2006/relationships/customXml" Target="../ink/ink1019.xml"/><Relationship Id="rId40" Type="http://schemas.openxmlformats.org/officeDocument/2006/relationships/image" Target="../media/image612.png"/><Relationship Id="rId45" Type="http://schemas.openxmlformats.org/officeDocument/2006/relationships/customXml" Target="../ink/ink1023.xml"/><Relationship Id="rId53" Type="http://schemas.openxmlformats.org/officeDocument/2006/relationships/customXml" Target="../ink/ink1027.xml"/><Relationship Id="rId58" Type="http://schemas.openxmlformats.org/officeDocument/2006/relationships/image" Target="../media/image987.png"/><Relationship Id="rId66" Type="http://schemas.openxmlformats.org/officeDocument/2006/relationships/image" Target="../media/image991.png"/><Relationship Id="rId74" Type="http://schemas.openxmlformats.org/officeDocument/2006/relationships/image" Target="../media/image995.png"/><Relationship Id="rId5" Type="http://schemas.openxmlformats.org/officeDocument/2006/relationships/image" Target="../media/image492.png"/><Relationship Id="rId15" Type="http://schemas.openxmlformats.org/officeDocument/2006/relationships/customXml" Target="../ink/ink1008.xml"/><Relationship Id="rId23" Type="http://schemas.openxmlformats.org/officeDocument/2006/relationships/customXml" Target="../ink/ink1012.xml"/><Relationship Id="rId28" Type="http://schemas.openxmlformats.org/officeDocument/2006/relationships/image" Target="../media/image974.png"/><Relationship Id="rId36" Type="http://schemas.openxmlformats.org/officeDocument/2006/relationships/image" Target="../media/image978.png"/><Relationship Id="rId49" Type="http://schemas.openxmlformats.org/officeDocument/2006/relationships/customXml" Target="../ink/ink1025.xml"/><Relationship Id="rId57" Type="http://schemas.openxmlformats.org/officeDocument/2006/relationships/customXml" Target="../ink/ink1029.xml"/><Relationship Id="rId61" Type="http://schemas.openxmlformats.org/officeDocument/2006/relationships/customXml" Target="../ink/ink1031.xml"/><Relationship Id="rId10" Type="http://schemas.openxmlformats.org/officeDocument/2006/relationships/image" Target="../media/image965.png"/><Relationship Id="rId19" Type="http://schemas.openxmlformats.org/officeDocument/2006/relationships/customXml" Target="../ink/ink1010.xml"/><Relationship Id="rId31" Type="http://schemas.openxmlformats.org/officeDocument/2006/relationships/customXml" Target="../ink/ink1016.xml"/><Relationship Id="rId44" Type="http://schemas.openxmlformats.org/officeDocument/2006/relationships/image" Target="../media/image981.png"/><Relationship Id="rId52" Type="http://schemas.openxmlformats.org/officeDocument/2006/relationships/image" Target="../media/image985.png"/><Relationship Id="rId60" Type="http://schemas.openxmlformats.org/officeDocument/2006/relationships/image" Target="../media/image988.png"/><Relationship Id="rId65" Type="http://schemas.openxmlformats.org/officeDocument/2006/relationships/customXml" Target="../ink/ink1033.xml"/><Relationship Id="rId73" Type="http://schemas.openxmlformats.org/officeDocument/2006/relationships/customXml" Target="../ink/ink1037.xml"/><Relationship Id="rId78" Type="http://schemas.openxmlformats.org/officeDocument/2006/relationships/image" Target="../media/image997.png"/><Relationship Id="rId4" Type="http://schemas.openxmlformats.org/officeDocument/2006/relationships/slideLayout" Target="../slideLayouts/slideLayout43.xml"/><Relationship Id="rId9" Type="http://schemas.openxmlformats.org/officeDocument/2006/relationships/customXml" Target="../ink/ink1005.xml"/><Relationship Id="rId14" Type="http://schemas.openxmlformats.org/officeDocument/2006/relationships/image" Target="../media/image967.png"/><Relationship Id="rId22" Type="http://schemas.openxmlformats.org/officeDocument/2006/relationships/image" Target="../media/image971.png"/><Relationship Id="rId27" Type="http://schemas.openxmlformats.org/officeDocument/2006/relationships/customXml" Target="../ink/ink1014.xml"/><Relationship Id="rId30" Type="http://schemas.openxmlformats.org/officeDocument/2006/relationships/image" Target="../media/image975.png"/><Relationship Id="rId35" Type="http://schemas.openxmlformats.org/officeDocument/2006/relationships/customXml" Target="../ink/ink1018.xml"/><Relationship Id="rId43" Type="http://schemas.openxmlformats.org/officeDocument/2006/relationships/customXml" Target="../ink/ink1022.xml"/><Relationship Id="rId48" Type="http://schemas.openxmlformats.org/officeDocument/2006/relationships/image" Target="../media/image983.png"/><Relationship Id="rId56" Type="http://schemas.openxmlformats.org/officeDocument/2006/relationships/image" Target="../media/image986.png"/><Relationship Id="rId64" Type="http://schemas.openxmlformats.org/officeDocument/2006/relationships/image" Target="../media/image990.png"/><Relationship Id="rId69" Type="http://schemas.openxmlformats.org/officeDocument/2006/relationships/customXml" Target="../ink/ink1035.xml"/><Relationship Id="rId77" Type="http://schemas.openxmlformats.org/officeDocument/2006/relationships/customXml" Target="../ink/ink1039.xml"/><Relationship Id="rId8" Type="http://schemas.openxmlformats.org/officeDocument/2006/relationships/image" Target="../media/image964.png"/><Relationship Id="rId51" Type="http://schemas.openxmlformats.org/officeDocument/2006/relationships/customXml" Target="../ink/ink1026.xml"/><Relationship Id="rId72" Type="http://schemas.openxmlformats.org/officeDocument/2006/relationships/image" Target="../media/image994.png"/><Relationship Id="rId3" Type="http://schemas.openxmlformats.org/officeDocument/2006/relationships/tags" Target="../tags/tag85.xml"/><Relationship Id="rId12" Type="http://schemas.openxmlformats.org/officeDocument/2006/relationships/image" Target="../media/image966.png"/><Relationship Id="rId17" Type="http://schemas.openxmlformats.org/officeDocument/2006/relationships/customXml" Target="../ink/ink1009.xml"/><Relationship Id="rId25" Type="http://schemas.openxmlformats.org/officeDocument/2006/relationships/customXml" Target="../ink/ink1013.xml"/><Relationship Id="rId33" Type="http://schemas.openxmlformats.org/officeDocument/2006/relationships/customXml" Target="../ink/ink1017.xml"/><Relationship Id="rId38" Type="http://schemas.openxmlformats.org/officeDocument/2006/relationships/image" Target="../media/image979.png"/><Relationship Id="rId46" Type="http://schemas.openxmlformats.org/officeDocument/2006/relationships/image" Target="../media/image982.png"/><Relationship Id="rId59" Type="http://schemas.openxmlformats.org/officeDocument/2006/relationships/customXml" Target="../ink/ink1030.xml"/><Relationship Id="rId67" Type="http://schemas.openxmlformats.org/officeDocument/2006/relationships/customXml" Target="../ink/ink1034.xml"/><Relationship Id="rId20" Type="http://schemas.openxmlformats.org/officeDocument/2006/relationships/image" Target="../media/image970.png"/><Relationship Id="rId41" Type="http://schemas.openxmlformats.org/officeDocument/2006/relationships/customXml" Target="../ink/ink1021.xml"/><Relationship Id="rId54" Type="http://schemas.openxmlformats.org/officeDocument/2006/relationships/image" Target="../media/image3.png"/><Relationship Id="rId62" Type="http://schemas.openxmlformats.org/officeDocument/2006/relationships/image" Target="../media/image989.png"/><Relationship Id="rId70" Type="http://schemas.openxmlformats.org/officeDocument/2006/relationships/image" Target="../media/image993.png"/><Relationship Id="rId75" Type="http://schemas.openxmlformats.org/officeDocument/2006/relationships/customXml" Target="../ink/ink1038.xml"/><Relationship Id="rId1" Type="http://schemas.openxmlformats.org/officeDocument/2006/relationships/tags" Target="../tags/tag83.xml"/><Relationship Id="rId6" Type="http://schemas.openxmlformats.org/officeDocument/2006/relationships/image" Target="../media/image963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08.png"/><Relationship Id="rId117" Type="http://schemas.openxmlformats.org/officeDocument/2006/relationships/customXml" Target="../ink/ink1094.xml"/><Relationship Id="rId21" Type="http://schemas.openxmlformats.org/officeDocument/2006/relationships/customXml" Target="../ink/ink1046.xml"/><Relationship Id="rId42" Type="http://schemas.openxmlformats.org/officeDocument/2006/relationships/image" Target="../media/image1016.png"/><Relationship Id="rId47" Type="http://schemas.openxmlformats.org/officeDocument/2006/relationships/customXml" Target="../ink/ink1059.xml"/><Relationship Id="rId63" Type="http://schemas.openxmlformats.org/officeDocument/2006/relationships/customXml" Target="../ink/ink1067.xml"/><Relationship Id="rId68" Type="http://schemas.openxmlformats.org/officeDocument/2006/relationships/image" Target="../media/image1029.png"/><Relationship Id="rId84" Type="http://schemas.openxmlformats.org/officeDocument/2006/relationships/image" Target="../media/image1037.png"/><Relationship Id="rId89" Type="http://schemas.openxmlformats.org/officeDocument/2006/relationships/customXml" Target="../ink/ink1080.xml"/><Relationship Id="rId112" Type="http://schemas.openxmlformats.org/officeDocument/2006/relationships/image" Target="../media/image1049.png"/><Relationship Id="rId133" Type="http://schemas.openxmlformats.org/officeDocument/2006/relationships/image" Target="../media/image1059.png"/><Relationship Id="rId138" Type="http://schemas.openxmlformats.org/officeDocument/2006/relationships/customXml" Target="../ink/ink1105.xml"/><Relationship Id="rId16" Type="http://schemas.openxmlformats.org/officeDocument/2006/relationships/image" Target="../media/image1003.png"/><Relationship Id="rId107" Type="http://schemas.openxmlformats.org/officeDocument/2006/relationships/customXml" Target="../ink/ink1089.xml"/><Relationship Id="rId11" Type="http://schemas.openxmlformats.org/officeDocument/2006/relationships/customXml" Target="../ink/ink1041.xml"/><Relationship Id="rId32" Type="http://schemas.openxmlformats.org/officeDocument/2006/relationships/image" Target="../media/image1011.png"/><Relationship Id="rId37" Type="http://schemas.openxmlformats.org/officeDocument/2006/relationships/customXml" Target="../ink/ink1054.xml"/><Relationship Id="rId53" Type="http://schemas.openxmlformats.org/officeDocument/2006/relationships/customXml" Target="../ink/ink1062.xml"/><Relationship Id="rId58" Type="http://schemas.openxmlformats.org/officeDocument/2006/relationships/image" Target="../media/image1024.png"/><Relationship Id="rId74" Type="http://schemas.openxmlformats.org/officeDocument/2006/relationships/image" Target="../media/image1032.png"/><Relationship Id="rId79" Type="http://schemas.openxmlformats.org/officeDocument/2006/relationships/customXml" Target="../ink/ink1075.xml"/><Relationship Id="rId102" Type="http://schemas.openxmlformats.org/officeDocument/2006/relationships/image" Target="../media/image1044.png"/><Relationship Id="rId123" Type="http://schemas.openxmlformats.org/officeDocument/2006/relationships/image" Target="../media/image1054.png"/><Relationship Id="rId128" Type="http://schemas.openxmlformats.org/officeDocument/2006/relationships/customXml" Target="../ink/ink1100.xml"/><Relationship Id="rId144" Type="http://schemas.openxmlformats.org/officeDocument/2006/relationships/customXml" Target="../ink/ink1108.xml"/><Relationship Id="rId149" Type="http://schemas.openxmlformats.org/officeDocument/2006/relationships/customXml" Target="../ink/ink1111.xml"/><Relationship Id="rId5" Type="http://schemas.openxmlformats.org/officeDocument/2006/relationships/slideLayout" Target="../slideLayouts/slideLayout43.xml"/><Relationship Id="rId90" Type="http://schemas.openxmlformats.org/officeDocument/2006/relationships/image" Target="../media/image1038.png"/><Relationship Id="rId95" Type="http://schemas.openxmlformats.org/officeDocument/2006/relationships/customXml" Target="../ink/ink1083.xml"/><Relationship Id="rId22" Type="http://schemas.openxmlformats.org/officeDocument/2006/relationships/image" Target="../media/image1006.png"/><Relationship Id="rId27" Type="http://schemas.openxmlformats.org/officeDocument/2006/relationships/customXml" Target="../ink/ink1049.xml"/><Relationship Id="rId43" Type="http://schemas.openxmlformats.org/officeDocument/2006/relationships/customXml" Target="../ink/ink1057.xml"/><Relationship Id="rId48" Type="http://schemas.openxmlformats.org/officeDocument/2006/relationships/image" Target="../media/image1019.png"/><Relationship Id="rId64" Type="http://schemas.openxmlformats.org/officeDocument/2006/relationships/image" Target="../media/image1027.png"/><Relationship Id="rId69" Type="http://schemas.openxmlformats.org/officeDocument/2006/relationships/customXml" Target="../ink/ink1070.xml"/><Relationship Id="rId113" Type="http://schemas.openxmlformats.org/officeDocument/2006/relationships/customXml" Target="../ink/ink1092.xml"/><Relationship Id="rId118" Type="http://schemas.openxmlformats.org/officeDocument/2006/relationships/image" Target="../media/image1052.png"/><Relationship Id="rId134" Type="http://schemas.openxmlformats.org/officeDocument/2006/relationships/customXml" Target="../ink/ink1103.xml"/><Relationship Id="rId139" Type="http://schemas.openxmlformats.org/officeDocument/2006/relationships/image" Target="../media/image651.png"/><Relationship Id="rId80" Type="http://schemas.openxmlformats.org/officeDocument/2006/relationships/image" Target="../media/image1035.png"/><Relationship Id="rId85" Type="http://schemas.openxmlformats.org/officeDocument/2006/relationships/customXml" Target="../ink/ink1078.xml"/><Relationship Id="rId3" Type="http://schemas.openxmlformats.org/officeDocument/2006/relationships/tags" Target="../tags/tag88.xml"/><Relationship Id="rId12" Type="http://schemas.openxmlformats.org/officeDocument/2006/relationships/image" Target="../media/image1001.png"/><Relationship Id="rId17" Type="http://schemas.openxmlformats.org/officeDocument/2006/relationships/customXml" Target="../ink/ink1044.xml"/><Relationship Id="rId25" Type="http://schemas.openxmlformats.org/officeDocument/2006/relationships/customXml" Target="../ink/ink1048.xml"/><Relationship Id="rId33" Type="http://schemas.openxmlformats.org/officeDocument/2006/relationships/customXml" Target="../ink/ink1052.xml"/><Relationship Id="rId38" Type="http://schemas.openxmlformats.org/officeDocument/2006/relationships/image" Target="../media/image1014.png"/><Relationship Id="rId46" Type="http://schemas.openxmlformats.org/officeDocument/2006/relationships/image" Target="../media/image1018.png"/><Relationship Id="rId59" Type="http://schemas.openxmlformats.org/officeDocument/2006/relationships/customXml" Target="../ink/ink1065.xml"/><Relationship Id="rId67" Type="http://schemas.openxmlformats.org/officeDocument/2006/relationships/customXml" Target="../ink/ink1069.xml"/><Relationship Id="rId103" Type="http://schemas.openxmlformats.org/officeDocument/2006/relationships/customXml" Target="../ink/ink1087.xml"/><Relationship Id="rId108" Type="http://schemas.openxmlformats.org/officeDocument/2006/relationships/image" Target="../media/image1047.png"/><Relationship Id="rId116" Type="http://schemas.openxmlformats.org/officeDocument/2006/relationships/image" Target="../media/image1051.png"/><Relationship Id="rId124" Type="http://schemas.openxmlformats.org/officeDocument/2006/relationships/customXml" Target="../ink/ink1098.xml"/><Relationship Id="rId129" Type="http://schemas.openxmlformats.org/officeDocument/2006/relationships/image" Target="../media/image1057.png"/><Relationship Id="rId137" Type="http://schemas.openxmlformats.org/officeDocument/2006/relationships/image" Target="../media/image1061.png"/><Relationship Id="rId20" Type="http://schemas.openxmlformats.org/officeDocument/2006/relationships/image" Target="../media/image1005.png"/><Relationship Id="rId41" Type="http://schemas.openxmlformats.org/officeDocument/2006/relationships/customXml" Target="../ink/ink1056.xml"/><Relationship Id="rId54" Type="http://schemas.openxmlformats.org/officeDocument/2006/relationships/image" Target="../media/image1022.png"/><Relationship Id="rId62" Type="http://schemas.openxmlformats.org/officeDocument/2006/relationships/image" Target="../media/image1026.png"/><Relationship Id="rId70" Type="http://schemas.openxmlformats.org/officeDocument/2006/relationships/image" Target="../media/image1030.png"/><Relationship Id="rId75" Type="http://schemas.openxmlformats.org/officeDocument/2006/relationships/customXml" Target="../ink/ink1073.xml"/><Relationship Id="rId83" Type="http://schemas.openxmlformats.org/officeDocument/2006/relationships/customXml" Target="../ink/ink1077.xml"/><Relationship Id="rId88" Type="http://schemas.openxmlformats.org/officeDocument/2006/relationships/image" Target="../media/image107.png"/><Relationship Id="rId91" Type="http://schemas.openxmlformats.org/officeDocument/2006/relationships/customXml" Target="../ink/ink1081.xml"/><Relationship Id="rId96" Type="http://schemas.openxmlformats.org/officeDocument/2006/relationships/image" Target="../media/image1041.png"/><Relationship Id="rId111" Type="http://schemas.openxmlformats.org/officeDocument/2006/relationships/customXml" Target="../ink/ink1091.xml"/><Relationship Id="rId132" Type="http://schemas.openxmlformats.org/officeDocument/2006/relationships/customXml" Target="../ink/ink1102.xml"/><Relationship Id="rId140" Type="http://schemas.openxmlformats.org/officeDocument/2006/relationships/customXml" Target="../ink/ink1106.xml"/><Relationship Id="rId145" Type="http://schemas.openxmlformats.org/officeDocument/2006/relationships/customXml" Target="../ink/ink1109.xml"/><Relationship Id="rId1" Type="http://schemas.openxmlformats.org/officeDocument/2006/relationships/tags" Target="../tags/tag86.xml"/><Relationship Id="rId6" Type="http://schemas.openxmlformats.org/officeDocument/2006/relationships/image" Target="../media/image492.png"/><Relationship Id="rId15" Type="http://schemas.openxmlformats.org/officeDocument/2006/relationships/customXml" Target="../ink/ink1043.xml"/><Relationship Id="rId23" Type="http://schemas.openxmlformats.org/officeDocument/2006/relationships/customXml" Target="../ink/ink1047.xml"/><Relationship Id="rId28" Type="http://schemas.openxmlformats.org/officeDocument/2006/relationships/image" Target="../media/image1009.png"/><Relationship Id="rId36" Type="http://schemas.openxmlformats.org/officeDocument/2006/relationships/image" Target="../media/image1013.png"/><Relationship Id="rId49" Type="http://schemas.openxmlformats.org/officeDocument/2006/relationships/customXml" Target="../ink/ink1060.xml"/><Relationship Id="rId57" Type="http://schemas.openxmlformats.org/officeDocument/2006/relationships/customXml" Target="../ink/ink1064.xml"/><Relationship Id="rId106" Type="http://schemas.openxmlformats.org/officeDocument/2006/relationships/image" Target="../media/image1046.png"/><Relationship Id="rId114" Type="http://schemas.openxmlformats.org/officeDocument/2006/relationships/image" Target="../media/image1050.png"/><Relationship Id="rId119" Type="http://schemas.openxmlformats.org/officeDocument/2006/relationships/customXml" Target="../ink/ink1095.xml"/><Relationship Id="rId127" Type="http://schemas.openxmlformats.org/officeDocument/2006/relationships/image" Target="../media/image1056.png"/><Relationship Id="rId10" Type="http://schemas.openxmlformats.org/officeDocument/2006/relationships/image" Target="../media/image1000.png"/><Relationship Id="rId31" Type="http://schemas.openxmlformats.org/officeDocument/2006/relationships/customXml" Target="../ink/ink1051.xml"/><Relationship Id="rId44" Type="http://schemas.openxmlformats.org/officeDocument/2006/relationships/image" Target="../media/image1017.png"/><Relationship Id="rId52" Type="http://schemas.openxmlformats.org/officeDocument/2006/relationships/image" Target="../media/image1021.png"/><Relationship Id="rId60" Type="http://schemas.openxmlformats.org/officeDocument/2006/relationships/image" Target="../media/image1025.png"/><Relationship Id="rId65" Type="http://schemas.openxmlformats.org/officeDocument/2006/relationships/customXml" Target="../ink/ink1068.xml"/><Relationship Id="rId73" Type="http://schemas.openxmlformats.org/officeDocument/2006/relationships/customXml" Target="../ink/ink1072.xml"/><Relationship Id="rId78" Type="http://schemas.openxmlformats.org/officeDocument/2006/relationships/image" Target="../media/image1034.png"/><Relationship Id="rId81" Type="http://schemas.openxmlformats.org/officeDocument/2006/relationships/customXml" Target="../ink/ink1076.xml"/><Relationship Id="rId86" Type="http://schemas.openxmlformats.org/officeDocument/2006/relationships/image" Target="../media/image3.png"/><Relationship Id="rId94" Type="http://schemas.openxmlformats.org/officeDocument/2006/relationships/image" Target="../media/image1040.png"/><Relationship Id="rId99" Type="http://schemas.openxmlformats.org/officeDocument/2006/relationships/customXml" Target="../ink/ink1085.xml"/><Relationship Id="rId101" Type="http://schemas.openxmlformats.org/officeDocument/2006/relationships/customXml" Target="../ink/ink1086.xml"/><Relationship Id="rId122" Type="http://schemas.openxmlformats.org/officeDocument/2006/relationships/customXml" Target="../ink/ink1097.xml"/><Relationship Id="rId130" Type="http://schemas.openxmlformats.org/officeDocument/2006/relationships/customXml" Target="../ink/ink1101.xml"/><Relationship Id="rId135" Type="http://schemas.openxmlformats.org/officeDocument/2006/relationships/image" Target="../media/image1060.png"/><Relationship Id="rId143" Type="http://schemas.openxmlformats.org/officeDocument/2006/relationships/image" Target="../media/image1062.png"/><Relationship Id="rId148" Type="http://schemas.openxmlformats.org/officeDocument/2006/relationships/image" Target="../media/image1064.png"/><Relationship Id="rId4" Type="http://schemas.openxmlformats.org/officeDocument/2006/relationships/tags" Target="../tags/tag89.xml"/><Relationship Id="rId9" Type="http://schemas.openxmlformats.org/officeDocument/2006/relationships/customXml" Target="../ink/ink1040.xml"/><Relationship Id="rId13" Type="http://schemas.openxmlformats.org/officeDocument/2006/relationships/customXml" Target="../ink/ink1042.xml"/><Relationship Id="rId18" Type="http://schemas.openxmlformats.org/officeDocument/2006/relationships/image" Target="../media/image1004.png"/><Relationship Id="rId39" Type="http://schemas.openxmlformats.org/officeDocument/2006/relationships/customXml" Target="../ink/ink1055.xml"/><Relationship Id="rId109" Type="http://schemas.openxmlformats.org/officeDocument/2006/relationships/customXml" Target="../ink/ink1090.xml"/><Relationship Id="rId34" Type="http://schemas.openxmlformats.org/officeDocument/2006/relationships/image" Target="../media/image1012.png"/><Relationship Id="rId50" Type="http://schemas.openxmlformats.org/officeDocument/2006/relationships/image" Target="../media/image1020.png"/><Relationship Id="rId55" Type="http://schemas.openxmlformats.org/officeDocument/2006/relationships/customXml" Target="../ink/ink1063.xml"/><Relationship Id="rId76" Type="http://schemas.openxmlformats.org/officeDocument/2006/relationships/image" Target="../media/image1033.png"/><Relationship Id="rId97" Type="http://schemas.openxmlformats.org/officeDocument/2006/relationships/customXml" Target="../ink/ink1084.xml"/><Relationship Id="rId104" Type="http://schemas.openxmlformats.org/officeDocument/2006/relationships/image" Target="../media/image1045.png"/><Relationship Id="rId120" Type="http://schemas.openxmlformats.org/officeDocument/2006/relationships/customXml" Target="../ink/ink1096.xml"/><Relationship Id="rId125" Type="http://schemas.openxmlformats.org/officeDocument/2006/relationships/image" Target="../media/image1055.png"/><Relationship Id="rId141" Type="http://schemas.openxmlformats.org/officeDocument/2006/relationships/image" Target="../media/image14.png"/><Relationship Id="rId146" Type="http://schemas.openxmlformats.org/officeDocument/2006/relationships/image" Target="../media/image1063.png"/><Relationship Id="rId7" Type="http://schemas.openxmlformats.org/officeDocument/2006/relationships/image" Target="../media/image998.png"/><Relationship Id="rId71" Type="http://schemas.openxmlformats.org/officeDocument/2006/relationships/customXml" Target="../ink/ink1071.xml"/><Relationship Id="rId92" Type="http://schemas.openxmlformats.org/officeDocument/2006/relationships/image" Target="../media/image1039.png"/><Relationship Id="rId2" Type="http://schemas.openxmlformats.org/officeDocument/2006/relationships/tags" Target="../tags/tag87.xml"/><Relationship Id="rId29" Type="http://schemas.openxmlformats.org/officeDocument/2006/relationships/customXml" Target="../ink/ink1050.xml"/><Relationship Id="rId24" Type="http://schemas.openxmlformats.org/officeDocument/2006/relationships/image" Target="../media/image1007.png"/><Relationship Id="rId40" Type="http://schemas.openxmlformats.org/officeDocument/2006/relationships/image" Target="../media/image1015.png"/><Relationship Id="rId45" Type="http://schemas.openxmlformats.org/officeDocument/2006/relationships/customXml" Target="../ink/ink1058.xml"/><Relationship Id="rId66" Type="http://schemas.openxmlformats.org/officeDocument/2006/relationships/image" Target="../media/image1028.png"/><Relationship Id="rId87" Type="http://schemas.openxmlformats.org/officeDocument/2006/relationships/customXml" Target="../ink/ink1079.xml"/><Relationship Id="rId110" Type="http://schemas.openxmlformats.org/officeDocument/2006/relationships/image" Target="../media/image1048.png"/><Relationship Id="rId115" Type="http://schemas.openxmlformats.org/officeDocument/2006/relationships/customXml" Target="../ink/ink1093.xml"/><Relationship Id="rId131" Type="http://schemas.openxmlformats.org/officeDocument/2006/relationships/image" Target="../media/image1058.png"/><Relationship Id="rId136" Type="http://schemas.openxmlformats.org/officeDocument/2006/relationships/customXml" Target="../ink/ink1104.xml"/><Relationship Id="rId61" Type="http://schemas.openxmlformats.org/officeDocument/2006/relationships/customXml" Target="../ink/ink1066.xml"/><Relationship Id="rId82" Type="http://schemas.openxmlformats.org/officeDocument/2006/relationships/image" Target="../media/image1036.png"/><Relationship Id="rId19" Type="http://schemas.openxmlformats.org/officeDocument/2006/relationships/customXml" Target="../ink/ink1045.xml"/><Relationship Id="rId14" Type="http://schemas.openxmlformats.org/officeDocument/2006/relationships/image" Target="../media/image1002.png"/><Relationship Id="rId30" Type="http://schemas.openxmlformats.org/officeDocument/2006/relationships/image" Target="../media/image1010.png"/><Relationship Id="rId35" Type="http://schemas.openxmlformats.org/officeDocument/2006/relationships/customXml" Target="../ink/ink1053.xml"/><Relationship Id="rId56" Type="http://schemas.openxmlformats.org/officeDocument/2006/relationships/image" Target="../media/image1023.png"/><Relationship Id="rId77" Type="http://schemas.openxmlformats.org/officeDocument/2006/relationships/customXml" Target="../ink/ink1074.xml"/><Relationship Id="rId100" Type="http://schemas.openxmlformats.org/officeDocument/2006/relationships/image" Target="../media/image1043.png"/><Relationship Id="rId105" Type="http://schemas.openxmlformats.org/officeDocument/2006/relationships/customXml" Target="../ink/ink1088.xml"/><Relationship Id="rId126" Type="http://schemas.openxmlformats.org/officeDocument/2006/relationships/customXml" Target="../ink/ink1099.xml"/><Relationship Id="rId147" Type="http://schemas.openxmlformats.org/officeDocument/2006/relationships/customXml" Target="../ink/ink1110.xml"/><Relationship Id="rId8" Type="http://schemas.openxmlformats.org/officeDocument/2006/relationships/image" Target="../media/image999.png"/><Relationship Id="rId51" Type="http://schemas.openxmlformats.org/officeDocument/2006/relationships/customXml" Target="../ink/ink1061.xml"/><Relationship Id="rId72" Type="http://schemas.openxmlformats.org/officeDocument/2006/relationships/image" Target="../media/image1031.png"/><Relationship Id="rId93" Type="http://schemas.openxmlformats.org/officeDocument/2006/relationships/customXml" Target="../ink/ink1082.xml"/><Relationship Id="rId98" Type="http://schemas.openxmlformats.org/officeDocument/2006/relationships/image" Target="../media/image1042.png"/><Relationship Id="rId121" Type="http://schemas.openxmlformats.org/officeDocument/2006/relationships/image" Target="../media/image1053.png"/><Relationship Id="rId142" Type="http://schemas.openxmlformats.org/officeDocument/2006/relationships/customXml" Target="../ink/ink110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2.xml"/><Relationship Id="rId3" Type="http://schemas.openxmlformats.org/officeDocument/2006/relationships/tags" Target="../tags/tag92.xml"/><Relationship Id="rId7" Type="http://schemas.openxmlformats.org/officeDocument/2006/relationships/image" Target="../media/image494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492.png"/><Relationship Id="rId11" Type="http://schemas.openxmlformats.org/officeDocument/2006/relationships/image" Target="../media/image1065.png"/><Relationship Id="rId5" Type="http://schemas.openxmlformats.org/officeDocument/2006/relationships/image" Target="../media/image999.png"/><Relationship Id="rId10" Type="http://schemas.openxmlformats.org/officeDocument/2006/relationships/customXml" Target="../ink/ink1113.xml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4.xml"/><Relationship Id="rId13" Type="http://schemas.openxmlformats.org/officeDocument/2006/relationships/image" Target="../media/image1070.png"/><Relationship Id="rId3" Type="http://schemas.openxmlformats.org/officeDocument/2006/relationships/tags" Target="../tags/tag95.xml"/><Relationship Id="rId7" Type="http://schemas.openxmlformats.org/officeDocument/2006/relationships/image" Target="../media/image1067.png"/><Relationship Id="rId12" Type="http://schemas.openxmlformats.org/officeDocument/2006/relationships/customXml" Target="../ink/ink1116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98.png"/><Relationship Id="rId11" Type="http://schemas.openxmlformats.org/officeDocument/2006/relationships/image" Target="../media/image1069.png"/><Relationship Id="rId5" Type="http://schemas.openxmlformats.org/officeDocument/2006/relationships/image" Target="../media/image1066.png"/><Relationship Id="rId15" Type="http://schemas.openxmlformats.org/officeDocument/2006/relationships/image" Target="../media/image1071.png"/><Relationship Id="rId10" Type="http://schemas.openxmlformats.org/officeDocument/2006/relationships/customXml" Target="../ink/ink1115.xml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1068.png"/><Relationship Id="rId14" Type="http://schemas.openxmlformats.org/officeDocument/2006/relationships/customXml" Target="../ink/ink1117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73.xml"/><Relationship Id="rId299" Type="http://schemas.openxmlformats.org/officeDocument/2006/relationships/image" Target="../media/image1210.png"/><Relationship Id="rId303" Type="http://schemas.openxmlformats.org/officeDocument/2006/relationships/image" Target="../media/image1212.png"/><Relationship Id="rId21" Type="http://schemas.openxmlformats.org/officeDocument/2006/relationships/image" Target="../media/image1081.png"/><Relationship Id="rId42" Type="http://schemas.openxmlformats.org/officeDocument/2006/relationships/customXml" Target="../ink/ink1135.xml"/><Relationship Id="rId63" Type="http://schemas.openxmlformats.org/officeDocument/2006/relationships/image" Target="../media/image1101.png"/><Relationship Id="rId84" Type="http://schemas.openxmlformats.org/officeDocument/2006/relationships/customXml" Target="../ink/ink1156.xml"/><Relationship Id="rId138" Type="http://schemas.openxmlformats.org/officeDocument/2006/relationships/customXml" Target="../ink/ink1184.xml"/><Relationship Id="rId159" Type="http://schemas.openxmlformats.org/officeDocument/2006/relationships/image" Target="../media/image1146.png"/><Relationship Id="rId170" Type="http://schemas.openxmlformats.org/officeDocument/2006/relationships/customXml" Target="../ink/ink1201.xml"/><Relationship Id="rId191" Type="http://schemas.openxmlformats.org/officeDocument/2006/relationships/image" Target="../media/image1161.png"/><Relationship Id="rId205" Type="http://schemas.openxmlformats.org/officeDocument/2006/relationships/customXml" Target="../ink/ink1220.xml"/><Relationship Id="rId226" Type="http://schemas.openxmlformats.org/officeDocument/2006/relationships/image" Target="../media/image1177.png"/><Relationship Id="rId247" Type="http://schemas.openxmlformats.org/officeDocument/2006/relationships/customXml" Target="../ink/ink1243.xml"/><Relationship Id="rId107" Type="http://schemas.openxmlformats.org/officeDocument/2006/relationships/image" Target="../media/image1122.png"/><Relationship Id="rId268" Type="http://schemas.openxmlformats.org/officeDocument/2006/relationships/image" Target="../media/image1196.png"/><Relationship Id="rId289" Type="http://schemas.openxmlformats.org/officeDocument/2006/relationships/customXml" Target="../ink/ink1265.xml"/><Relationship Id="rId11" Type="http://schemas.openxmlformats.org/officeDocument/2006/relationships/image" Target="../media/image1076.png"/><Relationship Id="rId32" Type="http://schemas.openxmlformats.org/officeDocument/2006/relationships/customXml" Target="../ink/ink1130.xml"/><Relationship Id="rId53" Type="http://schemas.openxmlformats.org/officeDocument/2006/relationships/image" Target="../media/image1096.png"/><Relationship Id="rId74" Type="http://schemas.openxmlformats.org/officeDocument/2006/relationships/customXml" Target="../ink/ink1151.xml"/><Relationship Id="rId128" Type="http://schemas.openxmlformats.org/officeDocument/2006/relationships/image" Target="../media/image1132.png"/><Relationship Id="rId149" Type="http://schemas.openxmlformats.org/officeDocument/2006/relationships/customXml" Target="../ink/ink1190.xml"/><Relationship Id="rId5" Type="http://schemas.openxmlformats.org/officeDocument/2006/relationships/image" Target="../media/image1072.png"/><Relationship Id="rId95" Type="http://schemas.openxmlformats.org/officeDocument/2006/relationships/image" Target="../media/image1116.png"/><Relationship Id="rId160" Type="http://schemas.openxmlformats.org/officeDocument/2006/relationships/customXml" Target="../ink/ink1196.xml"/><Relationship Id="rId181" Type="http://schemas.openxmlformats.org/officeDocument/2006/relationships/customXml" Target="../ink/ink1207.xml"/><Relationship Id="rId216" Type="http://schemas.openxmlformats.org/officeDocument/2006/relationships/image" Target="../media/image1173.png"/><Relationship Id="rId237" Type="http://schemas.openxmlformats.org/officeDocument/2006/relationships/image" Target="../media/image1182.png"/><Relationship Id="rId258" Type="http://schemas.openxmlformats.org/officeDocument/2006/relationships/image" Target="../media/image1191.png"/><Relationship Id="rId279" Type="http://schemas.openxmlformats.org/officeDocument/2006/relationships/customXml" Target="../ink/ink1260.xml"/><Relationship Id="rId22" Type="http://schemas.openxmlformats.org/officeDocument/2006/relationships/customXml" Target="../ink/ink1125.xml"/><Relationship Id="rId43" Type="http://schemas.openxmlformats.org/officeDocument/2006/relationships/image" Target="../media/image1091.png"/><Relationship Id="rId64" Type="http://schemas.openxmlformats.org/officeDocument/2006/relationships/customXml" Target="../ink/ink1146.xml"/><Relationship Id="rId118" Type="http://schemas.openxmlformats.org/officeDocument/2006/relationships/image" Target="../media/image1127.png"/><Relationship Id="rId139" Type="http://schemas.openxmlformats.org/officeDocument/2006/relationships/image" Target="../media/image1137.png"/><Relationship Id="rId290" Type="http://schemas.openxmlformats.org/officeDocument/2006/relationships/image" Target="../media/image1206.png"/><Relationship Id="rId304" Type="http://schemas.openxmlformats.org/officeDocument/2006/relationships/customXml" Target="../ink/ink1273.xml"/><Relationship Id="rId85" Type="http://schemas.openxmlformats.org/officeDocument/2006/relationships/image" Target="../media/image1111.png"/><Relationship Id="rId150" Type="http://schemas.openxmlformats.org/officeDocument/2006/relationships/image" Target="../media/image1142.png"/><Relationship Id="rId171" Type="http://schemas.openxmlformats.org/officeDocument/2006/relationships/image" Target="../media/image1152.png"/><Relationship Id="rId192" Type="http://schemas.openxmlformats.org/officeDocument/2006/relationships/customXml" Target="../ink/ink1213.xml"/><Relationship Id="rId206" Type="http://schemas.openxmlformats.org/officeDocument/2006/relationships/image" Target="../media/image1168.png"/><Relationship Id="rId227" Type="http://schemas.openxmlformats.org/officeDocument/2006/relationships/customXml" Target="../ink/ink1232.xml"/><Relationship Id="rId248" Type="http://schemas.openxmlformats.org/officeDocument/2006/relationships/image" Target="../media/image1187.png"/><Relationship Id="rId269" Type="http://schemas.openxmlformats.org/officeDocument/2006/relationships/customXml" Target="../ink/ink1254.xml"/><Relationship Id="rId12" Type="http://schemas.openxmlformats.org/officeDocument/2006/relationships/customXml" Target="../ink/ink1120.xml"/><Relationship Id="rId33" Type="http://schemas.openxmlformats.org/officeDocument/2006/relationships/image" Target="../media/image1086.png"/><Relationship Id="rId108" Type="http://schemas.openxmlformats.org/officeDocument/2006/relationships/customXml" Target="../ink/ink1168.xml"/><Relationship Id="rId129" Type="http://schemas.openxmlformats.org/officeDocument/2006/relationships/customXml" Target="../ink/ink1179.xml"/><Relationship Id="rId280" Type="http://schemas.openxmlformats.org/officeDocument/2006/relationships/image" Target="../media/image1201.png"/><Relationship Id="rId54" Type="http://schemas.openxmlformats.org/officeDocument/2006/relationships/customXml" Target="../ink/ink1141.xml"/><Relationship Id="rId75" Type="http://schemas.openxmlformats.org/officeDocument/2006/relationships/image" Target="../media/image1106.png"/><Relationship Id="rId96" Type="http://schemas.openxmlformats.org/officeDocument/2006/relationships/customXml" Target="../ink/ink1162.xml"/><Relationship Id="rId140" Type="http://schemas.openxmlformats.org/officeDocument/2006/relationships/customXml" Target="../ink/ink1185.xml"/><Relationship Id="rId161" Type="http://schemas.openxmlformats.org/officeDocument/2006/relationships/image" Target="../media/image1147.png"/><Relationship Id="rId182" Type="http://schemas.openxmlformats.org/officeDocument/2006/relationships/image" Target="../media/image1157.png"/><Relationship Id="rId217" Type="http://schemas.openxmlformats.org/officeDocument/2006/relationships/customXml" Target="../ink/ink1226.xml"/><Relationship Id="rId6" Type="http://schemas.openxmlformats.org/officeDocument/2006/relationships/image" Target="../media/image1073.png"/><Relationship Id="rId238" Type="http://schemas.openxmlformats.org/officeDocument/2006/relationships/customXml" Target="../ink/ink1238.xml"/><Relationship Id="rId259" Type="http://schemas.openxmlformats.org/officeDocument/2006/relationships/customXml" Target="../ink/ink1249.xml"/><Relationship Id="rId23" Type="http://schemas.openxmlformats.org/officeDocument/2006/relationships/image" Target="../media/image3.png"/><Relationship Id="rId119" Type="http://schemas.openxmlformats.org/officeDocument/2006/relationships/customXml" Target="../ink/ink1174.xml"/><Relationship Id="rId270" Type="http://schemas.openxmlformats.org/officeDocument/2006/relationships/customXml" Target="../ink/ink1255.xml"/><Relationship Id="rId291" Type="http://schemas.openxmlformats.org/officeDocument/2006/relationships/customXml" Target="../ink/ink1266.xml"/><Relationship Id="rId305" Type="http://schemas.openxmlformats.org/officeDocument/2006/relationships/image" Target="../media/image1213.png"/><Relationship Id="rId44" Type="http://schemas.openxmlformats.org/officeDocument/2006/relationships/customXml" Target="../ink/ink1136.xml"/><Relationship Id="rId65" Type="http://schemas.openxmlformats.org/officeDocument/2006/relationships/image" Target="../media/image1102.png"/><Relationship Id="rId86" Type="http://schemas.openxmlformats.org/officeDocument/2006/relationships/customXml" Target="../ink/ink1157.xml"/><Relationship Id="rId130" Type="http://schemas.openxmlformats.org/officeDocument/2006/relationships/image" Target="../media/image1133.png"/><Relationship Id="rId151" Type="http://schemas.openxmlformats.org/officeDocument/2006/relationships/customXml" Target="../ink/ink1191.xml"/><Relationship Id="rId172" Type="http://schemas.openxmlformats.org/officeDocument/2006/relationships/customXml" Target="../ink/ink1202.xml"/><Relationship Id="rId193" Type="http://schemas.openxmlformats.org/officeDocument/2006/relationships/image" Target="../media/image1162.png"/><Relationship Id="rId207" Type="http://schemas.openxmlformats.org/officeDocument/2006/relationships/customXml" Target="../ink/ink1221.xml"/><Relationship Id="rId228" Type="http://schemas.openxmlformats.org/officeDocument/2006/relationships/image" Target="../media/image1178.png"/><Relationship Id="rId249" Type="http://schemas.openxmlformats.org/officeDocument/2006/relationships/customXml" Target="../ink/ink1244.xml"/><Relationship Id="rId13" Type="http://schemas.openxmlformats.org/officeDocument/2006/relationships/image" Target="../media/image1077.png"/><Relationship Id="rId109" Type="http://schemas.openxmlformats.org/officeDocument/2006/relationships/customXml" Target="../ink/ink1169.xml"/><Relationship Id="rId260" Type="http://schemas.openxmlformats.org/officeDocument/2006/relationships/image" Target="../media/image1192.png"/><Relationship Id="rId281" Type="http://schemas.openxmlformats.org/officeDocument/2006/relationships/customXml" Target="../ink/ink1261.xml"/><Relationship Id="rId34" Type="http://schemas.openxmlformats.org/officeDocument/2006/relationships/customXml" Target="../ink/ink1131.xml"/><Relationship Id="rId55" Type="http://schemas.openxmlformats.org/officeDocument/2006/relationships/image" Target="../media/image1097.png"/><Relationship Id="rId76" Type="http://schemas.openxmlformats.org/officeDocument/2006/relationships/customXml" Target="../ink/ink1152.xml"/><Relationship Id="rId97" Type="http://schemas.openxmlformats.org/officeDocument/2006/relationships/image" Target="../media/image1117.png"/><Relationship Id="rId120" Type="http://schemas.openxmlformats.org/officeDocument/2006/relationships/image" Target="../media/image1128.png"/><Relationship Id="rId141" Type="http://schemas.openxmlformats.org/officeDocument/2006/relationships/image" Target="../media/image1138.png"/><Relationship Id="rId7" Type="http://schemas.openxmlformats.org/officeDocument/2006/relationships/image" Target="../media/image1074.png"/><Relationship Id="rId162" Type="http://schemas.openxmlformats.org/officeDocument/2006/relationships/customXml" Target="../ink/ink1197.xml"/><Relationship Id="rId183" Type="http://schemas.openxmlformats.org/officeDocument/2006/relationships/customXml" Target="../ink/ink1208.xml"/><Relationship Id="rId218" Type="http://schemas.openxmlformats.org/officeDocument/2006/relationships/customXml" Target="../ink/ink1227.xml"/><Relationship Id="rId239" Type="http://schemas.openxmlformats.org/officeDocument/2006/relationships/image" Target="../media/image1183.png"/><Relationship Id="rId2" Type="http://schemas.openxmlformats.org/officeDocument/2006/relationships/tags" Target="../tags/tag97.xml"/><Relationship Id="rId29" Type="http://schemas.openxmlformats.org/officeDocument/2006/relationships/image" Target="../media/image1084.png"/><Relationship Id="rId250" Type="http://schemas.openxmlformats.org/officeDocument/2006/relationships/image" Target="../media/image1188.png"/><Relationship Id="rId255" Type="http://schemas.openxmlformats.org/officeDocument/2006/relationships/customXml" Target="../ink/ink1247.xml"/><Relationship Id="rId271" Type="http://schemas.openxmlformats.org/officeDocument/2006/relationships/image" Target="../media/image1197.png"/><Relationship Id="rId276" Type="http://schemas.openxmlformats.org/officeDocument/2006/relationships/customXml" Target="../ink/ink1258.xml"/><Relationship Id="rId292" Type="http://schemas.openxmlformats.org/officeDocument/2006/relationships/image" Target="../media/image1207.png"/><Relationship Id="rId297" Type="http://schemas.openxmlformats.org/officeDocument/2006/relationships/image" Target="../media/image1209.png"/><Relationship Id="rId24" Type="http://schemas.openxmlformats.org/officeDocument/2006/relationships/customXml" Target="../ink/ink1126.xml"/><Relationship Id="rId40" Type="http://schemas.openxmlformats.org/officeDocument/2006/relationships/customXml" Target="../ink/ink1134.xml"/><Relationship Id="rId45" Type="http://schemas.openxmlformats.org/officeDocument/2006/relationships/image" Target="../media/image1092.png"/><Relationship Id="rId66" Type="http://schemas.openxmlformats.org/officeDocument/2006/relationships/customXml" Target="../ink/ink1147.xml"/><Relationship Id="rId87" Type="http://schemas.openxmlformats.org/officeDocument/2006/relationships/image" Target="../media/image1112.png"/><Relationship Id="rId110" Type="http://schemas.openxmlformats.org/officeDocument/2006/relationships/image" Target="../media/image1123.png"/><Relationship Id="rId115" Type="http://schemas.openxmlformats.org/officeDocument/2006/relationships/customXml" Target="../ink/ink1172.xml"/><Relationship Id="rId131" Type="http://schemas.openxmlformats.org/officeDocument/2006/relationships/customXml" Target="../ink/ink1180.xml"/><Relationship Id="rId136" Type="http://schemas.openxmlformats.org/officeDocument/2006/relationships/image" Target="../media/image1136.png"/><Relationship Id="rId157" Type="http://schemas.openxmlformats.org/officeDocument/2006/relationships/customXml" Target="../ink/ink1194.xml"/><Relationship Id="rId178" Type="http://schemas.openxmlformats.org/officeDocument/2006/relationships/image" Target="../media/image1155.png"/><Relationship Id="rId301" Type="http://schemas.openxmlformats.org/officeDocument/2006/relationships/image" Target="../media/image1211.png"/><Relationship Id="rId61" Type="http://schemas.openxmlformats.org/officeDocument/2006/relationships/image" Target="../media/image1100.png"/><Relationship Id="rId82" Type="http://schemas.openxmlformats.org/officeDocument/2006/relationships/customXml" Target="../ink/ink1155.xml"/><Relationship Id="rId152" Type="http://schemas.openxmlformats.org/officeDocument/2006/relationships/image" Target="../media/image1143.png"/><Relationship Id="rId173" Type="http://schemas.openxmlformats.org/officeDocument/2006/relationships/customXml" Target="../ink/ink1203.xml"/><Relationship Id="rId194" Type="http://schemas.openxmlformats.org/officeDocument/2006/relationships/customXml" Target="../ink/ink1214.xml"/><Relationship Id="rId199" Type="http://schemas.openxmlformats.org/officeDocument/2006/relationships/customXml" Target="../ink/ink1217.xml"/><Relationship Id="rId203" Type="http://schemas.openxmlformats.org/officeDocument/2006/relationships/customXml" Target="../ink/ink1219.xml"/><Relationship Id="rId208" Type="http://schemas.openxmlformats.org/officeDocument/2006/relationships/image" Target="../media/image1169.png"/><Relationship Id="rId229" Type="http://schemas.openxmlformats.org/officeDocument/2006/relationships/customXml" Target="../ink/ink1233.xml"/><Relationship Id="rId19" Type="http://schemas.openxmlformats.org/officeDocument/2006/relationships/image" Target="../media/image1080.png"/><Relationship Id="rId224" Type="http://schemas.openxmlformats.org/officeDocument/2006/relationships/image" Target="../media/image1176.png"/><Relationship Id="rId240" Type="http://schemas.openxmlformats.org/officeDocument/2006/relationships/customXml" Target="../ink/ink1239.xml"/><Relationship Id="rId245" Type="http://schemas.openxmlformats.org/officeDocument/2006/relationships/customXml" Target="../ink/ink1242.xml"/><Relationship Id="rId261" Type="http://schemas.openxmlformats.org/officeDocument/2006/relationships/customXml" Target="../ink/ink1250.xml"/><Relationship Id="rId266" Type="http://schemas.openxmlformats.org/officeDocument/2006/relationships/image" Target="../media/image1195.png"/><Relationship Id="rId287" Type="http://schemas.openxmlformats.org/officeDocument/2006/relationships/customXml" Target="../ink/ink1264.xml"/><Relationship Id="rId14" Type="http://schemas.openxmlformats.org/officeDocument/2006/relationships/customXml" Target="../ink/ink1121.xml"/><Relationship Id="rId30" Type="http://schemas.openxmlformats.org/officeDocument/2006/relationships/customXml" Target="../ink/ink1129.xml"/><Relationship Id="rId35" Type="http://schemas.openxmlformats.org/officeDocument/2006/relationships/image" Target="../media/image1087.png"/><Relationship Id="rId56" Type="http://schemas.openxmlformats.org/officeDocument/2006/relationships/customXml" Target="../ink/ink1142.xml"/><Relationship Id="rId77" Type="http://schemas.openxmlformats.org/officeDocument/2006/relationships/image" Target="../media/image1107.png"/><Relationship Id="rId100" Type="http://schemas.openxmlformats.org/officeDocument/2006/relationships/customXml" Target="../ink/ink1164.xml"/><Relationship Id="rId105" Type="http://schemas.openxmlformats.org/officeDocument/2006/relationships/image" Target="../media/image1121.png"/><Relationship Id="rId126" Type="http://schemas.openxmlformats.org/officeDocument/2006/relationships/image" Target="../media/image1131.png"/><Relationship Id="rId147" Type="http://schemas.openxmlformats.org/officeDocument/2006/relationships/customXml" Target="../ink/ink1189.xml"/><Relationship Id="rId168" Type="http://schemas.openxmlformats.org/officeDocument/2006/relationships/customXml" Target="../ink/ink1200.xml"/><Relationship Id="rId282" Type="http://schemas.openxmlformats.org/officeDocument/2006/relationships/image" Target="../media/image1202.png"/><Relationship Id="rId8" Type="http://schemas.openxmlformats.org/officeDocument/2006/relationships/customXml" Target="../ink/ink1118.xml"/><Relationship Id="rId51" Type="http://schemas.openxmlformats.org/officeDocument/2006/relationships/image" Target="../media/image1095.png"/><Relationship Id="rId72" Type="http://schemas.openxmlformats.org/officeDocument/2006/relationships/customXml" Target="../ink/ink1150.xml"/><Relationship Id="rId93" Type="http://schemas.openxmlformats.org/officeDocument/2006/relationships/image" Target="../media/image1115.png"/><Relationship Id="rId98" Type="http://schemas.openxmlformats.org/officeDocument/2006/relationships/customXml" Target="../ink/ink1163.xml"/><Relationship Id="rId121" Type="http://schemas.openxmlformats.org/officeDocument/2006/relationships/customXml" Target="../ink/ink1175.xml"/><Relationship Id="rId142" Type="http://schemas.openxmlformats.org/officeDocument/2006/relationships/customXml" Target="../ink/ink1186.xml"/><Relationship Id="rId163" Type="http://schemas.openxmlformats.org/officeDocument/2006/relationships/image" Target="../media/image1148.png"/><Relationship Id="rId184" Type="http://schemas.openxmlformats.org/officeDocument/2006/relationships/image" Target="../media/image1158.png"/><Relationship Id="rId189" Type="http://schemas.openxmlformats.org/officeDocument/2006/relationships/image" Target="../media/image1160.png"/><Relationship Id="rId219" Type="http://schemas.openxmlformats.org/officeDocument/2006/relationships/customXml" Target="../ink/ink1228.xml"/><Relationship Id="rId3" Type="http://schemas.openxmlformats.org/officeDocument/2006/relationships/tags" Target="../tags/tag98.xml"/><Relationship Id="rId214" Type="http://schemas.openxmlformats.org/officeDocument/2006/relationships/image" Target="../media/image1172.png"/><Relationship Id="rId230" Type="http://schemas.openxmlformats.org/officeDocument/2006/relationships/image" Target="../media/image1179.png"/><Relationship Id="rId235" Type="http://schemas.openxmlformats.org/officeDocument/2006/relationships/image" Target="../media/image1181.png"/><Relationship Id="rId251" Type="http://schemas.openxmlformats.org/officeDocument/2006/relationships/customXml" Target="../ink/ink1245.xml"/><Relationship Id="rId256" Type="http://schemas.openxmlformats.org/officeDocument/2006/relationships/image" Target="../media/image1190.png"/><Relationship Id="rId277" Type="http://schemas.openxmlformats.org/officeDocument/2006/relationships/image" Target="../media/image1200.png"/><Relationship Id="rId298" Type="http://schemas.openxmlformats.org/officeDocument/2006/relationships/customXml" Target="../ink/ink1270.xml"/><Relationship Id="rId25" Type="http://schemas.openxmlformats.org/officeDocument/2006/relationships/image" Target="../media/image1082.png"/><Relationship Id="rId46" Type="http://schemas.openxmlformats.org/officeDocument/2006/relationships/customXml" Target="../ink/ink1137.xml"/><Relationship Id="rId67" Type="http://schemas.openxmlformats.org/officeDocument/2006/relationships/image" Target="../media/image1103.png"/><Relationship Id="rId116" Type="http://schemas.openxmlformats.org/officeDocument/2006/relationships/image" Target="../media/image1126.png"/><Relationship Id="rId137" Type="http://schemas.openxmlformats.org/officeDocument/2006/relationships/customXml" Target="../ink/ink1183.xml"/><Relationship Id="rId158" Type="http://schemas.openxmlformats.org/officeDocument/2006/relationships/customXml" Target="../ink/ink1195.xml"/><Relationship Id="rId272" Type="http://schemas.openxmlformats.org/officeDocument/2006/relationships/customXml" Target="../ink/ink1256.xml"/><Relationship Id="rId293" Type="http://schemas.openxmlformats.org/officeDocument/2006/relationships/customXml" Target="../ink/ink1267.xml"/><Relationship Id="rId302" Type="http://schemas.openxmlformats.org/officeDocument/2006/relationships/customXml" Target="../ink/ink1272.xml"/><Relationship Id="rId20" Type="http://schemas.openxmlformats.org/officeDocument/2006/relationships/customXml" Target="../ink/ink1124.xml"/><Relationship Id="rId41" Type="http://schemas.openxmlformats.org/officeDocument/2006/relationships/image" Target="../media/image1090.png"/><Relationship Id="rId62" Type="http://schemas.openxmlformats.org/officeDocument/2006/relationships/customXml" Target="../ink/ink1145.xml"/><Relationship Id="rId83" Type="http://schemas.openxmlformats.org/officeDocument/2006/relationships/image" Target="../media/image1110.png"/><Relationship Id="rId88" Type="http://schemas.openxmlformats.org/officeDocument/2006/relationships/customXml" Target="../ink/ink1158.xml"/><Relationship Id="rId111" Type="http://schemas.openxmlformats.org/officeDocument/2006/relationships/customXml" Target="../ink/ink1170.xml"/><Relationship Id="rId132" Type="http://schemas.openxmlformats.org/officeDocument/2006/relationships/image" Target="../media/image1134.png"/><Relationship Id="rId153" Type="http://schemas.openxmlformats.org/officeDocument/2006/relationships/customXml" Target="../ink/ink1192.xml"/><Relationship Id="rId174" Type="http://schemas.openxmlformats.org/officeDocument/2006/relationships/image" Target="../media/image1153.png"/><Relationship Id="rId179" Type="http://schemas.openxmlformats.org/officeDocument/2006/relationships/customXml" Target="../ink/ink1206.xml"/><Relationship Id="rId195" Type="http://schemas.openxmlformats.org/officeDocument/2006/relationships/image" Target="../media/image1163.png"/><Relationship Id="rId209" Type="http://schemas.openxmlformats.org/officeDocument/2006/relationships/customXml" Target="../ink/ink1222.xml"/><Relationship Id="rId190" Type="http://schemas.openxmlformats.org/officeDocument/2006/relationships/customXml" Target="../ink/ink1212.xml"/><Relationship Id="rId204" Type="http://schemas.openxmlformats.org/officeDocument/2006/relationships/image" Target="../media/image1167.png"/><Relationship Id="rId220" Type="http://schemas.openxmlformats.org/officeDocument/2006/relationships/image" Target="../media/image1174.png"/><Relationship Id="rId225" Type="http://schemas.openxmlformats.org/officeDocument/2006/relationships/customXml" Target="../ink/ink1231.xml"/><Relationship Id="rId241" Type="http://schemas.openxmlformats.org/officeDocument/2006/relationships/image" Target="../media/image1184.png"/><Relationship Id="rId246" Type="http://schemas.openxmlformats.org/officeDocument/2006/relationships/image" Target="../media/image1186.png"/><Relationship Id="rId267" Type="http://schemas.openxmlformats.org/officeDocument/2006/relationships/customXml" Target="../ink/ink1253.xml"/><Relationship Id="rId288" Type="http://schemas.openxmlformats.org/officeDocument/2006/relationships/image" Target="../media/image1205.png"/><Relationship Id="rId15" Type="http://schemas.openxmlformats.org/officeDocument/2006/relationships/image" Target="../media/image1078.png"/><Relationship Id="rId36" Type="http://schemas.openxmlformats.org/officeDocument/2006/relationships/customXml" Target="../ink/ink1132.xml"/><Relationship Id="rId57" Type="http://schemas.openxmlformats.org/officeDocument/2006/relationships/image" Target="../media/image1098.png"/><Relationship Id="rId106" Type="http://schemas.openxmlformats.org/officeDocument/2006/relationships/customXml" Target="../ink/ink1167.xml"/><Relationship Id="rId127" Type="http://schemas.openxmlformats.org/officeDocument/2006/relationships/customXml" Target="../ink/ink1178.xml"/><Relationship Id="rId262" Type="http://schemas.openxmlformats.org/officeDocument/2006/relationships/image" Target="../media/image1193.png"/><Relationship Id="rId283" Type="http://schemas.openxmlformats.org/officeDocument/2006/relationships/customXml" Target="../ink/ink1262.xml"/><Relationship Id="rId10" Type="http://schemas.openxmlformats.org/officeDocument/2006/relationships/customXml" Target="../ink/ink1119.xml"/><Relationship Id="rId31" Type="http://schemas.openxmlformats.org/officeDocument/2006/relationships/image" Target="../media/image1085.png"/><Relationship Id="rId52" Type="http://schemas.openxmlformats.org/officeDocument/2006/relationships/customXml" Target="../ink/ink1140.xml"/><Relationship Id="rId73" Type="http://schemas.openxmlformats.org/officeDocument/2006/relationships/image" Target="../media/image1105.png"/><Relationship Id="rId78" Type="http://schemas.openxmlformats.org/officeDocument/2006/relationships/customXml" Target="../ink/ink1153.xml"/><Relationship Id="rId94" Type="http://schemas.openxmlformats.org/officeDocument/2006/relationships/customXml" Target="../ink/ink1161.xml"/><Relationship Id="rId99" Type="http://schemas.openxmlformats.org/officeDocument/2006/relationships/image" Target="../media/image1118.png"/><Relationship Id="rId101" Type="http://schemas.openxmlformats.org/officeDocument/2006/relationships/image" Target="../media/image1119.png"/><Relationship Id="rId122" Type="http://schemas.openxmlformats.org/officeDocument/2006/relationships/image" Target="../media/image1129.png"/><Relationship Id="rId143" Type="http://schemas.openxmlformats.org/officeDocument/2006/relationships/image" Target="../media/image1139.png"/><Relationship Id="rId148" Type="http://schemas.openxmlformats.org/officeDocument/2006/relationships/image" Target="../media/image1141.png"/><Relationship Id="rId164" Type="http://schemas.openxmlformats.org/officeDocument/2006/relationships/customXml" Target="../ink/ink1198.xml"/><Relationship Id="rId169" Type="http://schemas.openxmlformats.org/officeDocument/2006/relationships/image" Target="../media/image1151.png"/><Relationship Id="rId185" Type="http://schemas.openxmlformats.org/officeDocument/2006/relationships/customXml" Target="../ink/ink1209.xml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1075.png"/><Relationship Id="rId180" Type="http://schemas.openxmlformats.org/officeDocument/2006/relationships/image" Target="../media/image1156.png"/><Relationship Id="rId210" Type="http://schemas.openxmlformats.org/officeDocument/2006/relationships/image" Target="../media/image1170.png"/><Relationship Id="rId215" Type="http://schemas.openxmlformats.org/officeDocument/2006/relationships/customXml" Target="../ink/ink1225.xml"/><Relationship Id="rId236" Type="http://schemas.openxmlformats.org/officeDocument/2006/relationships/customXml" Target="../ink/ink1237.xml"/><Relationship Id="rId257" Type="http://schemas.openxmlformats.org/officeDocument/2006/relationships/customXml" Target="../ink/ink1248.xml"/><Relationship Id="rId278" Type="http://schemas.openxmlformats.org/officeDocument/2006/relationships/customXml" Target="../ink/ink1259.xml"/><Relationship Id="rId26" Type="http://schemas.openxmlformats.org/officeDocument/2006/relationships/customXml" Target="../ink/ink1127.xml"/><Relationship Id="rId231" Type="http://schemas.openxmlformats.org/officeDocument/2006/relationships/customXml" Target="../ink/ink1234.xml"/><Relationship Id="rId252" Type="http://schemas.openxmlformats.org/officeDocument/2006/relationships/image" Target="../media/image333.png"/><Relationship Id="rId273" Type="http://schemas.openxmlformats.org/officeDocument/2006/relationships/image" Target="../media/image1198.png"/><Relationship Id="rId294" Type="http://schemas.openxmlformats.org/officeDocument/2006/relationships/image" Target="../media/image1208.png"/><Relationship Id="rId47" Type="http://schemas.openxmlformats.org/officeDocument/2006/relationships/image" Target="../media/image1093.png"/><Relationship Id="rId68" Type="http://schemas.openxmlformats.org/officeDocument/2006/relationships/customXml" Target="../ink/ink1148.xml"/><Relationship Id="rId89" Type="http://schemas.openxmlformats.org/officeDocument/2006/relationships/image" Target="../media/image1113.png"/><Relationship Id="rId112" Type="http://schemas.openxmlformats.org/officeDocument/2006/relationships/image" Target="../media/image1124.png"/><Relationship Id="rId133" Type="http://schemas.openxmlformats.org/officeDocument/2006/relationships/customXml" Target="../ink/ink1181.xml"/><Relationship Id="rId154" Type="http://schemas.openxmlformats.org/officeDocument/2006/relationships/image" Target="../media/image1144.png"/><Relationship Id="rId175" Type="http://schemas.openxmlformats.org/officeDocument/2006/relationships/customXml" Target="../ink/ink1204.xml"/><Relationship Id="rId196" Type="http://schemas.openxmlformats.org/officeDocument/2006/relationships/customXml" Target="../ink/ink1215.xml"/><Relationship Id="rId200" Type="http://schemas.openxmlformats.org/officeDocument/2006/relationships/image" Target="../media/image1165.png"/><Relationship Id="rId16" Type="http://schemas.openxmlformats.org/officeDocument/2006/relationships/customXml" Target="../ink/ink1122.xml"/><Relationship Id="rId221" Type="http://schemas.openxmlformats.org/officeDocument/2006/relationships/customXml" Target="../ink/ink1229.xml"/><Relationship Id="rId242" Type="http://schemas.openxmlformats.org/officeDocument/2006/relationships/customXml" Target="../ink/ink1240.xml"/><Relationship Id="rId263" Type="http://schemas.openxmlformats.org/officeDocument/2006/relationships/customXml" Target="../ink/ink1251.xml"/><Relationship Id="rId284" Type="http://schemas.openxmlformats.org/officeDocument/2006/relationships/image" Target="../media/image1203.png"/><Relationship Id="rId37" Type="http://schemas.openxmlformats.org/officeDocument/2006/relationships/image" Target="../media/image1088.png"/><Relationship Id="rId58" Type="http://schemas.openxmlformats.org/officeDocument/2006/relationships/customXml" Target="../ink/ink1143.xml"/><Relationship Id="rId79" Type="http://schemas.openxmlformats.org/officeDocument/2006/relationships/image" Target="../media/image1108.png"/><Relationship Id="rId102" Type="http://schemas.openxmlformats.org/officeDocument/2006/relationships/customXml" Target="../ink/ink1165.xml"/><Relationship Id="rId123" Type="http://schemas.openxmlformats.org/officeDocument/2006/relationships/customXml" Target="../ink/ink1176.xml"/><Relationship Id="rId144" Type="http://schemas.openxmlformats.org/officeDocument/2006/relationships/customXml" Target="../ink/ink1187.xml"/><Relationship Id="rId90" Type="http://schemas.openxmlformats.org/officeDocument/2006/relationships/customXml" Target="../ink/ink1159.xml"/><Relationship Id="rId165" Type="http://schemas.openxmlformats.org/officeDocument/2006/relationships/image" Target="../media/image1149.png"/><Relationship Id="rId186" Type="http://schemas.openxmlformats.org/officeDocument/2006/relationships/customXml" Target="../ink/ink1210.xml"/><Relationship Id="rId211" Type="http://schemas.openxmlformats.org/officeDocument/2006/relationships/customXml" Target="../ink/ink1223.xml"/><Relationship Id="rId232" Type="http://schemas.openxmlformats.org/officeDocument/2006/relationships/image" Target="../media/image1180.png"/><Relationship Id="rId253" Type="http://schemas.openxmlformats.org/officeDocument/2006/relationships/customXml" Target="../ink/ink1246.xml"/><Relationship Id="rId274" Type="http://schemas.openxmlformats.org/officeDocument/2006/relationships/customXml" Target="../ink/ink1257.xml"/><Relationship Id="rId295" Type="http://schemas.openxmlformats.org/officeDocument/2006/relationships/customXml" Target="../ink/ink1268.xml"/><Relationship Id="rId27" Type="http://schemas.openxmlformats.org/officeDocument/2006/relationships/image" Target="../media/image1083.png"/><Relationship Id="rId48" Type="http://schemas.openxmlformats.org/officeDocument/2006/relationships/customXml" Target="../ink/ink1138.xml"/><Relationship Id="rId69" Type="http://schemas.openxmlformats.org/officeDocument/2006/relationships/image" Target="../media/image1104.png"/><Relationship Id="rId113" Type="http://schemas.openxmlformats.org/officeDocument/2006/relationships/customXml" Target="../ink/ink1171.xml"/><Relationship Id="rId134" Type="http://schemas.openxmlformats.org/officeDocument/2006/relationships/image" Target="../media/image1135.png"/><Relationship Id="rId80" Type="http://schemas.openxmlformats.org/officeDocument/2006/relationships/customXml" Target="../ink/ink1154.xml"/><Relationship Id="rId155" Type="http://schemas.openxmlformats.org/officeDocument/2006/relationships/customXml" Target="../ink/ink1193.xml"/><Relationship Id="rId176" Type="http://schemas.openxmlformats.org/officeDocument/2006/relationships/image" Target="../media/image1154.png"/><Relationship Id="rId197" Type="http://schemas.openxmlformats.org/officeDocument/2006/relationships/customXml" Target="../ink/ink1216.xml"/><Relationship Id="rId201" Type="http://schemas.openxmlformats.org/officeDocument/2006/relationships/customXml" Target="../ink/ink1218.xml"/><Relationship Id="rId222" Type="http://schemas.openxmlformats.org/officeDocument/2006/relationships/image" Target="../media/image1175.png"/><Relationship Id="rId243" Type="http://schemas.openxmlformats.org/officeDocument/2006/relationships/image" Target="../media/image1185.png"/><Relationship Id="rId264" Type="http://schemas.openxmlformats.org/officeDocument/2006/relationships/image" Target="../media/image1194.png"/><Relationship Id="rId285" Type="http://schemas.openxmlformats.org/officeDocument/2006/relationships/customXml" Target="../ink/ink1263.xml"/><Relationship Id="rId17" Type="http://schemas.openxmlformats.org/officeDocument/2006/relationships/image" Target="../media/image1079.png"/><Relationship Id="rId38" Type="http://schemas.openxmlformats.org/officeDocument/2006/relationships/customXml" Target="../ink/ink1133.xml"/><Relationship Id="rId59" Type="http://schemas.openxmlformats.org/officeDocument/2006/relationships/image" Target="../media/image1099.png"/><Relationship Id="rId103" Type="http://schemas.openxmlformats.org/officeDocument/2006/relationships/image" Target="../media/image1120.png"/><Relationship Id="rId124" Type="http://schemas.openxmlformats.org/officeDocument/2006/relationships/image" Target="../media/image1130.png"/><Relationship Id="rId70" Type="http://schemas.openxmlformats.org/officeDocument/2006/relationships/customXml" Target="../ink/ink1149.xml"/><Relationship Id="rId91" Type="http://schemas.openxmlformats.org/officeDocument/2006/relationships/image" Target="../media/image1114.png"/><Relationship Id="rId145" Type="http://schemas.openxmlformats.org/officeDocument/2006/relationships/customXml" Target="../ink/ink1188.xml"/><Relationship Id="rId166" Type="http://schemas.openxmlformats.org/officeDocument/2006/relationships/customXml" Target="../ink/ink1199.xml"/><Relationship Id="rId187" Type="http://schemas.openxmlformats.org/officeDocument/2006/relationships/image" Target="../media/image1159.png"/><Relationship Id="rId1" Type="http://schemas.openxmlformats.org/officeDocument/2006/relationships/tags" Target="../tags/tag96.xml"/><Relationship Id="rId212" Type="http://schemas.openxmlformats.org/officeDocument/2006/relationships/image" Target="../media/image1171.png"/><Relationship Id="rId233" Type="http://schemas.openxmlformats.org/officeDocument/2006/relationships/customXml" Target="../ink/ink1235.xml"/><Relationship Id="rId254" Type="http://schemas.openxmlformats.org/officeDocument/2006/relationships/image" Target="../media/image1189.png"/><Relationship Id="rId28" Type="http://schemas.openxmlformats.org/officeDocument/2006/relationships/customXml" Target="../ink/ink1128.xml"/><Relationship Id="rId49" Type="http://schemas.openxmlformats.org/officeDocument/2006/relationships/image" Target="../media/image1094.png"/><Relationship Id="rId114" Type="http://schemas.openxmlformats.org/officeDocument/2006/relationships/image" Target="../media/image1125.png"/><Relationship Id="rId275" Type="http://schemas.openxmlformats.org/officeDocument/2006/relationships/image" Target="../media/image1199.png"/><Relationship Id="rId296" Type="http://schemas.openxmlformats.org/officeDocument/2006/relationships/customXml" Target="../ink/ink1269.xml"/><Relationship Id="rId300" Type="http://schemas.openxmlformats.org/officeDocument/2006/relationships/customXml" Target="../ink/ink1271.xml"/><Relationship Id="rId60" Type="http://schemas.openxmlformats.org/officeDocument/2006/relationships/customXml" Target="../ink/ink1144.xml"/><Relationship Id="rId81" Type="http://schemas.openxmlformats.org/officeDocument/2006/relationships/image" Target="../media/image1109.png"/><Relationship Id="rId135" Type="http://schemas.openxmlformats.org/officeDocument/2006/relationships/customXml" Target="../ink/ink1182.xml"/><Relationship Id="rId156" Type="http://schemas.openxmlformats.org/officeDocument/2006/relationships/image" Target="../media/image1145.png"/><Relationship Id="rId177" Type="http://schemas.openxmlformats.org/officeDocument/2006/relationships/customXml" Target="../ink/ink1205.xml"/><Relationship Id="rId198" Type="http://schemas.openxmlformats.org/officeDocument/2006/relationships/image" Target="../media/image1164.png"/><Relationship Id="rId202" Type="http://schemas.openxmlformats.org/officeDocument/2006/relationships/image" Target="../media/image1166.png"/><Relationship Id="rId223" Type="http://schemas.openxmlformats.org/officeDocument/2006/relationships/customXml" Target="../ink/ink1230.xml"/><Relationship Id="rId244" Type="http://schemas.openxmlformats.org/officeDocument/2006/relationships/customXml" Target="../ink/ink1241.xml"/><Relationship Id="rId18" Type="http://schemas.openxmlformats.org/officeDocument/2006/relationships/customXml" Target="../ink/ink1123.xml"/><Relationship Id="rId39" Type="http://schemas.openxmlformats.org/officeDocument/2006/relationships/image" Target="../media/image1089.png"/><Relationship Id="rId265" Type="http://schemas.openxmlformats.org/officeDocument/2006/relationships/customXml" Target="../ink/ink1252.xml"/><Relationship Id="rId286" Type="http://schemas.openxmlformats.org/officeDocument/2006/relationships/image" Target="../media/image1204.png"/><Relationship Id="rId50" Type="http://schemas.openxmlformats.org/officeDocument/2006/relationships/customXml" Target="../ink/ink1139.xml"/><Relationship Id="rId104" Type="http://schemas.openxmlformats.org/officeDocument/2006/relationships/customXml" Target="../ink/ink1166.xml"/><Relationship Id="rId125" Type="http://schemas.openxmlformats.org/officeDocument/2006/relationships/customXml" Target="../ink/ink1177.xml"/><Relationship Id="rId146" Type="http://schemas.openxmlformats.org/officeDocument/2006/relationships/image" Target="../media/image1140.png"/><Relationship Id="rId167" Type="http://schemas.openxmlformats.org/officeDocument/2006/relationships/image" Target="../media/image1150.png"/><Relationship Id="rId188" Type="http://schemas.openxmlformats.org/officeDocument/2006/relationships/customXml" Target="../ink/ink1211.xml"/><Relationship Id="rId71" Type="http://schemas.openxmlformats.org/officeDocument/2006/relationships/image" Target="../media/image217.png"/><Relationship Id="rId92" Type="http://schemas.openxmlformats.org/officeDocument/2006/relationships/customXml" Target="../ink/ink1160.xml"/><Relationship Id="rId213" Type="http://schemas.openxmlformats.org/officeDocument/2006/relationships/customXml" Target="../ink/ink1224.xml"/><Relationship Id="rId234" Type="http://schemas.openxmlformats.org/officeDocument/2006/relationships/customXml" Target="../ink/ink1236.xml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83.xml"/><Relationship Id="rId21" Type="http://schemas.openxmlformats.org/officeDocument/2006/relationships/image" Target="../media/image1222.png"/><Relationship Id="rId42" Type="http://schemas.openxmlformats.org/officeDocument/2006/relationships/customXml" Target="../ink/ink1291.xml"/><Relationship Id="rId47" Type="http://schemas.openxmlformats.org/officeDocument/2006/relationships/image" Target="../media/image1234.png"/><Relationship Id="rId63" Type="http://schemas.openxmlformats.org/officeDocument/2006/relationships/image" Target="../media/image1242.png"/><Relationship Id="rId68" Type="http://schemas.openxmlformats.org/officeDocument/2006/relationships/customXml" Target="../ink/ink1304.xml"/><Relationship Id="rId84" Type="http://schemas.openxmlformats.org/officeDocument/2006/relationships/customXml" Target="../ink/ink1312.xml"/><Relationship Id="rId89" Type="http://schemas.openxmlformats.org/officeDocument/2006/relationships/image" Target="../media/image1255.png"/><Relationship Id="rId7" Type="http://schemas.openxmlformats.org/officeDocument/2006/relationships/image" Target="../media/image492.png"/><Relationship Id="rId71" Type="http://schemas.openxmlformats.org/officeDocument/2006/relationships/image" Target="../media/image1246.png"/><Relationship Id="rId92" Type="http://schemas.openxmlformats.org/officeDocument/2006/relationships/customXml" Target="../ink/ink1316.xml"/><Relationship Id="rId2" Type="http://schemas.openxmlformats.org/officeDocument/2006/relationships/tags" Target="../tags/tag100.xml"/><Relationship Id="rId16" Type="http://schemas.openxmlformats.org/officeDocument/2006/relationships/customXml" Target="../ink/ink1278.xml"/><Relationship Id="rId29" Type="http://schemas.openxmlformats.org/officeDocument/2006/relationships/image" Target="../media/image1226.png"/><Relationship Id="rId107" Type="http://schemas.openxmlformats.org/officeDocument/2006/relationships/image" Target="../media/image1264.png"/><Relationship Id="rId11" Type="http://schemas.openxmlformats.org/officeDocument/2006/relationships/image" Target="../media/image1217.png"/><Relationship Id="rId24" Type="http://schemas.openxmlformats.org/officeDocument/2006/relationships/customXml" Target="../ink/ink1282.xml"/><Relationship Id="rId32" Type="http://schemas.openxmlformats.org/officeDocument/2006/relationships/customXml" Target="../ink/ink1286.xml"/><Relationship Id="rId37" Type="http://schemas.openxmlformats.org/officeDocument/2006/relationships/image" Target="../media/image1229.png"/><Relationship Id="rId40" Type="http://schemas.openxmlformats.org/officeDocument/2006/relationships/customXml" Target="../ink/ink1290.xml"/><Relationship Id="rId45" Type="http://schemas.openxmlformats.org/officeDocument/2006/relationships/image" Target="../media/image1233.png"/><Relationship Id="rId53" Type="http://schemas.openxmlformats.org/officeDocument/2006/relationships/image" Target="../media/image1237.png"/><Relationship Id="rId58" Type="http://schemas.openxmlformats.org/officeDocument/2006/relationships/customXml" Target="../ink/ink1299.xml"/><Relationship Id="rId66" Type="http://schemas.openxmlformats.org/officeDocument/2006/relationships/customXml" Target="../ink/ink1303.xml"/><Relationship Id="rId74" Type="http://schemas.openxmlformats.org/officeDocument/2006/relationships/customXml" Target="../ink/ink1307.xml"/><Relationship Id="rId79" Type="http://schemas.openxmlformats.org/officeDocument/2006/relationships/image" Target="../media/image1250.png"/><Relationship Id="rId87" Type="http://schemas.openxmlformats.org/officeDocument/2006/relationships/image" Target="../media/image1254.png"/><Relationship Id="rId102" Type="http://schemas.openxmlformats.org/officeDocument/2006/relationships/customXml" Target="../ink/ink1321.xml"/><Relationship Id="rId5" Type="http://schemas.openxmlformats.org/officeDocument/2006/relationships/image" Target="../media/image1214.png"/><Relationship Id="rId61" Type="http://schemas.openxmlformats.org/officeDocument/2006/relationships/image" Target="../media/image1241.png"/><Relationship Id="rId82" Type="http://schemas.openxmlformats.org/officeDocument/2006/relationships/customXml" Target="../ink/ink1311.xml"/><Relationship Id="rId90" Type="http://schemas.openxmlformats.org/officeDocument/2006/relationships/customXml" Target="../ink/ink1315.xml"/><Relationship Id="rId95" Type="http://schemas.openxmlformats.org/officeDocument/2006/relationships/image" Target="../media/image1258.png"/><Relationship Id="rId19" Type="http://schemas.openxmlformats.org/officeDocument/2006/relationships/image" Target="../media/image1221.png"/><Relationship Id="rId14" Type="http://schemas.openxmlformats.org/officeDocument/2006/relationships/customXml" Target="../ink/ink1277.xml"/><Relationship Id="rId22" Type="http://schemas.openxmlformats.org/officeDocument/2006/relationships/customXml" Target="../ink/ink1281.xml"/><Relationship Id="rId27" Type="http://schemas.openxmlformats.org/officeDocument/2006/relationships/image" Target="../media/image1225.png"/><Relationship Id="rId30" Type="http://schemas.openxmlformats.org/officeDocument/2006/relationships/customXml" Target="../ink/ink1285.xml"/><Relationship Id="rId35" Type="http://schemas.openxmlformats.org/officeDocument/2006/relationships/image" Target="../media/image517.png"/><Relationship Id="rId43" Type="http://schemas.openxmlformats.org/officeDocument/2006/relationships/image" Target="../media/image1232.png"/><Relationship Id="rId48" Type="http://schemas.openxmlformats.org/officeDocument/2006/relationships/customXml" Target="../ink/ink1294.xml"/><Relationship Id="rId56" Type="http://schemas.openxmlformats.org/officeDocument/2006/relationships/customXml" Target="../ink/ink1298.xml"/><Relationship Id="rId64" Type="http://schemas.openxmlformats.org/officeDocument/2006/relationships/customXml" Target="../ink/ink1302.xml"/><Relationship Id="rId69" Type="http://schemas.openxmlformats.org/officeDocument/2006/relationships/image" Target="../media/image1245.png"/><Relationship Id="rId77" Type="http://schemas.openxmlformats.org/officeDocument/2006/relationships/image" Target="../media/image1249.png"/><Relationship Id="rId100" Type="http://schemas.openxmlformats.org/officeDocument/2006/relationships/customXml" Target="../ink/ink1320.xml"/><Relationship Id="rId105" Type="http://schemas.openxmlformats.org/officeDocument/2006/relationships/image" Target="../media/image1263.png"/><Relationship Id="rId8" Type="http://schemas.openxmlformats.org/officeDocument/2006/relationships/customXml" Target="../ink/ink1274.xml"/><Relationship Id="rId51" Type="http://schemas.openxmlformats.org/officeDocument/2006/relationships/image" Target="../media/image1236.png"/><Relationship Id="rId72" Type="http://schemas.openxmlformats.org/officeDocument/2006/relationships/customXml" Target="../ink/ink1306.xml"/><Relationship Id="rId80" Type="http://schemas.openxmlformats.org/officeDocument/2006/relationships/customXml" Target="../ink/ink1310.xml"/><Relationship Id="rId85" Type="http://schemas.openxmlformats.org/officeDocument/2006/relationships/image" Target="../media/image1253.png"/><Relationship Id="rId93" Type="http://schemas.openxmlformats.org/officeDocument/2006/relationships/image" Target="../media/image1257.png"/><Relationship Id="rId98" Type="http://schemas.openxmlformats.org/officeDocument/2006/relationships/customXml" Target="../ink/ink1319.xml"/><Relationship Id="rId3" Type="http://schemas.openxmlformats.org/officeDocument/2006/relationships/tags" Target="../tags/tag101.xml"/><Relationship Id="rId12" Type="http://schemas.openxmlformats.org/officeDocument/2006/relationships/customXml" Target="../ink/ink1276.xml"/><Relationship Id="rId17" Type="http://schemas.openxmlformats.org/officeDocument/2006/relationships/image" Target="../media/image1220.png"/><Relationship Id="rId25" Type="http://schemas.openxmlformats.org/officeDocument/2006/relationships/image" Target="../media/image1224.png"/><Relationship Id="rId33" Type="http://schemas.openxmlformats.org/officeDocument/2006/relationships/image" Target="../media/image1228.png"/><Relationship Id="rId38" Type="http://schemas.openxmlformats.org/officeDocument/2006/relationships/customXml" Target="../ink/ink1289.xml"/><Relationship Id="rId46" Type="http://schemas.openxmlformats.org/officeDocument/2006/relationships/customXml" Target="../ink/ink1293.xml"/><Relationship Id="rId59" Type="http://schemas.openxmlformats.org/officeDocument/2006/relationships/image" Target="../media/image1240.png"/><Relationship Id="rId67" Type="http://schemas.openxmlformats.org/officeDocument/2006/relationships/image" Target="../media/image1244.png"/><Relationship Id="rId103" Type="http://schemas.openxmlformats.org/officeDocument/2006/relationships/image" Target="../media/image1262.png"/><Relationship Id="rId20" Type="http://schemas.openxmlformats.org/officeDocument/2006/relationships/customXml" Target="../ink/ink1280.xml"/><Relationship Id="rId41" Type="http://schemas.openxmlformats.org/officeDocument/2006/relationships/image" Target="../media/image1231.png"/><Relationship Id="rId54" Type="http://schemas.openxmlformats.org/officeDocument/2006/relationships/customXml" Target="../ink/ink1297.xml"/><Relationship Id="rId62" Type="http://schemas.openxmlformats.org/officeDocument/2006/relationships/customXml" Target="../ink/ink1301.xml"/><Relationship Id="rId70" Type="http://schemas.openxmlformats.org/officeDocument/2006/relationships/customXml" Target="../ink/ink1305.xml"/><Relationship Id="rId75" Type="http://schemas.openxmlformats.org/officeDocument/2006/relationships/image" Target="../media/image1248.png"/><Relationship Id="rId83" Type="http://schemas.openxmlformats.org/officeDocument/2006/relationships/image" Target="../media/image1252.png"/><Relationship Id="rId88" Type="http://schemas.openxmlformats.org/officeDocument/2006/relationships/customXml" Target="../ink/ink1314.xml"/><Relationship Id="rId91" Type="http://schemas.openxmlformats.org/officeDocument/2006/relationships/image" Target="../media/image1256.png"/><Relationship Id="rId96" Type="http://schemas.openxmlformats.org/officeDocument/2006/relationships/customXml" Target="../ink/ink1318.xml"/><Relationship Id="rId1" Type="http://schemas.openxmlformats.org/officeDocument/2006/relationships/tags" Target="../tags/tag99.xml"/><Relationship Id="rId6" Type="http://schemas.openxmlformats.org/officeDocument/2006/relationships/image" Target="../media/image1215.png"/><Relationship Id="rId15" Type="http://schemas.openxmlformats.org/officeDocument/2006/relationships/image" Target="../media/image1219.png"/><Relationship Id="rId23" Type="http://schemas.openxmlformats.org/officeDocument/2006/relationships/image" Target="../media/image1223.png"/><Relationship Id="rId28" Type="http://schemas.openxmlformats.org/officeDocument/2006/relationships/customXml" Target="../ink/ink1284.xml"/><Relationship Id="rId36" Type="http://schemas.openxmlformats.org/officeDocument/2006/relationships/customXml" Target="../ink/ink1288.xml"/><Relationship Id="rId49" Type="http://schemas.openxmlformats.org/officeDocument/2006/relationships/image" Target="../media/image1235.png"/><Relationship Id="rId57" Type="http://schemas.openxmlformats.org/officeDocument/2006/relationships/image" Target="../media/image1239.png"/><Relationship Id="rId106" Type="http://schemas.openxmlformats.org/officeDocument/2006/relationships/customXml" Target="../ink/ink1323.xml"/><Relationship Id="rId10" Type="http://schemas.openxmlformats.org/officeDocument/2006/relationships/customXml" Target="../ink/ink1275.xml"/><Relationship Id="rId31" Type="http://schemas.openxmlformats.org/officeDocument/2006/relationships/image" Target="../media/image1227.png"/><Relationship Id="rId44" Type="http://schemas.openxmlformats.org/officeDocument/2006/relationships/customXml" Target="../ink/ink1292.xml"/><Relationship Id="rId52" Type="http://schemas.openxmlformats.org/officeDocument/2006/relationships/customXml" Target="../ink/ink1296.xml"/><Relationship Id="rId60" Type="http://schemas.openxmlformats.org/officeDocument/2006/relationships/customXml" Target="../ink/ink1300.xml"/><Relationship Id="rId65" Type="http://schemas.openxmlformats.org/officeDocument/2006/relationships/image" Target="../media/image1243.png"/><Relationship Id="rId73" Type="http://schemas.openxmlformats.org/officeDocument/2006/relationships/image" Target="../media/image1247.png"/><Relationship Id="rId78" Type="http://schemas.openxmlformats.org/officeDocument/2006/relationships/customXml" Target="../ink/ink1309.xml"/><Relationship Id="rId81" Type="http://schemas.openxmlformats.org/officeDocument/2006/relationships/image" Target="../media/image1251.png"/><Relationship Id="rId86" Type="http://schemas.openxmlformats.org/officeDocument/2006/relationships/customXml" Target="../ink/ink1313.xml"/><Relationship Id="rId94" Type="http://schemas.openxmlformats.org/officeDocument/2006/relationships/customXml" Target="../ink/ink1317.xml"/><Relationship Id="rId99" Type="http://schemas.openxmlformats.org/officeDocument/2006/relationships/image" Target="../media/image1260.png"/><Relationship Id="rId101" Type="http://schemas.openxmlformats.org/officeDocument/2006/relationships/image" Target="../media/image1261.png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1216.png"/><Relationship Id="rId13" Type="http://schemas.openxmlformats.org/officeDocument/2006/relationships/image" Target="../media/image1218.png"/><Relationship Id="rId18" Type="http://schemas.openxmlformats.org/officeDocument/2006/relationships/customXml" Target="../ink/ink1279.xml"/><Relationship Id="rId39" Type="http://schemas.openxmlformats.org/officeDocument/2006/relationships/image" Target="../media/image1230.png"/><Relationship Id="rId34" Type="http://schemas.openxmlformats.org/officeDocument/2006/relationships/customXml" Target="../ink/ink1287.xml"/><Relationship Id="rId50" Type="http://schemas.openxmlformats.org/officeDocument/2006/relationships/customXml" Target="../ink/ink1295.xml"/><Relationship Id="rId55" Type="http://schemas.openxmlformats.org/officeDocument/2006/relationships/image" Target="../media/image1238.png"/><Relationship Id="rId76" Type="http://schemas.openxmlformats.org/officeDocument/2006/relationships/customXml" Target="../ink/ink1308.xml"/><Relationship Id="rId97" Type="http://schemas.openxmlformats.org/officeDocument/2006/relationships/image" Target="../media/image1259.png"/><Relationship Id="rId104" Type="http://schemas.openxmlformats.org/officeDocument/2006/relationships/customXml" Target="../ink/ink132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6.xml"/><Relationship Id="rId13" Type="http://schemas.openxmlformats.org/officeDocument/2006/relationships/image" Target="../media/image1268.png"/><Relationship Id="rId3" Type="http://schemas.openxmlformats.org/officeDocument/2006/relationships/image" Target="../media/image646.png"/><Relationship Id="rId7" Type="http://schemas.openxmlformats.org/officeDocument/2006/relationships/image" Target="../media/image1265.png"/><Relationship Id="rId12" Type="http://schemas.openxmlformats.org/officeDocument/2006/relationships/customXml" Target="../ink/ink132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6" Type="http://schemas.openxmlformats.org/officeDocument/2006/relationships/customXml" Target="../ink/ink1325.xml"/><Relationship Id="rId11" Type="http://schemas.openxmlformats.org/officeDocument/2006/relationships/image" Target="../media/image1267.png"/><Relationship Id="rId5" Type="http://schemas.openxmlformats.org/officeDocument/2006/relationships/image" Target="../media/image3.png"/><Relationship Id="rId15" Type="http://schemas.openxmlformats.org/officeDocument/2006/relationships/image" Target="../media/image1269.png"/><Relationship Id="rId10" Type="http://schemas.openxmlformats.org/officeDocument/2006/relationships/customXml" Target="../ink/ink1327.xml"/><Relationship Id="rId4" Type="http://schemas.openxmlformats.org/officeDocument/2006/relationships/customXml" Target="../ink/ink1324.xml"/><Relationship Id="rId9" Type="http://schemas.openxmlformats.org/officeDocument/2006/relationships/image" Target="../media/image1266.png"/><Relationship Id="rId14" Type="http://schemas.openxmlformats.org/officeDocument/2006/relationships/customXml" Target="../ink/ink13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5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.png"/><Relationship Id="rId21" Type="http://schemas.openxmlformats.org/officeDocument/2006/relationships/image" Target="../media/image100.png"/><Relationship Id="rId42" Type="http://schemas.openxmlformats.org/officeDocument/2006/relationships/customXml" Target="../ink/ink117.xml"/><Relationship Id="rId63" Type="http://schemas.openxmlformats.org/officeDocument/2006/relationships/image" Target="../media/image121.png"/><Relationship Id="rId84" Type="http://schemas.openxmlformats.org/officeDocument/2006/relationships/customXml" Target="../ink/ink138.xml"/><Relationship Id="rId138" Type="http://schemas.openxmlformats.org/officeDocument/2006/relationships/customXml" Target="../ink/ink165.xml"/><Relationship Id="rId159" Type="http://schemas.openxmlformats.org/officeDocument/2006/relationships/customXml" Target="../ink/ink176.xml"/><Relationship Id="rId170" Type="http://schemas.openxmlformats.org/officeDocument/2006/relationships/image" Target="../media/image174.png"/><Relationship Id="rId191" Type="http://schemas.openxmlformats.org/officeDocument/2006/relationships/customXml" Target="../ink/ink192.xml"/><Relationship Id="rId205" Type="http://schemas.openxmlformats.org/officeDocument/2006/relationships/customXml" Target="../ink/ink199.xml"/><Relationship Id="rId107" Type="http://schemas.openxmlformats.org/officeDocument/2006/relationships/image" Target="../media/image143.png"/><Relationship Id="rId11" Type="http://schemas.openxmlformats.org/officeDocument/2006/relationships/image" Target="../media/image95.png"/><Relationship Id="rId32" Type="http://schemas.openxmlformats.org/officeDocument/2006/relationships/customXml" Target="../ink/ink112.xml"/><Relationship Id="rId37" Type="http://schemas.openxmlformats.org/officeDocument/2006/relationships/image" Target="../media/image108.png"/><Relationship Id="rId53" Type="http://schemas.openxmlformats.org/officeDocument/2006/relationships/image" Target="../media/image116.png"/><Relationship Id="rId58" Type="http://schemas.openxmlformats.org/officeDocument/2006/relationships/customXml" Target="../ink/ink125.xml"/><Relationship Id="rId74" Type="http://schemas.openxmlformats.org/officeDocument/2006/relationships/customXml" Target="../ink/ink133.xml"/><Relationship Id="rId79" Type="http://schemas.openxmlformats.org/officeDocument/2006/relationships/image" Target="../media/image129.png"/><Relationship Id="rId102" Type="http://schemas.openxmlformats.org/officeDocument/2006/relationships/customXml" Target="../ink/ink147.xml"/><Relationship Id="rId123" Type="http://schemas.openxmlformats.org/officeDocument/2006/relationships/image" Target="../media/image151.png"/><Relationship Id="rId128" Type="http://schemas.openxmlformats.org/officeDocument/2006/relationships/customXml" Target="../ink/ink160.xml"/><Relationship Id="rId144" Type="http://schemas.openxmlformats.org/officeDocument/2006/relationships/customXml" Target="../ink/ink168.xml"/><Relationship Id="rId149" Type="http://schemas.openxmlformats.org/officeDocument/2006/relationships/image" Target="../media/image164.png"/><Relationship Id="rId5" Type="http://schemas.openxmlformats.org/officeDocument/2006/relationships/image" Target="../media/image92.png"/><Relationship Id="rId90" Type="http://schemas.openxmlformats.org/officeDocument/2006/relationships/customXml" Target="../ink/ink141.xml"/><Relationship Id="rId95" Type="http://schemas.openxmlformats.org/officeDocument/2006/relationships/image" Target="../media/image137.png"/><Relationship Id="rId160" Type="http://schemas.openxmlformats.org/officeDocument/2006/relationships/image" Target="../media/image169.png"/><Relationship Id="rId165" Type="http://schemas.openxmlformats.org/officeDocument/2006/relationships/customXml" Target="../ink/ink179.xml"/><Relationship Id="rId181" Type="http://schemas.openxmlformats.org/officeDocument/2006/relationships/customXml" Target="../ink/ink187.xml"/><Relationship Id="rId186" Type="http://schemas.openxmlformats.org/officeDocument/2006/relationships/image" Target="../media/image182.png"/><Relationship Id="rId216" Type="http://schemas.openxmlformats.org/officeDocument/2006/relationships/image" Target="../media/image197.png"/><Relationship Id="rId211" Type="http://schemas.openxmlformats.org/officeDocument/2006/relationships/customXml" Target="../ink/ink202.xml"/><Relationship Id="rId22" Type="http://schemas.openxmlformats.org/officeDocument/2006/relationships/customXml" Target="../ink/ink107.xml"/><Relationship Id="rId27" Type="http://schemas.openxmlformats.org/officeDocument/2006/relationships/image" Target="../media/image103.png"/><Relationship Id="rId43" Type="http://schemas.openxmlformats.org/officeDocument/2006/relationships/image" Target="../media/image111.png"/><Relationship Id="rId48" Type="http://schemas.openxmlformats.org/officeDocument/2006/relationships/customXml" Target="../ink/ink120.xml"/><Relationship Id="rId64" Type="http://schemas.openxmlformats.org/officeDocument/2006/relationships/customXml" Target="../ink/ink128.xml"/><Relationship Id="rId69" Type="http://schemas.openxmlformats.org/officeDocument/2006/relationships/image" Target="../media/image124.png"/><Relationship Id="rId113" Type="http://schemas.openxmlformats.org/officeDocument/2006/relationships/image" Target="../media/image146.png"/><Relationship Id="rId118" Type="http://schemas.openxmlformats.org/officeDocument/2006/relationships/customXml" Target="../ink/ink155.xml"/><Relationship Id="rId134" Type="http://schemas.openxmlformats.org/officeDocument/2006/relationships/customXml" Target="../ink/ink163.xml"/><Relationship Id="rId139" Type="http://schemas.openxmlformats.org/officeDocument/2006/relationships/image" Target="../media/image159.png"/><Relationship Id="rId80" Type="http://schemas.openxmlformats.org/officeDocument/2006/relationships/customXml" Target="../ink/ink136.xml"/><Relationship Id="rId85" Type="http://schemas.openxmlformats.org/officeDocument/2006/relationships/image" Target="../media/image132.png"/><Relationship Id="rId150" Type="http://schemas.openxmlformats.org/officeDocument/2006/relationships/customXml" Target="../ink/ink171.xml"/><Relationship Id="rId155" Type="http://schemas.openxmlformats.org/officeDocument/2006/relationships/customXml" Target="../ink/ink174.xml"/><Relationship Id="rId171" Type="http://schemas.openxmlformats.org/officeDocument/2006/relationships/customXml" Target="../ink/ink182.xml"/><Relationship Id="rId176" Type="http://schemas.openxmlformats.org/officeDocument/2006/relationships/image" Target="../media/image177.png"/><Relationship Id="rId192" Type="http://schemas.openxmlformats.org/officeDocument/2006/relationships/image" Target="../media/image185.png"/><Relationship Id="rId197" Type="http://schemas.openxmlformats.org/officeDocument/2006/relationships/customXml" Target="../ink/ink195.xml"/><Relationship Id="rId206" Type="http://schemas.openxmlformats.org/officeDocument/2006/relationships/image" Target="../media/image192.png"/><Relationship Id="rId201" Type="http://schemas.openxmlformats.org/officeDocument/2006/relationships/customXml" Target="../ink/ink197.xml"/><Relationship Id="rId12" Type="http://schemas.openxmlformats.org/officeDocument/2006/relationships/customXml" Target="../ink/ink102.xml"/><Relationship Id="rId17" Type="http://schemas.openxmlformats.org/officeDocument/2006/relationships/image" Target="../media/image98.png"/><Relationship Id="rId33" Type="http://schemas.openxmlformats.org/officeDocument/2006/relationships/image" Target="../media/image106.png"/><Relationship Id="rId38" Type="http://schemas.openxmlformats.org/officeDocument/2006/relationships/customXml" Target="../ink/ink115.xml"/><Relationship Id="rId59" Type="http://schemas.openxmlformats.org/officeDocument/2006/relationships/image" Target="../media/image119.png"/><Relationship Id="rId103" Type="http://schemas.openxmlformats.org/officeDocument/2006/relationships/image" Target="../media/image141.png"/><Relationship Id="rId108" Type="http://schemas.openxmlformats.org/officeDocument/2006/relationships/customXml" Target="../ink/ink150.xml"/><Relationship Id="rId124" Type="http://schemas.openxmlformats.org/officeDocument/2006/relationships/customXml" Target="../ink/ink158.xml"/><Relationship Id="rId129" Type="http://schemas.openxmlformats.org/officeDocument/2006/relationships/image" Target="../media/image154.png"/><Relationship Id="rId54" Type="http://schemas.openxmlformats.org/officeDocument/2006/relationships/customXml" Target="../ink/ink123.xml"/><Relationship Id="rId70" Type="http://schemas.openxmlformats.org/officeDocument/2006/relationships/customXml" Target="../ink/ink131.xml"/><Relationship Id="rId75" Type="http://schemas.openxmlformats.org/officeDocument/2006/relationships/image" Target="../media/image127.png"/><Relationship Id="rId91" Type="http://schemas.openxmlformats.org/officeDocument/2006/relationships/image" Target="../media/image135.png"/><Relationship Id="rId96" Type="http://schemas.openxmlformats.org/officeDocument/2006/relationships/customXml" Target="../ink/ink144.xml"/><Relationship Id="rId140" Type="http://schemas.openxmlformats.org/officeDocument/2006/relationships/customXml" Target="../ink/ink166.xml"/><Relationship Id="rId145" Type="http://schemas.openxmlformats.org/officeDocument/2006/relationships/image" Target="../media/image162.png"/><Relationship Id="rId161" Type="http://schemas.openxmlformats.org/officeDocument/2006/relationships/customXml" Target="../ink/ink177.xml"/><Relationship Id="rId166" Type="http://schemas.openxmlformats.org/officeDocument/2006/relationships/image" Target="../media/image172.png"/><Relationship Id="rId182" Type="http://schemas.openxmlformats.org/officeDocument/2006/relationships/image" Target="../media/image180.png"/><Relationship Id="rId187" Type="http://schemas.openxmlformats.org/officeDocument/2006/relationships/customXml" Target="../ink/ink190.xml"/><Relationship Id="rId1" Type="http://schemas.openxmlformats.org/officeDocument/2006/relationships/slideLayout" Target="../slideLayouts/slideLayout43.xml"/><Relationship Id="rId6" Type="http://schemas.openxmlformats.org/officeDocument/2006/relationships/customXml" Target="../ink/ink99.xml"/><Relationship Id="rId212" Type="http://schemas.openxmlformats.org/officeDocument/2006/relationships/image" Target="../media/image195.png"/><Relationship Id="rId23" Type="http://schemas.openxmlformats.org/officeDocument/2006/relationships/image" Target="../media/image101.png"/><Relationship Id="rId28" Type="http://schemas.openxmlformats.org/officeDocument/2006/relationships/customXml" Target="../ink/ink110.xml"/><Relationship Id="rId49" Type="http://schemas.openxmlformats.org/officeDocument/2006/relationships/image" Target="../media/image114.png"/><Relationship Id="rId114" Type="http://schemas.openxmlformats.org/officeDocument/2006/relationships/customXml" Target="../ink/ink153.xml"/><Relationship Id="rId119" Type="http://schemas.openxmlformats.org/officeDocument/2006/relationships/image" Target="../media/image149.png"/><Relationship Id="rId44" Type="http://schemas.openxmlformats.org/officeDocument/2006/relationships/customXml" Target="../ink/ink118.xml"/><Relationship Id="rId60" Type="http://schemas.openxmlformats.org/officeDocument/2006/relationships/customXml" Target="../ink/ink126.xml"/><Relationship Id="rId65" Type="http://schemas.openxmlformats.org/officeDocument/2006/relationships/image" Target="../media/image122.png"/><Relationship Id="rId81" Type="http://schemas.openxmlformats.org/officeDocument/2006/relationships/image" Target="../media/image130.png"/><Relationship Id="rId86" Type="http://schemas.openxmlformats.org/officeDocument/2006/relationships/customXml" Target="../ink/ink139.xml"/><Relationship Id="rId130" Type="http://schemas.openxmlformats.org/officeDocument/2006/relationships/customXml" Target="../ink/ink161.xml"/><Relationship Id="rId135" Type="http://schemas.openxmlformats.org/officeDocument/2006/relationships/image" Target="../media/image157.png"/><Relationship Id="rId151" Type="http://schemas.openxmlformats.org/officeDocument/2006/relationships/customXml" Target="../ink/ink172.xml"/><Relationship Id="rId156" Type="http://schemas.openxmlformats.org/officeDocument/2006/relationships/image" Target="../media/image167.png"/><Relationship Id="rId177" Type="http://schemas.openxmlformats.org/officeDocument/2006/relationships/customXml" Target="../ink/ink185.xml"/><Relationship Id="rId198" Type="http://schemas.openxmlformats.org/officeDocument/2006/relationships/image" Target="../media/image188.png"/><Relationship Id="rId172" Type="http://schemas.openxmlformats.org/officeDocument/2006/relationships/image" Target="../media/image175.png"/><Relationship Id="rId193" Type="http://schemas.openxmlformats.org/officeDocument/2006/relationships/customXml" Target="../ink/ink193.xml"/><Relationship Id="rId202" Type="http://schemas.openxmlformats.org/officeDocument/2006/relationships/image" Target="../media/image190.png"/><Relationship Id="rId207" Type="http://schemas.openxmlformats.org/officeDocument/2006/relationships/customXml" Target="../ink/ink200.xml"/><Relationship Id="rId13" Type="http://schemas.openxmlformats.org/officeDocument/2006/relationships/image" Target="../media/image96.png"/><Relationship Id="rId18" Type="http://schemas.openxmlformats.org/officeDocument/2006/relationships/customXml" Target="../ink/ink105.xml"/><Relationship Id="rId39" Type="http://schemas.openxmlformats.org/officeDocument/2006/relationships/image" Target="../media/image109.png"/><Relationship Id="rId109" Type="http://schemas.openxmlformats.org/officeDocument/2006/relationships/image" Target="../media/image144.png"/><Relationship Id="rId34" Type="http://schemas.openxmlformats.org/officeDocument/2006/relationships/customXml" Target="../ink/ink113.xml"/><Relationship Id="rId50" Type="http://schemas.openxmlformats.org/officeDocument/2006/relationships/customXml" Target="../ink/ink121.xml"/><Relationship Id="rId55" Type="http://schemas.openxmlformats.org/officeDocument/2006/relationships/image" Target="../media/image117.png"/><Relationship Id="rId76" Type="http://schemas.openxmlformats.org/officeDocument/2006/relationships/customXml" Target="../ink/ink134.xml"/><Relationship Id="rId97" Type="http://schemas.openxmlformats.org/officeDocument/2006/relationships/image" Target="../media/image138.png"/><Relationship Id="rId104" Type="http://schemas.openxmlformats.org/officeDocument/2006/relationships/customXml" Target="../ink/ink148.xml"/><Relationship Id="rId120" Type="http://schemas.openxmlformats.org/officeDocument/2006/relationships/customXml" Target="../ink/ink156.xml"/><Relationship Id="rId125" Type="http://schemas.openxmlformats.org/officeDocument/2006/relationships/image" Target="../media/image152.png"/><Relationship Id="rId141" Type="http://schemas.openxmlformats.org/officeDocument/2006/relationships/image" Target="../media/image160.png"/><Relationship Id="rId146" Type="http://schemas.openxmlformats.org/officeDocument/2006/relationships/customXml" Target="../ink/ink169.xml"/><Relationship Id="rId167" Type="http://schemas.openxmlformats.org/officeDocument/2006/relationships/customXml" Target="../ink/ink180.xml"/><Relationship Id="rId188" Type="http://schemas.openxmlformats.org/officeDocument/2006/relationships/image" Target="../media/image183.png"/><Relationship Id="rId7" Type="http://schemas.openxmlformats.org/officeDocument/2006/relationships/image" Target="../media/image93.png"/><Relationship Id="rId71" Type="http://schemas.openxmlformats.org/officeDocument/2006/relationships/image" Target="../media/image125.png"/><Relationship Id="rId92" Type="http://schemas.openxmlformats.org/officeDocument/2006/relationships/customXml" Target="../ink/ink142.xml"/><Relationship Id="rId162" Type="http://schemas.openxmlformats.org/officeDocument/2006/relationships/image" Target="../media/image170.png"/><Relationship Id="rId183" Type="http://schemas.openxmlformats.org/officeDocument/2006/relationships/customXml" Target="../ink/ink188.xml"/><Relationship Id="rId213" Type="http://schemas.openxmlformats.org/officeDocument/2006/relationships/customXml" Target="../ink/ink203.xml"/><Relationship Id="rId2" Type="http://schemas.openxmlformats.org/officeDocument/2006/relationships/customXml" Target="../ink/ink97.xml"/><Relationship Id="rId29" Type="http://schemas.openxmlformats.org/officeDocument/2006/relationships/image" Target="../media/image104.png"/><Relationship Id="rId24" Type="http://schemas.openxmlformats.org/officeDocument/2006/relationships/customXml" Target="../ink/ink108.xml"/><Relationship Id="rId40" Type="http://schemas.openxmlformats.org/officeDocument/2006/relationships/customXml" Target="../ink/ink116.xml"/><Relationship Id="rId45" Type="http://schemas.openxmlformats.org/officeDocument/2006/relationships/image" Target="../media/image112.png"/><Relationship Id="rId66" Type="http://schemas.openxmlformats.org/officeDocument/2006/relationships/customXml" Target="../ink/ink129.xml"/><Relationship Id="rId87" Type="http://schemas.openxmlformats.org/officeDocument/2006/relationships/image" Target="../media/image133.png"/><Relationship Id="rId110" Type="http://schemas.openxmlformats.org/officeDocument/2006/relationships/customXml" Target="../ink/ink151.xml"/><Relationship Id="rId115" Type="http://schemas.openxmlformats.org/officeDocument/2006/relationships/image" Target="../media/image147.png"/><Relationship Id="rId131" Type="http://schemas.openxmlformats.org/officeDocument/2006/relationships/image" Target="../media/image155.png"/><Relationship Id="rId136" Type="http://schemas.openxmlformats.org/officeDocument/2006/relationships/customXml" Target="../ink/ink164.xml"/><Relationship Id="rId157" Type="http://schemas.openxmlformats.org/officeDocument/2006/relationships/customXml" Target="../ink/ink175.xml"/><Relationship Id="rId178" Type="http://schemas.openxmlformats.org/officeDocument/2006/relationships/image" Target="../media/image178.png"/><Relationship Id="rId61" Type="http://schemas.openxmlformats.org/officeDocument/2006/relationships/image" Target="../media/image120.png"/><Relationship Id="rId82" Type="http://schemas.openxmlformats.org/officeDocument/2006/relationships/customXml" Target="../ink/ink137.xml"/><Relationship Id="rId152" Type="http://schemas.openxmlformats.org/officeDocument/2006/relationships/image" Target="../media/image165.png"/><Relationship Id="rId173" Type="http://schemas.openxmlformats.org/officeDocument/2006/relationships/customXml" Target="../ink/ink183.xml"/><Relationship Id="rId194" Type="http://schemas.openxmlformats.org/officeDocument/2006/relationships/image" Target="../media/image186.png"/><Relationship Id="rId199" Type="http://schemas.openxmlformats.org/officeDocument/2006/relationships/customXml" Target="../ink/ink196.xml"/><Relationship Id="rId203" Type="http://schemas.openxmlformats.org/officeDocument/2006/relationships/customXml" Target="../ink/ink198.xml"/><Relationship Id="rId208" Type="http://schemas.openxmlformats.org/officeDocument/2006/relationships/image" Target="../media/image193.png"/><Relationship Id="rId19" Type="http://schemas.openxmlformats.org/officeDocument/2006/relationships/image" Target="../media/image99.png"/><Relationship Id="rId14" Type="http://schemas.openxmlformats.org/officeDocument/2006/relationships/customXml" Target="../ink/ink103.xml"/><Relationship Id="rId30" Type="http://schemas.openxmlformats.org/officeDocument/2006/relationships/customXml" Target="../ink/ink111.xml"/><Relationship Id="rId35" Type="http://schemas.openxmlformats.org/officeDocument/2006/relationships/image" Target="../media/image107.png"/><Relationship Id="rId56" Type="http://schemas.openxmlformats.org/officeDocument/2006/relationships/customXml" Target="../ink/ink124.xml"/><Relationship Id="rId77" Type="http://schemas.openxmlformats.org/officeDocument/2006/relationships/image" Target="../media/image128.png"/><Relationship Id="rId100" Type="http://schemas.openxmlformats.org/officeDocument/2006/relationships/customXml" Target="../ink/ink146.xml"/><Relationship Id="rId105" Type="http://schemas.openxmlformats.org/officeDocument/2006/relationships/image" Target="../media/image142.png"/><Relationship Id="rId126" Type="http://schemas.openxmlformats.org/officeDocument/2006/relationships/customXml" Target="../ink/ink159.xml"/><Relationship Id="rId147" Type="http://schemas.openxmlformats.org/officeDocument/2006/relationships/image" Target="../media/image163.png"/><Relationship Id="rId168" Type="http://schemas.openxmlformats.org/officeDocument/2006/relationships/image" Target="../media/image173.png"/><Relationship Id="rId8" Type="http://schemas.openxmlformats.org/officeDocument/2006/relationships/customXml" Target="../ink/ink100.xml"/><Relationship Id="rId51" Type="http://schemas.openxmlformats.org/officeDocument/2006/relationships/image" Target="../media/image115.png"/><Relationship Id="rId72" Type="http://schemas.openxmlformats.org/officeDocument/2006/relationships/customXml" Target="../ink/ink132.xml"/><Relationship Id="rId93" Type="http://schemas.openxmlformats.org/officeDocument/2006/relationships/image" Target="../media/image136.png"/><Relationship Id="rId98" Type="http://schemas.openxmlformats.org/officeDocument/2006/relationships/customXml" Target="../ink/ink145.xml"/><Relationship Id="rId121" Type="http://schemas.openxmlformats.org/officeDocument/2006/relationships/image" Target="../media/image150.png"/><Relationship Id="rId142" Type="http://schemas.openxmlformats.org/officeDocument/2006/relationships/customXml" Target="../ink/ink167.xml"/><Relationship Id="rId163" Type="http://schemas.openxmlformats.org/officeDocument/2006/relationships/customXml" Target="../ink/ink178.xml"/><Relationship Id="rId184" Type="http://schemas.openxmlformats.org/officeDocument/2006/relationships/image" Target="../media/image181.png"/><Relationship Id="rId189" Type="http://schemas.openxmlformats.org/officeDocument/2006/relationships/customXml" Target="../ink/ink191.xml"/><Relationship Id="rId3" Type="http://schemas.openxmlformats.org/officeDocument/2006/relationships/image" Target="../media/image91.png"/><Relationship Id="rId214" Type="http://schemas.openxmlformats.org/officeDocument/2006/relationships/image" Target="../media/image196.png"/><Relationship Id="rId25" Type="http://schemas.openxmlformats.org/officeDocument/2006/relationships/image" Target="../media/image102.png"/><Relationship Id="rId46" Type="http://schemas.openxmlformats.org/officeDocument/2006/relationships/customXml" Target="../ink/ink119.xml"/><Relationship Id="rId67" Type="http://schemas.openxmlformats.org/officeDocument/2006/relationships/image" Target="../media/image123.png"/><Relationship Id="rId116" Type="http://schemas.openxmlformats.org/officeDocument/2006/relationships/customXml" Target="../ink/ink154.xml"/><Relationship Id="rId137" Type="http://schemas.openxmlformats.org/officeDocument/2006/relationships/image" Target="../media/image158.png"/><Relationship Id="rId158" Type="http://schemas.openxmlformats.org/officeDocument/2006/relationships/image" Target="../media/image168.png"/><Relationship Id="rId20" Type="http://schemas.openxmlformats.org/officeDocument/2006/relationships/customXml" Target="../ink/ink106.xml"/><Relationship Id="rId41" Type="http://schemas.openxmlformats.org/officeDocument/2006/relationships/image" Target="../media/image110.png"/><Relationship Id="rId62" Type="http://schemas.openxmlformats.org/officeDocument/2006/relationships/customXml" Target="../ink/ink127.xml"/><Relationship Id="rId83" Type="http://schemas.openxmlformats.org/officeDocument/2006/relationships/image" Target="../media/image131.png"/><Relationship Id="rId88" Type="http://schemas.openxmlformats.org/officeDocument/2006/relationships/customXml" Target="../ink/ink140.xml"/><Relationship Id="rId111" Type="http://schemas.openxmlformats.org/officeDocument/2006/relationships/image" Target="../media/image145.png"/><Relationship Id="rId132" Type="http://schemas.openxmlformats.org/officeDocument/2006/relationships/customXml" Target="../ink/ink162.xml"/><Relationship Id="rId153" Type="http://schemas.openxmlformats.org/officeDocument/2006/relationships/customXml" Target="../ink/ink173.xml"/><Relationship Id="rId174" Type="http://schemas.openxmlformats.org/officeDocument/2006/relationships/image" Target="../media/image176.png"/><Relationship Id="rId179" Type="http://schemas.openxmlformats.org/officeDocument/2006/relationships/customXml" Target="../ink/ink186.xml"/><Relationship Id="rId195" Type="http://schemas.openxmlformats.org/officeDocument/2006/relationships/customXml" Target="../ink/ink194.xml"/><Relationship Id="rId209" Type="http://schemas.openxmlformats.org/officeDocument/2006/relationships/customXml" Target="../ink/ink201.xml"/><Relationship Id="rId190" Type="http://schemas.openxmlformats.org/officeDocument/2006/relationships/image" Target="../media/image184.png"/><Relationship Id="rId204" Type="http://schemas.openxmlformats.org/officeDocument/2006/relationships/image" Target="../media/image191.png"/><Relationship Id="rId15" Type="http://schemas.openxmlformats.org/officeDocument/2006/relationships/image" Target="../media/image97.png"/><Relationship Id="rId36" Type="http://schemas.openxmlformats.org/officeDocument/2006/relationships/customXml" Target="../ink/ink114.xml"/><Relationship Id="rId57" Type="http://schemas.openxmlformats.org/officeDocument/2006/relationships/image" Target="../media/image118.png"/><Relationship Id="rId106" Type="http://schemas.openxmlformats.org/officeDocument/2006/relationships/customXml" Target="../ink/ink149.xml"/><Relationship Id="rId127" Type="http://schemas.openxmlformats.org/officeDocument/2006/relationships/image" Target="../media/image153.png"/><Relationship Id="rId10" Type="http://schemas.openxmlformats.org/officeDocument/2006/relationships/customXml" Target="../ink/ink101.xml"/><Relationship Id="rId31" Type="http://schemas.openxmlformats.org/officeDocument/2006/relationships/image" Target="../media/image105.png"/><Relationship Id="rId52" Type="http://schemas.openxmlformats.org/officeDocument/2006/relationships/customXml" Target="../ink/ink122.xml"/><Relationship Id="rId73" Type="http://schemas.openxmlformats.org/officeDocument/2006/relationships/image" Target="../media/image126.png"/><Relationship Id="rId78" Type="http://schemas.openxmlformats.org/officeDocument/2006/relationships/customXml" Target="../ink/ink135.xml"/><Relationship Id="rId94" Type="http://schemas.openxmlformats.org/officeDocument/2006/relationships/customXml" Target="../ink/ink143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122" Type="http://schemas.openxmlformats.org/officeDocument/2006/relationships/customXml" Target="../ink/ink157.xml"/><Relationship Id="rId143" Type="http://schemas.openxmlformats.org/officeDocument/2006/relationships/image" Target="../media/image161.png"/><Relationship Id="rId148" Type="http://schemas.openxmlformats.org/officeDocument/2006/relationships/customXml" Target="../ink/ink170.xml"/><Relationship Id="rId164" Type="http://schemas.openxmlformats.org/officeDocument/2006/relationships/image" Target="../media/image171.png"/><Relationship Id="rId169" Type="http://schemas.openxmlformats.org/officeDocument/2006/relationships/customXml" Target="../ink/ink181.xml"/><Relationship Id="rId185" Type="http://schemas.openxmlformats.org/officeDocument/2006/relationships/customXml" Target="../ink/ink189.xml"/><Relationship Id="rId4" Type="http://schemas.openxmlformats.org/officeDocument/2006/relationships/customXml" Target="../ink/ink98.xml"/><Relationship Id="rId9" Type="http://schemas.openxmlformats.org/officeDocument/2006/relationships/image" Target="../media/image94.png"/><Relationship Id="rId180" Type="http://schemas.openxmlformats.org/officeDocument/2006/relationships/image" Target="../media/image179.png"/><Relationship Id="rId210" Type="http://schemas.openxmlformats.org/officeDocument/2006/relationships/image" Target="../media/image194.png"/><Relationship Id="rId215" Type="http://schemas.openxmlformats.org/officeDocument/2006/relationships/customXml" Target="../ink/ink204.xml"/><Relationship Id="rId26" Type="http://schemas.openxmlformats.org/officeDocument/2006/relationships/customXml" Target="../ink/ink109.xml"/><Relationship Id="rId47" Type="http://schemas.openxmlformats.org/officeDocument/2006/relationships/image" Target="../media/image113.png"/><Relationship Id="rId68" Type="http://schemas.openxmlformats.org/officeDocument/2006/relationships/customXml" Target="../ink/ink130.xml"/><Relationship Id="rId89" Type="http://schemas.openxmlformats.org/officeDocument/2006/relationships/image" Target="../media/image134.png"/><Relationship Id="rId112" Type="http://schemas.openxmlformats.org/officeDocument/2006/relationships/customXml" Target="../ink/ink152.xml"/><Relationship Id="rId133" Type="http://schemas.openxmlformats.org/officeDocument/2006/relationships/image" Target="../media/image156.png"/><Relationship Id="rId154" Type="http://schemas.openxmlformats.org/officeDocument/2006/relationships/image" Target="../media/image166.png"/><Relationship Id="rId175" Type="http://schemas.openxmlformats.org/officeDocument/2006/relationships/customXml" Target="../ink/ink184.xml"/><Relationship Id="rId196" Type="http://schemas.openxmlformats.org/officeDocument/2006/relationships/image" Target="../media/image187.png"/><Relationship Id="rId200" Type="http://schemas.openxmlformats.org/officeDocument/2006/relationships/image" Target="../media/image189.png"/><Relationship Id="rId16" Type="http://schemas.openxmlformats.org/officeDocument/2006/relationships/customXml" Target="../ink/ink10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png"/><Relationship Id="rId3" Type="http://schemas.openxmlformats.org/officeDocument/2006/relationships/tags" Target="../tags/tag104.xml"/><Relationship Id="rId7" Type="http://schemas.openxmlformats.org/officeDocument/2006/relationships/image" Target="../media/image1271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1270.png"/><Relationship Id="rId11" Type="http://schemas.openxmlformats.org/officeDocument/2006/relationships/image" Target="../media/image561.pn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560.png"/><Relationship Id="rId4" Type="http://schemas.openxmlformats.org/officeDocument/2006/relationships/tags" Target="../tags/tag105.xml"/><Relationship Id="rId9" Type="http://schemas.openxmlformats.org/officeDocument/2006/relationships/image" Target="../media/image55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png"/><Relationship Id="rId3" Type="http://schemas.openxmlformats.org/officeDocument/2006/relationships/tags" Target="../tags/tag108.xml"/><Relationship Id="rId7" Type="http://schemas.openxmlformats.org/officeDocument/2006/relationships/image" Target="../media/image606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1272.png"/><Relationship Id="rId11" Type="http://schemas.openxmlformats.org/officeDocument/2006/relationships/image" Target="../media/image561.pn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560.png"/><Relationship Id="rId4" Type="http://schemas.openxmlformats.org/officeDocument/2006/relationships/tags" Target="../tags/tag109.xml"/><Relationship Id="rId9" Type="http://schemas.openxmlformats.org/officeDocument/2006/relationships/image" Target="../media/image55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png"/><Relationship Id="rId3" Type="http://schemas.openxmlformats.org/officeDocument/2006/relationships/tags" Target="../tags/tag112.xml"/><Relationship Id="rId7" Type="http://schemas.openxmlformats.org/officeDocument/2006/relationships/image" Target="../media/image1274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1273.png"/><Relationship Id="rId11" Type="http://schemas.openxmlformats.org/officeDocument/2006/relationships/image" Target="../media/image561.pn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560.png"/><Relationship Id="rId4" Type="http://schemas.openxmlformats.org/officeDocument/2006/relationships/tags" Target="../tags/tag113.xml"/><Relationship Id="rId9" Type="http://schemas.openxmlformats.org/officeDocument/2006/relationships/image" Target="../media/image55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png"/><Relationship Id="rId3" Type="http://schemas.openxmlformats.org/officeDocument/2006/relationships/tags" Target="../tags/tag116.xml"/><Relationship Id="rId7" Type="http://schemas.openxmlformats.org/officeDocument/2006/relationships/image" Target="../media/image1276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1275.png"/><Relationship Id="rId11" Type="http://schemas.openxmlformats.org/officeDocument/2006/relationships/image" Target="../media/image561.pn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560.png"/><Relationship Id="rId4" Type="http://schemas.openxmlformats.org/officeDocument/2006/relationships/tags" Target="../tags/tag117.xml"/><Relationship Id="rId9" Type="http://schemas.openxmlformats.org/officeDocument/2006/relationships/image" Target="../media/image55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png"/><Relationship Id="rId3" Type="http://schemas.openxmlformats.org/officeDocument/2006/relationships/tags" Target="../tags/tag120.xml"/><Relationship Id="rId7" Type="http://schemas.openxmlformats.org/officeDocument/2006/relationships/image" Target="../media/image642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277.png"/><Relationship Id="rId11" Type="http://schemas.openxmlformats.org/officeDocument/2006/relationships/image" Target="../media/image561.pn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560.png"/><Relationship Id="rId4" Type="http://schemas.openxmlformats.org/officeDocument/2006/relationships/tags" Target="../tags/tag121.xml"/><Relationship Id="rId9" Type="http://schemas.openxmlformats.org/officeDocument/2006/relationships/image" Target="../media/image55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png"/><Relationship Id="rId3" Type="http://schemas.openxmlformats.org/officeDocument/2006/relationships/tags" Target="../tags/tag124.xml"/><Relationship Id="rId7" Type="http://schemas.openxmlformats.org/officeDocument/2006/relationships/image" Target="../media/image640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1278.png"/><Relationship Id="rId11" Type="http://schemas.openxmlformats.org/officeDocument/2006/relationships/image" Target="../media/image561.pn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560.png"/><Relationship Id="rId4" Type="http://schemas.openxmlformats.org/officeDocument/2006/relationships/tags" Target="../tags/tag125.xml"/><Relationship Id="rId9" Type="http://schemas.openxmlformats.org/officeDocument/2006/relationships/image" Target="../media/image55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png"/><Relationship Id="rId3" Type="http://schemas.openxmlformats.org/officeDocument/2006/relationships/tags" Target="../tags/tag128.xml"/><Relationship Id="rId7" Type="http://schemas.openxmlformats.org/officeDocument/2006/relationships/image" Target="../media/image1280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1279.png"/><Relationship Id="rId11" Type="http://schemas.openxmlformats.org/officeDocument/2006/relationships/image" Target="../media/image561.pn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560.png"/><Relationship Id="rId4" Type="http://schemas.openxmlformats.org/officeDocument/2006/relationships/tags" Target="../tags/tag129.xml"/><Relationship Id="rId9" Type="http://schemas.openxmlformats.org/officeDocument/2006/relationships/image" Target="../media/image55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png"/><Relationship Id="rId3" Type="http://schemas.openxmlformats.org/officeDocument/2006/relationships/tags" Target="../tags/tag132.xml"/><Relationship Id="rId7" Type="http://schemas.openxmlformats.org/officeDocument/2006/relationships/image" Target="../media/image644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1281.png"/><Relationship Id="rId11" Type="http://schemas.openxmlformats.org/officeDocument/2006/relationships/image" Target="../media/image561.pn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560.png"/><Relationship Id="rId4" Type="http://schemas.openxmlformats.org/officeDocument/2006/relationships/tags" Target="../tags/tag133.xml"/><Relationship Id="rId9" Type="http://schemas.openxmlformats.org/officeDocument/2006/relationships/image" Target="../media/image55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png"/><Relationship Id="rId3" Type="http://schemas.openxmlformats.org/officeDocument/2006/relationships/tags" Target="../tags/tag136.xml"/><Relationship Id="rId7" Type="http://schemas.openxmlformats.org/officeDocument/2006/relationships/image" Target="../media/image1283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1282.png"/><Relationship Id="rId11" Type="http://schemas.openxmlformats.org/officeDocument/2006/relationships/image" Target="../media/image561.pn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560.png"/><Relationship Id="rId4" Type="http://schemas.openxmlformats.org/officeDocument/2006/relationships/tags" Target="../tags/tag137.xml"/><Relationship Id="rId9" Type="http://schemas.openxmlformats.org/officeDocument/2006/relationships/image" Target="../media/image5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customXml" Target="../ink/ink208.xml"/><Relationship Id="rId3" Type="http://schemas.openxmlformats.org/officeDocument/2006/relationships/tags" Target="../tags/tag4.xml"/><Relationship Id="rId7" Type="http://schemas.openxmlformats.org/officeDocument/2006/relationships/customXml" Target="../ink/ink205.xml"/><Relationship Id="rId12" Type="http://schemas.openxmlformats.org/officeDocument/2006/relationships/image" Target="../media/image20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99.png"/><Relationship Id="rId11" Type="http://schemas.openxmlformats.org/officeDocument/2006/relationships/customXml" Target="../ink/ink207.xml"/><Relationship Id="rId5" Type="http://schemas.openxmlformats.org/officeDocument/2006/relationships/image" Target="../media/image198.png"/><Relationship Id="rId10" Type="http://schemas.openxmlformats.org/officeDocument/2006/relationships/image" Target="../media/image201.png"/><Relationship Id="rId4" Type="http://schemas.openxmlformats.org/officeDocument/2006/relationships/slideLayout" Target="../slideLayouts/slideLayout43.xml"/><Relationship Id="rId9" Type="http://schemas.openxmlformats.org/officeDocument/2006/relationships/customXml" Target="../ink/ink206.xml"/><Relationship Id="rId14" Type="http://schemas.openxmlformats.org/officeDocument/2006/relationships/image" Target="../media/image20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3.png"/><Relationship Id="rId117" Type="http://schemas.openxmlformats.org/officeDocument/2006/relationships/image" Target="../media/image254.png"/><Relationship Id="rId21" Type="http://schemas.openxmlformats.org/officeDocument/2006/relationships/customXml" Target="../ink/ink213.xml"/><Relationship Id="rId42" Type="http://schemas.openxmlformats.org/officeDocument/2006/relationships/image" Target="../media/image221.png"/><Relationship Id="rId47" Type="http://schemas.openxmlformats.org/officeDocument/2006/relationships/customXml" Target="../ink/ink226.xml"/><Relationship Id="rId63" Type="http://schemas.openxmlformats.org/officeDocument/2006/relationships/customXml" Target="../ink/ink234.xml"/><Relationship Id="rId68" Type="http://schemas.openxmlformats.org/officeDocument/2006/relationships/image" Target="../media/image233.png"/><Relationship Id="rId84" Type="http://schemas.openxmlformats.org/officeDocument/2006/relationships/customXml" Target="../ink/ink245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2.png"/><Relationship Id="rId138" Type="http://schemas.openxmlformats.org/officeDocument/2006/relationships/customXml" Target="../ink/ink274.xml"/><Relationship Id="rId16" Type="http://schemas.openxmlformats.org/officeDocument/2006/relationships/image" Target="../media/image208.png"/><Relationship Id="rId107" Type="http://schemas.openxmlformats.org/officeDocument/2006/relationships/image" Target="../media/image249.png"/><Relationship Id="rId11" Type="http://schemas.openxmlformats.org/officeDocument/2006/relationships/chart" Target="../charts/chart4.xml"/><Relationship Id="rId32" Type="http://schemas.openxmlformats.org/officeDocument/2006/relationships/image" Target="../media/image216.png"/><Relationship Id="rId37" Type="http://schemas.openxmlformats.org/officeDocument/2006/relationships/customXml" Target="../ink/ink221.xml"/><Relationship Id="rId53" Type="http://schemas.openxmlformats.org/officeDocument/2006/relationships/customXml" Target="../ink/ink229.xml"/><Relationship Id="rId58" Type="http://schemas.openxmlformats.org/officeDocument/2006/relationships/image" Target="../media/image228.png"/><Relationship Id="rId74" Type="http://schemas.openxmlformats.org/officeDocument/2006/relationships/image" Target="../media/image236.png"/><Relationship Id="rId79" Type="http://schemas.openxmlformats.org/officeDocument/2006/relationships/customXml" Target="../ink/ink242.xml"/><Relationship Id="rId102" Type="http://schemas.openxmlformats.org/officeDocument/2006/relationships/customXml" Target="../ink/ink256.xml"/><Relationship Id="rId123" Type="http://schemas.openxmlformats.org/officeDocument/2006/relationships/image" Target="../media/image257.png"/><Relationship Id="rId128" Type="http://schemas.openxmlformats.org/officeDocument/2006/relationships/customXml" Target="../ink/ink269.xml"/><Relationship Id="rId144" Type="http://schemas.openxmlformats.org/officeDocument/2006/relationships/customXml" Target="../ink/ink277.xml"/><Relationship Id="rId5" Type="http://schemas.openxmlformats.org/officeDocument/2006/relationships/slideLayout" Target="../slideLayouts/slideLayout43.xml"/><Relationship Id="rId90" Type="http://schemas.openxmlformats.org/officeDocument/2006/relationships/customXml" Target="../ink/ink248.xml"/><Relationship Id="rId95" Type="http://schemas.openxmlformats.org/officeDocument/2006/relationships/image" Target="../media/image107.png"/><Relationship Id="rId22" Type="http://schemas.openxmlformats.org/officeDocument/2006/relationships/image" Target="../media/image211.png"/><Relationship Id="rId27" Type="http://schemas.openxmlformats.org/officeDocument/2006/relationships/customXml" Target="../ink/ink216.xml"/><Relationship Id="rId43" Type="http://schemas.openxmlformats.org/officeDocument/2006/relationships/customXml" Target="../ink/ink224.xml"/><Relationship Id="rId48" Type="http://schemas.openxmlformats.org/officeDocument/2006/relationships/image" Target="../media/image224.png"/><Relationship Id="rId64" Type="http://schemas.openxmlformats.org/officeDocument/2006/relationships/image" Target="../media/image231.png"/><Relationship Id="rId69" Type="http://schemas.openxmlformats.org/officeDocument/2006/relationships/customXml" Target="../ink/ink237.xml"/><Relationship Id="rId113" Type="http://schemas.openxmlformats.org/officeDocument/2006/relationships/image" Target="../media/image252.png"/><Relationship Id="rId118" Type="http://schemas.openxmlformats.org/officeDocument/2006/relationships/customXml" Target="../ink/ink264.xml"/><Relationship Id="rId134" Type="http://schemas.openxmlformats.org/officeDocument/2006/relationships/customXml" Target="../ink/ink272.xml"/><Relationship Id="rId139" Type="http://schemas.openxmlformats.org/officeDocument/2006/relationships/image" Target="../media/image265.png"/><Relationship Id="rId80" Type="http://schemas.openxmlformats.org/officeDocument/2006/relationships/image" Target="../media/image239.png"/><Relationship Id="rId85" Type="http://schemas.openxmlformats.org/officeDocument/2006/relationships/image" Target="../media/image241.png"/><Relationship Id="rId3" Type="http://schemas.openxmlformats.org/officeDocument/2006/relationships/tags" Target="../tags/tag7.xml"/><Relationship Id="rId12" Type="http://schemas.openxmlformats.org/officeDocument/2006/relationships/chart" Target="../charts/chart5.xml"/><Relationship Id="rId17" Type="http://schemas.openxmlformats.org/officeDocument/2006/relationships/customXml" Target="../ink/ink211.xml"/><Relationship Id="rId25" Type="http://schemas.openxmlformats.org/officeDocument/2006/relationships/customXml" Target="../ink/ink215.xml"/><Relationship Id="rId33" Type="http://schemas.openxmlformats.org/officeDocument/2006/relationships/customXml" Target="../ink/ink219.xml"/><Relationship Id="rId38" Type="http://schemas.openxmlformats.org/officeDocument/2006/relationships/image" Target="../media/image219.png"/><Relationship Id="rId46" Type="http://schemas.openxmlformats.org/officeDocument/2006/relationships/image" Target="../media/image223.png"/><Relationship Id="rId59" Type="http://schemas.openxmlformats.org/officeDocument/2006/relationships/customXml" Target="../ink/ink232.xml"/><Relationship Id="rId67" Type="http://schemas.openxmlformats.org/officeDocument/2006/relationships/customXml" Target="../ink/ink236.xml"/><Relationship Id="rId103" Type="http://schemas.openxmlformats.org/officeDocument/2006/relationships/image" Target="../media/image247.png"/><Relationship Id="rId108" Type="http://schemas.openxmlformats.org/officeDocument/2006/relationships/customXml" Target="../ink/ink259.xml"/><Relationship Id="rId116" Type="http://schemas.openxmlformats.org/officeDocument/2006/relationships/customXml" Target="../ink/ink263.xml"/><Relationship Id="rId124" Type="http://schemas.openxmlformats.org/officeDocument/2006/relationships/customXml" Target="../ink/ink267.xml"/><Relationship Id="rId129" Type="http://schemas.openxmlformats.org/officeDocument/2006/relationships/image" Target="../media/image260.png"/><Relationship Id="rId137" Type="http://schemas.openxmlformats.org/officeDocument/2006/relationships/image" Target="../media/image264.png"/><Relationship Id="rId20" Type="http://schemas.openxmlformats.org/officeDocument/2006/relationships/image" Target="../media/image210.png"/><Relationship Id="rId41" Type="http://schemas.openxmlformats.org/officeDocument/2006/relationships/customXml" Target="../ink/ink223.xml"/><Relationship Id="rId54" Type="http://schemas.openxmlformats.org/officeDocument/2006/relationships/image" Target="../media/image226.png"/><Relationship Id="rId62" Type="http://schemas.openxmlformats.org/officeDocument/2006/relationships/image" Target="../media/image230.png"/><Relationship Id="rId70" Type="http://schemas.openxmlformats.org/officeDocument/2006/relationships/image" Target="../media/image234.png"/><Relationship Id="rId75" Type="http://schemas.openxmlformats.org/officeDocument/2006/relationships/customXml" Target="../ink/ink240.xml"/><Relationship Id="rId83" Type="http://schemas.openxmlformats.org/officeDocument/2006/relationships/customXml" Target="../ink/ink244.xml"/><Relationship Id="rId88" Type="http://schemas.openxmlformats.org/officeDocument/2006/relationships/customXml" Target="../ink/ink247.xml"/><Relationship Id="rId91" Type="http://schemas.openxmlformats.org/officeDocument/2006/relationships/image" Target="../media/image244.png"/><Relationship Id="rId96" Type="http://schemas.openxmlformats.org/officeDocument/2006/relationships/customXml" Target="../ink/ink252.xml"/><Relationship Id="rId111" Type="http://schemas.openxmlformats.org/officeDocument/2006/relationships/image" Target="../media/image251.png"/><Relationship Id="rId132" Type="http://schemas.openxmlformats.org/officeDocument/2006/relationships/customXml" Target="../ink/ink271.xml"/><Relationship Id="rId140" Type="http://schemas.openxmlformats.org/officeDocument/2006/relationships/customXml" Target="../ink/ink275.xml"/><Relationship Id="rId145" Type="http://schemas.openxmlformats.org/officeDocument/2006/relationships/image" Target="../media/image268.png"/><Relationship Id="rId1" Type="http://schemas.openxmlformats.org/officeDocument/2006/relationships/tags" Target="../tags/tag5.xml"/><Relationship Id="rId6" Type="http://schemas.openxmlformats.org/officeDocument/2006/relationships/image" Target="../media/image198.png"/><Relationship Id="rId15" Type="http://schemas.openxmlformats.org/officeDocument/2006/relationships/customXml" Target="../ink/ink210.xml"/><Relationship Id="rId23" Type="http://schemas.openxmlformats.org/officeDocument/2006/relationships/customXml" Target="../ink/ink214.xml"/><Relationship Id="rId28" Type="http://schemas.openxmlformats.org/officeDocument/2006/relationships/image" Target="../media/image214.png"/><Relationship Id="rId36" Type="http://schemas.openxmlformats.org/officeDocument/2006/relationships/image" Target="../media/image218.png"/><Relationship Id="rId49" Type="http://schemas.openxmlformats.org/officeDocument/2006/relationships/customXml" Target="../ink/ink227.xml"/><Relationship Id="rId57" Type="http://schemas.openxmlformats.org/officeDocument/2006/relationships/customXml" Target="../ink/ink231.xml"/><Relationship Id="rId106" Type="http://schemas.openxmlformats.org/officeDocument/2006/relationships/customXml" Target="../ink/ink258.xml"/><Relationship Id="rId114" Type="http://schemas.openxmlformats.org/officeDocument/2006/relationships/customXml" Target="../ink/ink262.xml"/><Relationship Id="rId119" Type="http://schemas.openxmlformats.org/officeDocument/2006/relationships/image" Target="../media/image255.png"/><Relationship Id="rId127" Type="http://schemas.openxmlformats.org/officeDocument/2006/relationships/image" Target="../media/image259.png"/><Relationship Id="rId10" Type="http://schemas.openxmlformats.org/officeDocument/2006/relationships/image" Target="../media/image206.png"/><Relationship Id="rId31" Type="http://schemas.openxmlformats.org/officeDocument/2006/relationships/customXml" Target="../ink/ink218.xml"/><Relationship Id="rId44" Type="http://schemas.openxmlformats.org/officeDocument/2006/relationships/image" Target="../media/image222.png"/><Relationship Id="rId52" Type="http://schemas.openxmlformats.org/officeDocument/2006/relationships/image" Target="../media/image225.png"/><Relationship Id="rId60" Type="http://schemas.openxmlformats.org/officeDocument/2006/relationships/image" Target="../media/image229.png"/><Relationship Id="rId65" Type="http://schemas.openxmlformats.org/officeDocument/2006/relationships/customXml" Target="../ink/ink235.xml"/><Relationship Id="rId73" Type="http://schemas.openxmlformats.org/officeDocument/2006/relationships/customXml" Target="../ink/ink239.xml"/><Relationship Id="rId78" Type="http://schemas.openxmlformats.org/officeDocument/2006/relationships/image" Target="../media/image238.png"/><Relationship Id="rId81" Type="http://schemas.openxmlformats.org/officeDocument/2006/relationships/customXml" Target="../ink/ink243.xml"/><Relationship Id="rId86" Type="http://schemas.openxmlformats.org/officeDocument/2006/relationships/customXml" Target="../ink/ink246.xml"/><Relationship Id="rId94" Type="http://schemas.openxmlformats.org/officeDocument/2006/relationships/customXml" Target="../ink/ink251.xml"/><Relationship Id="rId99" Type="http://schemas.openxmlformats.org/officeDocument/2006/relationships/customXml" Target="../ink/ink254.xml"/><Relationship Id="rId101" Type="http://schemas.openxmlformats.org/officeDocument/2006/relationships/image" Target="../media/image246.png"/><Relationship Id="rId122" Type="http://schemas.openxmlformats.org/officeDocument/2006/relationships/customXml" Target="../ink/ink266.xml"/><Relationship Id="rId130" Type="http://schemas.openxmlformats.org/officeDocument/2006/relationships/customXml" Target="../ink/ink270.xml"/><Relationship Id="rId135" Type="http://schemas.openxmlformats.org/officeDocument/2006/relationships/image" Target="../media/image263.png"/><Relationship Id="rId143" Type="http://schemas.openxmlformats.org/officeDocument/2006/relationships/image" Target="../media/image267.png"/><Relationship Id="rId4" Type="http://schemas.openxmlformats.org/officeDocument/2006/relationships/tags" Target="../tags/tag8.xml"/><Relationship Id="rId9" Type="http://schemas.openxmlformats.org/officeDocument/2006/relationships/image" Target="../media/image205.png"/><Relationship Id="rId13" Type="http://schemas.openxmlformats.org/officeDocument/2006/relationships/customXml" Target="../ink/ink209.xml"/><Relationship Id="rId18" Type="http://schemas.openxmlformats.org/officeDocument/2006/relationships/image" Target="../media/image209.png"/><Relationship Id="rId39" Type="http://schemas.openxmlformats.org/officeDocument/2006/relationships/customXml" Target="../ink/ink222.xml"/><Relationship Id="rId109" Type="http://schemas.openxmlformats.org/officeDocument/2006/relationships/image" Target="../media/image250.png"/><Relationship Id="rId34" Type="http://schemas.openxmlformats.org/officeDocument/2006/relationships/image" Target="../media/image217.png"/><Relationship Id="rId50" Type="http://schemas.openxmlformats.org/officeDocument/2006/relationships/image" Target="../media/image3.png"/><Relationship Id="rId55" Type="http://schemas.openxmlformats.org/officeDocument/2006/relationships/customXml" Target="../ink/ink230.xml"/><Relationship Id="rId76" Type="http://schemas.openxmlformats.org/officeDocument/2006/relationships/image" Target="../media/image237.png"/><Relationship Id="rId97" Type="http://schemas.openxmlformats.org/officeDocument/2006/relationships/customXml" Target="../ink/ink253.xml"/><Relationship Id="rId104" Type="http://schemas.openxmlformats.org/officeDocument/2006/relationships/customXml" Target="../ink/ink257.xml"/><Relationship Id="rId120" Type="http://schemas.openxmlformats.org/officeDocument/2006/relationships/customXml" Target="../ink/ink265.xml"/><Relationship Id="rId125" Type="http://schemas.openxmlformats.org/officeDocument/2006/relationships/image" Target="../media/image258.png"/><Relationship Id="rId141" Type="http://schemas.openxmlformats.org/officeDocument/2006/relationships/image" Target="../media/image266.png"/><Relationship Id="rId146" Type="http://schemas.openxmlformats.org/officeDocument/2006/relationships/customXml" Target="../ink/ink278.xml"/><Relationship Id="rId7" Type="http://schemas.openxmlformats.org/officeDocument/2006/relationships/chart" Target="../charts/chart3.xml"/><Relationship Id="rId71" Type="http://schemas.openxmlformats.org/officeDocument/2006/relationships/customXml" Target="../ink/ink238.xml"/><Relationship Id="rId92" Type="http://schemas.openxmlformats.org/officeDocument/2006/relationships/customXml" Target="../ink/ink249.xml"/><Relationship Id="rId2" Type="http://schemas.openxmlformats.org/officeDocument/2006/relationships/tags" Target="../tags/tag6.xml"/><Relationship Id="rId29" Type="http://schemas.openxmlformats.org/officeDocument/2006/relationships/customXml" Target="../ink/ink217.xml"/><Relationship Id="rId24" Type="http://schemas.openxmlformats.org/officeDocument/2006/relationships/image" Target="../media/image212.png"/><Relationship Id="rId40" Type="http://schemas.openxmlformats.org/officeDocument/2006/relationships/image" Target="../media/image220.png"/><Relationship Id="rId45" Type="http://schemas.openxmlformats.org/officeDocument/2006/relationships/customXml" Target="../ink/ink225.xml"/><Relationship Id="rId66" Type="http://schemas.openxmlformats.org/officeDocument/2006/relationships/image" Target="../media/image232.png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15" Type="http://schemas.openxmlformats.org/officeDocument/2006/relationships/image" Target="../media/image253.png"/><Relationship Id="rId131" Type="http://schemas.openxmlformats.org/officeDocument/2006/relationships/image" Target="../media/image261.png"/><Relationship Id="rId136" Type="http://schemas.openxmlformats.org/officeDocument/2006/relationships/customXml" Target="../ink/ink273.xml"/><Relationship Id="rId61" Type="http://schemas.openxmlformats.org/officeDocument/2006/relationships/customXml" Target="../ink/ink233.xml"/><Relationship Id="rId82" Type="http://schemas.openxmlformats.org/officeDocument/2006/relationships/image" Target="../media/image240.png"/><Relationship Id="rId19" Type="http://schemas.openxmlformats.org/officeDocument/2006/relationships/customXml" Target="../ink/ink212.xml"/><Relationship Id="rId14" Type="http://schemas.openxmlformats.org/officeDocument/2006/relationships/image" Target="../media/image207.png"/><Relationship Id="rId30" Type="http://schemas.openxmlformats.org/officeDocument/2006/relationships/image" Target="../media/image215.png"/><Relationship Id="rId35" Type="http://schemas.openxmlformats.org/officeDocument/2006/relationships/customXml" Target="../ink/ink220.xml"/><Relationship Id="rId56" Type="http://schemas.openxmlformats.org/officeDocument/2006/relationships/image" Target="../media/image227.png"/><Relationship Id="rId77" Type="http://schemas.openxmlformats.org/officeDocument/2006/relationships/customXml" Target="../ink/ink241.xml"/><Relationship Id="rId100" Type="http://schemas.openxmlformats.org/officeDocument/2006/relationships/customXml" Target="../ink/ink255.xml"/><Relationship Id="rId105" Type="http://schemas.openxmlformats.org/officeDocument/2006/relationships/image" Target="../media/image248.png"/><Relationship Id="rId126" Type="http://schemas.openxmlformats.org/officeDocument/2006/relationships/customXml" Target="../ink/ink268.xml"/><Relationship Id="rId147" Type="http://schemas.openxmlformats.org/officeDocument/2006/relationships/image" Target="../media/image269.png"/><Relationship Id="rId8" Type="http://schemas.openxmlformats.org/officeDocument/2006/relationships/image" Target="../media/image204.png"/><Relationship Id="rId51" Type="http://schemas.openxmlformats.org/officeDocument/2006/relationships/customXml" Target="../ink/ink228.xml"/><Relationship Id="rId72" Type="http://schemas.openxmlformats.org/officeDocument/2006/relationships/image" Target="../media/image235.png"/><Relationship Id="rId93" Type="http://schemas.openxmlformats.org/officeDocument/2006/relationships/customXml" Target="../ink/ink250.xml"/><Relationship Id="rId98" Type="http://schemas.openxmlformats.org/officeDocument/2006/relationships/image" Target="../media/image245.png"/><Relationship Id="rId121" Type="http://schemas.openxmlformats.org/officeDocument/2006/relationships/image" Target="../media/image256.png"/><Relationship Id="rId142" Type="http://schemas.openxmlformats.org/officeDocument/2006/relationships/customXml" Target="../ink/ink276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6.xml"/><Relationship Id="rId299" Type="http://schemas.openxmlformats.org/officeDocument/2006/relationships/image" Target="../media/image404.png"/><Relationship Id="rId21" Type="http://schemas.openxmlformats.org/officeDocument/2006/relationships/image" Target="../media/image278.png"/><Relationship Id="rId63" Type="http://schemas.openxmlformats.org/officeDocument/2006/relationships/customXml" Target="../ink/ink307.xml"/><Relationship Id="rId159" Type="http://schemas.openxmlformats.org/officeDocument/2006/relationships/image" Target="../media/image339.png"/><Relationship Id="rId324" Type="http://schemas.openxmlformats.org/officeDocument/2006/relationships/customXml" Target="../ink/ink446.xml"/><Relationship Id="rId366" Type="http://schemas.openxmlformats.org/officeDocument/2006/relationships/image" Target="../media/image437.png"/><Relationship Id="rId170" Type="http://schemas.openxmlformats.org/officeDocument/2006/relationships/image" Target="../media/image344.png"/><Relationship Id="rId191" Type="http://schemas.openxmlformats.org/officeDocument/2006/relationships/customXml" Target="../ink/ink377.xml"/><Relationship Id="rId205" Type="http://schemas.openxmlformats.org/officeDocument/2006/relationships/customXml" Target="../ink/ink384.xml"/><Relationship Id="rId226" Type="http://schemas.openxmlformats.org/officeDocument/2006/relationships/image" Target="../media/image371.png"/><Relationship Id="rId247" Type="http://schemas.openxmlformats.org/officeDocument/2006/relationships/image" Target="../media/image381.png"/><Relationship Id="rId107" Type="http://schemas.openxmlformats.org/officeDocument/2006/relationships/image" Target="../media/image317.png"/><Relationship Id="rId268" Type="http://schemas.openxmlformats.org/officeDocument/2006/relationships/image" Target="../media/image391.png"/><Relationship Id="rId289" Type="http://schemas.openxmlformats.org/officeDocument/2006/relationships/image" Target="../media/image107.png"/><Relationship Id="rId11" Type="http://schemas.openxmlformats.org/officeDocument/2006/relationships/image" Target="../media/image3.png"/><Relationship Id="rId32" Type="http://schemas.openxmlformats.org/officeDocument/2006/relationships/customXml" Target="../ink/ink290.xml"/><Relationship Id="rId53" Type="http://schemas.openxmlformats.org/officeDocument/2006/relationships/customXml" Target="../ink/ink301.xml"/><Relationship Id="rId74" Type="http://schemas.openxmlformats.org/officeDocument/2006/relationships/customXml" Target="../ink/ink314.xml"/><Relationship Id="rId128" Type="http://schemas.openxmlformats.org/officeDocument/2006/relationships/image" Target="../media/image326.png"/><Relationship Id="rId149" Type="http://schemas.openxmlformats.org/officeDocument/2006/relationships/customXml" Target="../ink/ink354.xml"/><Relationship Id="rId314" Type="http://schemas.openxmlformats.org/officeDocument/2006/relationships/customXml" Target="../ink/ink441.xml"/><Relationship Id="rId335" Type="http://schemas.openxmlformats.org/officeDocument/2006/relationships/image" Target="../media/image422.png"/><Relationship Id="rId356" Type="http://schemas.openxmlformats.org/officeDocument/2006/relationships/image" Target="../media/image432.png"/><Relationship Id="rId377" Type="http://schemas.openxmlformats.org/officeDocument/2006/relationships/image" Target="../media/image442.png"/><Relationship Id="rId5" Type="http://schemas.openxmlformats.org/officeDocument/2006/relationships/slideLayout" Target="../slideLayouts/slideLayout43.xml"/><Relationship Id="rId95" Type="http://schemas.openxmlformats.org/officeDocument/2006/relationships/image" Target="../media/image311.png"/><Relationship Id="rId160" Type="http://schemas.openxmlformats.org/officeDocument/2006/relationships/customXml" Target="../ink/ink360.xml"/><Relationship Id="rId181" Type="http://schemas.openxmlformats.org/officeDocument/2006/relationships/customXml" Target="../ink/ink371.xml"/><Relationship Id="rId216" Type="http://schemas.openxmlformats.org/officeDocument/2006/relationships/image" Target="../media/image366.png"/><Relationship Id="rId237" Type="http://schemas.openxmlformats.org/officeDocument/2006/relationships/customXml" Target="../ink/ink400.xml"/><Relationship Id="rId258" Type="http://schemas.openxmlformats.org/officeDocument/2006/relationships/customXml" Target="../ink/ink411.xml"/><Relationship Id="rId279" Type="http://schemas.openxmlformats.org/officeDocument/2006/relationships/image" Target="../media/image396.png"/><Relationship Id="rId22" Type="http://schemas.openxmlformats.org/officeDocument/2006/relationships/customXml" Target="../ink/ink285.xml"/><Relationship Id="rId43" Type="http://schemas.openxmlformats.org/officeDocument/2006/relationships/image" Target="../media/image288.png"/><Relationship Id="rId64" Type="http://schemas.openxmlformats.org/officeDocument/2006/relationships/image" Target="../media/image297.png"/><Relationship Id="rId118" Type="http://schemas.openxmlformats.org/officeDocument/2006/relationships/image" Target="../media/image322.png"/><Relationship Id="rId139" Type="http://schemas.openxmlformats.org/officeDocument/2006/relationships/customXml" Target="../ink/ink349.xml"/><Relationship Id="rId290" Type="http://schemas.openxmlformats.org/officeDocument/2006/relationships/customXml" Target="../ink/ink428.xml"/><Relationship Id="rId304" Type="http://schemas.openxmlformats.org/officeDocument/2006/relationships/customXml" Target="../ink/ink436.xml"/><Relationship Id="rId325" Type="http://schemas.openxmlformats.org/officeDocument/2006/relationships/image" Target="../media/image417.png"/><Relationship Id="rId346" Type="http://schemas.openxmlformats.org/officeDocument/2006/relationships/image" Target="../media/image427.png"/><Relationship Id="rId367" Type="http://schemas.openxmlformats.org/officeDocument/2006/relationships/customXml" Target="../ink/ink468.xml"/><Relationship Id="rId388" Type="http://schemas.openxmlformats.org/officeDocument/2006/relationships/image" Target="../media/image445.png"/><Relationship Id="rId85" Type="http://schemas.openxmlformats.org/officeDocument/2006/relationships/image" Target="../media/image306.png"/><Relationship Id="rId150" Type="http://schemas.openxmlformats.org/officeDocument/2006/relationships/customXml" Target="../ink/ink355.xml"/><Relationship Id="rId171" Type="http://schemas.openxmlformats.org/officeDocument/2006/relationships/customXml" Target="../ink/ink366.xml"/><Relationship Id="rId192" Type="http://schemas.openxmlformats.org/officeDocument/2006/relationships/image" Target="../media/image354.png"/><Relationship Id="rId206" Type="http://schemas.openxmlformats.org/officeDocument/2006/relationships/image" Target="../media/image361.png"/><Relationship Id="rId227" Type="http://schemas.openxmlformats.org/officeDocument/2006/relationships/customXml" Target="../ink/ink395.xml"/><Relationship Id="rId248" Type="http://schemas.openxmlformats.org/officeDocument/2006/relationships/customXml" Target="../ink/ink406.xml"/><Relationship Id="rId269" Type="http://schemas.openxmlformats.org/officeDocument/2006/relationships/customXml" Target="../ink/ink417.xml"/><Relationship Id="rId12" Type="http://schemas.openxmlformats.org/officeDocument/2006/relationships/customXml" Target="../ink/ink280.xml"/><Relationship Id="rId33" Type="http://schemas.openxmlformats.org/officeDocument/2006/relationships/image" Target="../media/image284.png"/><Relationship Id="rId108" Type="http://schemas.openxmlformats.org/officeDocument/2006/relationships/customXml" Target="../ink/ink331.xml"/><Relationship Id="rId129" Type="http://schemas.openxmlformats.org/officeDocument/2006/relationships/customXml" Target="../ink/ink343.xml"/><Relationship Id="rId280" Type="http://schemas.openxmlformats.org/officeDocument/2006/relationships/customXml" Target="../ink/ink423.xml"/><Relationship Id="rId315" Type="http://schemas.openxmlformats.org/officeDocument/2006/relationships/image" Target="../media/image412.png"/><Relationship Id="rId336" Type="http://schemas.openxmlformats.org/officeDocument/2006/relationships/customXml" Target="../ink/ink452.xml"/><Relationship Id="rId357" Type="http://schemas.openxmlformats.org/officeDocument/2006/relationships/customXml" Target="../ink/ink463.xml"/><Relationship Id="rId54" Type="http://schemas.openxmlformats.org/officeDocument/2006/relationships/image" Target="../media/image293.png"/><Relationship Id="rId75" Type="http://schemas.openxmlformats.org/officeDocument/2006/relationships/image" Target="../media/image301.png"/><Relationship Id="rId96" Type="http://schemas.openxmlformats.org/officeDocument/2006/relationships/customXml" Target="../ink/ink325.xml"/><Relationship Id="rId140" Type="http://schemas.openxmlformats.org/officeDocument/2006/relationships/image" Target="../media/image330.png"/><Relationship Id="rId161" Type="http://schemas.openxmlformats.org/officeDocument/2006/relationships/image" Target="../media/image340.png"/><Relationship Id="rId182" Type="http://schemas.openxmlformats.org/officeDocument/2006/relationships/image" Target="../media/image350.png"/><Relationship Id="rId217" Type="http://schemas.openxmlformats.org/officeDocument/2006/relationships/customXml" Target="../ink/ink390.xml"/><Relationship Id="rId378" Type="http://schemas.openxmlformats.org/officeDocument/2006/relationships/customXml" Target="../ink/ink474.xml"/><Relationship Id="rId6" Type="http://schemas.openxmlformats.org/officeDocument/2006/relationships/image" Target="../media/image270.png"/><Relationship Id="rId238" Type="http://schemas.openxmlformats.org/officeDocument/2006/relationships/image" Target="../media/image377.png"/><Relationship Id="rId259" Type="http://schemas.openxmlformats.org/officeDocument/2006/relationships/image" Target="../media/image387.png"/><Relationship Id="rId23" Type="http://schemas.openxmlformats.org/officeDocument/2006/relationships/image" Target="../media/image279.png"/><Relationship Id="rId119" Type="http://schemas.openxmlformats.org/officeDocument/2006/relationships/customXml" Target="../ink/ink337.xml"/><Relationship Id="rId270" Type="http://schemas.openxmlformats.org/officeDocument/2006/relationships/image" Target="../media/image392.png"/><Relationship Id="rId291" Type="http://schemas.openxmlformats.org/officeDocument/2006/relationships/image" Target="../media/image401.png"/><Relationship Id="rId305" Type="http://schemas.openxmlformats.org/officeDocument/2006/relationships/image" Target="../media/image407.png"/><Relationship Id="rId326" Type="http://schemas.openxmlformats.org/officeDocument/2006/relationships/customXml" Target="../ink/ink447.xml"/><Relationship Id="rId347" Type="http://schemas.openxmlformats.org/officeDocument/2006/relationships/customXml" Target="../ink/ink458.xml"/><Relationship Id="rId44" Type="http://schemas.openxmlformats.org/officeDocument/2006/relationships/customXml" Target="../ink/ink296.xml"/><Relationship Id="rId65" Type="http://schemas.openxmlformats.org/officeDocument/2006/relationships/customXml" Target="../ink/ink308.xml"/><Relationship Id="rId86" Type="http://schemas.openxmlformats.org/officeDocument/2006/relationships/customXml" Target="../ink/ink320.xml"/><Relationship Id="rId130" Type="http://schemas.openxmlformats.org/officeDocument/2006/relationships/customXml" Target="../ink/ink344.xml"/><Relationship Id="rId151" Type="http://schemas.openxmlformats.org/officeDocument/2006/relationships/image" Target="../media/image335.png"/><Relationship Id="rId368" Type="http://schemas.openxmlformats.org/officeDocument/2006/relationships/image" Target="../media/image438.png"/><Relationship Id="rId389" Type="http://schemas.openxmlformats.org/officeDocument/2006/relationships/customXml" Target="../ink/ink482.xml"/><Relationship Id="rId172" Type="http://schemas.openxmlformats.org/officeDocument/2006/relationships/image" Target="../media/image345.png"/><Relationship Id="rId193" Type="http://schemas.openxmlformats.org/officeDocument/2006/relationships/customXml" Target="../ink/ink378.xml"/><Relationship Id="rId207" Type="http://schemas.openxmlformats.org/officeDocument/2006/relationships/customXml" Target="../ink/ink385.xml"/><Relationship Id="rId228" Type="http://schemas.openxmlformats.org/officeDocument/2006/relationships/image" Target="../media/image372.png"/><Relationship Id="rId249" Type="http://schemas.openxmlformats.org/officeDocument/2006/relationships/image" Target="../media/image382.png"/><Relationship Id="rId13" Type="http://schemas.openxmlformats.org/officeDocument/2006/relationships/image" Target="../media/image274.png"/><Relationship Id="rId109" Type="http://schemas.openxmlformats.org/officeDocument/2006/relationships/customXml" Target="../ink/ink332.xml"/><Relationship Id="rId260" Type="http://schemas.openxmlformats.org/officeDocument/2006/relationships/customXml" Target="../ink/ink412.xml"/><Relationship Id="rId281" Type="http://schemas.openxmlformats.org/officeDocument/2006/relationships/image" Target="../media/image397.png"/><Relationship Id="rId316" Type="http://schemas.openxmlformats.org/officeDocument/2006/relationships/customXml" Target="../ink/ink442.xml"/><Relationship Id="rId337" Type="http://schemas.openxmlformats.org/officeDocument/2006/relationships/image" Target="../media/image423.png"/><Relationship Id="rId34" Type="http://schemas.openxmlformats.org/officeDocument/2006/relationships/customXml" Target="../ink/ink291.xml"/><Relationship Id="rId55" Type="http://schemas.openxmlformats.org/officeDocument/2006/relationships/customXml" Target="../ink/ink302.xml"/><Relationship Id="rId76" Type="http://schemas.openxmlformats.org/officeDocument/2006/relationships/customXml" Target="../ink/ink315.xml"/><Relationship Id="rId97" Type="http://schemas.openxmlformats.org/officeDocument/2006/relationships/image" Target="../media/image312.png"/><Relationship Id="rId120" Type="http://schemas.openxmlformats.org/officeDocument/2006/relationships/customXml" Target="../ink/ink338.xml"/><Relationship Id="rId141" Type="http://schemas.openxmlformats.org/officeDocument/2006/relationships/customXml" Target="../ink/ink350.xml"/><Relationship Id="rId358" Type="http://schemas.openxmlformats.org/officeDocument/2006/relationships/image" Target="../media/image433.png"/><Relationship Id="rId379" Type="http://schemas.openxmlformats.org/officeDocument/2006/relationships/image" Target="../media/image443.png"/><Relationship Id="rId7" Type="http://schemas.openxmlformats.org/officeDocument/2006/relationships/image" Target="../media/image271.png"/><Relationship Id="rId162" Type="http://schemas.openxmlformats.org/officeDocument/2006/relationships/customXml" Target="../ink/ink361.xml"/><Relationship Id="rId183" Type="http://schemas.openxmlformats.org/officeDocument/2006/relationships/customXml" Target="../ink/ink372.xml"/><Relationship Id="rId218" Type="http://schemas.openxmlformats.org/officeDocument/2006/relationships/image" Target="../media/image367.png"/><Relationship Id="rId239" Type="http://schemas.openxmlformats.org/officeDocument/2006/relationships/customXml" Target="../ink/ink401.xml"/><Relationship Id="rId390" Type="http://schemas.openxmlformats.org/officeDocument/2006/relationships/image" Target="../media/image446.png"/><Relationship Id="rId250" Type="http://schemas.openxmlformats.org/officeDocument/2006/relationships/customXml" Target="../ink/ink407.xml"/><Relationship Id="rId271" Type="http://schemas.openxmlformats.org/officeDocument/2006/relationships/customXml" Target="../ink/ink418.xml"/><Relationship Id="rId292" Type="http://schemas.openxmlformats.org/officeDocument/2006/relationships/customXml" Target="../ink/ink429.xml"/><Relationship Id="rId306" Type="http://schemas.openxmlformats.org/officeDocument/2006/relationships/customXml" Target="../ink/ink437.xml"/><Relationship Id="rId24" Type="http://schemas.openxmlformats.org/officeDocument/2006/relationships/customXml" Target="../ink/ink286.xml"/><Relationship Id="rId45" Type="http://schemas.openxmlformats.org/officeDocument/2006/relationships/image" Target="../media/image289.png"/><Relationship Id="rId66" Type="http://schemas.openxmlformats.org/officeDocument/2006/relationships/customXml" Target="../ink/ink309.xml"/><Relationship Id="rId87" Type="http://schemas.openxmlformats.org/officeDocument/2006/relationships/image" Target="../media/image307.png"/><Relationship Id="rId110" Type="http://schemas.openxmlformats.org/officeDocument/2006/relationships/image" Target="../media/image318.png"/><Relationship Id="rId131" Type="http://schemas.openxmlformats.org/officeDocument/2006/relationships/image" Target="../media/image327.png"/><Relationship Id="rId327" Type="http://schemas.openxmlformats.org/officeDocument/2006/relationships/image" Target="../media/image418.png"/><Relationship Id="rId348" Type="http://schemas.openxmlformats.org/officeDocument/2006/relationships/image" Target="../media/image428.png"/><Relationship Id="rId369" Type="http://schemas.openxmlformats.org/officeDocument/2006/relationships/customXml" Target="../ink/ink469.xml"/><Relationship Id="rId152" Type="http://schemas.openxmlformats.org/officeDocument/2006/relationships/customXml" Target="../ink/ink356.xml"/><Relationship Id="rId173" Type="http://schemas.openxmlformats.org/officeDocument/2006/relationships/customXml" Target="../ink/ink367.xml"/><Relationship Id="rId194" Type="http://schemas.openxmlformats.org/officeDocument/2006/relationships/image" Target="../media/image355.png"/><Relationship Id="rId208" Type="http://schemas.openxmlformats.org/officeDocument/2006/relationships/image" Target="../media/image362.png"/><Relationship Id="rId229" Type="http://schemas.openxmlformats.org/officeDocument/2006/relationships/customXml" Target="../ink/ink396.xml"/><Relationship Id="rId380" Type="http://schemas.openxmlformats.org/officeDocument/2006/relationships/customXml" Target="../ink/ink475.xml"/><Relationship Id="rId240" Type="http://schemas.openxmlformats.org/officeDocument/2006/relationships/image" Target="../media/image378.png"/><Relationship Id="rId261" Type="http://schemas.openxmlformats.org/officeDocument/2006/relationships/image" Target="../media/image388.png"/><Relationship Id="rId14" Type="http://schemas.openxmlformats.org/officeDocument/2006/relationships/customXml" Target="../ink/ink281.xml"/><Relationship Id="rId35" Type="http://schemas.openxmlformats.org/officeDocument/2006/relationships/image" Target="../media/image285.png"/><Relationship Id="rId56" Type="http://schemas.openxmlformats.org/officeDocument/2006/relationships/image" Target="../media/image294.png"/><Relationship Id="rId77" Type="http://schemas.openxmlformats.org/officeDocument/2006/relationships/image" Target="../media/image302.png"/><Relationship Id="rId100" Type="http://schemas.openxmlformats.org/officeDocument/2006/relationships/customXml" Target="../ink/ink327.xml"/><Relationship Id="rId282" Type="http://schemas.openxmlformats.org/officeDocument/2006/relationships/customXml" Target="../ink/ink424.xml"/><Relationship Id="rId317" Type="http://schemas.openxmlformats.org/officeDocument/2006/relationships/image" Target="../media/image413.png"/><Relationship Id="rId338" Type="http://schemas.openxmlformats.org/officeDocument/2006/relationships/customXml" Target="../ink/ink453.xml"/><Relationship Id="rId359" Type="http://schemas.openxmlformats.org/officeDocument/2006/relationships/customXml" Target="../ink/ink464.xml"/><Relationship Id="rId8" Type="http://schemas.openxmlformats.org/officeDocument/2006/relationships/image" Target="../media/image272.png"/><Relationship Id="rId98" Type="http://schemas.openxmlformats.org/officeDocument/2006/relationships/customXml" Target="../ink/ink326.xml"/><Relationship Id="rId121" Type="http://schemas.openxmlformats.org/officeDocument/2006/relationships/image" Target="../media/image323.png"/><Relationship Id="rId142" Type="http://schemas.openxmlformats.org/officeDocument/2006/relationships/image" Target="../media/image331.png"/><Relationship Id="rId163" Type="http://schemas.openxmlformats.org/officeDocument/2006/relationships/image" Target="../media/image341.png"/><Relationship Id="rId184" Type="http://schemas.openxmlformats.org/officeDocument/2006/relationships/image" Target="../media/image351.png"/><Relationship Id="rId219" Type="http://schemas.openxmlformats.org/officeDocument/2006/relationships/customXml" Target="../ink/ink391.xml"/><Relationship Id="rId370" Type="http://schemas.openxmlformats.org/officeDocument/2006/relationships/image" Target="../media/image439.png"/><Relationship Id="rId391" Type="http://schemas.openxmlformats.org/officeDocument/2006/relationships/customXml" Target="../ink/ink483.xml"/><Relationship Id="rId230" Type="http://schemas.openxmlformats.org/officeDocument/2006/relationships/image" Target="../media/image373.png"/><Relationship Id="rId251" Type="http://schemas.openxmlformats.org/officeDocument/2006/relationships/image" Target="../media/image383.png"/><Relationship Id="rId25" Type="http://schemas.openxmlformats.org/officeDocument/2006/relationships/image" Target="../media/image280.png"/><Relationship Id="rId46" Type="http://schemas.openxmlformats.org/officeDocument/2006/relationships/customXml" Target="../ink/ink297.xml"/><Relationship Id="rId67" Type="http://schemas.openxmlformats.org/officeDocument/2006/relationships/customXml" Target="../ink/ink310.xml"/><Relationship Id="rId272" Type="http://schemas.openxmlformats.org/officeDocument/2006/relationships/image" Target="../media/image393.png"/><Relationship Id="rId293" Type="http://schemas.openxmlformats.org/officeDocument/2006/relationships/customXml" Target="../ink/ink430.xml"/><Relationship Id="rId307" Type="http://schemas.openxmlformats.org/officeDocument/2006/relationships/image" Target="../media/image408.png"/><Relationship Id="rId328" Type="http://schemas.openxmlformats.org/officeDocument/2006/relationships/customXml" Target="../ink/ink448.xml"/><Relationship Id="rId349" Type="http://schemas.openxmlformats.org/officeDocument/2006/relationships/customXml" Target="../ink/ink459.xml"/><Relationship Id="rId88" Type="http://schemas.openxmlformats.org/officeDocument/2006/relationships/customXml" Target="../ink/ink321.xml"/><Relationship Id="rId111" Type="http://schemas.openxmlformats.org/officeDocument/2006/relationships/customXml" Target="../ink/ink333.xml"/><Relationship Id="rId132" Type="http://schemas.openxmlformats.org/officeDocument/2006/relationships/customXml" Target="../ink/ink345.xml"/><Relationship Id="rId153" Type="http://schemas.openxmlformats.org/officeDocument/2006/relationships/image" Target="../media/image336.png"/><Relationship Id="rId174" Type="http://schemas.openxmlformats.org/officeDocument/2006/relationships/image" Target="../media/image346.png"/><Relationship Id="rId195" Type="http://schemas.openxmlformats.org/officeDocument/2006/relationships/customXml" Target="../ink/ink379.xml"/><Relationship Id="rId209" Type="http://schemas.openxmlformats.org/officeDocument/2006/relationships/customXml" Target="../ink/ink386.xml"/><Relationship Id="rId360" Type="http://schemas.openxmlformats.org/officeDocument/2006/relationships/image" Target="../media/image434.png"/><Relationship Id="rId381" Type="http://schemas.openxmlformats.org/officeDocument/2006/relationships/customXml" Target="../ink/ink476.xml"/><Relationship Id="rId220" Type="http://schemas.openxmlformats.org/officeDocument/2006/relationships/image" Target="../media/image368.png"/><Relationship Id="rId241" Type="http://schemas.openxmlformats.org/officeDocument/2006/relationships/customXml" Target="../ink/ink402.xml"/><Relationship Id="rId15" Type="http://schemas.openxmlformats.org/officeDocument/2006/relationships/image" Target="../media/image275.png"/><Relationship Id="rId36" Type="http://schemas.openxmlformats.org/officeDocument/2006/relationships/customXml" Target="../ink/ink292.xml"/><Relationship Id="rId57" Type="http://schemas.openxmlformats.org/officeDocument/2006/relationships/customXml" Target="../ink/ink303.xml"/><Relationship Id="rId262" Type="http://schemas.openxmlformats.org/officeDocument/2006/relationships/customXml" Target="../ink/ink413.xml"/><Relationship Id="rId283" Type="http://schemas.openxmlformats.org/officeDocument/2006/relationships/image" Target="../media/image398.png"/><Relationship Id="rId318" Type="http://schemas.openxmlformats.org/officeDocument/2006/relationships/customXml" Target="../ink/ink443.xml"/><Relationship Id="rId339" Type="http://schemas.openxmlformats.org/officeDocument/2006/relationships/image" Target="../media/image424.png"/><Relationship Id="rId78" Type="http://schemas.openxmlformats.org/officeDocument/2006/relationships/customXml" Target="../ink/ink316.xml"/><Relationship Id="rId99" Type="http://schemas.openxmlformats.org/officeDocument/2006/relationships/image" Target="../media/image313.png"/><Relationship Id="rId101" Type="http://schemas.openxmlformats.org/officeDocument/2006/relationships/image" Target="../media/image314.png"/><Relationship Id="rId122" Type="http://schemas.openxmlformats.org/officeDocument/2006/relationships/customXml" Target="../ink/ink339.xml"/><Relationship Id="rId143" Type="http://schemas.openxmlformats.org/officeDocument/2006/relationships/customXml" Target="../ink/ink351.xml"/><Relationship Id="rId164" Type="http://schemas.openxmlformats.org/officeDocument/2006/relationships/customXml" Target="../ink/ink362.xml"/><Relationship Id="rId185" Type="http://schemas.openxmlformats.org/officeDocument/2006/relationships/customXml" Target="../ink/ink373.xml"/><Relationship Id="rId350" Type="http://schemas.openxmlformats.org/officeDocument/2006/relationships/image" Target="../media/image429.png"/><Relationship Id="rId371" Type="http://schemas.openxmlformats.org/officeDocument/2006/relationships/customXml" Target="../ink/ink470.xml"/><Relationship Id="rId9" Type="http://schemas.openxmlformats.org/officeDocument/2006/relationships/image" Target="../media/image273.png"/><Relationship Id="rId210" Type="http://schemas.openxmlformats.org/officeDocument/2006/relationships/image" Target="../media/image363.png"/><Relationship Id="rId392" Type="http://schemas.openxmlformats.org/officeDocument/2006/relationships/image" Target="../media/image447.png"/><Relationship Id="rId26" Type="http://schemas.openxmlformats.org/officeDocument/2006/relationships/customXml" Target="../ink/ink287.xml"/><Relationship Id="rId231" Type="http://schemas.openxmlformats.org/officeDocument/2006/relationships/customXml" Target="../ink/ink397.xml"/><Relationship Id="rId252" Type="http://schemas.openxmlformats.org/officeDocument/2006/relationships/customXml" Target="../ink/ink408.xml"/><Relationship Id="rId273" Type="http://schemas.openxmlformats.org/officeDocument/2006/relationships/customXml" Target="../ink/ink419.xml"/><Relationship Id="rId294" Type="http://schemas.openxmlformats.org/officeDocument/2006/relationships/image" Target="../media/image402.png"/><Relationship Id="rId308" Type="http://schemas.openxmlformats.org/officeDocument/2006/relationships/customXml" Target="../ink/ink438.xml"/><Relationship Id="rId329" Type="http://schemas.openxmlformats.org/officeDocument/2006/relationships/image" Target="../media/image419.png"/><Relationship Id="rId47" Type="http://schemas.openxmlformats.org/officeDocument/2006/relationships/customXml" Target="../ink/ink298.xml"/><Relationship Id="rId68" Type="http://schemas.openxmlformats.org/officeDocument/2006/relationships/customXml" Target="../ink/ink311.xml"/><Relationship Id="rId89" Type="http://schemas.openxmlformats.org/officeDocument/2006/relationships/image" Target="../media/image308.png"/><Relationship Id="rId112" Type="http://schemas.openxmlformats.org/officeDocument/2006/relationships/image" Target="../media/image319.png"/><Relationship Id="rId133" Type="http://schemas.openxmlformats.org/officeDocument/2006/relationships/image" Target="../media/image328.png"/><Relationship Id="rId154" Type="http://schemas.openxmlformats.org/officeDocument/2006/relationships/customXml" Target="../ink/ink357.xml"/><Relationship Id="rId175" Type="http://schemas.openxmlformats.org/officeDocument/2006/relationships/customXml" Target="../ink/ink368.xml"/><Relationship Id="rId340" Type="http://schemas.openxmlformats.org/officeDocument/2006/relationships/customXml" Target="../ink/ink454.xml"/><Relationship Id="rId361" Type="http://schemas.openxmlformats.org/officeDocument/2006/relationships/customXml" Target="../ink/ink465.xml"/><Relationship Id="rId196" Type="http://schemas.openxmlformats.org/officeDocument/2006/relationships/image" Target="../media/image356.png"/><Relationship Id="rId200" Type="http://schemas.openxmlformats.org/officeDocument/2006/relationships/image" Target="../media/image358.png"/><Relationship Id="rId382" Type="http://schemas.openxmlformats.org/officeDocument/2006/relationships/customXml" Target="../ink/ink477.xml"/><Relationship Id="rId16" Type="http://schemas.openxmlformats.org/officeDocument/2006/relationships/customXml" Target="../ink/ink282.xml"/><Relationship Id="rId221" Type="http://schemas.openxmlformats.org/officeDocument/2006/relationships/customXml" Target="../ink/ink392.xml"/><Relationship Id="rId242" Type="http://schemas.openxmlformats.org/officeDocument/2006/relationships/image" Target="../media/image379.png"/><Relationship Id="rId263" Type="http://schemas.openxmlformats.org/officeDocument/2006/relationships/image" Target="../media/image389.png"/><Relationship Id="rId284" Type="http://schemas.openxmlformats.org/officeDocument/2006/relationships/customXml" Target="../ink/ink425.xml"/><Relationship Id="rId319" Type="http://schemas.openxmlformats.org/officeDocument/2006/relationships/image" Target="../media/image414.png"/><Relationship Id="rId37" Type="http://schemas.openxmlformats.org/officeDocument/2006/relationships/image" Target="../media/image286.png"/><Relationship Id="rId58" Type="http://schemas.openxmlformats.org/officeDocument/2006/relationships/image" Target="../media/image295.png"/><Relationship Id="rId79" Type="http://schemas.openxmlformats.org/officeDocument/2006/relationships/image" Target="../media/image303.png"/><Relationship Id="rId102" Type="http://schemas.openxmlformats.org/officeDocument/2006/relationships/customXml" Target="../ink/ink328.xml"/><Relationship Id="rId123" Type="http://schemas.openxmlformats.org/officeDocument/2006/relationships/image" Target="../media/image324.png"/><Relationship Id="rId144" Type="http://schemas.openxmlformats.org/officeDocument/2006/relationships/image" Target="../media/image332.png"/><Relationship Id="rId330" Type="http://schemas.openxmlformats.org/officeDocument/2006/relationships/customXml" Target="../ink/ink449.xml"/><Relationship Id="rId90" Type="http://schemas.openxmlformats.org/officeDocument/2006/relationships/customXml" Target="../ink/ink322.xml"/><Relationship Id="rId165" Type="http://schemas.openxmlformats.org/officeDocument/2006/relationships/image" Target="../media/image342.png"/><Relationship Id="rId186" Type="http://schemas.openxmlformats.org/officeDocument/2006/relationships/customXml" Target="../ink/ink374.xml"/><Relationship Id="rId351" Type="http://schemas.openxmlformats.org/officeDocument/2006/relationships/customXml" Target="../ink/ink460.xml"/><Relationship Id="rId372" Type="http://schemas.openxmlformats.org/officeDocument/2006/relationships/image" Target="../media/image440.png"/><Relationship Id="rId393" Type="http://schemas.openxmlformats.org/officeDocument/2006/relationships/customXml" Target="../ink/ink484.xml"/><Relationship Id="rId211" Type="http://schemas.openxmlformats.org/officeDocument/2006/relationships/customXml" Target="../ink/ink387.xml"/><Relationship Id="rId232" Type="http://schemas.openxmlformats.org/officeDocument/2006/relationships/image" Target="../media/image374.png"/><Relationship Id="rId253" Type="http://schemas.openxmlformats.org/officeDocument/2006/relationships/image" Target="../media/image384.png"/><Relationship Id="rId274" Type="http://schemas.openxmlformats.org/officeDocument/2006/relationships/image" Target="../media/image394.png"/><Relationship Id="rId295" Type="http://schemas.openxmlformats.org/officeDocument/2006/relationships/customXml" Target="../ink/ink431.xml"/><Relationship Id="rId309" Type="http://schemas.openxmlformats.org/officeDocument/2006/relationships/image" Target="../media/image409.png"/><Relationship Id="rId27" Type="http://schemas.openxmlformats.org/officeDocument/2006/relationships/image" Target="../media/image281.png"/><Relationship Id="rId48" Type="http://schemas.openxmlformats.org/officeDocument/2006/relationships/image" Target="../media/image290.png"/><Relationship Id="rId69" Type="http://schemas.openxmlformats.org/officeDocument/2006/relationships/image" Target="../media/image298.png"/><Relationship Id="rId113" Type="http://schemas.openxmlformats.org/officeDocument/2006/relationships/customXml" Target="../ink/ink334.xml"/><Relationship Id="rId134" Type="http://schemas.openxmlformats.org/officeDocument/2006/relationships/customXml" Target="../ink/ink346.xml"/><Relationship Id="rId320" Type="http://schemas.openxmlformats.org/officeDocument/2006/relationships/customXml" Target="../ink/ink444.xml"/><Relationship Id="rId80" Type="http://schemas.openxmlformats.org/officeDocument/2006/relationships/customXml" Target="../ink/ink317.xml"/><Relationship Id="rId155" Type="http://schemas.openxmlformats.org/officeDocument/2006/relationships/image" Target="../media/image337.png"/><Relationship Id="rId176" Type="http://schemas.openxmlformats.org/officeDocument/2006/relationships/image" Target="../media/image347.png"/><Relationship Id="rId197" Type="http://schemas.openxmlformats.org/officeDocument/2006/relationships/customXml" Target="../ink/ink380.xml"/><Relationship Id="rId341" Type="http://schemas.openxmlformats.org/officeDocument/2006/relationships/image" Target="../media/image425.png"/><Relationship Id="rId362" Type="http://schemas.openxmlformats.org/officeDocument/2006/relationships/image" Target="../media/image435.png"/><Relationship Id="rId383" Type="http://schemas.openxmlformats.org/officeDocument/2006/relationships/customXml" Target="../ink/ink478.xml"/><Relationship Id="rId201" Type="http://schemas.openxmlformats.org/officeDocument/2006/relationships/customXml" Target="../ink/ink382.xml"/><Relationship Id="rId222" Type="http://schemas.openxmlformats.org/officeDocument/2006/relationships/image" Target="../media/image369.png"/><Relationship Id="rId243" Type="http://schemas.openxmlformats.org/officeDocument/2006/relationships/customXml" Target="../ink/ink403.xml"/><Relationship Id="rId264" Type="http://schemas.openxmlformats.org/officeDocument/2006/relationships/customXml" Target="../ink/ink414.xml"/><Relationship Id="rId285" Type="http://schemas.openxmlformats.org/officeDocument/2006/relationships/image" Target="../media/image399.png"/><Relationship Id="rId17" Type="http://schemas.openxmlformats.org/officeDocument/2006/relationships/image" Target="../media/image276.png"/><Relationship Id="rId38" Type="http://schemas.openxmlformats.org/officeDocument/2006/relationships/customXml" Target="../ink/ink293.xml"/><Relationship Id="rId59" Type="http://schemas.openxmlformats.org/officeDocument/2006/relationships/customXml" Target="../ink/ink304.xml"/><Relationship Id="rId103" Type="http://schemas.openxmlformats.org/officeDocument/2006/relationships/image" Target="../media/image315.png"/><Relationship Id="rId124" Type="http://schemas.openxmlformats.org/officeDocument/2006/relationships/customXml" Target="../ink/ink340.xml"/><Relationship Id="rId310" Type="http://schemas.openxmlformats.org/officeDocument/2006/relationships/customXml" Target="../ink/ink439.xml"/><Relationship Id="rId70" Type="http://schemas.openxmlformats.org/officeDocument/2006/relationships/customXml" Target="../ink/ink312.xml"/><Relationship Id="rId91" Type="http://schemas.openxmlformats.org/officeDocument/2006/relationships/image" Target="../media/image309.png"/><Relationship Id="rId145" Type="http://schemas.openxmlformats.org/officeDocument/2006/relationships/customXml" Target="../ink/ink352.xml"/><Relationship Id="rId166" Type="http://schemas.openxmlformats.org/officeDocument/2006/relationships/customXml" Target="../ink/ink363.xml"/><Relationship Id="rId187" Type="http://schemas.openxmlformats.org/officeDocument/2006/relationships/customXml" Target="../ink/ink375.xml"/><Relationship Id="rId331" Type="http://schemas.openxmlformats.org/officeDocument/2006/relationships/image" Target="../media/image420.png"/><Relationship Id="rId352" Type="http://schemas.openxmlformats.org/officeDocument/2006/relationships/image" Target="../media/image430.png"/><Relationship Id="rId373" Type="http://schemas.openxmlformats.org/officeDocument/2006/relationships/customXml" Target="../ink/ink471.xml"/><Relationship Id="rId394" Type="http://schemas.openxmlformats.org/officeDocument/2006/relationships/customXml" Target="../ink/ink485.xml"/><Relationship Id="rId1" Type="http://schemas.openxmlformats.org/officeDocument/2006/relationships/tags" Target="../tags/tag9.xml"/><Relationship Id="rId212" Type="http://schemas.openxmlformats.org/officeDocument/2006/relationships/image" Target="../media/image364.png"/><Relationship Id="rId233" Type="http://schemas.openxmlformats.org/officeDocument/2006/relationships/customXml" Target="../ink/ink398.xml"/><Relationship Id="rId254" Type="http://schemas.openxmlformats.org/officeDocument/2006/relationships/customXml" Target="../ink/ink409.xml"/><Relationship Id="rId28" Type="http://schemas.openxmlformats.org/officeDocument/2006/relationships/customXml" Target="../ink/ink288.xml"/><Relationship Id="rId49" Type="http://schemas.openxmlformats.org/officeDocument/2006/relationships/customXml" Target="../ink/ink299.xml"/><Relationship Id="rId114" Type="http://schemas.openxmlformats.org/officeDocument/2006/relationships/image" Target="../media/image320.png"/><Relationship Id="rId275" Type="http://schemas.openxmlformats.org/officeDocument/2006/relationships/customXml" Target="../ink/ink420.xml"/><Relationship Id="rId296" Type="http://schemas.openxmlformats.org/officeDocument/2006/relationships/customXml" Target="../ink/ink432.xml"/><Relationship Id="rId300" Type="http://schemas.openxmlformats.org/officeDocument/2006/relationships/customXml" Target="../ink/ink434.xml"/><Relationship Id="rId60" Type="http://schemas.openxmlformats.org/officeDocument/2006/relationships/image" Target="../media/image296.png"/><Relationship Id="rId81" Type="http://schemas.openxmlformats.org/officeDocument/2006/relationships/image" Target="../media/image304.png"/><Relationship Id="rId135" Type="http://schemas.openxmlformats.org/officeDocument/2006/relationships/image" Target="../media/image80.png"/><Relationship Id="rId156" Type="http://schemas.openxmlformats.org/officeDocument/2006/relationships/customXml" Target="../ink/ink358.xml"/><Relationship Id="rId177" Type="http://schemas.openxmlformats.org/officeDocument/2006/relationships/customXml" Target="../ink/ink369.xml"/><Relationship Id="rId198" Type="http://schemas.openxmlformats.org/officeDocument/2006/relationships/image" Target="../media/image357.png"/><Relationship Id="rId321" Type="http://schemas.openxmlformats.org/officeDocument/2006/relationships/image" Target="../media/image415.png"/><Relationship Id="rId342" Type="http://schemas.openxmlformats.org/officeDocument/2006/relationships/customXml" Target="../ink/ink455.xml"/><Relationship Id="rId363" Type="http://schemas.openxmlformats.org/officeDocument/2006/relationships/customXml" Target="../ink/ink466.xml"/><Relationship Id="rId384" Type="http://schemas.openxmlformats.org/officeDocument/2006/relationships/customXml" Target="../ink/ink479.xml"/><Relationship Id="rId202" Type="http://schemas.openxmlformats.org/officeDocument/2006/relationships/image" Target="../media/image359.png"/><Relationship Id="rId223" Type="http://schemas.openxmlformats.org/officeDocument/2006/relationships/customXml" Target="../ink/ink393.xml"/><Relationship Id="rId244" Type="http://schemas.openxmlformats.org/officeDocument/2006/relationships/customXml" Target="../ink/ink404.xml"/><Relationship Id="rId18" Type="http://schemas.openxmlformats.org/officeDocument/2006/relationships/customXml" Target="../ink/ink283.xml"/><Relationship Id="rId39" Type="http://schemas.openxmlformats.org/officeDocument/2006/relationships/image" Target="../media/image217.png"/><Relationship Id="rId265" Type="http://schemas.openxmlformats.org/officeDocument/2006/relationships/image" Target="../media/image390.png"/><Relationship Id="rId286" Type="http://schemas.openxmlformats.org/officeDocument/2006/relationships/customXml" Target="../ink/ink426.xml"/><Relationship Id="rId50" Type="http://schemas.openxmlformats.org/officeDocument/2006/relationships/image" Target="../media/image291.png"/><Relationship Id="rId104" Type="http://schemas.openxmlformats.org/officeDocument/2006/relationships/customXml" Target="../ink/ink329.xml"/><Relationship Id="rId125" Type="http://schemas.openxmlformats.org/officeDocument/2006/relationships/customXml" Target="../ink/ink341.xml"/><Relationship Id="rId146" Type="http://schemas.openxmlformats.org/officeDocument/2006/relationships/image" Target="../media/image333.png"/><Relationship Id="rId167" Type="http://schemas.openxmlformats.org/officeDocument/2006/relationships/image" Target="../media/image343.png"/><Relationship Id="rId188" Type="http://schemas.openxmlformats.org/officeDocument/2006/relationships/image" Target="../media/image352.png"/><Relationship Id="rId311" Type="http://schemas.openxmlformats.org/officeDocument/2006/relationships/image" Target="../media/image410.png"/><Relationship Id="rId332" Type="http://schemas.openxmlformats.org/officeDocument/2006/relationships/customXml" Target="../ink/ink450.xml"/><Relationship Id="rId353" Type="http://schemas.openxmlformats.org/officeDocument/2006/relationships/customXml" Target="../ink/ink461.xml"/><Relationship Id="rId374" Type="http://schemas.openxmlformats.org/officeDocument/2006/relationships/customXml" Target="../ink/ink472.xml"/><Relationship Id="rId71" Type="http://schemas.openxmlformats.org/officeDocument/2006/relationships/image" Target="../media/image299.png"/><Relationship Id="rId92" Type="http://schemas.openxmlformats.org/officeDocument/2006/relationships/customXml" Target="../ink/ink323.xml"/><Relationship Id="rId213" Type="http://schemas.openxmlformats.org/officeDocument/2006/relationships/customXml" Target="../ink/ink388.xml"/><Relationship Id="rId234" Type="http://schemas.openxmlformats.org/officeDocument/2006/relationships/image" Target="../media/image375.png"/><Relationship Id="rId2" Type="http://schemas.openxmlformats.org/officeDocument/2006/relationships/tags" Target="../tags/tag10.xml"/><Relationship Id="rId29" Type="http://schemas.openxmlformats.org/officeDocument/2006/relationships/image" Target="../media/image282.png"/><Relationship Id="rId255" Type="http://schemas.openxmlformats.org/officeDocument/2006/relationships/image" Target="../media/image385.png"/><Relationship Id="rId276" Type="http://schemas.openxmlformats.org/officeDocument/2006/relationships/customXml" Target="../ink/ink421.xml"/><Relationship Id="rId297" Type="http://schemas.openxmlformats.org/officeDocument/2006/relationships/image" Target="../media/image403.png"/><Relationship Id="rId40" Type="http://schemas.openxmlformats.org/officeDocument/2006/relationships/customXml" Target="../ink/ink294.xml"/><Relationship Id="rId115" Type="http://schemas.openxmlformats.org/officeDocument/2006/relationships/customXml" Target="../ink/ink335.xml"/><Relationship Id="rId136" Type="http://schemas.openxmlformats.org/officeDocument/2006/relationships/customXml" Target="../ink/ink347.xml"/><Relationship Id="rId157" Type="http://schemas.openxmlformats.org/officeDocument/2006/relationships/image" Target="../media/image338.png"/><Relationship Id="rId178" Type="http://schemas.openxmlformats.org/officeDocument/2006/relationships/image" Target="../media/image348.png"/><Relationship Id="rId301" Type="http://schemas.openxmlformats.org/officeDocument/2006/relationships/image" Target="../media/image405.png"/><Relationship Id="rId322" Type="http://schemas.openxmlformats.org/officeDocument/2006/relationships/customXml" Target="../ink/ink445.xml"/><Relationship Id="rId343" Type="http://schemas.openxmlformats.org/officeDocument/2006/relationships/image" Target="../media/image426.png"/><Relationship Id="rId364" Type="http://schemas.openxmlformats.org/officeDocument/2006/relationships/image" Target="../media/image436.png"/><Relationship Id="rId61" Type="http://schemas.openxmlformats.org/officeDocument/2006/relationships/customXml" Target="../ink/ink305.xml"/><Relationship Id="rId82" Type="http://schemas.openxmlformats.org/officeDocument/2006/relationships/customXml" Target="../ink/ink318.xml"/><Relationship Id="rId199" Type="http://schemas.openxmlformats.org/officeDocument/2006/relationships/customXml" Target="../ink/ink381.xml"/><Relationship Id="rId203" Type="http://schemas.openxmlformats.org/officeDocument/2006/relationships/customXml" Target="../ink/ink383.xml"/><Relationship Id="rId385" Type="http://schemas.openxmlformats.org/officeDocument/2006/relationships/customXml" Target="../ink/ink480.xml"/><Relationship Id="rId19" Type="http://schemas.openxmlformats.org/officeDocument/2006/relationships/image" Target="../media/image277.png"/><Relationship Id="rId224" Type="http://schemas.openxmlformats.org/officeDocument/2006/relationships/image" Target="../media/image370.png"/><Relationship Id="rId245" Type="http://schemas.openxmlformats.org/officeDocument/2006/relationships/image" Target="../media/image380.png"/><Relationship Id="rId266" Type="http://schemas.openxmlformats.org/officeDocument/2006/relationships/customXml" Target="../ink/ink415.xml"/><Relationship Id="rId287" Type="http://schemas.openxmlformats.org/officeDocument/2006/relationships/image" Target="../media/image400.png"/><Relationship Id="rId30" Type="http://schemas.openxmlformats.org/officeDocument/2006/relationships/customXml" Target="../ink/ink289.xml"/><Relationship Id="rId105" Type="http://schemas.openxmlformats.org/officeDocument/2006/relationships/image" Target="../media/image316.png"/><Relationship Id="rId126" Type="http://schemas.openxmlformats.org/officeDocument/2006/relationships/image" Target="../media/image325.png"/><Relationship Id="rId147" Type="http://schemas.openxmlformats.org/officeDocument/2006/relationships/customXml" Target="../ink/ink353.xml"/><Relationship Id="rId168" Type="http://schemas.openxmlformats.org/officeDocument/2006/relationships/customXml" Target="../ink/ink364.xml"/><Relationship Id="rId312" Type="http://schemas.openxmlformats.org/officeDocument/2006/relationships/customXml" Target="../ink/ink440.xml"/><Relationship Id="rId333" Type="http://schemas.openxmlformats.org/officeDocument/2006/relationships/image" Target="../media/image421.png"/><Relationship Id="rId354" Type="http://schemas.openxmlformats.org/officeDocument/2006/relationships/image" Target="../media/image431.png"/><Relationship Id="rId51" Type="http://schemas.openxmlformats.org/officeDocument/2006/relationships/customXml" Target="../ink/ink300.xml"/><Relationship Id="rId72" Type="http://schemas.openxmlformats.org/officeDocument/2006/relationships/customXml" Target="../ink/ink313.xml"/><Relationship Id="rId93" Type="http://schemas.openxmlformats.org/officeDocument/2006/relationships/image" Target="../media/image310.png"/><Relationship Id="rId189" Type="http://schemas.openxmlformats.org/officeDocument/2006/relationships/customXml" Target="../ink/ink376.xml"/><Relationship Id="rId375" Type="http://schemas.openxmlformats.org/officeDocument/2006/relationships/image" Target="../media/image441.png"/><Relationship Id="rId3" Type="http://schemas.openxmlformats.org/officeDocument/2006/relationships/tags" Target="../tags/tag11.xml"/><Relationship Id="rId214" Type="http://schemas.openxmlformats.org/officeDocument/2006/relationships/image" Target="../media/image365.png"/><Relationship Id="rId235" Type="http://schemas.openxmlformats.org/officeDocument/2006/relationships/customXml" Target="../ink/ink399.xml"/><Relationship Id="rId256" Type="http://schemas.openxmlformats.org/officeDocument/2006/relationships/customXml" Target="../ink/ink410.xml"/><Relationship Id="rId277" Type="http://schemas.openxmlformats.org/officeDocument/2006/relationships/image" Target="../media/image395.png"/><Relationship Id="rId298" Type="http://schemas.openxmlformats.org/officeDocument/2006/relationships/customXml" Target="../ink/ink433.xml"/><Relationship Id="rId116" Type="http://schemas.openxmlformats.org/officeDocument/2006/relationships/image" Target="../media/image321.png"/><Relationship Id="rId137" Type="http://schemas.openxmlformats.org/officeDocument/2006/relationships/customXml" Target="../ink/ink348.xml"/><Relationship Id="rId158" Type="http://schemas.openxmlformats.org/officeDocument/2006/relationships/customXml" Target="../ink/ink359.xml"/><Relationship Id="rId302" Type="http://schemas.openxmlformats.org/officeDocument/2006/relationships/customXml" Target="../ink/ink435.xml"/><Relationship Id="rId323" Type="http://schemas.openxmlformats.org/officeDocument/2006/relationships/image" Target="../media/image416.png"/><Relationship Id="rId344" Type="http://schemas.openxmlformats.org/officeDocument/2006/relationships/customXml" Target="../ink/ink456.xml"/><Relationship Id="rId20" Type="http://schemas.openxmlformats.org/officeDocument/2006/relationships/customXml" Target="../ink/ink284.xml"/><Relationship Id="rId41" Type="http://schemas.openxmlformats.org/officeDocument/2006/relationships/image" Target="../media/image287.png"/><Relationship Id="rId62" Type="http://schemas.openxmlformats.org/officeDocument/2006/relationships/customXml" Target="../ink/ink306.xml"/><Relationship Id="rId83" Type="http://schemas.openxmlformats.org/officeDocument/2006/relationships/image" Target="../media/image305.png"/><Relationship Id="rId179" Type="http://schemas.openxmlformats.org/officeDocument/2006/relationships/customXml" Target="../ink/ink370.xml"/><Relationship Id="rId365" Type="http://schemas.openxmlformats.org/officeDocument/2006/relationships/customXml" Target="../ink/ink467.xml"/><Relationship Id="rId386" Type="http://schemas.openxmlformats.org/officeDocument/2006/relationships/image" Target="../media/image444.png"/><Relationship Id="rId190" Type="http://schemas.openxmlformats.org/officeDocument/2006/relationships/image" Target="../media/image353.png"/><Relationship Id="rId204" Type="http://schemas.openxmlformats.org/officeDocument/2006/relationships/image" Target="../media/image360.png"/><Relationship Id="rId225" Type="http://schemas.openxmlformats.org/officeDocument/2006/relationships/customXml" Target="../ink/ink394.xml"/><Relationship Id="rId246" Type="http://schemas.openxmlformats.org/officeDocument/2006/relationships/customXml" Target="../ink/ink405.xml"/><Relationship Id="rId267" Type="http://schemas.openxmlformats.org/officeDocument/2006/relationships/customXml" Target="../ink/ink416.xml"/><Relationship Id="rId288" Type="http://schemas.openxmlformats.org/officeDocument/2006/relationships/customXml" Target="../ink/ink427.xml"/><Relationship Id="rId106" Type="http://schemas.openxmlformats.org/officeDocument/2006/relationships/customXml" Target="../ink/ink330.xml"/><Relationship Id="rId127" Type="http://schemas.openxmlformats.org/officeDocument/2006/relationships/customXml" Target="../ink/ink342.xml"/><Relationship Id="rId313" Type="http://schemas.openxmlformats.org/officeDocument/2006/relationships/image" Target="../media/image411.png"/><Relationship Id="rId10" Type="http://schemas.openxmlformats.org/officeDocument/2006/relationships/customXml" Target="../ink/ink279.xml"/><Relationship Id="rId31" Type="http://schemas.openxmlformats.org/officeDocument/2006/relationships/image" Target="../media/image283.png"/><Relationship Id="rId52" Type="http://schemas.openxmlformats.org/officeDocument/2006/relationships/image" Target="../media/image292.png"/><Relationship Id="rId73" Type="http://schemas.openxmlformats.org/officeDocument/2006/relationships/image" Target="../media/image300.png"/><Relationship Id="rId94" Type="http://schemas.openxmlformats.org/officeDocument/2006/relationships/customXml" Target="../ink/ink324.xml"/><Relationship Id="rId148" Type="http://schemas.openxmlformats.org/officeDocument/2006/relationships/image" Target="../media/image334.png"/><Relationship Id="rId169" Type="http://schemas.openxmlformats.org/officeDocument/2006/relationships/customXml" Target="../ink/ink365.xml"/><Relationship Id="rId334" Type="http://schemas.openxmlformats.org/officeDocument/2006/relationships/customXml" Target="../ink/ink451.xml"/><Relationship Id="rId355" Type="http://schemas.openxmlformats.org/officeDocument/2006/relationships/customXml" Target="../ink/ink462.xml"/><Relationship Id="rId376" Type="http://schemas.openxmlformats.org/officeDocument/2006/relationships/customXml" Target="../ink/ink473.xml"/><Relationship Id="rId4" Type="http://schemas.openxmlformats.org/officeDocument/2006/relationships/tags" Target="../tags/tag12.xml"/><Relationship Id="rId180" Type="http://schemas.openxmlformats.org/officeDocument/2006/relationships/image" Target="../media/image349.png"/><Relationship Id="rId215" Type="http://schemas.openxmlformats.org/officeDocument/2006/relationships/customXml" Target="../ink/ink389.xml"/><Relationship Id="rId236" Type="http://schemas.openxmlformats.org/officeDocument/2006/relationships/image" Target="../media/image376.png"/><Relationship Id="rId257" Type="http://schemas.openxmlformats.org/officeDocument/2006/relationships/image" Target="../media/image386.png"/><Relationship Id="rId278" Type="http://schemas.openxmlformats.org/officeDocument/2006/relationships/customXml" Target="../ink/ink422.xml"/><Relationship Id="rId303" Type="http://schemas.openxmlformats.org/officeDocument/2006/relationships/image" Target="../media/image406.png"/><Relationship Id="rId42" Type="http://schemas.openxmlformats.org/officeDocument/2006/relationships/customXml" Target="../ink/ink295.xml"/><Relationship Id="rId84" Type="http://schemas.openxmlformats.org/officeDocument/2006/relationships/customXml" Target="../ink/ink319.xml"/><Relationship Id="rId138" Type="http://schemas.openxmlformats.org/officeDocument/2006/relationships/image" Target="../media/image329.png"/><Relationship Id="rId345" Type="http://schemas.openxmlformats.org/officeDocument/2006/relationships/customXml" Target="../ink/ink457.xml"/><Relationship Id="rId387" Type="http://schemas.openxmlformats.org/officeDocument/2006/relationships/customXml" Target="../ink/ink48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86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D6E93EC-EBB0-3063-8A76-50DF7ACCDEE4}"/>
              </a:ext>
            </a:extLst>
          </p:cNvPr>
          <p:cNvSpPr txBox="1">
            <a:spLocks/>
          </p:cNvSpPr>
          <p:nvPr/>
        </p:nvSpPr>
        <p:spPr>
          <a:xfrm>
            <a:off x="2514600" y="701488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9067E6-140C-F080-BA3C-CF0D7BBA00A9}"/>
              </a:ext>
            </a:extLst>
          </p:cNvPr>
          <p:cNvCxnSpPr/>
          <p:nvPr/>
        </p:nvCxnSpPr>
        <p:spPr>
          <a:xfrm>
            <a:off x="2548465" y="2185266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2EA59F09-F114-B1AA-1A6D-7D4A6A4B6120}"/>
              </a:ext>
            </a:extLst>
          </p:cNvPr>
          <p:cNvSpPr txBox="1">
            <a:spLocks/>
          </p:cNvSpPr>
          <p:nvPr/>
        </p:nvSpPr>
        <p:spPr>
          <a:xfrm>
            <a:off x="2548465" y="2276299"/>
            <a:ext cx="4495800" cy="16255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Model representation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371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895350"/>
            <a:ext cx="2261483" cy="314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36195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9" y="1985145"/>
            <a:ext cx="662241" cy="2818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1478062"/>
            <a:ext cx="168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1141"/>
            <a:ext cx="3810000" cy="5354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4800" y="2594174"/>
            <a:ext cx="197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7" y="3919133"/>
            <a:ext cx="2435263" cy="4814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4800" y="382703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63" y="819150"/>
            <a:ext cx="1799412" cy="3556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85950"/>
            <a:ext cx="268054" cy="302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57238"/>
            <a:ext cx="3741419" cy="577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02045"/>
            <a:ext cx="2133600" cy="4985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48400" y="5715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Simplified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9EAF5F-70F8-B3BA-93F5-2BB87045CE15}"/>
              </a:ext>
            </a:extLst>
          </p:cNvPr>
          <p:cNvGrpSpPr/>
          <p:nvPr/>
        </p:nvGrpSpPr>
        <p:grpSpPr>
          <a:xfrm>
            <a:off x="793640" y="970410"/>
            <a:ext cx="2406240" cy="344520"/>
            <a:chOff x="793640" y="970410"/>
            <a:chExt cx="24062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644BFB6-6AD0-7494-7A98-8129E9D74DC7}"/>
                    </a:ext>
                  </a:extLst>
                </p14:cNvPr>
                <p14:cNvContentPartPr/>
                <p14:nvPr/>
              </p14:nvContentPartPr>
              <p14:xfrm>
                <a:off x="793640" y="1263090"/>
                <a:ext cx="2406240" cy="51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644BFB6-6AD0-7494-7A98-8129E9D74D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4640" y="1254090"/>
                  <a:ext cx="24238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3EE7EC-3F56-3653-56BE-D23BA2A5F66A}"/>
                    </a:ext>
                  </a:extLst>
                </p14:cNvPr>
                <p14:cNvContentPartPr/>
                <p14:nvPr/>
              </p14:nvContentPartPr>
              <p14:xfrm>
                <a:off x="1072640" y="970410"/>
                <a:ext cx="166680" cy="229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3EE7EC-3F56-3653-56BE-D23BA2A5F6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3640" y="961770"/>
                  <a:ext cx="18432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79B692-8444-F9DA-AD71-C3D50144919D}"/>
                  </a:ext>
                </a:extLst>
              </p14:cNvPr>
              <p14:cNvContentPartPr/>
              <p14:nvPr/>
            </p14:nvContentPartPr>
            <p14:xfrm>
              <a:off x="5967920" y="425370"/>
              <a:ext cx="1702800" cy="133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79B692-8444-F9DA-AD71-C3D50144919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59280" y="416370"/>
                <a:ext cx="172044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CB79F74-38EA-3AD7-8849-DAA3F242F337}"/>
              </a:ext>
            </a:extLst>
          </p:cNvPr>
          <p:cNvGrpSpPr/>
          <p:nvPr/>
        </p:nvGrpSpPr>
        <p:grpSpPr>
          <a:xfrm>
            <a:off x="5301920" y="717330"/>
            <a:ext cx="2819160" cy="2145600"/>
            <a:chOff x="5301920" y="717330"/>
            <a:chExt cx="2819160" cy="21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500C65-9364-40C5-AD89-B6CA5D39EF6A}"/>
                    </a:ext>
                  </a:extLst>
                </p14:cNvPr>
                <p14:cNvContentPartPr/>
                <p14:nvPr/>
              </p14:nvContentPartPr>
              <p14:xfrm>
                <a:off x="5724920" y="1312770"/>
                <a:ext cx="264960" cy="26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500C65-9364-40C5-AD89-B6CA5D39EF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16280" y="1303770"/>
                  <a:ext cx="282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FEDF77-8C87-F8CC-2353-804730221FF3}"/>
                    </a:ext>
                  </a:extLst>
                </p14:cNvPr>
                <p14:cNvContentPartPr/>
                <p14:nvPr/>
              </p14:nvContentPartPr>
              <p14:xfrm>
                <a:off x="5676680" y="1409250"/>
                <a:ext cx="35244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6FEDF77-8C87-F8CC-2353-804730221F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67680" y="1400250"/>
                  <a:ext cx="370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77BE78-0E3F-A24C-2C69-F8C894330078}"/>
                    </a:ext>
                  </a:extLst>
                </p14:cNvPr>
                <p14:cNvContentPartPr/>
                <p14:nvPr/>
              </p14:nvContentPartPr>
              <p14:xfrm>
                <a:off x="5998880" y="1516170"/>
                <a:ext cx="125640" cy="146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77BE78-0E3F-A24C-2C69-F8C8943300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90240" y="1507170"/>
                  <a:ext cx="143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8FCA037-DD72-F3AD-3404-C0835BAD4B8B}"/>
                    </a:ext>
                  </a:extLst>
                </p14:cNvPr>
                <p14:cNvContentPartPr/>
                <p14:nvPr/>
              </p14:nvContentPartPr>
              <p14:xfrm>
                <a:off x="6222800" y="1433730"/>
                <a:ext cx="313200" cy="7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8FCA037-DD72-F3AD-3404-C0835BAD4B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14160" y="1425090"/>
                  <a:ext cx="330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42D137-076F-711A-A9F2-8A0E40F0C7B7}"/>
                    </a:ext>
                  </a:extLst>
                </p14:cNvPr>
                <p14:cNvContentPartPr/>
                <p14:nvPr/>
              </p14:nvContentPartPr>
              <p14:xfrm>
                <a:off x="6318200" y="1568010"/>
                <a:ext cx="8244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42D137-076F-711A-A9F2-8A0E40F0C7B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09200" y="1559370"/>
                  <a:ext cx="100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69ABE7-5582-1A3A-E22A-00C5EA42785C}"/>
                    </a:ext>
                  </a:extLst>
                </p14:cNvPr>
                <p14:cNvContentPartPr/>
                <p14:nvPr/>
              </p14:nvContentPartPr>
              <p14:xfrm>
                <a:off x="6633200" y="1317810"/>
                <a:ext cx="425520" cy="322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69ABE7-5582-1A3A-E22A-00C5EA4278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24200" y="1309170"/>
                  <a:ext cx="4431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01556A-FFF7-8443-340E-AAEDCDAF96D1}"/>
                    </a:ext>
                  </a:extLst>
                </p14:cNvPr>
                <p14:cNvContentPartPr/>
                <p14:nvPr/>
              </p14:nvContentPartPr>
              <p14:xfrm>
                <a:off x="5301920" y="1116570"/>
                <a:ext cx="1961640" cy="2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501556A-FFF7-8443-340E-AAEDCDAF96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3280" y="1107570"/>
                  <a:ext cx="1979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5A8D4E4-827F-AE8D-CE8C-1C1A0FD497B5}"/>
                    </a:ext>
                  </a:extLst>
                </p14:cNvPr>
                <p14:cNvContentPartPr/>
                <p14:nvPr/>
              </p14:nvContentPartPr>
              <p14:xfrm>
                <a:off x="6591080" y="717330"/>
                <a:ext cx="783000" cy="540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5A8D4E4-827F-AE8D-CE8C-1C1A0FD497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82080" y="708330"/>
                  <a:ext cx="80064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D312C3-5C04-CD98-BA69-C8C33CBB22F2}"/>
                    </a:ext>
                  </a:extLst>
                </p14:cNvPr>
                <p14:cNvContentPartPr/>
                <p14:nvPr/>
              </p14:nvContentPartPr>
              <p14:xfrm>
                <a:off x="5746520" y="1959330"/>
                <a:ext cx="236160" cy="40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D312C3-5C04-CD98-BA69-C8C33CBB22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37520" y="1950690"/>
                  <a:ext cx="2538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C71529-5423-E27F-D856-C65C82748719}"/>
                    </a:ext>
                  </a:extLst>
                </p14:cNvPr>
                <p14:cNvContentPartPr/>
                <p14:nvPr/>
              </p14:nvContentPartPr>
              <p14:xfrm>
                <a:off x="5733920" y="2114490"/>
                <a:ext cx="289080" cy="6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C71529-5423-E27F-D856-C65C82748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24920" y="2105490"/>
                  <a:ext cx="306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1558CD-CF4A-E140-6FC1-58AC018B4A96}"/>
                    </a:ext>
                  </a:extLst>
                </p14:cNvPr>
                <p14:cNvContentPartPr/>
                <p14:nvPr/>
              </p14:nvContentPartPr>
              <p14:xfrm>
                <a:off x="6743000" y="1993530"/>
                <a:ext cx="990720" cy="869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1558CD-CF4A-E140-6FC1-58AC018B4A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34360" y="1984890"/>
                  <a:ext cx="1008360" cy="88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3EFB33-B723-7857-687B-F67A446C17CE}"/>
                    </a:ext>
                  </a:extLst>
                </p14:cNvPr>
                <p14:cNvContentPartPr/>
                <p14:nvPr/>
              </p14:nvContentPartPr>
              <p14:xfrm>
                <a:off x="6728960" y="2753490"/>
                <a:ext cx="125280" cy="76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3EFB33-B723-7857-687B-F67A446C17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19960" y="2744850"/>
                  <a:ext cx="142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0DC2A5E-DC69-A719-2B90-E34EBD7DFAAB}"/>
                    </a:ext>
                  </a:extLst>
                </p14:cNvPr>
                <p14:cNvContentPartPr/>
                <p14:nvPr/>
              </p14:nvContentPartPr>
              <p14:xfrm>
                <a:off x="6654800" y="1831530"/>
                <a:ext cx="1148400" cy="1013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0DC2A5E-DC69-A719-2B90-E34EBD7DFA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45800" y="1822530"/>
                  <a:ext cx="116604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91286F-0B5C-2256-9312-7A05F20BC3C9}"/>
                    </a:ext>
                  </a:extLst>
                </p14:cNvPr>
                <p14:cNvContentPartPr/>
                <p14:nvPr/>
              </p14:nvContentPartPr>
              <p14:xfrm>
                <a:off x="6584960" y="1966530"/>
                <a:ext cx="188640" cy="143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91286F-0B5C-2256-9312-7A05F20BC3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75960" y="1957890"/>
                  <a:ext cx="206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9F8561C-AE49-FA7E-BBC0-162BBE7AC720}"/>
                    </a:ext>
                  </a:extLst>
                </p14:cNvPr>
                <p14:cNvContentPartPr/>
                <p14:nvPr/>
              </p14:nvContentPartPr>
              <p14:xfrm>
                <a:off x="7695920" y="2533530"/>
                <a:ext cx="139320" cy="20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9F8561C-AE49-FA7E-BBC0-162BBE7AC7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87280" y="2524530"/>
                  <a:ext cx="156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877309A-5EF8-9CD7-E5C7-E090213ACF8F}"/>
                    </a:ext>
                  </a:extLst>
                </p14:cNvPr>
                <p14:cNvContentPartPr/>
                <p14:nvPr/>
              </p14:nvContentPartPr>
              <p14:xfrm>
                <a:off x="7683320" y="1392330"/>
                <a:ext cx="183960" cy="342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877309A-5EF8-9CD7-E5C7-E090213ACF8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4320" y="1383690"/>
                  <a:ext cx="2016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36B694-0C2E-C5C4-B03E-D79A2826A241}"/>
                    </a:ext>
                  </a:extLst>
                </p14:cNvPr>
                <p14:cNvContentPartPr/>
                <p14:nvPr/>
              </p14:nvContentPartPr>
              <p14:xfrm>
                <a:off x="7924880" y="1541730"/>
                <a:ext cx="196200" cy="23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36B694-0C2E-C5C4-B03E-D79A2826A2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15880" y="1533090"/>
                  <a:ext cx="213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378287-AAAE-B83E-7697-463F299A0F9B}"/>
                    </a:ext>
                  </a:extLst>
                </p14:cNvPr>
                <p14:cNvContentPartPr/>
                <p14:nvPr/>
              </p14:nvContentPartPr>
              <p14:xfrm>
                <a:off x="6190760" y="1708770"/>
                <a:ext cx="154080" cy="354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378287-AAAE-B83E-7697-463F299A0F9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82120" y="1700130"/>
                  <a:ext cx="171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022A77-D955-02FA-3F6C-C4F4D663A079}"/>
                    </a:ext>
                  </a:extLst>
                </p14:cNvPr>
                <p14:cNvContentPartPr/>
                <p14:nvPr/>
              </p14:nvContentPartPr>
              <p14:xfrm>
                <a:off x="6203720" y="1983450"/>
                <a:ext cx="373680" cy="86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022A77-D955-02FA-3F6C-C4F4D663A0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94720" y="1974450"/>
                  <a:ext cx="39132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976EDCB-46F2-9A10-2835-61766F8A2A01}"/>
              </a:ext>
            </a:extLst>
          </p:cNvPr>
          <p:cNvGrpSpPr/>
          <p:nvPr/>
        </p:nvGrpSpPr>
        <p:grpSpPr>
          <a:xfrm>
            <a:off x="2120600" y="531210"/>
            <a:ext cx="221760" cy="212040"/>
            <a:chOff x="2120600" y="531210"/>
            <a:chExt cx="22176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9C5EED-490D-DAB7-30EC-F616C7747943}"/>
                    </a:ext>
                  </a:extLst>
                </p14:cNvPr>
                <p14:cNvContentPartPr/>
                <p14:nvPr/>
              </p14:nvContentPartPr>
              <p14:xfrm>
                <a:off x="2127080" y="531210"/>
                <a:ext cx="83880" cy="15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9C5EED-490D-DAB7-30EC-F616C774794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18080" y="522210"/>
                  <a:ext cx="101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DFA6DAB-2757-CE7B-380A-A5590E073EA3}"/>
                    </a:ext>
                  </a:extLst>
                </p14:cNvPr>
                <p14:cNvContentPartPr/>
                <p14:nvPr/>
              </p14:nvContentPartPr>
              <p14:xfrm>
                <a:off x="2120600" y="704010"/>
                <a:ext cx="221760" cy="39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DFA6DAB-2757-CE7B-380A-A5590E073EA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11960" y="695010"/>
                  <a:ext cx="23940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4B930DC-40EB-7BFB-8FBE-16D87DB43FF7}"/>
              </a:ext>
            </a:extLst>
          </p:cNvPr>
          <p:cNvGrpSpPr/>
          <p:nvPr/>
        </p:nvGrpSpPr>
        <p:grpSpPr>
          <a:xfrm>
            <a:off x="2692280" y="1777530"/>
            <a:ext cx="1565640" cy="863640"/>
            <a:chOff x="2692280" y="1777530"/>
            <a:chExt cx="1565640" cy="86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590AC35-1C22-5049-DEEA-F1F9D065958B}"/>
                    </a:ext>
                  </a:extLst>
                </p14:cNvPr>
                <p14:cNvContentPartPr/>
                <p14:nvPr/>
              </p14:nvContentPartPr>
              <p14:xfrm>
                <a:off x="2819000" y="1777530"/>
                <a:ext cx="1228680" cy="863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590AC35-1C22-5049-DEEA-F1F9D06595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10000" y="1768890"/>
                  <a:ext cx="124632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A5274F-C198-CE89-5587-644A32371630}"/>
                    </a:ext>
                  </a:extLst>
                </p14:cNvPr>
                <p14:cNvContentPartPr/>
                <p14:nvPr/>
              </p14:nvContentPartPr>
              <p14:xfrm>
                <a:off x="2692280" y="1847370"/>
                <a:ext cx="1082520" cy="527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A5274F-C198-CE89-5587-644A323716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83280" y="1838370"/>
                  <a:ext cx="11001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F19967B-4B08-B2A3-CDC0-AC4245D5AE96}"/>
                    </a:ext>
                  </a:extLst>
                </p14:cNvPr>
                <p14:cNvContentPartPr/>
                <p14:nvPr/>
              </p14:nvContentPartPr>
              <p14:xfrm>
                <a:off x="3771560" y="1841610"/>
                <a:ext cx="211320" cy="258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F19967B-4B08-B2A3-CDC0-AC4245D5AE9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62920" y="1832970"/>
                  <a:ext cx="2289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2DE89D-FD7F-BBDD-1867-71F5D0213E3D}"/>
                    </a:ext>
                  </a:extLst>
                </p14:cNvPr>
                <p14:cNvContentPartPr/>
                <p14:nvPr/>
              </p14:nvContentPartPr>
              <p14:xfrm>
                <a:off x="4050920" y="2012610"/>
                <a:ext cx="37440" cy="97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2DE89D-FD7F-BBDD-1867-71F5D0213E3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42280" y="2003610"/>
                  <a:ext cx="55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0935204-D1C3-DDCB-7969-65590B3301E8}"/>
                    </a:ext>
                  </a:extLst>
                </p14:cNvPr>
                <p14:cNvContentPartPr/>
                <p14:nvPr/>
              </p14:nvContentPartPr>
              <p14:xfrm>
                <a:off x="4099880" y="1987410"/>
                <a:ext cx="52920" cy="149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935204-D1C3-DDCB-7969-65590B3301E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91240" y="1978770"/>
                  <a:ext cx="70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C0F9583-68A2-358C-4C2B-E85232716540}"/>
                    </a:ext>
                  </a:extLst>
                </p14:cNvPr>
                <p14:cNvContentPartPr/>
                <p14:nvPr/>
              </p14:nvContentPartPr>
              <p14:xfrm>
                <a:off x="3980720" y="1955370"/>
                <a:ext cx="34200" cy="182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C0F9583-68A2-358C-4C2B-E8523271654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72080" y="1946730"/>
                  <a:ext cx="51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2DE86CA-951C-36C0-F201-35D53CE9D123}"/>
                    </a:ext>
                  </a:extLst>
                </p14:cNvPr>
                <p14:cNvContentPartPr/>
                <p14:nvPr/>
              </p14:nvContentPartPr>
              <p14:xfrm>
                <a:off x="4138760" y="1917210"/>
                <a:ext cx="119160" cy="369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2DE86CA-951C-36C0-F201-35D53CE9D12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30120" y="1908570"/>
                  <a:ext cx="136800" cy="38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6D36B07-14BF-93DD-5BF1-C195FB610EE5}"/>
                  </a:ext>
                </a:extLst>
              </p14:cNvPr>
              <p14:cNvContentPartPr/>
              <p14:nvPr/>
            </p14:nvContentPartPr>
            <p14:xfrm>
              <a:off x="1079120" y="3618930"/>
              <a:ext cx="3788280" cy="133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6D36B07-14BF-93DD-5BF1-C195FB610EE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0480" y="3610290"/>
                <a:ext cx="38059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AD5D22C-89A9-4E41-8ACD-9A8C91C587F2}"/>
                  </a:ext>
                </a:extLst>
              </p14:cNvPr>
              <p14:cNvContentPartPr/>
              <p14:nvPr/>
            </p14:nvContentPartPr>
            <p14:xfrm>
              <a:off x="5530880" y="3662490"/>
              <a:ext cx="3371400" cy="128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AD5D22C-89A9-4E41-8ACD-9A8C91C587F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21880" y="3653850"/>
                <a:ext cx="33890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2F4D6D3-2A49-5F26-3186-181747D5CDEA}"/>
                  </a:ext>
                </a:extLst>
              </p14:cNvPr>
              <p14:cNvContentPartPr/>
              <p14:nvPr/>
            </p14:nvContentPartPr>
            <p14:xfrm>
              <a:off x="1485560" y="4431810"/>
              <a:ext cx="512640" cy="6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2F4D6D3-2A49-5F26-3186-181747D5CDE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476920" y="4422810"/>
                <a:ext cx="5302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24BF2E1-1EB4-9F69-37A0-81F4E888BCD1}"/>
                  </a:ext>
                </a:extLst>
              </p14:cNvPr>
              <p14:cNvContentPartPr/>
              <p14:nvPr/>
            </p14:nvContentPartPr>
            <p14:xfrm>
              <a:off x="5454560" y="4425330"/>
              <a:ext cx="907920" cy="52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24BF2E1-1EB4-9F69-37A0-81F4E888BCD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45560" y="4416330"/>
                <a:ext cx="925560" cy="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2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828426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31520" y="1143000"/>
            <a:ext cx="3063240" cy="235458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31275"/>
            <a:ext cx="640080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662940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45934" y="578675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91" y="666750"/>
            <a:ext cx="184709" cy="20848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1781722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D1D773-F6F4-A8AC-CB6F-6885E064B37E}"/>
                  </a:ext>
                </a:extLst>
              </p14:cNvPr>
              <p14:cNvContentPartPr/>
              <p14:nvPr/>
            </p14:nvContentPartPr>
            <p14:xfrm>
              <a:off x="3498680" y="138405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D1D773-F6F4-A8AC-CB6F-6885E064B3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89680" y="13750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D20690-C590-5212-6DDC-531D9BB31944}"/>
                  </a:ext>
                </a:extLst>
              </p14:cNvPr>
              <p14:cNvContentPartPr/>
              <p14:nvPr/>
            </p14:nvContentPartPr>
            <p14:xfrm>
              <a:off x="2647640" y="20252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D20690-C590-5212-6DDC-531D9BB319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39000" y="20165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1DE851-F85F-B858-E47D-3DA043B97726}"/>
                  </a:ext>
                </a:extLst>
              </p14:cNvPr>
              <p14:cNvContentPartPr/>
              <p14:nvPr/>
            </p14:nvContentPartPr>
            <p14:xfrm>
              <a:off x="1752320" y="266025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1DE851-F85F-B858-E47D-3DA043B977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3680" y="2651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CCBFA04-5726-56C8-8801-29F68A6FF7D9}"/>
                  </a:ext>
                </a:extLst>
              </p14:cNvPr>
              <p14:cNvContentPartPr/>
              <p14:nvPr/>
            </p14:nvContentPartPr>
            <p14:xfrm>
              <a:off x="1809560" y="264153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CCBFA04-5726-56C8-8801-29F68A6FF7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0560" y="26325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19A49-7E14-6DA6-FFE8-04BC89DE697F}"/>
              </a:ext>
            </a:extLst>
          </p:cNvPr>
          <p:cNvGrpSpPr/>
          <p:nvPr/>
        </p:nvGrpSpPr>
        <p:grpSpPr>
          <a:xfrm>
            <a:off x="2585720" y="2418330"/>
            <a:ext cx="475920" cy="503640"/>
            <a:chOff x="2585720" y="2418330"/>
            <a:chExt cx="47592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45AE2BE-CA7B-8EF6-8D0E-9841227EE0FD}"/>
                    </a:ext>
                  </a:extLst>
                </p14:cNvPr>
                <p14:cNvContentPartPr/>
                <p14:nvPr/>
              </p14:nvContentPartPr>
              <p14:xfrm>
                <a:off x="2585720" y="2514090"/>
                <a:ext cx="201960" cy="34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45AE2BE-CA7B-8EF6-8D0E-9841227EE0F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77080" y="2505450"/>
                  <a:ext cx="2196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EB8549-E34A-34B1-DB9D-5B713F3FE003}"/>
                    </a:ext>
                  </a:extLst>
                </p14:cNvPr>
                <p14:cNvContentPartPr/>
                <p14:nvPr/>
              </p14:nvContentPartPr>
              <p14:xfrm>
                <a:off x="2787320" y="2418330"/>
                <a:ext cx="126720" cy="32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EB8549-E34A-34B1-DB9D-5B713F3FE0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78680" y="2409690"/>
                  <a:ext cx="144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89AC70-1226-C2D4-3B71-A71787F00C8C}"/>
                    </a:ext>
                  </a:extLst>
                </p14:cNvPr>
                <p14:cNvContentPartPr/>
                <p14:nvPr/>
              </p14:nvContentPartPr>
              <p14:xfrm>
                <a:off x="2692280" y="2418690"/>
                <a:ext cx="299520" cy="38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89AC70-1226-C2D4-3B71-A71787F00C8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83280" y="2409690"/>
                  <a:ext cx="317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EA507E-44C1-D883-9265-5FBD8D72A48D}"/>
                    </a:ext>
                  </a:extLst>
                </p14:cNvPr>
                <p14:cNvContentPartPr/>
                <p14:nvPr/>
              </p14:nvContentPartPr>
              <p14:xfrm>
                <a:off x="2850680" y="2704890"/>
                <a:ext cx="210960" cy="61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EA507E-44C1-D883-9265-5FBD8D72A4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42040" y="2695890"/>
                  <a:ext cx="228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2540CF2-1651-1614-231B-6E736BE39071}"/>
                    </a:ext>
                  </a:extLst>
                </p14:cNvPr>
                <p14:cNvContentPartPr/>
                <p14:nvPr/>
              </p14:nvContentPartPr>
              <p14:xfrm>
                <a:off x="2755640" y="2844570"/>
                <a:ext cx="276120" cy="77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2540CF2-1651-1614-231B-6E736BE3907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6640" y="2835570"/>
                  <a:ext cx="29376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F2E87-BB2F-B927-8A41-B92073E25C2B}"/>
                  </a:ext>
                </a:extLst>
              </p14:cNvPr>
              <p14:cNvContentPartPr/>
              <p14:nvPr/>
            </p14:nvContentPartPr>
            <p14:xfrm>
              <a:off x="3236600" y="2487810"/>
              <a:ext cx="353520" cy="536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F2E87-BB2F-B927-8A41-B92073E25C2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27960" y="2479170"/>
                <a:ext cx="37116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F3F947-9906-2619-1CFE-905250C2BACC}"/>
                  </a:ext>
                </a:extLst>
              </p14:cNvPr>
              <p14:cNvContentPartPr/>
              <p14:nvPr/>
            </p14:nvContentPartPr>
            <p14:xfrm>
              <a:off x="5257640" y="220305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F3F947-9906-2619-1CFE-905250C2BA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48640" y="21944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90949D4-1EB1-C5B2-E183-60DA37D8B8F3}"/>
                  </a:ext>
                </a:extLst>
              </p14:cNvPr>
              <p14:cNvContentPartPr/>
              <p14:nvPr/>
            </p14:nvContentPartPr>
            <p14:xfrm>
              <a:off x="5181320" y="177141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90949D4-1EB1-C5B2-E183-60DA37D8B8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72680" y="176241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80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6" grpId="0"/>
      <p:bldP spid="17" grpId="0"/>
      <p:bldP spid="30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696626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33252" y="2331276"/>
            <a:ext cx="2595748" cy="1029441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2331276"/>
            <a:ext cx="835762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145934" y="209550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(function of the parameter      )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3916439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51" name="Picture 5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ECC42A-F0A6-DC4C-F11D-5EAC02281D4F}"/>
                  </a:ext>
                </a:extLst>
              </p14:cNvPr>
              <p14:cNvContentPartPr/>
              <p14:nvPr/>
            </p14:nvContentPartPr>
            <p14:xfrm>
              <a:off x="6133880" y="1256970"/>
              <a:ext cx="1466640" cy="1977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ECC42A-F0A6-DC4C-F11D-5EAC02281D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24880" y="1248330"/>
                <a:ext cx="1484280" cy="19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1DF9C8F-51A1-F954-929C-1A9419181055}"/>
              </a:ext>
            </a:extLst>
          </p:cNvPr>
          <p:cNvGrpSpPr/>
          <p:nvPr/>
        </p:nvGrpSpPr>
        <p:grpSpPr>
          <a:xfrm>
            <a:off x="1237880" y="3843930"/>
            <a:ext cx="1208520" cy="392760"/>
            <a:chOff x="1237880" y="3843930"/>
            <a:chExt cx="120852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2F9D59-DCA5-32AB-0E42-5B5B29B892F8}"/>
                    </a:ext>
                  </a:extLst>
                </p14:cNvPr>
                <p14:cNvContentPartPr/>
                <p14:nvPr/>
              </p14:nvContentPartPr>
              <p14:xfrm>
                <a:off x="1312400" y="3843930"/>
                <a:ext cx="230760" cy="234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2F9D59-DCA5-32AB-0E42-5B5B29B892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400" y="3835290"/>
                  <a:ext cx="248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6357E93-F53D-2E38-EEF8-3F19C4E601E2}"/>
                    </a:ext>
                  </a:extLst>
                </p14:cNvPr>
                <p14:cNvContentPartPr/>
                <p14:nvPr/>
              </p14:nvContentPartPr>
              <p14:xfrm>
                <a:off x="1237880" y="3955530"/>
                <a:ext cx="320760" cy="5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357E93-F53D-2E38-EEF8-3F19C4E601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29240" y="3946890"/>
                  <a:ext cx="3384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ECE15D-546B-53E8-C011-AC93C59AFE0C}"/>
                    </a:ext>
                  </a:extLst>
                </p14:cNvPr>
                <p14:cNvContentPartPr/>
                <p14:nvPr/>
              </p14:nvContentPartPr>
              <p14:xfrm>
                <a:off x="1523720" y="4073610"/>
                <a:ext cx="97560" cy="85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ECE15D-546B-53E8-C011-AC93C59AFE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15080" y="4064970"/>
                  <a:ext cx="115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C762EB-C8E5-1A11-CD55-8E19AB5119B2}"/>
                    </a:ext>
                  </a:extLst>
                </p14:cNvPr>
                <p14:cNvContentPartPr/>
                <p14:nvPr/>
              </p14:nvContentPartPr>
              <p14:xfrm>
                <a:off x="1568360" y="4208970"/>
                <a:ext cx="216720" cy="20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C762EB-C8E5-1A11-CD55-8E19AB5119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59360" y="4199970"/>
                  <a:ext cx="234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16D5F3D-9DBD-A711-69A4-0350A101EE3F}"/>
                    </a:ext>
                  </a:extLst>
                </p14:cNvPr>
                <p14:cNvContentPartPr/>
                <p14:nvPr/>
              </p14:nvContentPartPr>
              <p14:xfrm>
                <a:off x="1853840" y="4000170"/>
                <a:ext cx="236520" cy="25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16D5F3D-9DBD-A711-69A4-0350A101EE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45200" y="3991530"/>
                  <a:ext cx="254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A8265B-677A-3783-FB53-B9A001BDF064}"/>
                    </a:ext>
                  </a:extLst>
                </p14:cNvPr>
                <p14:cNvContentPartPr/>
                <p14:nvPr/>
              </p14:nvContentPartPr>
              <p14:xfrm>
                <a:off x="1904600" y="4070010"/>
                <a:ext cx="151560" cy="49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A8265B-677A-3783-FB53-B9A001BDF0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95960" y="4061370"/>
                  <a:ext cx="169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43C2178-10F1-137F-6D10-00D4ABD510DB}"/>
                    </a:ext>
                  </a:extLst>
                </p14:cNvPr>
                <p14:cNvContentPartPr/>
                <p14:nvPr/>
              </p14:nvContentPartPr>
              <p14:xfrm>
                <a:off x="2190440" y="3854730"/>
                <a:ext cx="255960" cy="381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43C2178-10F1-137F-6D10-00D4ABD510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81800" y="3845730"/>
                  <a:ext cx="273600" cy="39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745365-A894-6F18-86B1-BADB92D5CD6B}"/>
                  </a:ext>
                </a:extLst>
              </p14:cNvPr>
              <p14:cNvContentPartPr/>
              <p14:nvPr/>
            </p14:nvContentPartPr>
            <p14:xfrm>
              <a:off x="831800" y="1195770"/>
              <a:ext cx="2999520" cy="2125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745365-A894-6F18-86B1-BADB92D5CD6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2800" y="1187130"/>
                <a:ext cx="3017160" cy="21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2CD1E3-557A-1F0A-778D-749D2C223EA8}"/>
                  </a:ext>
                </a:extLst>
              </p14:cNvPr>
              <p14:cNvContentPartPr/>
              <p14:nvPr/>
            </p14:nvContentPartPr>
            <p14:xfrm>
              <a:off x="7044680" y="3194490"/>
              <a:ext cx="69120" cy="82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2CD1E3-557A-1F0A-778D-749D2C223E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35680" y="3185850"/>
                <a:ext cx="867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52B75FE-26AF-F08F-AEA3-A5788BB848E5}"/>
                  </a:ext>
                </a:extLst>
              </p14:cNvPr>
              <p14:cNvContentPartPr/>
              <p14:nvPr/>
            </p14:nvContentPartPr>
            <p14:xfrm>
              <a:off x="4792880" y="2019090"/>
              <a:ext cx="706320" cy="509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52B75FE-26AF-F08F-AEA3-A5788BB848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84240" y="2010090"/>
                <a:ext cx="7239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C5BA6AA-E961-097C-4BEF-689376D2EFF9}"/>
                  </a:ext>
                </a:extLst>
              </p14:cNvPr>
              <p14:cNvContentPartPr/>
              <p14:nvPr/>
            </p14:nvContentPartPr>
            <p14:xfrm>
              <a:off x="6616640" y="2927010"/>
              <a:ext cx="7200" cy="104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C5BA6AA-E961-097C-4BEF-689376D2EFF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07640" y="2918010"/>
                <a:ext cx="248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A11CE6E-2AE7-E15E-F9A0-3ED08E757754}"/>
                  </a:ext>
                </a:extLst>
              </p14:cNvPr>
              <p14:cNvContentPartPr/>
              <p14:nvPr/>
            </p14:nvContentPartPr>
            <p14:xfrm>
              <a:off x="6635360" y="3149130"/>
              <a:ext cx="4320" cy="3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A11CE6E-2AE7-E15E-F9A0-3ED08E75775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26720" y="3140490"/>
                <a:ext cx="219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FE83219-ADAF-DAE9-F3FC-DBC4B09B1115}"/>
                  </a:ext>
                </a:extLst>
              </p14:cNvPr>
              <p14:cNvContentPartPr/>
              <p14:nvPr/>
            </p14:nvContentPartPr>
            <p14:xfrm>
              <a:off x="6146480" y="1072650"/>
              <a:ext cx="1387440" cy="2136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FE83219-ADAF-DAE9-F3FC-DBC4B09B11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37840" y="1064010"/>
                <a:ext cx="1405080" cy="21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1BAC360-DD6B-7E0E-6664-22AEAD4BF6CD}"/>
                  </a:ext>
                </a:extLst>
              </p14:cNvPr>
              <p14:cNvContentPartPr/>
              <p14:nvPr/>
            </p14:nvContentPartPr>
            <p14:xfrm>
              <a:off x="6393440" y="93450"/>
              <a:ext cx="902880" cy="587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1BAC360-DD6B-7E0E-6664-22AEAD4BF6C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84440" y="84810"/>
                <a:ext cx="920520" cy="60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913CAF5-780D-7827-04E3-3B4372A7715B}"/>
              </a:ext>
            </a:extLst>
          </p:cNvPr>
          <p:cNvGrpSpPr/>
          <p:nvPr/>
        </p:nvGrpSpPr>
        <p:grpSpPr>
          <a:xfrm>
            <a:off x="6324320" y="2431650"/>
            <a:ext cx="647640" cy="306000"/>
            <a:chOff x="6324320" y="2431650"/>
            <a:chExt cx="64764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C666B1-410D-D861-F55D-9305933AD76E}"/>
                    </a:ext>
                  </a:extLst>
                </p14:cNvPr>
                <p14:cNvContentPartPr/>
                <p14:nvPr/>
              </p14:nvContentPartPr>
              <p14:xfrm>
                <a:off x="6324320" y="2603370"/>
                <a:ext cx="327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C666B1-410D-D861-F55D-9305933AD7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15680" y="2594370"/>
                  <a:ext cx="50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80FB84-7DA5-CE08-FFE6-297C1649EEF8}"/>
                    </a:ext>
                  </a:extLst>
                </p14:cNvPr>
                <p14:cNvContentPartPr/>
                <p14:nvPr/>
              </p14:nvContentPartPr>
              <p14:xfrm>
                <a:off x="6476960" y="2603370"/>
                <a:ext cx="75600" cy="19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80FB84-7DA5-CE08-FFE6-297C1649EE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67960" y="2594370"/>
                  <a:ext cx="93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03C097-C0F0-6D46-7E03-9AA759DE21BF}"/>
                    </a:ext>
                  </a:extLst>
                </p14:cNvPr>
                <p14:cNvContentPartPr/>
                <p14:nvPr/>
              </p14:nvContentPartPr>
              <p14:xfrm>
                <a:off x="6648320" y="2608410"/>
                <a:ext cx="360" cy="1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03C097-C0F0-6D46-7E03-9AA759DE21B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39320" y="259977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28C91C8-1A24-B93B-29F8-1A7C05AC23CB}"/>
                    </a:ext>
                  </a:extLst>
                </p14:cNvPr>
                <p14:cNvContentPartPr/>
                <p14:nvPr/>
              </p14:nvContentPartPr>
              <p14:xfrm>
                <a:off x="6601160" y="2573490"/>
                <a:ext cx="15840" cy="2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28C91C8-1A24-B93B-29F8-1A7C05AC23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92160" y="2564490"/>
                  <a:ext cx="33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EF2373-A6E6-78D0-44BA-12B54376E552}"/>
                    </a:ext>
                  </a:extLst>
                </p14:cNvPr>
                <p14:cNvContentPartPr/>
                <p14:nvPr/>
              </p14:nvContentPartPr>
              <p14:xfrm>
                <a:off x="6660920" y="2482410"/>
                <a:ext cx="6840" cy="17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EF2373-A6E6-78D0-44BA-12B54376E5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51920" y="2473770"/>
                  <a:ext cx="24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039E96-C24C-AD97-B83B-65202F9E4ECE}"/>
                    </a:ext>
                  </a:extLst>
                </p14:cNvPr>
                <p14:cNvContentPartPr/>
                <p14:nvPr/>
              </p14:nvContentPartPr>
              <p14:xfrm>
                <a:off x="6521240" y="2520570"/>
                <a:ext cx="159120" cy="48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C039E96-C24C-AD97-B83B-65202F9E4E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12240" y="2511930"/>
                  <a:ext cx="1767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49679BC-7B25-9846-B95A-3639CB540BA7}"/>
                    </a:ext>
                  </a:extLst>
                </p14:cNvPr>
                <p14:cNvContentPartPr/>
                <p14:nvPr/>
              </p14:nvContentPartPr>
              <p14:xfrm>
                <a:off x="6395600" y="2582850"/>
                <a:ext cx="39924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49679BC-7B25-9846-B95A-3639CB540B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86960" y="2574210"/>
                  <a:ext cx="416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BE1ABFC-F54A-81C6-25A9-B4872E950BE7}"/>
                    </a:ext>
                  </a:extLst>
                </p14:cNvPr>
                <p14:cNvContentPartPr/>
                <p14:nvPr/>
              </p14:nvContentPartPr>
              <p14:xfrm>
                <a:off x="6669560" y="2431650"/>
                <a:ext cx="36720" cy="242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BE1ABFC-F54A-81C6-25A9-B4872E950B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60920" y="2422650"/>
                  <a:ext cx="54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7562316-A76A-712E-02F5-03F332C6BED1}"/>
                    </a:ext>
                  </a:extLst>
                </p14:cNvPr>
                <p14:cNvContentPartPr/>
                <p14:nvPr/>
              </p14:nvContentPartPr>
              <p14:xfrm>
                <a:off x="6502880" y="2469810"/>
                <a:ext cx="183600" cy="267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7562316-A76A-712E-02F5-03F332C6BED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94240" y="2460810"/>
                  <a:ext cx="201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4100B0-0846-E538-CD2F-A2A2F2DC03D8}"/>
                    </a:ext>
                  </a:extLst>
                </p14:cNvPr>
                <p14:cNvContentPartPr/>
                <p14:nvPr/>
              </p14:nvContentPartPr>
              <p14:xfrm>
                <a:off x="6445280" y="2495370"/>
                <a:ext cx="526680" cy="77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4100B0-0846-E538-CD2F-A2A2F2DC03D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36280" y="2486370"/>
                  <a:ext cx="54432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285C894-E559-109E-2A1B-F06380BA4925}"/>
              </a:ext>
            </a:extLst>
          </p:cNvPr>
          <p:cNvGrpSpPr/>
          <p:nvPr/>
        </p:nvGrpSpPr>
        <p:grpSpPr>
          <a:xfrm>
            <a:off x="4977560" y="3809730"/>
            <a:ext cx="1896120" cy="469080"/>
            <a:chOff x="4977560" y="3809730"/>
            <a:chExt cx="189612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C6E0254-CB6F-C78E-7E9C-7B50F47D2331}"/>
                    </a:ext>
                  </a:extLst>
                </p14:cNvPr>
                <p14:cNvContentPartPr/>
                <p14:nvPr/>
              </p14:nvContentPartPr>
              <p14:xfrm>
                <a:off x="4977560" y="4003050"/>
                <a:ext cx="415080" cy="275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C6E0254-CB6F-C78E-7E9C-7B50F47D233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68920" y="3994050"/>
                  <a:ext cx="4327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728A9BF-4112-C119-DE51-D8016455B02E}"/>
                    </a:ext>
                  </a:extLst>
                </p14:cNvPr>
                <p14:cNvContentPartPr/>
                <p14:nvPr/>
              </p14:nvContentPartPr>
              <p14:xfrm>
                <a:off x="5492720" y="4006650"/>
                <a:ext cx="20160" cy="181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728A9BF-4112-C119-DE51-D8016455B0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83720" y="3997650"/>
                  <a:ext cx="37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735D416-09D3-D87F-B6A0-C142D4122AC5}"/>
                    </a:ext>
                  </a:extLst>
                </p14:cNvPr>
                <p14:cNvContentPartPr/>
                <p14:nvPr/>
              </p14:nvContentPartPr>
              <p14:xfrm>
                <a:off x="5498840" y="3898650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735D416-09D3-D87F-B6A0-C142D4122A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9840" y="3889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19239C3-8AA7-D46F-FEA6-7FB527706DF5}"/>
                    </a:ext>
                  </a:extLst>
                </p14:cNvPr>
                <p14:cNvContentPartPr/>
                <p14:nvPr/>
              </p14:nvContentPartPr>
              <p14:xfrm>
                <a:off x="5613320" y="4004490"/>
                <a:ext cx="154080" cy="192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19239C3-8AA7-D46F-FEA6-7FB527706D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04320" y="3995490"/>
                  <a:ext cx="171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B3BB15B-9F51-7FFC-0966-010FB4611880}"/>
                    </a:ext>
                  </a:extLst>
                </p14:cNvPr>
                <p14:cNvContentPartPr/>
                <p14:nvPr/>
              </p14:nvContentPartPr>
              <p14:xfrm>
                <a:off x="5873600" y="3962010"/>
                <a:ext cx="15120" cy="220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B3BB15B-9F51-7FFC-0966-010FB46118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64600" y="3953370"/>
                  <a:ext cx="32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8A9AD83-4A71-EDEB-344F-F9E4CADC5FCB}"/>
                    </a:ext>
                  </a:extLst>
                </p14:cNvPr>
                <p14:cNvContentPartPr/>
                <p14:nvPr/>
              </p14:nvContentPartPr>
              <p14:xfrm>
                <a:off x="5911760" y="3809730"/>
                <a:ext cx="144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8A9AD83-4A71-EDEB-344F-F9E4CADC5F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02760" y="380073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826913F-5D80-0F26-6140-96E353EACED2}"/>
                    </a:ext>
                  </a:extLst>
                </p14:cNvPr>
                <p14:cNvContentPartPr/>
                <p14:nvPr/>
              </p14:nvContentPartPr>
              <p14:xfrm>
                <a:off x="5975120" y="3920610"/>
                <a:ext cx="256680" cy="240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826913F-5D80-0F26-6140-96E353EACED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66480" y="3911610"/>
                  <a:ext cx="2743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204613A-E3EB-10FA-3ECB-168862E80865}"/>
                    </a:ext>
                  </a:extLst>
                </p14:cNvPr>
                <p14:cNvContentPartPr/>
                <p14:nvPr/>
              </p14:nvContentPartPr>
              <p14:xfrm>
                <a:off x="6336560" y="3943290"/>
                <a:ext cx="13320" cy="20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204613A-E3EB-10FA-3ECB-168862E808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27920" y="3934290"/>
                  <a:ext cx="309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E7CFCB9-6F60-D7DD-CD8D-9D92A7811A68}"/>
                    </a:ext>
                  </a:extLst>
                </p14:cNvPr>
                <p14:cNvContentPartPr/>
                <p14:nvPr/>
              </p14:nvContentPartPr>
              <p14:xfrm>
                <a:off x="6337280" y="3815850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E7CFCB9-6F60-D7DD-CD8D-9D92A7811A6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28280" y="3807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1A665C8-3F1E-1DB6-7C2C-0849D5A96EF7}"/>
                    </a:ext>
                  </a:extLst>
                </p14:cNvPr>
                <p14:cNvContentPartPr/>
                <p14:nvPr/>
              </p14:nvContentPartPr>
              <p14:xfrm>
                <a:off x="6365720" y="4000170"/>
                <a:ext cx="207720" cy="186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1A665C8-3F1E-1DB6-7C2C-0849D5A96EF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356720" y="3991530"/>
                  <a:ext cx="225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D65111-8F7E-302C-BA44-24AE88A37F18}"/>
                    </a:ext>
                  </a:extLst>
                </p14:cNvPr>
                <p14:cNvContentPartPr/>
                <p14:nvPr/>
              </p14:nvContentPartPr>
              <p14:xfrm>
                <a:off x="6591080" y="3973170"/>
                <a:ext cx="282600" cy="200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D65111-8F7E-302C-BA44-24AE88A37F1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82080" y="3964170"/>
                  <a:ext cx="30024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F0D06CF-3A59-E120-946D-AC32E2E982EE}"/>
              </a:ext>
            </a:extLst>
          </p:cNvPr>
          <p:cNvGrpSpPr/>
          <p:nvPr/>
        </p:nvGrpSpPr>
        <p:grpSpPr>
          <a:xfrm>
            <a:off x="7112000" y="4000170"/>
            <a:ext cx="775800" cy="686160"/>
            <a:chOff x="7112000" y="4000170"/>
            <a:chExt cx="775800" cy="68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EA22F4C-4C20-A353-0FF3-99318DB10611}"/>
                    </a:ext>
                  </a:extLst>
                </p14:cNvPr>
                <p14:cNvContentPartPr/>
                <p14:nvPr/>
              </p14:nvContentPartPr>
              <p14:xfrm>
                <a:off x="7112000" y="4076490"/>
                <a:ext cx="222840" cy="319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EA22F4C-4C20-A353-0FF3-99318DB1061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03360" y="4067490"/>
                  <a:ext cx="2404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4AFADBF-818F-4BBA-F581-39BDFC9B6A83}"/>
                    </a:ext>
                  </a:extLst>
                </p14:cNvPr>
                <p14:cNvContentPartPr/>
                <p14:nvPr/>
              </p14:nvContentPartPr>
              <p14:xfrm>
                <a:off x="7238720" y="4000170"/>
                <a:ext cx="168120" cy="33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4AFADBF-818F-4BBA-F581-39BDFC9B6A8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30080" y="3991530"/>
                  <a:ext cx="185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21B7002-1C6D-4F69-8063-ED30B43CB921}"/>
                    </a:ext>
                  </a:extLst>
                </p14:cNvPr>
                <p14:cNvContentPartPr/>
                <p14:nvPr/>
              </p14:nvContentPartPr>
              <p14:xfrm>
                <a:off x="7515920" y="4322370"/>
                <a:ext cx="161280" cy="238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21B7002-1C6D-4F69-8063-ED30B43CB92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507280" y="4313370"/>
                  <a:ext cx="178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E42074-0408-7251-9A17-CA95A20CAC10}"/>
                    </a:ext>
                  </a:extLst>
                </p14:cNvPr>
                <p14:cNvContentPartPr/>
                <p14:nvPr/>
              </p14:nvContentPartPr>
              <p14:xfrm>
                <a:off x="7429520" y="4407330"/>
                <a:ext cx="207360" cy="99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E42074-0408-7251-9A17-CA95A20CAC1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20520" y="4398690"/>
                  <a:ext cx="225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E3CAD35-5B9C-2651-D13D-BAB3613380DA}"/>
                    </a:ext>
                  </a:extLst>
                </p14:cNvPr>
                <p14:cNvContentPartPr/>
                <p14:nvPr/>
              </p14:nvContentPartPr>
              <p14:xfrm>
                <a:off x="7683320" y="4478610"/>
                <a:ext cx="84600" cy="87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E3CAD35-5B9C-2651-D13D-BAB3613380D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74320" y="4469610"/>
                  <a:ext cx="102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E5592EB-C093-D840-DEF1-8CE14FDF2ED8}"/>
                    </a:ext>
                  </a:extLst>
                </p14:cNvPr>
                <p14:cNvContentPartPr/>
                <p14:nvPr/>
              </p14:nvContentPartPr>
              <p14:xfrm>
                <a:off x="7357520" y="4158930"/>
                <a:ext cx="65520" cy="527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E5592EB-C093-D840-DEF1-8CE14FDF2ED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348880" y="4149930"/>
                  <a:ext cx="831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4BAEB8A-630D-7F27-F4BA-4E22799F3CA3}"/>
                    </a:ext>
                  </a:extLst>
                </p14:cNvPr>
                <p14:cNvContentPartPr/>
                <p14:nvPr/>
              </p14:nvContentPartPr>
              <p14:xfrm>
                <a:off x="7767560" y="4184490"/>
                <a:ext cx="12024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4BAEB8A-630D-7F27-F4BA-4E22799F3C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58920" y="4175490"/>
                  <a:ext cx="137880" cy="49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8BF9913-EE33-9AC5-E6A1-4177D62A1704}"/>
                  </a:ext>
                </a:extLst>
              </p14:cNvPr>
              <p14:cNvContentPartPr/>
              <p14:nvPr/>
            </p14:nvContentPartPr>
            <p14:xfrm>
              <a:off x="6273560" y="1720650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8BF9913-EE33-9AC5-E6A1-4177D62A170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264560" y="17116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7F42967-9518-493C-1A6B-82050F6B8EBB}"/>
              </a:ext>
            </a:extLst>
          </p:cNvPr>
          <p:cNvGrpSpPr/>
          <p:nvPr/>
        </p:nvGrpSpPr>
        <p:grpSpPr>
          <a:xfrm>
            <a:off x="6991040" y="3041130"/>
            <a:ext cx="174960" cy="268200"/>
            <a:chOff x="6991040" y="3041130"/>
            <a:chExt cx="17496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B6EC9D9-60D3-084F-0224-5C9DE0DBE40D}"/>
                    </a:ext>
                  </a:extLst>
                </p14:cNvPr>
                <p14:cNvContentPartPr/>
                <p14:nvPr/>
              </p14:nvContentPartPr>
              <p14:xfrm>
                <a:off x="7073840" y="323193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B6EC9D9-60D3-084F-0224-5C9DE0DBE4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64840" y="3222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3A6A13-D5A2-95ED-9C0F-A5B1898A7164}"/>
                    </a:ext>
                  </a:extLst>
                </p14:cNvPr>
                <p14:cNvContentPartPr/>
                <p14:nvPr/>
              </p14:nvContentPartPr>
              <p14:xfrm>
                <a:off x="7091840" y="3191970"/>
                <a:ext cx="34560" cy="34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3A6A13-D5A2-95ED-9C0F-A5B1898A716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82840" y="3183330"/>
                  <a:ext cx="52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FAE73B-13BE-8015-E3EF-CDC813F1DC27}"/>
                    </a:ext>
                  </a:extLst>
                </p14:cNvPr>
                <p14:cNvContentPartPr/>
                <p14:nvPr/>
              </p14:nvContentPartPr>
              <p14:xfrm>
                <a:off x="7067360" y="3054090"/>
                <a:ext cx="66240" cy="255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FAE73B-13BE-8015-E3EF-CDC813F1DC2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058720" y="3045090"/>
                  <a:ext cx="838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CFD8A0-43AB-014F-C9D2-ECBE48109EC1}"/>
                    </a:ext>
                  </a:extLst>
                </p14:cNvPr>
                <p14:cNvContentPartPr/>
                <p14:nvPr/>
              </p14:nvContentPartPr>
              <p14:xfrm>
                <a:off x="7010480" y="3127170"/>
                <a:ext cx="155520" cy="168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CFD8A0-43AB-014F-C9D2-ECBE48109EC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001480" y="3118170"/>
                  <a:ext cx="173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F26D567-BE2B-273D-10CC-E46D38D38ACF}"/>
                    </a:ext>
                  </a:extLst>
                </p14:cNvPr>
                <p14:cNvContentPartPr/>
                <p14:nvPr/>
              </p14:nvContentPartPr>
              <p14:xfrm>
                <a:off x="7016600" y="3098730"/>
                <a:ext cx="126720" cy="182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F26D567-BE2B-273D-10CC-E46D38D38AC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007600" y="3089730"/>
                  <a:ext cx="144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0AE6A3-8702-2254-B8F9-B4E0EA6A8C84}"/>
                    </a:ext>
                  </a:extLst>
                </p14:cNvPr>
                <p14:cNvContentPartPr/>
                <p14:nvPr/>
              </p14:nvContentPartPr>
              <p14:xfrm>
                <a:off x="6991040" y="3083970"/>
                <a:ext cx="164160" cy="199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0AE6A3-8702-2254-B8F9-B4E0EA6A8C8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982400" y="3074970"/>
                  <a:ext cx="181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0E0EF54-1977-F58E-8DB0-91786F6BFAAC}"/>
                    </a:ext>
                  </a:extLst>
                </p14:cNvPr>
                <p14:cNvContentPartPr/>
                <p14:nvPr/>
              </p14:nvContentPartPr>
              <p14:xfrm>
                <a:off x="7098680" y="3041130"/>
                <a:ext cx="32400" cy="23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0E0EF54-1977-F58E-8DB0-91786F6BFAA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090040" y="3032490"/>
                  <a:ext cx="50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4E08D2-7DB8-F0DA-2857-328D60051E2C}"/>
                    </a:ext>
                  </a:extLst>
                </p14:cNvPr>
                <p14:cNvContentPartPr/>
                <p14:nvPr/>
              </p14:nvContentPartPr>
              <p14:xfrm>
                <a:off x="7067360" y="3181170"/>
                <a:ext cx="2880" cy="1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4E08D2-7DB8-F0DA-2857-328D60051E2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058720" y="3172170"/>
                  <a:ext cx="20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5937D0F-42F8-6BB1-F03B-A3F42A59776F}"/>
                    </a:ext>
                  </a:extLst>
                </p14:cNvPr>
                <p14:cNvContentPartPr/>
                <p14:nvPr/>
              </p14:nvContentPartPr>
              <p14:xfrm>
                <a:off x="7073840" y="3187290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5937D0F-42F8-6BB1-F03B-A3F42A5977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64840" y="3178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C21F51C-DF8D-5EC8-B886-682059A47BA9}"/>
                    </a:ext>
                  </a:extLst>
                </p14:cNvPr>
                <p14:cNvContentPartPr/>
                <p14:nvPr/>
              </p14:nvContentPartPr>
              <p14:xfrm>
                <a:off x="7073840" y="3187290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C21F51C-DF8D-5EC8-B886-682059A47BA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64840" y="3178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2B04DD1-EDE3-9457-853A-585BFB8C882F}"/>
                    </a:ext>
                  </a:extLst>
                </p14:cNvPr>
                <p14:cNvContentPartPr/>
                <p14:nvPr/>
              </p14:nvContentPartPr>
              <p14:xfrm>
                <a:off x="7073840" y="3187290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2B04DD1-EDE3-9457-853A-585BFB8C882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64840" y="3178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21EA157-34BF-9A4B-B01F-700AA090E132}"/>
                    </a:ext>
                  </a:extLst>
                </p14:cNvPr>
                <p14:cNvContentPartPr/>
                <p14:nvPr/>
              </p14:nvContentPartPr>
              <p14:xfrm>
                <a:off x="7137200" y="3181170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21EA157-34BF-9A4B-B01F-700AA090E1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28560" y="3172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641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69" name="Chart 6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985067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pic>
          <p:nvPicPr>
            <p:cNvPr id="70" name="Picture 6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3252" y="3276119"/>
            <a:ext cx="3002478" cy="133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2331277"/>
            <a:ext cx="649224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145934" y="209550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(function of the parameter      )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59" name="Char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574275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60" name="Picture 5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4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9FB6F7-2606-8390-9B86-2AE03BCB1302}"/>
              </a:ext>
            </a:extLst>
          </p:cNvPr>
          <p:cNvCxnSpPr/>
          <p:nvPr/>
        </p:nvCxnSpPr>
        <p:spPr>
          <a:xfrm>
            <a:off x="2243665" y="19981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FC979762-F4FD-483B-1C74-31E2393ED4C3}"/>
              </a:ext>
            </a:extLst>
          </p:cNvPr>
          <p:cNvSpPr txBox="1">
            <a:spLocks/>
          </p:cNvSpPr>
          <p:nvPr/>
        </p:nvSpPr>
        <p:spPr>
          <a:xfrm>
            <a:off x="2209800" y="2038350"/>
            <a:ext cx="4495800" cy="1625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/>
              <a:t>Cost function</a:t>
            </a:r>
            <a:br>
              <a:rPr lang="en-US" sz="6000"/>
            </a:br>
            <a:r>
              <a:rPr lang="en-US" sz="6000"/>
              <a:t>intuition II</a:t>
            </a:r>
            <a:endParaRPr lang="en-US" sz="600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5B1DC1F-6959-B155-E56A-2713B0578A5B}"/>
              </a:ext>
            </a:extLst>
          </p:cNvPr>
          <p:cNvSpPr txBox="1">
            <a:spLocks/>
          </p:cNvSpPr>
          <p:nvPr/>
        </p:nvSpPr>
        <p:spPr>
          <a:xfrm>
            <a:off x="2209800" y="5143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</p:spTree>
    <p:extLst>
      <p:ext uri="{BB962C8B-B14F-4D97-AF65-F5344CB8AC3E}">
        <p14:creationId xmlns:p14="http://schemas.microsoft.com/office/powerpoint/2010/main" val="393332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68" y="895350"/>
            <a:ext cx="2580532" cy="359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258" y="78688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1877915"/>
            <a:ext cx="755670" cy="3215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2258" y="1719890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Parameters: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2571750"/>
            <a:ext cx="5360670" cy="7533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2258" y="2615685"/>
            <a:ext cx="257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 Function: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3701415"/>
            <a:ext cx="2765679" cy="5467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2258" y="358717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20ECA2-96BD-12D1-D221-17A7E6D0AA9E}"/>
                  </a:ext>
                </a:extLst>
              </p14:cNvPr>
              <p14:cNvContentPartPr/>
              <p14:nvPr/>
            </p14:nvContentPartPr>
            <p14:xfrm>
              <a:off x="660080" y="126345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20ECA2-96BD-12D1-D221-17A7E6D0AA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1440" y="1254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6E0A3F-A794-B0D1-99C2-01942953C922}"/>
                  </a:ext>
                </a:extLst>
              </p14:cNvPr>
              <p14:cNvContentPartPr/>
              <p14:nvPr/>
            </p14:nvContentPartPr>
            <p14:xfrm>
              <a:off x="755480" y="1372890"/>
              <a:ext cx="1875960" cy="68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6E0A3F-A794-B0D1-99C2-01942953C9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6480" y="1363890"/>
                <a:ext cx="189360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D9D0CD6-027F-6612-15C0-F6C220140F97}"/>
              </a:ext>
            </a:extLst>
          </p:cNvPr>
          <p:cNvGrpSpPr/>
          <p:nvPr/>
        </p:nvGrpSpPr>
        <p:grpSpPr>
          <a:xfrm>
            <a:off x="704360" y="1731810"/>
            <a:ext cx="3799080" cy="669240"/>
            <a:chOff x="704360" y="1731810"/>
            <a:chExt cx="3799080" cy="66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D8005C-7742-F33A-5B3B-B0CEB78DFFAF}"/>
                    </a:ext>
                  </a:extLst>
                </p14:cNvPr>
                <p14:cNvContentPartPr/>
                <p14:nvPr/>
              </p14:nvContentPartPr>
              <p14:xfrm>
                <a:off x="704360" y="2285490"/>
                <a:ext cx="1816200" cy="39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D8005C-7742-F33A-5B3B-B0CEB78DFF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5720" y="2276490"/>
                  <a:ext cx="1833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1F24DEC-DAF9-2F3A-E2CA-91EB971936EF}"/>
                    </a:ext>
                  </a:extLst>
                </p14:cNvPr>
                <p14:cNvContentPartPr/>
                <p14:nvPr/>
              </p14:nvContentPartPr>
              <p14:xfrm>
                <a:off x="3091520" y="1731810"/>
                <a:ext cx="1411920" cy="669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1F24DEC-DAF9-2F3A-E2CA-91EB971936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82880" y="1723170"/>
                  <a:ext cx="1429560" cy="68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AFEAC40-579F-13E8-FF4D-C040EE2647F4}"/>
                  </a:ext>
                </a:extLst>
              </p14:cNvPr>
              <p14:cNvContentPartPr/>
              <p14:nvPr/>
            </p14:nvContentPartPr>
            <p14:xfrm>
              <a:off x="806240" y="3187290"/>
              <a:ext cx="1809360" cy="64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AFEAC40-579F-13E8-FF4D-C040EE2647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7600" y="3178650"/>
                <a:ext cx="182700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B930D40-5B93-8C11-E65C-422AC53902EF}"/>
              </a:ext>
            </a:extLst>
          </p:cNvPr>
          <p:cNvGrpSpPr/>
          <p:nvPr/>
        </p:nvGrpSpPr>
        <p:grpSpPr>
          <a:xfrm>
            <a:off x="710840" y="3125730"/>
            <a:ext cx="8192160" cy="1422720"/>
            <a:chOff x="710840" y="3125730"/>
            <a:chExt cx="8192160" cy="142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A4A45A-10E6-D209-385C-BA09B1B07629}"/>
                    </a:ext>
                  </a:extLst>
                </p14:cNvPr>
                <p14:cNvContentPartPr/>
                <p14:nvPr/>
              </p14:nvContentPartPr>
              <p14:xfrm>
                <a:off x="3335960" y="3125730"/>
                <a:ext cx="5567040" cy="40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A4A45A-10E6-D209-385C-BA09B1B076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26960" y="3117090"/>
                  <a:ext cx="55846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CAAE18-256F-E145-2EDB-2D6C0473B053}"/>
                    </a:ext>
                  </a:extLst>
                </p14:cNvPr>
                <p14:cNvContentPartPr/>
                <p14:nvPr/>
              </p14:nvContentPartPr>
              <p14:xfrm>
                <a:off x="710840" y="4100970"/>
                <a:ext cx="1056600" cy="90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CAAE18-256F-E145-2EDB-2D6C0473B0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2200" y="4091970"/>
                  <a:ext cx="1074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51AFCE-F09F-3D2C-1AEF-033BFE30113B}"/>
                    </a:ext>
                  </a:extLst>
                </p14:cNvPr>
                <p14:cNvContentPartPr/>
                <p14:nvPr/>
              </p14:nvContentPartPr>
              <p14:xfrm>
                <a:off x="3191600" y="3548370"/>
                <a:ext cx="3463200" cy="1000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51AFCE-F09F-3D2C-1AEF-033BFE3011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82960" y="3539730"/>
                  <a:ext cx="3480840" cy="101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85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8" y="4400550"/>
            <a:ext cx="2484882" cy="30632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891" y="1372829"/>
            <a:ext cx="530352" cy="24505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46" y="3771605"/>
            <a:ext cx="184709" cy="208483"/>
          </a:xfrm>
          <a:prstGeom prst="rect">
            <a:avLst/>
          </a:prstGeom>
        </p:spPr>
      </p:pic>
      <p:graphicFrame>
        <p:nvGraphicFramePr>
          <p:cNvPr id="54" name="Char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933837"/>
              </p:ext>
            </p:extLst>
          </p:nvPr>
        </p:nvGraphicFramePr>
        <p:xfrm>
          <a:off x="955296" y="1200150"/>
          <a:ext cx="4114800" cy="290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0" y="2001619"/>
            <a:ext cx="1013739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Price ($) </a:t>
            </a:r>
          </a:p>
          <a:p>
            <a:pPr algn="ctr"/>
            <a:r>
              <a:rPr lang="en-US" dirty="0"/>
              <a:t>in 1000’s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86000" y="3943350"/>
            <a:ext cx="16071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Size in feet</a:t>
            </a:r>
            <a:r>
              <a:rPr lang="en-US" baseline="30000" dirty="0"/>
              <a:t>2</a:t>
            </a:r>
            <a:r>
              <a:rPr lang="en-US" dirty="0"/>
              <a:t> (x)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013739" y="2535013"/>
            <a:ext cx="3863061" cy="104721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957891" y="1256767"/>
            <a:ext cx="0" cy="2629966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29291" y="3618966"/>
            <a:ext cx="29718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5862641" y="1694088"/>
            <a:ext cx="2457450" cy="1760585"/>
          </a:xfrm>
          <a:custGeom>
            <a:avLst/>
            <a:gdLst>
              <a:gd name="connsiteX0" fmla="*/ 0 w 2457450"/>
              <a:gd name="connsiteY0" fmla="*/ 0 h 1760585"/>
              <a:gd name="connsiteX1" fmla="*/ 354330 w 2457450"/>
              <a:gd name="connsiteY1" fmla="*/ 1245870 h 1760585"/>
              <a:gd name="connsiteX2" fmla="*/ 1200150 w 2457450"/>
              <a:gd name="connsiteY2" fmla="*/ 1760220 h 1760585"/>
              <a:gd name="connsiteX3" fmla="*/ 2000250 w 2457450"/>
              <a:gd name="connsiteY3" fmla="*/ 1303020 h 1760585"/>
              <a:gd name="connsiteX4" fmla="*/ 2457450 w 2457450"/>
              <a:gd name="connsiteY4" fmla="*/ 22860 h 176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1760585">
                <a:moveTo>
                  <a:pt x="0" y="0"/>
                </a:moveTo>
                <a:cubicBezTo>
                  <a:pt x="77152" y="476250"/>
                  <a:pt x="154305" y="952500"/>
                  <a:pt x="354330" y="1245870"/>
                </a:cubicBezTo>
                <a:cubicBezTo>
                  <a:pt x="554355" y="1539240"/>
                  <a:pt x="925830" y="1750695"/>
                  <a:pt x="1200150" y="1760220"/>
                </a:cubicBezTo>
                <a:cubicBezTo>
                  <a:pt x="1474470" y="1769745"/>
                  <a:pt x="1790700" y="1592580"/>
                  <a:pt x="2000250" y="1303020"/>
                </a:cubicBezTo>
                <a:cubicBezTo>
                  <a:pt x="2209800" y="1013460"/>
                  <a:pt x="2333625" y="518160"/>
                  <a:pt x="2457450" y="22860"/>
                </a:cubicBezTo>
              </a:path>
            </a:pathLst>
          </a:custGeom>
          <a:ln w="15748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C76502-70DC-0724-3AE4-3E8AF48A586D}"/>
                  </a:ext>
                </a:extLst>
              </p14:cNvPr>
              <p14:cNvContentPartPr/>
              <p14:nvPr/>
            </p14:nvContentPartPr>
            <p14:xfrm>
              <a:off x="1499600" y="3404010"/>
              <a:ext cx="43560" cy="6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C76502-70DC-0724-3AE4-3E8AF48A586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90960" y="3395010"/>
                <a:ext cx="6120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52B570B-3200-4DE2-752B-427C78A0AB9A}"/>
              </a:ext>
            </a:extLst>
          </p:cNvPr>
          <p:cNvGrpSpPr/>
          <p:nvPr/>
        </p:nvGrpSpPr>
        <p:grpSpPr>
          <a:xfrm>
            <a:off x="3978560" y="2799930"/>
            <a:ext cx="1083240" cy="312480"/>
            <a:chOff x="3978560" y="2799930"/>
            <a:chExt cx="108324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96B9FF-41C4-5EEA-D4F2-12EEF02A0B9B}"/>
                    </a:ext>
                  </a:extLst>
                </p14:cNvPr>
                <p14:cNvContentPartPr/>
                <p14:nvPr/>
              </p14:nvContentPartPr>
              <p14:xfrm>
                <a:off x="3978560" y="2879850"/>
                <a:ext cx="231840" cy="207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96B9FF-41C4-5EEA-D4F2-12EEF02A0B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9560" y="2871210"/>
                  <a:ext cx="249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EE8F79-727C-7427-4126-8BFE1B241CA1}"/>
                    </a:ext>
                  </a:extLst>
                </p14:cNvPr>
                <p14:cNvContentPartPr/>
                <p14:nvPr/>
              </p14:nvContentPartPr>
              <p14:xfrm>
                <a:off x="3987560" y="2884170"/>
                <a:ext cx="382320" cy="125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EE8F79-727C-7427-4126-8BFE1B241CA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78560" y="2875530"/>
                  <a:ext cx="399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6801176-EB7A-229C-3299-6C10AC77FF30}"/>
                    </a:ext>
                  </a:extLst>
                </p14:cNvPr>
                <p14:cNvContentPartPr/>
                <p14:nvPr/>
              </p14:nvContentPartPr>
              <p14:xfrm>
                <a:off x="4246400" y="3023130"/>
                <a:ext cx="117360" cy="71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6801176-EB7A-229C-3299-6C10AC77FF3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37760" y="3014130"/>
                  <a:ext cx="135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4351A0-2029-B7FF-3217-69F06219213C}"/>
                    </a:ext>
                  </a:extLst>
                </p14:cNvPr>
                <p14:cNvContentPartPr/>
                <p14:nvPr/>
              </p14:nvContentPartPr>
              <p14:xfrm>
                <a:off x="4476440" y="2971290"/>
                <a:ext cx="8928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4351A0-2029-B7FF-3217-69F06219213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67800" y="2962650"/>
                  <a:ext cx="106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518319-0481-7684-9695-A360DA9354F6}"/>
                    </a:ext>
                  </a:extLst>
                </p14:cNvPr>
                <p14:cNvContentPartPr/>
                <p14:nvPr/>
              </p14:nvContentPartPr>
              <p14:xfrm>
                <a:off x="4501640" y="3047610"/>
                <a:ext cx="1011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518319-0481-7684-9695-A360DA9354F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93000" y="303897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24625F-EA5F-0C9A-D992-976D28A5B190}"/>
                    </a:ext>
                  </a:extLst>
                </p14:cNvPr>
                <p14:cNvContentPartPr/>
                <p14:nvPr/>
              </p14:nvContentPartPr>
              <p14:xfrm>
                <a:off x="4717280" y="2869770"/>
                <a:ext cx="86040" cy="212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24625F-EA5F-0C9A-D992-976D28A5B19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08280" y="2861130"/>
                  <a:ext cx="103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7AF469-5F9B-F84C-8BE1-9E3441D203B2}"/>
                    </a:ext>
                  </a:extLst>
                </p14:cNvPr>
                <p14:cNvContentPartPr/>
                <p14:nvPr/>
              </p14:nvContentPartPr>
              <p14:xfrm>
                <a:off x="4724120" y="2799930"/>
                <a:ext cx="144360" cy="16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7AF469-5F9B-F84C-8BE1-9E3441D203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15480" y="2790930"/>
                  <a:ext cx="162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13596B-2FAC-4C49-D9A4-AE373ABA03C0}"/>
                    </a:ext>
                  </a:extLst>
                </p14:cNvPr>
                <p14:cNvContentPartPr/>
                <p14:nvPr/>
              </p14:nvContentPartPr>
              <p14:xfrm>
                <a:off x="4850840" y="2812170"/>
                <a:ext cx="210960" cy="300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13596B-2FAC-4C49-D9A4-AE373ABA03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41840" y="2803170"/>
                  <a:ext cx="228600" cy="3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FBEB1D8-D6B9-72F7-CD05-15654D8625BD}"/>
              </a:ext>
            </a:extLst>
          </p:cNvPr>
          <p:cNvGrpSpPr/>
          <p:nvPr/>
        </p:nvGrpSpPr>
        <p:grpSpPr>
          <a:xfrm>
            <a:off x="3847880" y="3188730"/>
            <a:ext cx="1145880" cy="294480"/>
            <a:chOff x="3847880" y="3188730"/>
            <a:chExt cx="114588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0F6F7D-C466-0BDE-C315-1F02EC1A414C}"/>
                    </a:ext>
                  </a:extLst>
                </p14:cNvPr>
                <p14:cNvContentPartPr/>
                <p14:nvPr/>
              </p14:nvContentPartPr>
              <p14:xfrm>
                <a:off x="3871640" y="3188730"/>
                <a:ext cx="224640" cy="241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0F6F7D-C466-0BDE-C315-1F02EC1A414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62640" y="3179730"/>
                  <a:ext cx="242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8E3045-1437-285B-16A0-64D2ECAFA1BC}"/>
                    </a:ext>
                  </a:extLst>
                </p14:cNvPr>
                <p14:cNvContentPartPr/>
                <p14:nvPr/>
              </p14:nvContentPartPr>
              <p14:xfrm>
                <a:off x="3847880" y="3325890"/>
                <a:ext cx="227160" cy="7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8E3045-1437-285B-16A0-64D2ECAFA1B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38880" y="3317250"/>
                  <a:ext cx="244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B262A3-3A8A-A498-5FA0-8F29DDE2DAE5}"/>
                    </a:ext>
                  </a:extLst>
                </p14:cNvPr>
                <p14:cNvContentPartPr/>
                <p14:nvPr/>
              </p14:nvContentPartPr>
              <p14:xfrm>
                <a:off x="4120760" y="3409770"/>
                <a:ext cx="15840" cy="73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B262A3-3A8A-A498-5FA0-8F29DDE2DA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11760" y="3400770"/>
                  <a:ext cx="33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54076E-0F27-3AD8-82F7-1B02A9C84F0F}"/>
                    </a:ext>
                  </a:extLst>
                </p14:cNvPr>
                <p14:cNvContentPartPr/>
                <p14:nvPr/>
              </p14:nvContentPartPr>
              <p14:xfrm>
                <a:off x="4305080" y="3307530"/>
                <a:ext cx="11952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54076E-0F27-3AD8-82F7-1B02A9C84F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96080" y="3298530"/>
                  <a:ext cx="137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4214C44-B51A-D657-F2EA-46DB7739132B}"/>
                    </a:ext>
                  </a:extLst>
                </p14:cNvPr>
                <p14:cNvContentPartPr/>
                <p14:nvPr/>
              </p14:nvContentPartPr>
              <p14:xfrm>
                <a:off x="4298600" y="3383130"/>
                <a:ext cx="108000" cy="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4214C44-B51A-D657-F2EA-46DB773913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89960" y="3374130"/>
                  <a:ext cx="125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0A66B5-482D-A00C-2859-6B7F2B58B126}"/>
                    </a:ext>
                  </a:extLst>
                </p14:cNvPr>
                <p14:cNvContentPartPr/>
                <p14:nvPr/>
              </p14:nvContentPartPr>
              <p14:xfrm>
                <a:off x="4520000" y="3255690"/>
                <a:ext cx="141120" cy="14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0A66B5-482D-A00C-2859-6B7F2B58B12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11360" y="3247050"/>
                  <a:ext cx="158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10BADC-9C50-E061-408F-6F43186C9A10}"/>
                    </a:ext>
                  </a:extLst>
                </p14:cNvPr>
                <p14:cNvContentPartPr/>
                <p14:nvPr/>
              </p14:nvContentPartPr>
              <p14:xfrm>
                <a:off x="4493000" y="3213930"/>
                <a:ext cx="169560" cy="17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10BADC-9C50-E061-408F-6F43186C9A1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84000" y="3204930"/>
                  <a:ext cx="187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D3F66ED-FE85-3B96-8A0D-3045ACAC2FE1}"/>
                    </a:ext>
                  </a:extLst>
                </p14:cNvPr>
                <p14:cNvContentPartPr/>
                <p14:nvPr/>
              </p14:nvContentPartPr>
              <p14:xfrm>
                <a:off x="4685960" y="342849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D3F66ED-FE85-3B96-8A0D-3045ACAC2FE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77320" y="34198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57DD178-EF59-DE91-7E93-F302D033067A}"/>
                    </a:ext>
                  </a:extLst>
                </p14:cNvPr>
                <p14:cNvContentPartPr/>
                <p14:nvPr/>
              </p14:nvContentPartPr>
              <p14:xfrm>
                <a:off x="4721600" y="3188730"/>
                <a:ext cx="162360" cy="241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57DD178-EF59-DE91-7E93-F302D033067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12600" y="3180090"/>
                  <a:ext cx="180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1B7B693-16BA-702F-91B0-EED589C17154}"/>
                    </a:ext>
                  </a:extLst>
                </p14:cNvPr>
                <p14:cNvContentPartPr/>
                <p14:nvPr/>
              </p14:nvContentPartPr>
              <p14:xfrm>
                <a:off x="4893680" y="3238050"/>
                <a:ext cx="100080" cy="199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1B7B693-16BA-702F-91B0-EED589C1715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84680" y="3229410"/>
                  <a:ext cx="117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E0B6AE8-7780-FDD7-6620-B6A598DE4374}"/>
                    </a:ext>
                  </a:extLst>
                </p14:cNvPr>
                <p14:cNvContentPartPr/>
                <p14:nvPr/>
              </p14:nvContentPartPr>
              <p14:xfrm>
                <a:off x="4921040" y="3326970"/>
                <a:ext cx="1440" cy="6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E0B6AE8-7780-FDD7-6620-B6A598DE437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912400" y="3318330"/>
                  <a:ext cx="1908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9E6D22E-0DF2-CD62-9E73-D9C4D4306847}"/>
                  </a:ext>
                </a:extLst>
              </p14:cNvPr>
              <p14:cNvContentPartPr/>
              <p14:nvPr/>
            </p14:nvContentPartPr>
            <p14:xfrm>
              <a:off x="2971640" y="4647090"/>
              <a:ext cx="594720" cy="40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9E6D22E-0DF2-CD62-9E73-D9C4D430684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62640" y="4638450"/>
                <a:ext cx="61236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3CD29A9-7850-481E-8263-5D32A97C1A3F}"/>
              </a:ext>
            </a:extLst>
          </p:cNvPr>
          <p:cNvGrpSpPr/>
          <p:nvPr/>
        </p:nvGrpSpPr>
        <p:grpSpPr>
          <a:xfrm>
            <a:off x="749000" y="3562050"/>
            <a:ext cx="2915640" cy="1244880"/>
            <a:chOff x="749000" y="3562050"/>
            <a:chExt cx="2915640" cy="12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8EFE65-C1E9-87D9-136C-A791EFA1A315}"/>
                    </a:ext>
                  </a:extLst>
                </p14:cNvPr>
                <p14:cNvContentPartPr/>
                <p14:nvPr/>
              </p14:nvContentPartPr>
              <p14:xfrm>
                <a:off x="976520" y="4342890"/>
                <a:ext cx="52200" cy="381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8EFE65-C1E9-87D9-136C-A791EFA1A31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7880" y="4334250"/>
                  <a:ext cx="698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BB4AD2-03E7-818D-575A-1BBA48E0674F}"/>
                    </a:ext>
                  </a:extLst>
                </p14:cNvPr>
                <p14:cNvContentPartPr/>
                <p14:nvPr/>
              </p14:nvContentPartPr>
              <p14:xfrm>
                <a:off x="749000" y="3641250"/>
                <a:ext cx="220320" cy="886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BB4AD2-03E7-818D-575A-1BBA48E0674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0000" y="3632610"/>
                  <a:ext cx="23796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9C768E8-1AE5-DE1F-3BDC-2A2160A9F4A7}"/>
                    </a:ext>
                  </a:extLst>
                </p14:cNvPr>
                <p14:cNvContentPartPr/>
                <p14:nvPr/>
              </p14:nvContentPartPr>
              <p14:xfrm>
                <a:off x="936200" y="3562050"/>
                <a:ext cx="177480" cy="149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9C768E8-1AE5-DE1F-3BDC-2A2160A9F4A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7560" y="3553050"/>
                  <a:ext cx="195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8E23AC6-529C-72CB-3DE1-EC0FD11C049A}"/>
                    </a:ext>
                  </a:extLst>
                </p14:cNvPr>
                <p14:cNvContentPartPr/>
                <p14:nvPr/>
              </p14:nvContentPartPr>
              <p14:xfrm>
                <a:off x="1058600" y="4317330"/>
                <a:ext cx="2606040" cy="489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8E23AC6-529C-72CB-3DE1-EC0FD11C049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9600" y="4308690"/>
                  <a:ext cx="26236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DB15AF-AD77-B81E-9840-BD8B1020EDB3}"/>
                    </a:ext>
                  </a:extLst>
                </p14:cNvPr>
                <p14:cNvContentPartPr/>
                <p14:nvPr/>
              </p14:nvContentPartPr>
              <p14:xfrm>
                <a:off x="799760" y="3618930"/>
                <a:ext cx="293040" cy="152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DB15AF-AD77-B81E-9840-BD8B1020EDB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1120" y="3610290"/>
                  <a:ext cx="310680" cy="16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16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7150"/>
            <a:ext cx="631077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C158F-BF1D-D2EF-1D35-EF72C3401B6F}"/>
                  </a:ext>
                </a:extLst>
              </p14:cNvPr>
              <p14:cNvContentPartPr/>
              <p14:nvPr/>
            </p14:nvContentPartPr>
            <p14:xfrm>
              <a:off x="6387320" y="233850"/>
              <a:ext cx="179280" cy="230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C158F-BF1D-D2EF-1D35-EF72C3401B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8680" y="224850"/>
                <a:ext cx="19692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D9C7B9B-A44D-1B61-AAB6-01767EA704B6}"/>
              </a:ext>
            </a:extLst>
          </p:cNvPr>
          <p:cNvGrpSpPr/>
          <p:nvPr/>
        </p:nvGrpSpPr>
        <p:grpSpPr>
          <a:xfrm>
            <a:off x="6621320" y="279210"/>
            <a:ext cx="1245960" cy="253080"/>
            <a:chOff x="6621320" y="279210"/>
            <a:chExt cx="124596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67BE65-D0FC-752A-46E2-E267381783B1}"/>
                    </a:ext>
                  </a:extLst>
                </p14:cNvPr>
                <p14:cNvContentPartPr/>
                <p14:nvPr/>
              </p14:nvContentPartPr>
              <p14:xfrm>
                <a:off x="6621320" y="315210"/>
                <a:ext cx="160920" cy="148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67BE65-D0FC-752A-46E2-E267381783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12320" y="306570"/>
                  <a:ext cx="178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BD3676-CD02-2BCB-BA74-1504EEEAD1F9}"/>
                    </a:ext>
                  </a:extLst>
                </p14:cNvPr>
                <p14:cNvContentPartPr/>
                <p14:nvPr/>
              </p14:nvContentPartPr>
              <p14:xfrm>
                <a:off x="6849200" y="323490"/>
                <a:ext cx="173880" cy="125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BD3676-CD02-2BCB-BA74-1504EEEAD1F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40560" y="314490"/>
                  <a:ext cx="191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8029BF-279D-F1DE-8627-D3E38CE6B21F}"/>
                    </a:ext>
                  </a:extLst>
                </p14:cNvPr>
                <p14:cNvContentPartPr/>
                <p14:nvPr/>
              </p14:nvContentPartPr>
              <p14:xfrm>
                <a:off x="7194080" y="279210"/>
                <a:ext cx="13680" cy="20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8029BF-279D-F1DE-8627-D3E38CE6B2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85080" y="270210"/>
                  <a:ext cx="31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183653-CAA6-CAC6-30AD-D9F7C49AFC7E}"/>
                    </a:ext>
                  </a:extLst>
                </p14:cNvPr>
                <p14:cNvContentPartPr/>
                <p14:nvPr/>
              </p14:nvContentPartPr>
              <p14:xfrm>
                <a:off x="7130720" y="355530"/>
                <a:ext cx="188280" cy="27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183653-CAA6-CAC6-30AD-D9F7C49AFC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22080" y="346530"/>
                  <a:ext cx="205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0AA481-8C5D-4AFF-AA18-D94A7332F5B6}"/>
                    </a:ext>
                  </a:extLst>
                </p14:cNvPr>
                <p14:cNvContentPartPr/>
                <p14:nvPr/>
              </p14:nvContentPartPr>
              <p14:xfrm>
                <a:off x="7267880" y="359850"/>
                <a:ext cx="163440" cy="150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0AA481-8C5D-4AFF-AA18-D94A7332F5B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58880" y="351210"/>
                  <a:ext cx="181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0FF77E-E89B-9DEB-EA90-78E8DEEE4145}"/>
                    </a:ext>
                  </a:extLst>
                </p14:cNvPr>
                <p14:cNvContentPartPr/>
                <p14:nvPr/>
              </p14:nvContentPartPr>
              <p14:xfrm>
                <a:off x="7517360" y="352290"/>
                <a:ext cx="59760" cy="180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0FF77E-E89B-9DEB-EA90-78E8DEEE41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08360" y="343650"/>
                  <a:ext cx="77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AB2608-43D0-F95B-6684-60C16CA640AC}"/>
                    </a:ext>
                  </a:extLst>
                </p14:cNvPr>
                <p14:cNvContentPartPr/>
                <p14:nvPr/>
              </p14:nvContentPartPr>
              <p14:xfrm>
                <a:off x="7651640" y="310890"/>
                <a:ext cx="360" cy="19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AB2608-43D0-F95B-6684-60C16CA640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42640" y="301890"/>
                  <a:ext cx="18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07626BB-307E-8FA4-439F-9986DF4EC369}"/>
                    </a:ext>
                  </a:extLst>
                </p14:cNvPr>
                <p14:cNvContentPartPr/>
                <p14:nvPr/>
              </p14:nvContentPartPr>
              <p14:xfrm>
                <a:off x="7701680" y="323490"/>
                <a:ext cx="165600" cy="183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07626BB-307E-8FA4-439F-9986DF4EC36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92680" y="314850"/>
                  <a:ext cx="18324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AE416D-C1ED-44C7-0BF2-46A1D8545F0A}"/>
              </a:ext>
            </a:extLst>
          </p:cNvPr>
          <p:cNvGrpSpPr/>
          <p:nvPr/>
        </p:nvGrpSpPr>
        <p:grpSpPr>
          <a:xfrm>
            <a:off x="8077160" y="162930"/>
            <a:ext cx="706320" cy="526680"/>
            <a:chOff x="8077160" y="162930"/>
            <a:chExt cx="70632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AE4F0E-9C10-9DD4-6365-A906CBFB9DDC}"/>
                    </a:ext>
                  </a:extLst>
                </p14:cNvPr>
                <p14:cNvContentPartPr/>
                <p14:nvPr/>
              </p14:nvContentPartPr>
              <p14:xfrm>
                <a:off x="8089040" y="310890"/>
                <a:ext cx="20160" cy="37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AE4F0E-9C10-9DD4-6365-A906CBFB9D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80400" y="301890"/>
                  <a:ext cx="37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002D5AB-0D16-96AA-611C-A39DCA586EA6}"/>
                    </a:ext>
                  </a:extLst>
                </p14:cNvPr>
                <p14:cNvContentPartPr/>
                <p14:nvPr/>
              </p14:nvContentPartPr>
              <p14:xfrm>
                <a:off x="8077160" y="291090"/>
                <a:ext cx="165960" cy="160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002D5AB-0D16-96AA-611C-A39DCA586E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68160" y="282090"/>
                  <a:ext cx="183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C9CB9C-D88B-EC09-6D14-9805A147971E}"/>
                    </a:ext>
                  </a:extLst>
                </p14:cNvPr>
                <p14:cNvContentPartPr/>
                <p14:nvPr/>
              </p14:nvContentPartPr>
              <p14:xfrm>
                <a:off x="8222960" y="162930"/>
                <a:ext cx="192960" cy="314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C9CB9C-D88B-EC09-6D14-9805A14797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14320" y="153930"/>
                  <a:ext cx="210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87B248-6356-F64F-7DE8-2A14AF1E0556}"/>
                    </a:ext>
                  </a:extLst>
                </p14:cNvPr>
                <p14:cNvContentPartPr/>
                <p14:nvPr/>
              </p14:nvContentPartPr>
              <p14:xfrm>
                <a:off x="8384960" y="299370"/>
                <a:ext cx="149760" cy="166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87B248-6356-F64F-7DE8-2A14AF1E055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76320" y="290370"/>
                  <a:ext cx="167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BD3FA3-9141-F8C6-B132-EB0C51D3D9CA}"/>
                    </a:ext>
                  </a:extLst>
                </p14:cNvPr>
                <p14:cNvContentPartPr/>
                <p14:nvPr/>
              </p14:nvContentPartPr>
              <p14:xfrm>
                <a:off x="8601680" y="241050"/>
                <a:ext cx="35280" cy="259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BD3FA3-9141-F8C6-B132-EB0C51D3D9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92680" y="232050"/>
                  <a:ext cx="529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C98E45B-50D7-B865-C4B0-6EEB079A9F4A}"/>
                    </a:ext>
                  </a:extLst>
                </p14:cNvPr>
                <p14:cNvContentPartPr/>
                <p14:nvPr/>
              </p14:nvContentPartPr>
              <p14:xfrm>
                <a:off x="8508800" y="329610"/>
                <a:ext cx="274680" cy="6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C98E45B-50D7-B865-C4B0-6EEB079A9F4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00160" y="320970"/>
                  <a:ext cx="29232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0925477-A535-D459-E8E6-6BFBDD9539A2}"/>
                  </a:ext>
                </a:extLst>
              </p14:cNvPr>
              <p14:cNvContentPartPr/>
              <p14:nvPr/>
            </p14:nvContentPartPr>
            <p14:xfrm>
              <a:off x="2944280" y="4466730"/>
              <a:ext cx="408600" cy="479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0925477-A535-D459-E8E6-6BFBDD9539A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35280" y="4457730"/>
                <a:ext cx="42624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6FFBD71-B455-74CB-E756-8CC668EE7D6D}"/>
                  </a:ext>
                </a:extLst>
              </p14:cNvPr>
              <p14:cNvContentPartPr/>
              <p14:nvPr/>
            </p14:nvContentPartPr>
            <p14:xfrm>
              <a:off x="5421800" y="4532610"/>
              <a:ext cx="551520" cy="384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6FFBD71-B455-74CB-E756-8CC668EE7D6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13160" y="4523970"/>
                <a:ext cx="569160" cy="40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B1F55F2-7818-04F6-C511-A3EAFB8E6BEB}"/>
              </a:ext>
            </a:extLst>
          </p:cNvPr>
          <p:cNvGrpSpPr/>
          <p:nvPr/>
        </p:nvGrpSpPr>
        <p:grpSpPr>
          <a:xfrm>
            <a:off x="1433720" y="1787250"/>
            <a:ext cx="504000" cy="1117800"/>
            <a:chOff x="1433720" y="1787250"/>
            <a:chExt cx="504000" cy="11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916835B-28AD-45BB-5B9B-5C3C474FE60A}"/>
                    </a:ext>
                  </a:extLst>
                </p14:cNvPr>
                <p14:cNvContentPartPr/>
                <p14:nvPr/>
              </p14:nvContentPartPr>
              <p14:xfrm>
                <a:off x="1433720" y="1787250"/>
                <a:ext cx="504000" cy="1117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916835B-28AD-45BB-5B9B-5C3C474FE60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25080" y="1778250"/>
                  <a:ext cx="521640" cy="11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6DCDFD-3AB4-71BF-DF56-7F4F2971B953}"/>
                    </a:ext>
                  </a:extLst>
                </p14:cNvPr>
                <p14:cNvContentPartPr/>
                <p14:nvPr/>
              </p14:nvContentPartPr>
              <p14:xfrm>
                <a:off x="1511120" y="1839450"/>
                <a:ext cx="134640" cy="72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6DCDFD-3AB4-71BF-DF56-7F4F2971B9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02480" y="1830810"/>
                  <a:ext cx="152280" cy="8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495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8F8562-FA5F-FA62-59A6-EF6D5E720CCA}"/>
                  </a:ext>
                </a:extLst>
              </p14:cNvPr>
              <p14:cNvContentPartPr/>
              <p14:nvPr/>
            </p14:nvContentPartPr>
            <p14:xfrm>
              <a:off x="6323240" y="23250"/>
              <a:ext cx="1557360" cy="72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8F8562-FA5F-FA62-59A6-EF6D5E720C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14240" y="14610"/>
                <a:ext cx="15750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293C75-1F6F-9239-F0C3-6F19549016AF}"/>
                  </a:ext>
                </a:extLst>
              </p14:cNvPr>
              <p14:cNvContentPartPr/>
              <p14:nvPr/>
            </p14:nvContentPartPr>
            <p14:xfrm>
              <a:off x="1766360" y="914250"/>
              <a:ext cx="627120" cy="7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293C75-1F6F-9239-F0C3-6F19549016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57720" y="905250"/>
                <a:ext cx="64476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307885D-6AF3-2E5B-6508-EAA7421D2B7D}"/>
              </a:ext>
            </a:extLst>
          </p:cNvPr>
          <p:cNvGrpSpPr/>
          <p:nvPr/>
        </p:nvGrpSpPr>
        <p:grpSpPr>
          <a:xfrm>
            <a:off x="7143680" y="2831610"/>
            <a:ext cx="32040" cy="215640"/>
            <a:chOff x="7143680" y="2831610"/>
            <a:chExt cx="3204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22C52B4-7439-FF78-2FB5-F79AD9357FA5}"/>
                    </a:ext>
                  </a:extLst>
                </p14:cNvPr>
                <p14:cNvContentPartPr/>
                <p14:nvPr/>
              </p14:nvContentPartPr>
              <p14:xfrm>
                <a:off x="7143680" y="283161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22C52B4-7439-FF78-2FB5-F79AD9357F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34680" y="28229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2B4800-DB67-FADF-254E-932E884874B4}"/>
                    </a:ext>
                  </a:extLst>
                </p14:cNvPr>
                <p14:cNvContentPartPr/>
                <p14:nvPr/>
              </p14:nvContentPartPr>
              <p14:xfrm>
                <a:off x="7168880" y="2965170"/>
                <a:ext cx="6840" cy="82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2B4800-DB67-FADF-254E-932E884874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60240" y="2956170"/>
                  <a:ext cx="2448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AAC888C-73F6-668E-948E-2B67026806FE}"/>
                  </a:ext>
                </a:extLst>
              </p14:cNvPr>
              <p14:cNvContentPartPr/>
              <p14:nvPr/>
            </p14:nvContentPartPr>
            <p14:xfrm>
              <a:off x="7156280" y="3168570"/>
              <a:ext cx="9720" cy="73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AAC888C-73F6-668E-948E-2B67026806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47280" y="3159570"/>
                <a:ext cx="273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59F6726-4F19-39AB-CD73-D25F1DC2C92C}"/>
                  </a:ext>
                </a:extLst>
              </p14:cNvPr>
              <p14:cNvContentPartPr/>
              <p14:nvPr/>
            </p14:nvContentPartPr>
            <p14:xfrm>
              <a:off x="7175360" y="3473130"/>
              <a:ext cx="7200" cy="120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59F6726-4F19-39AB-CD73-D25F1DC2C9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66360" y="3464490"/>
                <a:ext cx="248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2FC0B7C-8DFD-2138-C752-5295629FACC6}"/>
                  </a:ext>
                </a:extLst>
              </p14:cNvPr>
              <p14:cNvContentPartPr/>
              <p14:nvPr/>
            </p14:nvContentPartPr>
            <p14:xfrm>
              <a:off x="7194440" y="3809730"/>
              <a:ext cx="360" cy="88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2FC0B7C-8DFD-2138-C752-5295629FAC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5440" y="3800730"/>
                <a:ext cx="1800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946A556-705C-1BC2-4023-5A9A54E8B047}"/>
              </a:ext>
            </a:extLst>
          </p:cNvPr>
          <p:cNvGrpSpPr/>
          <p:nvPr/>
        </p:nvGrpSpPr>
        <p:grpSpPr>
          <a:xfrm>
            <a:off x="7160240" y="3993330"/>
            <a:ext cx="283320" cy="198000"/>
            <a:chOff x="7160240" y="3993330"/>
            <a:chExt cx="28332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43D96B-9E28-125D-CFED-6EA6DB0DF803}"/>
                    </a:ext>
                  </a:extLst>
                </p14:cNvPr>
                <p14:cNvContentPartPr/>
                <p14:nvPr/>
              </p14:nvContentPartPr>
              <p14:xfrm>
                <a:off x="7160240" y="3993330"/>
                <a:ext cx="112320" cy="198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43D96B-9E28-125D-CFED-6EA6DB0DF8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51240" y="3984690"/>
                  <a:ext cx="129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CC294D-3B7C-501B-408F-BADA7A2A1DEF}"/>
                    </a:ext>
                  </a:extLst>
                </p14:cNvPr>
                <p14:cNvContentPartPr/>
                <p14:nvPr/>
              </p14:nvContentPartPr>
              <p14:xfrm>
                <a:off x="7282280" y="4002330"/>
                <a:ext cx="88920" cy="157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CC294D-3B7C-501B-408F-BADA7A2A1D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73280" y="3993330"/>
                  <a:ext cx="1065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8729455-FD3A-C946-ACA1-6D373B78958C}"/>
                    </a:ext>
                  </a:extLst>
                </p14:cNvPr>
                <p14:cNvContentPartPr/>
                <p14:nvPr/>
              </p14:nvContentPartPr>
              <p14:xfrm>
                <a:off x="7414760" y="4059570"/>
                <a:ext cx="28800" cy="87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8729455-FD3A-C946-ACA1-6D373B7895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05760" y="4050930"/>
                  <a:ext cx="4644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0C4B3A-6BA4-1FE1-6FC4-38034C8F34EA}"/>
              </a:ext>
            </a:extLst>
          </p:cNvPr>
          <p:cNvGrpSpPr/>
          <p:nvPr/>
        </p:nvGrpSpPr>
        <p:grpSpPr>
          <a:xfrm>
            <a:off x="5187800" y="2711010"/>
            <a:ext cx="1400040" cy="45000"/>
            <a:chOff x="5187800" y="2711010"/>
            <a:chExt cx="1400040" cy="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D811540-EC48-B8A7-294C-8618E8B6BCE8}"/>
                    </a:ext>
                  </a:extLst>
                </p14:cNvPr>
                <p14:cNvContentPartPr/>
                <p14:nvPr/>
              </p14:nvContentPartPr>
              <p14:xfrm>
                <a:off x="5187800" y="2730090"/>
                <a:ext cx="39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D811540-EC48-B8A7-294C-8618E8B6BC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78800" y="2721450"/>
                  <a:ext cx="57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4E8FEFB-FED9-71DA-A6D9-319137C2A731}"/>
                    </a:ext>
                  </a:extLst>
                </p14:cNvPr>
                <p14:cNvContentPartPr/>
                <p14:nvPr/>
              </p14:nvContentPartPr>
              <p14:xfrm>
                <a:off x="5365640" y="2711370"/>
                <a:ext cx="435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4E8FEFB-FED9-71DA-A6D9-319137C2A7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56640" y="2702370"/>
                  <a:ext cx="61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C619D2-F759-7241-1295-18487D3A8E91}"/>
                    </a:ext>
                  </a:extLst>
                </p14:cNvPr>
                <p14:cNvContentPartPr/>
                <p14:nvPr/>
              </p14:nvContentPartPr>
              <p14:xfrm>
                <a:off x="5530880" y="2717490"/>
                <a:ext cx="455760" cy="38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C619D2-F759-7241-1295-18487D3A8E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21880" y="2708490"/>
                  <a:ext cx="473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A27076A-D8F2-1D98-E748-79ED4B49E024}"/>
                    </a:ext>
                  </a:extLst>
                </p14:cNvPr>
                <p14:cNvContentPartPr/>
                <p14:nvPr/>
              </p14:nvContentPartPr>
              <p14:xfrm>
                <a:off x="6114800" y="2711010"/>
                <a:ext cx="473040" cy="25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A27076A-D8F2-1D98-E748-79ED4B49E0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06160" y="2702010"/>
                  <a:ext cx="49068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A37DBA8-3E05-AABF-A5C4-3F1EA228665C}"/>
                  </a:ext>
                </a:extLst>
              </p14:cNvPr>
              <p14:cNvContentPartPr/>
              <p14:nvPr/>
            </p14:nvContentPartPr>
            <p14:xfrm>
              <a:off x="6845240" y="2749170"/>
              <a:ext cx="298080" cy="19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A37DBA8-3E05-AABF-A5C4-3F1EA228665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36240" y="2740170"/>
                <a:ext cx="3157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480AD55-94A4-D1C2-2A5A-1417DAB2C3AD}"/>
              </a:ext>
            </a:extLst>
          </p:cNvPr>
          <p:cNvGrpSpPr/>
          <p:nvPr/>
        </p:nvGrpSpPr>
        <p:grpSpPr>
          <a:xfrm>
            <a:off x="2857160" y="1861050"/>
            <a:ext cx="1298880" cy="602280"/>
            <a:chOff x="2857160" y="1861050"/>
            <a:chExt cx="129888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2C8C73D-8352-34CB-B1BD-FE6B88FA6C01}"/>
                    </a:ext>
                  </a:extLst>
                </p14:cNvPr>
                <p14:cNvContentPartPr/>
                <p14:nvPr/>
              </p14:nvContentPartPr>
              <p14:xfrm>
                <a:off x="2874080" y="1898850"/>
                <a:ext cx="200520" cy="22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2C8C73D-8352-34CB-B1BD-FE6B88FA6C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65080" y="1889850"/>
                  <a:ext cx="2181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FEC313-1B8E-F79C-6622-185371A76B1F}"/>
                    </a:ext>
                  </a:extLst>
                </p14:cNvPr>
                <p14:cNvContentPartPr/>
                <p14:nvPr/>
              </p14:nvContentPartPr>
              <p14:xfrm>
                <a:off x="2857160" y="1986330"/>
                <a:ext cx="192240" cy="4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FEC313-1B8E-F79C-6622-185371A76B1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48520" y="1977690"/>
                  <a:ext cx="209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535A71-27AE-2F4A-408D-57926E07EBBF}"/>
                    </a:ext>
                  </a:extLst>
                </p14:cNvPr>
                <p14:cNvContentPartPr/>
                <p14:nvPr/>
              </p14:nvContentPartPr>
              <p14:xfrm>
                <a:off x="3070640" y="2057610"/>
                <a:ext cx="48600" cy="9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535A71-27AE-2F4A-408D-57926E07EB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62000" y="2048970"/>
                  <a:ext cx="66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B94BA3-65E0-A08C-36FB-1FFA56867C0D}"/>
                    </a:ext>
                  </a:extLst>
                </p14:cNvPr>
                <p14:cNvContentPartPr/>
                <p14:nvPr/>
              </p14:nvContentPartPr>
              <p14:xfrm>
                <a:off x="3225440" y="2044650"/>
                <a:ext cx="59040" cy="29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B94BA3-65E0-A08C-36FB-1FFA56867C0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16800" y="2035650"/>
                  <a:ext cx="76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173CE0-841D-672B-DB99-86A784E6D3AC}"/>
                    </a:ext>
                  </a:extLst>
                </p14:cNvPr>
                <p14:cNvContentPartPr/>
                <p14:nvPr/>
              </p14:nvContentPartPr>
              <p14:xfrm>
                <a:off x="3231920" y="2095050"/>
                <a:ext cx="114480" cy="13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173CE0-841D-672B-DB99-86A784E6D3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23280" y="2086410"/>
                  <a:ext cx="132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C8F25A2-46AB-61AB-6B93-98DD41C55521}"/>
                    </a:ext>
                  </a:extLst>
                </p14:cNvPr>
                <p14:cNvContentPartPr/>
                <p14:nvPr/>
              </p14:nvContentPartPr>
              <p14:xfrm>
                <a:off x="3502640" y="1861050"/>
                <a:ext cx="116640" cy="277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C8F25A2-46AB-61AB-6B93-98DD41C555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93640" y="1852050"/>
                  <a:ext cx="1342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FACAC7-812E-3BA1-ACE6-0A4DB41D5445}"/>
                    </a:ext>
                  </a:extLst>
                </p14:cNvPr>
                <p14:cNvContentPartPr/>
                <p14:nvPr/>
              </p14:nvContentPartPr>
              <p14:xfrm>
                <a:off x="3578600" y="1903530"/>
                <a:ext cx="201960" cy="244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FACAC7-812E-3BA1-ACE6-0A4DB41D54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69960" y="1894890"/>
                  <a:ext cx="2196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C9C2A55-FA15-6B72-9531-9AE6F04D5D86}"/>
                    </a:ext>
                  </a:extLst>
                </p14:cNvPr>
                <p14:cNvContentPartPr/>
                <p14:nvPr/>
              </p14:nvContentPartPr>
              <p14:xfrm>
                <a:off x="3809360" y="1953210"/>
                <a:ext cx="174240" cy="201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C9C2A55-FA15-6B72-9531-9AE6F04D5D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00360" y="1944210"/>
                  <a:ext cx="191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6F35DEE-96FD-ADBB-4C1E-FADECAD0607C}"/>
                    </a:ext>
                  </a:extLst>
                </p14:cNvPr>
                <p14:cNvContentPartPr/>
                <p14:nvPr/>
              </p14:nvContentPartPr>
              <p14:xfrm>
                <a:off x="3181160" y="2127810"/>
                <a:ext cx="89640" cy="185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6F35DEE-96FD-ADBB-4C1E-FADECAD060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72160" y="2119170"/>
                  <a:ext cx="107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3B4B6CA-D421-7FDE-03FF-D2F98EDC0E81}"/>
                    </a:ext>
                  </a:extLst>
                </p14:cNvPr>
                <p14:cNvContentPartPr/>
                <p14:nvPr/>
              </p14:nvContentPartPr>
              <p14:xfrm>
                <a:off x="3117800" y="2196210"/>
                <a:ext cx="281520" cy="64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3B4B6CA-D421-7FDE-03FF-D2F98EDC0E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08800" y="2187570"/>
                  <a:ext cx="299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4C398C-A4B0-5708-CAC6-59380D232839}"/>
                    </a:ext>
                  </a:extLst>
                </p14:cNvPr>
                <p14:cNvContentPartPr/>
                <p14:nvPr/>
              </p14:nvContentPartPr>
              <p14:xfrm>
                <a:off x="3263600" y="2280090"/>
                <a:ext cx="64800" cy="55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4C398C-A4B0-5708-CAC6-59380D2328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54960" y="2271450"/>
                  <a:ext cx="82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B8C2429-07A7-373C-EA84-3F8A3562F7C7}"/>
                    </a:ext>
                  </a:extLst>
                </p14:cNvPr>
                <p14:cNvContentPartPr/>
                <p14:nvPr/>
              </p14:nvContentPartPr>
              <p14:xfrm>
                <a:off x="3428840" y="2260290"/>
                <a:ext cx="123480" cy="12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B8C2429-07A7-373C-EA84-3F8A3562F7C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19840" y="2251290"/>
                  <a:ext cx="141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B6B526F-7EBE-5ED3-DBA1-61596D6F617C}"/>
                    </a:ext>
                  </a:extLst>
                </p14:cNvPr>
                <p14:cNvContentPartPr/>
                <p14:nvPr/>
              </p14:nvContentPartPr>
              <p14:xfrm>
                <a:off x="3445400" y="2330130"/>
                <a:ext cx="67680" cy="17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B6B526F-7EBE-5ED3-DBA1-61596D6F61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36400" y="2321130"/>
                  <a:ext cx="85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6E2A84-FDEC-BBDB-6FE2-2D6EA73B71C0}"/>
                    </a:ext>
                  </a:extLst>
                </p14:cNvPr>
                <p14:cNvContentPartPr/>
                <p14:nvPr/>
              </p14:nvContentPartPr>
              <p14:xfrm>
                <a:off x="3689120" y="2311050"/>
                <a:ext cx="39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6E2A84-FDEC-BBDB-6FE2-2D6EA73B71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80480" y="2302410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577363-1A91-1D1D-D678-FF2236F42AE0}"/>
                    </a:ext>
                  </a:extLst>
                </p14:cNvPr>
                <p14:cNvContentPartPr/>
                <p14:nvPr/>
              </p14:nvContentPartPr>
              <p14:xfrm>
                <a:off x="3760040" y="2264970"/>
                <a:ext cx="129960" cy="153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577363-1A91-1D1D-D678-FF2236F42A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51040" y="2255970"/>
                  <a:ext cx="147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1EBFB42-56CC-305B-4D81-302F0F66DB19}"/>
                    </a:ext>
                  </a:extLst>
                </p14:cNvPr>
                <p14:cNvContentPartPr/>
                <p14:nvPr/>
              </p14:nvContentPartPr>
              <p14:xfrm>
                <a:off x="3631880" y="2279370"/>
                <a:ext cx="99000" cy="1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1EBFB42-56CC-305B-4D81-302F0F66DB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23240" y="2270370"/>
                  <a:ext cx="116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164484-7042-DB01-0C9D-AFFCAE5CC5EE}"/>
                    </a:ext>
                  </a:extLst>
                </p14:cNvPr>
                <p14:cNvContentPartPr/>
                <p14:nvPr/>
              </p14:nvContentPartPr>
              <p14:xfrm>
                <a:off x="3892160" y="2431650"/>
                <a:ext cx="144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164484-7042-DB01-0C9D-AFFCAE5CC5E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83520" y="242265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4A8FD5C-9B67-9C17-D15A-279199F59C11}"/>
                    </a:ext>
                  </a:extLst>
                </p14:cNvPr>
                <p14:cNvContentPartPr/>
                <p14:nvPr/>
              </p14:nvContentPartPr>
              <p14:xfrm>
                <a:off x="3999800" y="2271810"/>
                <a:ext cx="20160" cy="19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4A8FD5C-9B67-9C17-D15A-279199F59C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90800" y="2262810"/>
                  <a:ext cx="37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B8DF8AE-6C4E-AC99-EEB1-204821033D48}"/>
                    </a:ext>
                  </a:extLst>
                </p14:cNvPr>
                <p14:cNvContentPartPr/>
                <p14:nvPr/>
              </p14:nvContentPartPr>
              <p14:xfrm>
                <a:off x="3936800" y="2414010"/>
                <a:ext cx="219240" cy="30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B8DF8AE-6C4E-AC99-EEB1-204821033D4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28160" y="2405010"/>
                  <a:ext cx="236880" cy="4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239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B1A5853-A0ED-4275-67A1-9EF4D9134FA8}"/>
              </a:ext>
            </a:extLst>
          </p:cNvPr>
          <p:cNvGraphicFramePr>
            <a:graphicFrameLocks/>
          </p:cNvGraphicFramePr>
          <p:nvPr/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E049B73-2B66-282F-A04D-340E2EB00CE5}"/>
              </a:ext>
            </a:extLst>
          </p:cNvPr>
          <p:cNvGraphicFramePr>
            <a:graphicFrameLocks/>
          </p:cNvGraphicFramePr>
          <p:nvPr/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3E8BA5-4173-312A-5402-9B540B08AD30}"/>
              </a:ext>
            </a:extLst>
          </p:cNvPr>
          <p:cNvSpPr txBox="1"/>
          <p:nvPr/>
        </p:nvSpPr>
        <p:spPr>
          <a:xfrm>
            <a:off x="453422" y="209550"/>
            <a:ext cx="2351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(Portland, OR)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513BE-4CF6-0603-2BEC-346913FE2975}"/>
              </a:ext>
            </a:extLst>
          </p:cNvPr>
          <p:cNvSpPr txBox="1"/>
          <p:nvPr/>
        </p:nvSpPr>
        <p:spPr>
          <a:xfrm>
            <a:off x="1828800" y="1371421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(in 1000s of dollars)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798C3-D6CC-5B9D-1EA9-DAF4D7C87790}"/>
              </a:ext>
            </a:extLst>
          </p:cNvPr>
          <p:cNvSpPr txBox="1"/>
          <p:nvPr/>
        </p:nvSpPr>
        <p:spPr>
          <a:xfrm>
            <a:off x="5309212" y="2800350"/>
            <a:ext cx="151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(feet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413651-4156-BDBF-0B9E-38075606A9D8}"/>
              </a:ext>
            </a:extLst>
          </p:cNvPr>
          <p:cNvSpPr txBox="1"/>
          <p:nvPr/>
        </p:nvSpPr>
        <p:spPr>
          <a:xfrm>
            <a:off x="304800" y="3270945"/>
            <a:ext cx="4000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Supervised Learning</a:t>
            </a:r>
          </a:p>
          <a:p>
            <a:endParaRPr lang="en-US" sz="1000" dirty="0"/>
          </a:p>
          <a:p>
            <a:r>
              <a:rPr lang="en-US" sz="2400" dirty="0"/>
              <a:t>Given the “right answer” for each example in the data.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4CBA42-82E2-1BAC-09F3-B1409F9B28D9}"/>
              </a:ext>
            </a:extLst>
          </p:cNvPr>
          <p:cNvSpPr txBox="1"/>
          <p:nvPr/>
        </p:nvSpPr>
        <p:spPr>
          <a:xfrm>
            <a:off x="4267200" y="3270945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Regression Problem</a:t>
            </a:r>
          </a:p>
          <a:p>
            <a:endParaRPr lang="en-US" sz="1000" dirty="0"/>
          </a:p>
          <a:p>
            <a:r>
              <a:rPr lang="en-US" sz="2400" dirty="0"/>
              <a:t>Predict real-valued output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1BCAC1-C15A-61B2-F9BB-ACE26358F01A}"/>
              </a:ext>
            </a:extLst>
          </p:cNvPr>
          <p:cNvCxnSpPr/>
          <p:nvPr/>
        </p:nvCxnSpPr>
        <p:spPr>
          <a:xfrm>
            <a:off x="4114800" y="3347145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8EC356-B9E8-ED41-31DF-D06E0C9C5019}"/>
                  </a:ext>
                </a:extLst>
              </p14:cNvPr>
              <p14:cNvContentPartPr/>
              <p14:nvPr/>
            </p14:nvContentPartPr>
            <p14:xfrm>
              <a:off x="-216160" y="1245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8EC356-B9E8-ED41-31DF-D06E0C9C50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25160" y="3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FCDBF0-4733-04D8-0C99-A6A99A6EE153}"/>
                  </a:ext>
                </a:extLst>
              </p14:cNvPr>
              <p14:cNvContentPartPr/>
              <p14:nvPr/>
            </p14:nvContentPartPr>
            <p14:xfrm>
              <a:off x="4489400" y="383150"/>
              <a:ext cx="3632040" cy="1642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FCDBF0-4733-04D8-0C99-A6A99A6EE1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80400" y="374510"/>
                <a:ext cx="3649680" cy="165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F42644B-DB9B-E651-E9B3-3945D35E0650}"/>
              </a:ext>
            </a:extLst>
          </p:cNvPr>
          <p:cNvGrpSpPr/>
          <p:nvPr/>
        </p:nvGrpSpPr>
        <p:grpSpPr>
          <a:xfrm>
            <a:off x="8159600" y="447590"/>
            <a:ext cx="828000" cy="477000"/>
            <a:chOff x="8159600" y="447590"/>
            <a:chExt cx="828000" cy="4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F639F3-71DC-F966-6EE9-C33A8F436B7F}"/>
                    </a:ext>
                  </a:extLst>
                </p14:cNvPr>
                <p14:cNvContentPartPr/>
                <p14:nvPr/>
              </p14:nvContentPartPr>
              <p14:xfrm>
                <a:off x="8159600" y="447590"/>
                <a:ext cx="294840" cy="338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F639F3-71DC-F966-6EE9-C33A8F436B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50600" y="438590"/>
                  <a:ext cx="3124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3FB781-22CA-7ADE-02C7-607BFE52B99C}"/>
                    </a:ext>
                  </a:extLst>
                </p14:cNvPr>
                <p14:cNvContentPartPr/>
                <p14:nvPr/>
              </p14:nvContentPartPr>
              <p14:xfrm>
                <a:off x="8585120" y="741350"/>
                <a:ext cx="115920" cy="73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3FB781-22CA-7ADE-02C7-607BFE52B9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76120" y="732350"/>
                  <a:ext cx="133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29C74AA-ADAE-96B2-CF1F-452DF806C42B}"/>
                    </a:ext>
                  </a:extLst>
                </p14:cNvPr>
                <p14:cNvContentPartPr/>
                <p14:nvPr/>
              </p14:nvContentPartPr>
              <p14:xfrm>
                <a:off x="8697440" y="730190"/>
                <a:ext cx="99720" cy="159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29C74AA-ADAE-96B2-CF1F-452DF806C4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88800" y="721190"/>
                  <a:ext cx="1173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8C3B75-7C02-D835-7032-47BF9CC7FD49}"/>
                    </a:ext>
                  </a:extLst>
                </p14:cNvPr>
                <p14:cNvContentPartPr/>
                <p14:nvPr/>
              </p14:nvContentPartPr>
              <p14:xfrm>
                <a:off x="8474960" y="622190"/>
                <a:ext cx="129600" cy="302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8C3B75-7C02-D835-7032-47BF9CC7FD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65960" y="613190"/>
                  <a:ext cx="1472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992223-2AA5-3D1E-8CDB-CE0B6E2CCF96}"/>
                    </a:ext>
                  </a:extLst>
                </p14:cNvPr>
                <p14:cNvContentPartPr/>
                <p14:nvPr/>
              </p14:nvContentPartPr>
              <p14:xfrm>
                <a:off x="8909120" y="640910"/>
                <a:ext cx="78480" cy="249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992223-2AA5-3D1E-8CDB-CE0B6E2CCF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00120" y="632270"/>
                  <a:ext cx="9612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4E7F78-852D-C48E-0007-9A7421927265}"/>
                  </a:ext>
                </a:extLst>
              </p14:cNvPr>
              <p14:cNvContentPartPr/>
              <p14:nvPr/>
            </p14:nvContentPartPr>
            <p14:xfrm>
              <a:off x="431480" y="4171790"/>
              <a:ext cx="3308040" cy="9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4E7F78-852D-C48E-0007-9A74219272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2840" y="4162790"/>
                <a:ext cx="33256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87B1A1C-DCBC-2469-B6F9-745010FA1075}"/>
                  </a:ext>
                </a:extLst>
              </p14:cNvPr>
              <p14:cNvContentPartPr/>
              <p14:nvPr/>
            </p14:nvContentPartPr>
            <p14:xfrm>
              <a:off x="564680" y="4560230"/>
              <a:ext cx="2279880" cy="18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87B1A1C-DCBC-2469-B6F9-745010FA10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6040" y="4551590"/>
                <a:ext cx="22975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6949680-CABA-5E07-CFEA-E3E90898A980}"/>
                  </a:ext>
                </a:extLst>
              </p14:cNvPr>
              <p14:cNvContentPartPr/>
              <p14:nvPr/>
            </p14:nvContentPartPr>
            <p14:xfrm>
              <a:off x="4489400" y="4190870"/>
              <a:ext cx="2914920" cy="31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6949680-CABA-5E07-CFEA-E3E90898A9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80400" y="4182230"/>
                <a:ext cx="293256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7C05356-5FA7-D844-520F-AA0BC9BD3FFA}"/>
              </a:ext>
            </a:extLst>
          </p:cNvPr>
          <p:cNvGrpSpPr/>
          <p:nvPr/>
        </p:nvGrpSpPr>
        <p:grpSpPr>
          <a:xfrm>
            <a:off x="5472920" y="2191790"/>
            <a:ext cx="20160" cy="240120"/>
            <a:chOff x="5472920" y="2191790"/>
            <a:chExt cx="2016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72D32F-E065-8FAC-75EC-AD9C9CAFB271}"/>
                    </a:ext>
                  </a:extLst>
                </p14:cNvPr>
                <p14:cNvContentPartPr/>
                <p14:nvPr/>
              </p14:nvContentPartPr>
              <p14:xfrm>
                <a:off x="5472920" y="2350190"/>
                <a:ext cx="20160" cy="81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72D32F-E065-8FAC-75EC-AD9C9CAFB2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63920" y="2341550"/>
                  <a:ext cx="37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17A997D-F23B-7226-8A34-2D34F39CF6EF}"/>
                    </a:ext>
                  </a:extLst>
                </p14:cNvPr>
                <p14:cNvContentPartPr/>
                <p14:nvPr/>
              </p14:nvContentPartPr>
              <p14:xfrm>
                <a:off x="5479760" y="2191790"/>
                <a:ext cx="360" cy="43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17A997D-F23B-7226-8A34-2D34F39CF6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71120" y="2182790"/>
                  <a:ext cx="180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EF8133-6CD8-6DB6-7033-EFF10AE2AA6B}"/>
              </a:ext>
            </a:extLst>
          </p:cNvPr>
          <p:cNvGrpSpPr/>
          <p:nvPr/>
        </p:nvGrpSpPr>
        <p:grpSpPr>
          <a:xfrm>
            <a:off x="5492720" y="1792190"/>
            <a:ext cx="12960" cy="182520"/>
            <a:chOff x="5492720" y="1792190"/>
            <a:chExt cx="1296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8C418F6-9C89-F495-6CE7-50480C39A274}"/>
                    </a:ext>
                  </a:extLst>
                </p14:cNvPr>
                <p14:cNvContentPartPr/>
                <p14:nvPr/>
              </p14:nvContentPartPr>
              <p14:xfrm>
                <a:off x="5505320" y="1944470"/>
                <a:ext cx="360" cy="30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8C418F6-9C89-F495-6CE7-50480C39A2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96320" y="1935830"/>
                  <a:ext cx="18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B2DBDD6-DF47-8C08-3C5B-95E8D32822B7}"/>
                    </a:ext>
                  </a:extLst>
                </p14:cNvPr>
                <p14:cNvContentPartPr/>
                <p14:nvPr/>
              </p14:nvContentPartPr>
              <p14:xfrm>
                <a:off x="5492720" y="1792190"/>
                <a:ext cx="360" cy="17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B2DBDD6-DF47-8C08-3C5B-95E8D32822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83720" y="1783550"/>
                  <a:ext cx="1800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C1E9A1F-69EE-E42C-F0C8-892ACF9A6DE2}"/>
                  </a:ext>
                </a:extLst>
              </p14:cNvPr>
              <p14:cNvContentPartPr/>
              <p14:nvPr/>
            </p14:nvContentPartPr>
            <p14:xfrm>
              <a:off x="5517920" y="158087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C1E9A1F-69EE-E42C-F0C8-892ACF9A6D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9280" y="157187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439BBCA-DC09-91D8-E29F-66E80651D807}"/>
              </a:ext>
            </a:extLst>
          </p:cNvPr>
          <p:cNvGrpSpPr/>
          <p:nvPr/>
        </p:nvGrpSpPr>
        <p:grpSpPr>
          <a:xfrm>
            <a:off x="3825560" y="1453790"/>
            <a:ext cx="1654560" cy="51120"/>
            <a:chOff x="3825560" y="1453790"/>
            <a:chExt cx="165456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315982-79AB-9543-C286-E714688107FF}"/>
                    </a:ext>
                  </a:extLst>
                </p14:cNvPr>
                <p14:cNvContentPartPr/>
                <p14:nvPr/>
              </p14:nvContentPartPr>
              <p14:xfrm>
                <a:off x="5479760" y="150455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315982-79AB-9543-C286-E714688107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1120" y="14955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C73CD97-4A53-EF81-4BD3-362CA73ECB8F}"/>
                    </a:ext>
                  </a:extLst>
                </p14:cNvPr>
                <p14:cNvContentPartPr/>
                <p14:nvPr/>
              </p14:nvContentPartPr>
              <p14:xfrm>
                <a:off x="5333600" y="1460270"/>
                <a:ext cx="12744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C73CD97-4A53-EF81-4BD3-362CA73ECB8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24960" y="1451270"/>
                  <a:ext cx="145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6AA47BC-4EE9-68AB-EBCE-3BC20A479970}"/>
                    </a:ext>
                  </a:extLst>
                </p14:cNvPr>
                <p14:cNvContentPartPr/>
                <p14:nvPr/>
              </p14:nvContentPartPr>
              <p14:xfrm>
                <a:off x="4997000" y="147935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6AA47BC-4EE9-68AB-EBCE-3BC20A4799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88360" y="1470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E0F7D8-A4C7-2B7C-9E95-A092D0516D2A}"/>
                    </a:ext>
                  </a:extLst>
                </p14:cNvPr>
                <p14:cNvContentPartPr/>
                <p14:nvPr/>
              </p14:nvContentPartPr>
              <p14:xfrm>
                <a:off x="4506320" y="1453790"/>
                <a:ext cx="3420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E0F7D8-A4C7-2B7C-9E95-A092D0516D2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97320" y="1445150"/>
                  <a:ext cx="51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C997FF-A169-B2E0-E54A-CAEF735AE32C}"/>
                    </a:ext>
                  </a:extLst>
                </p14:cNvPr>
                <p14:cNvContentPartPr/>
                <p14:nvPr/>
              </p14:nvContentPartPr>
              <p14:xfrm>
                <a:off x="4089800" y="1453790"/>
                <a:ext cx="88920" cy="6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C997FF-A169-B2E0-E54A-CAEF735AE32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80800" y="1444790"/>
                  <a:ext cx="1065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9C74A5-E53B-B979-CC20-DFBE263AD6F0}"/>
                    </a:ext>
                  </a:extLst>
                </p14:cNvPr>
                <p14:cNvContentPartPr/>
                <p14:nvPr/>
              </p14:nvContentPartPr>
              <p14:xfrm>
                <a:off x="3825560" y="1472870"/>
                <a:ext cx="79560" cy="4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9C74A5-E53B-B979-CC20-DFBE263AD6F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16920" y="1463870"/>
                  <a:ext cx="97200" cy="2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063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1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863AD6-BA1B-2EB6-F566-2855DF7DD36F}"/>
              </a:ext>
            </a:extLst>
          </p:cNvPr>
          <p:cNvCxnSpPr/>
          <p:nvPr/>
        </p:nvCxnSpPr>
        <p:spPr>
          <a:xfrm>
            <a:off x="2700865" y="22267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59199EC-43B1-B3C0-01C0-895E3EC83B48}"/>
              </a:ext>
            </a:extLst>
          </p:cNvPr>
          <p:cNvSpPr txBox="1">
            <a:spLocks/>
          </p:cNvSpPr>
          <p:nvPr/>
        </p:nvSpPr>
        <p:spPr>
          <a:xfrm>
            <a:off x="2667000" y="2266950"/>
            <a:ext cx="4495800" cy="1625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Gradient descent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A76C4C2-50EA-4461-CDD7-6755903B79F8}"/>
              </a:ext>
            </a:extLst>
          </p:cNvPr>
          <p:cNvSpPr txBox="1">
            <a:spLocks/>
          </p:cNvSpPr>
          <p:nvPr/>
        </p:nvSpPr>
        <p:spPr>
          <a:xfrm>
            <a:off x="2667000" y="7429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</p:spTree>
    <p:extLst>
      <p:ext uri="{BB962C8B-B14F-4D97-AF65-F5344CB8AC3E}">
        <p14:creationId xmlns:p14="http://schemas.microsoft.com/office/powerpoint/2010/main" val="3284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9843" y="438150"/>
            <a:ext cx="308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Have some function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98" y="525780"/>
            <a:ext cx="1305492" cy="3714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9843" y="1057930"/>
            <a:ext cx="10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Want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6810"/>
            <a:ext cx="2076037" cy="56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787468"/>
            <a:ext cx="7620000" cy="296251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Outline: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Start with some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Keep changing              to reduce                     until we hopefully end up at a minimum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90" y="2819400"/>
            <a:ext cx="796862" cy="33909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60" y="345056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55670"/>
            <a:ext cx="796862" cy="3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9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892551" y="2099070"/>
            <a:ext cx="290512" cy="100013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4068763" y="2102641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4354376" y="2225465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4667250" y="2268735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4895028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5121686" y="26038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5367999" y="2720577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5639257" y="2807591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5895975" y="2892027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>
            <a:stCxn id="22" idx="0"/>
          </p:cNvCxnSpPr>
          <p:nvPr/>
        </p:nvCxnSpPr>
        <p:spPr>
          <a:xfrm>
            <a:off x="4183063" y="2102641"/>
            <a:ext cx="264758" cy="4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4163220" y="2184795"/>
            <a:ext cx="305456" cy="142876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4462280" y="2329813"/>
            <a:ext cx="311851" cy="33577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4774131" y="2363390"/>
            <a:ext cx="230080" cy="181143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5004211" y="2545557"/>
            <a:ext cx="234950" cy="146446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>
            <a:off x="5229887" y="2705200"/>
            <a:ext cx="249237" cy="102391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6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399335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370879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5" y="2383392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4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8575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3" y="1147899"/>
            <a:ext cx="3230117" cy="127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642819"/>
            <a:ext cx="2731770" cy="306324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09600" y="2800350"/>
            <a:ext cx="76962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65" y="2876550"/>
            <a:ext cx="390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Correct: Simultaneous update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1" y="3436772"/>
            <a:ext cx="2964485" cy="119237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457700" y="2876550"/>
            <a:ext cx="0" cy="1905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04465" y="2876550"/>
            <a:ext cx="139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Incorrect: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10" y="3436772"/>
            <a:ext cx="2964485" cy="11393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49750B-81CE-150E-64C5-BD5E78A6E89E}"/>
                  </a:ext>
                </a:extLst>
              </p14:cNvPr>
              <p14:cNvContentPartPr/>
              <p14:nvPr/>
            </p14:nvContentPartPr>
            <p14:xfrm>
              <a:off x="5619440" y="266250"/>
              <a:ext cx="360" cy="3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49750B-81CE-150E-64C5-BD5E78A6E8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10800" y="257610"/>
                <a:ext cx="180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592E68C-F03F-B822-76F7-FCB60029FBBE}"/>
                  </a:ext>
                </a:extLst>
              </p14:cNvPr>
              <p14:cNvContentPartPr/>
              <p14:nvPr/>
            </p14:nvContentPartPr>
            <p14:xfrm>
              <a:off x="5585240" y="253650"/>
              <a:ext cx="4104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592E68C-F03F-B822-76F7-FCB60029FB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6240" y="244650"/>
                <a:ext cx="586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B7FE58-4603-C2A2-2BF2-B689250D16FD}"/>
                  </a:ext>
                </a:extLst>
              </p14:cNvPr>
              <p14:cNvContentPartPr/>
              <p14:nvPr/>
            </p14:nvContentPartPr>
            <p14:xfrm>
              <a:off x="5574080" y="358770"/>
              <a:ext cx="20160" cy="15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B7FE58-4603-C2A2-2BF2-B689250D16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65440" y="349770"/>
                <a:ext cx="37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CBE637A-0F6E-6888-93BF-FEFD0D286FCD}"/>
                  </a:ext>
                </a:extLst>
              </p14:cNvPr>
              <p14:cNvContentPartPr/>
              <p14:nvPr/>
            </p14:nvContentPartPr>
            <p14:xfrm>
              <a:off x="5670560" y="252930"/>
              <a:ext cx="146880" cy="13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CBE637A-0F6E-6888-93BF-FEFD0D286F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61560" y="244290"/>
                <a:ext cx="1645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158F34D-1A11-F492-5506-339A4C4CF34C}"/>
                  </a:ext>
                </a:extLst>
              </p14:cNvPr>
              <p14:cNvContentPartPr/>
              <p14:nvPr/>
            </p14:nvContentPartPr>
            <p14:xfrm>
              <a:off x="5664080" y="355530"/>
              <a:ext cx="177840" cy="19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158F34D-1A11-F492-5506-339A4C4CF3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55080" y="346530"/>
                <a:ext cx="19548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23878095-06E9-01A5-4454-500996A758F2}"/>
              </a:ext>
            </a:extLst>
          </p:cNvPr>
          <p:cNvGrpSpPr/>
          <p:nvPr/>
        </p:nvGrpSpPr>
        <p:grpSpPr>
          <a:xfrm>
            <a:off x="6129560" y="82290"/>
            <a:ext cx="1917720" cy="330120"/>
            <a:chOff x="6129560" y="82290"/>
            <a:chExt cx="191772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43F345E-A3D3-768A-31BC-B81780F0DB09}"/>
                    </a:ext>
                  </a:extLst>
                </p14:cNvPr>
                <p14:cNvContentPartPr/>
                <p14:nvPr/>
              </p14:nvContentPartPr>
              <p14:xfrm>
                <a:off x="6129560" y="82290"/>
                <a:ext cx="163440" cy="167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43F345E-A3D3-768A-31BC-B81780F0DB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20920" y="73290"/>
                  <a:ext cx="181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5C4528-144D-CCA7-9153-B078A47A786C}"/>
                    </a:ext>
                  </a:extLst>
                </p14:cNvPr>
                <p14:cNvContentPartPr/>
                <p14:nvPr/>
              </p14:nvContentPartPr>
              <p14:xfrm>
                <a:off x="6286160" y="82290"/>
                <a:ext cx="76680" cy="12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5C4528-144D-CCA7-9153-B078A47A78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77520" y="73290"/>
                  <a:ext cx="94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C8C5A65-D1AE-6FF3-56DE-92981CB4D3BD}"/>
                    </a:ext>
                  </a:extLst>
                </p14:cNvPr>
                <p14:cNvContentPartPr/>
                <p14:nvPr/>
              </p14:nvContentPartPr>
              <p14:xfrm>
                <a:off x="6229280" y="164370"/>
                <a:ext cx="113400" cy="1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C8C5A65-D1AE-6FF3-56DE-92981CB4D3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20280" y="155370"/>
                  <a:ext cx="131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8A11F16-E584-AA4E-D9F1-5C78D64BA719}"/>
                    </a:ext>
                  </a:extLst>
                </p14:cNvPr>
                <p14:cNvContentPartPr/>
                <p14:nvPr/>
              </p14:nvContentPartPr>
              <p14:xfrm>
                <a:off x="6448880" y="133770"/>
                <a:ext cx="35640" cy="12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8A11F16-E584-AA4E-D9F1-5C78D64BA7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39880" y="124770"/>
                  <a:ext cx="53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94E921-1581-A794-CC93-C539881ABE91}"/>
                    </a:ext>
                  </a:extLst>
                </p14:cNvPr>
                <p14:cNvContentPartPr/>
                <p14:nvPr/>
              </p14:nvContentPartPr>
              <p14:xfrm>
                <a:off x="6523400" y="151770"/>
                <a:ext cx="63720" cy="161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94E921-1581-A794-CC93-C539881ABE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14760" y="143130"/>
                  <a:ext cx="81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5623025-E776-7B93-D6F9-86AC60FA23E1}"/>
                    </a:ext>
                  </a:extLst>
                </p14:cNvPr>
                <p14:cNvContentPartPr/>
                <p14:nvPr/>
              </p14:nvContentPartPr>
              <p14:xfrm>
                <a:off x="6648320" y="158250"/>
                <a:ext cx="13680" cy="140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5623025-E776-7B93-D6F9-86AC60FA23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39320" y="149610"/>
                  <a:ext cx="31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267E1B5-4A0A-1639-8A91-F352B7D893F6}"/>
                    </a:ext>
                  </a:extLst>
                </p14:cNvPr>
                <p14:cNvContentPartPr/>
                <p14:nvPr/>
              </p14:nvContentPartPr>
              <p14:xfrm>
                <a:off x="6654800" y="11397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267E1B5-4A0A-1639-8A91-F352B7D893F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45800" y="1049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172E5F-1B92-F151-B930-F562E3A0FFFE}"/>
                    </a:ext>
                  </a:extLst>
                </p14:cNvPr>
                <p14:cNvContentPartPr/>
                <p14:nvPr/>
              </p14:nvContentPartPr>
              <p14:xfrm>
                <a:off x="6724640" y="177690"/>
                <a:ext cx="9000" cy="93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172E5F-1B92-F151-B930-F562E3A0FF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15640" y="168690"/>
                  <a:ext cx="26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D73A10-8C5B-29B7-1D08-D75EA62AA304}"/>
                    </a:ext>
                  </a:extLst>
                </p14:cNvPr>
                <p14:cNvContentPartPr/>
                <p14:nvPr/>
              </p14:nvContentPartPr>
              <p14:xfrm>
                <a:off x="6697280" y="130890"/>
                <a:ext cx="141840" cy="281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D73A10-8C5B-29B7-1D08-D75EA62AA3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88640" y="122250"/>
                  <a:ext cx="159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E289B6-DDE0-5DAF-DB4D-FF3D920ACF1E}"/>
                    </a:ext>
                  </a:extLst>
                </p14:cNvPr>
                <p14:cNvContentPartPr/>
                <p14:nvPr/>
              </p14:nvContentPartPr>
              <p14:xfrm>
                <a:off x="6902480" y="150690"/>
                <a:ext cx="133560" cy="126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E289B6-DDE0-5DAF-DB4D-FF3D920ACF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93480" y="142050"/>
                  <a:ext cx="151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C588849-0180-5767-71FF-ECC6CC481DBA}"/>
                    </a:ext>
                  </a:extLst>
                </p14:cNvPr>
                <p14:cNvContentPartPr/>
                <p14:nvPr/>
              </p14:nvContentPartPr>
              <p14:xfrm>
                <a:off x="7124240" y="145650"/>
                <a:ext cx="198000" cy="126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C588849-0180-5767-71FF-ECC6CC481D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15240" y="136650"/>
                  <a:ext cx="215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D16F957-0F19-0945-32B5-6BA8FEB79647}"/>
                    </a:ext>
                  </a:extLst>
                </p14:cNvPr>
                <p14:cNvContentPartPr/>
                <p14:nvPr/>
              </p14:nvContentPartPr>
              <p14:xfrm>
                <a:off x="7363640" y="157170"/>
                <a:ext cx="172440" cy="123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D16F957-0F19-0945-32B5-6BA8FEB796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54640" y="148530"/>
                  <a:ext cx="190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15B934-03CD-0DA3-5653-0F2FF423DEC3}"/>
                    </a:ext>
                  </a:extLst>
                </p14:cNvPr>
                <p14:cNvContentPartPr/>
                <p14:nvPr/>
              </p14:nvContentPartPr>
              <p14:xfrm>
                <a:off x="7549760" y="164730"/>
                <a:ext cx="7200" cy="158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15B934-03CD-0DA3-5653-0F2FF423DE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41120" y="156090"/>
                  <a:ext cx="24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3FEBF6-F763-D93F-2286-98FD2442C574}"/>
                    </a:ext>
                  </a:extLst>
                </p14:cNvPr>
                <p14:cNvContentPartPr/>
                <p14:nvPr/>
              </p14:nvContentPartPr>
              <p14:xfrm>
                <a:off x="7556240" y="195330"/>
                <a:ext cx="168120" cy="140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3FEBF6-F763-D93F-2286-98FD2442C57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47600" y="186690"/>
                  <a:ext cx="185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338F51E-E296-00EE-0F72-5027F7F3E575}"/>
                    </a:ext>
                  </a:extLst>
                </p14:cNvPr>
                <p14:cNvContentPartPr/>
                <p14:nvPr/>
              </p14:nvContentPartPr>
              <p14:xfrm>
                <a:off x="7852160" y="133050"/>
                <a:ext cx="21960" cy="162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338F51E-E296-00EE-0F72-5027F7F3E5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3520" y="124410"/>
                  <a:ext cx="39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26AA9E-399A-41D9-CB5C-812E1D5168E5}"/>
                    </a:ext>
                  </a:extLst>
                </p14:cNvPr>
                <p14:cNvContentPartPr/>
                <p14:nvPr/>
              </p14:nvContentPartPr>
              <p14:xfrm>
                <a:off x="7747040" y="209370"/>
                <a:ext cx="30024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26AA9E-399A-41D9-CB5C-812E1D5168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38040" y="200370"/>
                  <a:ext cx="3178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EAA6734-D750-D93F-761D-6C05C0CD5041}"/>
                  </a:ext>
                </a:extLst>
              </p14:cNvPr>
              <p14:cNvContentPartPr/>
              <p14:nvPr/>
            </p14:nvContentPartPr>
            <p14:xfrm>
              <a:off x="5517920" y="430770"/>
              <a:ext cx="1978560" cy="83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EAA6734-D750-D93F-761D-6C05C0CD504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09280" y="422130"/>
                <a:ext cx="19962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C5B78D8-80D3-253F-C947-6B05A2B3477D}"/>
                  </a:ext>
                </a:extLst>
              </p14:cNvPr>
              <p14:cNvContentPartPr/>
              <p14:nvPr/>
            </p14:nvContentPartPr>
            <p14:xfrm>
              <a:off x="5750840" y="652890"/>
              <a:ext cx="194760" cy="185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C5B78D8-80D3-253F-C947-6B05A2B3477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42200" y="643890"/>
                <a:ext cx="21240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1E0424A-4C08-87E8-2E45-871C3CB25CD3}"/>
              </a:ext>
            </a:extLst>
          </p:cNvPr>
          <p:cNvGrpSpPr/>
          <p:nvPr/>
        </p:nvGrpSpPr>
        <p:grpSpPr>
          <a:xfrm>
            <a:off x="6191120" y="539490"/>
            <a:ext cx="646560" cy="275400"/>
            <a:chOff x="6191120" y="539490"/>
            <a:chExt cx="64656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9AB6582-F820-35B8-3087-A4911AB96E2F}"/>
                    </a:ext>
                  </a:extLst>
                </p14:cNvPr>
                <p14:cNvContentPartPr/>
                <p14:nvPr/>
              </p14:nvContentPartPr>
              <p14:xfrm>
                <a:off x="6191120" y="67917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9AB6582-F820-35B8-3087-A4911AB96E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82120" y="670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9E5CF3E-F21F-28C7-CDC2-35C9D0C0DAEB}"/>
                    </a:ext>
                  </a:extLst>
                </p14:cNvPr>
                <p14:cNvContentPartPr/>
                <p14:nvPr/>
              </p14:nvContentPartPr>
              <p14:xfrm>
                <a:off x="6197600" y="761610"/>
                <a:ext cx="360" cy="1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9E5CF3E-F21F-28C7-CDC2-35C9D0C0DAE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88600" y="75297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182AA2-5890-6397-6CFA-C56DBF88AB01}"/>
                    </a:ext>
                  </a:extLst>
                </p14:cNvPr>
                <p14:cNvContentPartPr/>
                <p14:nvPr/>
              </p14:nvContentPartPr>
              <p14:xfrm>
                <a:off x="6280040" y="691410"/>
                <a:ext cx="153360" cy="13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182AA2-5890-6397-6CFA-C56DBF88AB0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71040" y="682770"/>
                  <a:ext cx="171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CFFF09C-0601-76F4-CEA3-47A06DD9276E}"/>
                    </a:ext>
                  </a:extLst>
                </p14:cNvPr>
                <p14:cNvContentPartPr/>
                <p14:nvPr/>
              </p14:nvContentPartPr>
              <p14:xfrm>
                <a:off x="6254480" y="787170"/>
                <a:ext cx="198000" cy="7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CFFF09C-0601-76F4-CEA3-47A06DD9276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45840" y="778170"/>
                  <a:ext cx="215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3CF207A-F3C6-D8F6-985A-81DB91D1B963}"/>
                    </a:ext>
                  </a:extLst>
                </p14:cNvPr>
                <p14:cNvContentPartPr/>
                <p14:nvPr/>
              </p14:nvContentPartPr>
              <p14:xfrm>
                <a:off x="6637880" y="621930"/>
                <a:ext cx="11520" cy="179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3CF207A-F3C6-D8F6-985A-81DB91D1B96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28880" y="613290"/>
                  <a:ext cx="29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491D95F-7781-414C-3AE8-CFB984A503DB}"/>
                    </a:ext>
                  </a:extLst>
                </p14:cNvPr>
                <p14:cNvContentPartPr/>
                <p14:nvPr/>
              </p14:nvContentPartPr>
              <p14:xfrm>
                <a:off x="6637160" y="678450"/>
                <a:ext cx="200520" cy="136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491D95F-7781-414C-3AE8-CFB984A503D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28520" y="669450"/>
                  <a:ext cx="218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FB36AAC-DEDD-9A24-78B0-3FDB3A60BB0F}"/>
                    </a:ext>
                  </a:extLst>
                </p14:cNvPr>
                <p14:cNvContentPartPr/>
                <p14:nvPr/>
              </p14:nvContentPartPr>
              <p14:xfrm>
                <a:off x="6642200" y="539490"/>
                <a:ext cx="19080" cy="158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FB36AAC-DEDD-9A24-78B0-3FDB3A60BB0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33560" y="530490"/>
                  <a:ext cx="3672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9EDF2CD-CDD9-0C41-662A-2F034B232A00}"/>
                  </a:ext>
                </a:extLst>
              </p14:cNvPr>
              <p14:cNvContentPartPr/>
              <p14:nvPr/>
            </p14:nvContentPartPr>
            <p14:xfrm>
              <a:off x="5644280" y="989850"/>
              <a:ext cx="208440" cy="173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9EDF2CD-CDD9-0C41-662A-2F034B232A0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635280" y="980850"/>
                <a:ext cx="22608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D05BB7DE-F007-1097-1C42-F281F370DC4E}"/>
              </a:ext>
            </a:extLst>
          </p:cNvPr>
          <p:cNvGrpSpPr/>
          <p:nvPr/>
        </p:nvGrpSpPr>
        <p:grpSpPr>
          <a:xfrm>
            <a:off x="6070520" y="928650"/>
            <a:ext cx="1087920" cy="189000"/>
            <a:chOff x="6070520" y="928650"/>
            <a:chExt cx="108792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56AE25C-9317-BB35-A7DE-00C8042168C2}"/>
                    </a:ext>
                  </a:extLst>
                </p14:cNvPr>
                <p14:cNvContentPartPr/>
                <p14:nvPr/>
              </p14:nvContentPartPr>
              <p14:xfrm>
                <a:off x="6089600" y="1009290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56AE25C-9317-BB35-A7DE-00C8042168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80600" y="1000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2AB69E4-87F2-CF7A-3910-9A0724D1235B}"/>
                    </a:ext>
                  </a:extLst>
                </p14:cNvPr>
                <p14:cNvContentPartPr/>
                <p14:nvPr/>
              </p14:nvContentPartPr>
              <p14:xfrm>
                <a:off x="6070520" y="1117290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2AB69E4-87F2-CF7A-3910-9A0724D123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61520" y="1108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562A8F-AEF4-7C81-CC5B-6FC08BA389AE}"/>
                    </a:ext>
                  </a:extLst>
                </p14:cNvPr>
                <p14:cNvContentPartPr/>
                <p14:nvPr/>
              </p14:nvContentPartPr>
              <p14:xfrm>
                <a:off x="6229280" y="1034850"/>
                <a:ext cx="84960" cy="6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562A8F-AEF4-7C81-CC5B-6FC08BA389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220280" y="1025850"/>
                  <a:ext cx="102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1FC5BE8-B30A-CAF1-3DAD-8CD84822FD1A}"/>
                    </a:ext>
                  </a:extLst>
                </p14:cNvPr>
                <p14:cNvContentPartPr/>
                <p14:nvPr/>
              </p14:nvContentPartPr>
              <p14:xfrm>
                <a:off x="6222800" y="1098210"/>
                <a:ext cx="120240" cy="7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1FC5BE8-B30A-CAF1-3DAD-8CD84822FD1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14160" y="1089210"/>
                  <a:ext cx="137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25A55D9-BE85-299D-5817-78666F4C4632}"/>
                    </a:ext>
                  </a:extLst>
                </p14:cNvPr>
                <p14:cNvContentPartPr/>
                <p14:nvPr/>
              </p14:nvContentPartPr>
              <p14:xfrm>
                <a:off x="6448880" y="976170"/>
                <a:ext cx="172080" cy="110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25A55D9-BE85-299D-5817-78666F4C463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439880" y="967530"/>
                  <a:ext cx="189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5495306-C70C-8290-ACA7-FA297B406D82}"/>
                    </a:ext>
                  </a:extLst>
                </p14:cNvPr>
                <p14:cNvContentPartPr/>
                <p14:nvPr/>
              </p14:nvContentPartPr>
              <p14:xfrm>
                <a:off x="6673520" y="1002810"/>
                <a:ext cx="120960" cy="13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5495306-C70C-8290-ACA7-FA297B406D8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64880" y="994170"/>
                  <a:ext cx="138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657EE6E-04F3-0FB3-8D68-379C230B0FA7}"/>
                    </a:ext>
                  </a:extLst>
                </p14:cNvPr>
                <p14:cNvContentPartPr/>
                <p14:nvPr/>
              </p14:nvContentPartPr>
              <p14:xfrm>
                <a:off x="6728600" y="939450"/>
                <a:ext cx="15480" cy="120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657EE6E-04F3-0FB3-8D68-379C230B0FA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19960" y="930810"/>
                  <a:ext cx="33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6B3D05-2199-8B66-5D17-71F012AD38F5}"/>
                    </a:ext>
                  </a:extLst>
                </p14:cNvPr>
                <p14:cNvContentPartPr/>
                <p14:nvPr/>
              </p14:nvContentPartPr>
              <p14:xfrm>
                <a:off x="6889520" y="928650"/>
                <a:ext cx="82800" cy="137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6B3D05-2199-8B66-5D17-71F012AD38F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880880" y="919650"/>
                  <a:ext cx="100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4251B5C-7F51-FE75-C92B-FE4AFA911D5C}"/>
                    </a:ext>
                  </a:extLst>
                </p14:cNvPr>
                <p14:cNvContentPartPr/>
                <p14:nvPr/>
              </p14:nvContentPartPr>
              <p14:xfrm>
                <a:off x="6876920" y="1060050"/>
                <a:ext cx="281520" cy="32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4251B5C-7F51-FE75-C92B-FE4AFA911D5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67920" y="1051410"/>
                  <a:ext cx="29916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5492D98-029F-EA94-6A14-BF8F5C3A7FDD}"/>
                  </a:ext>
                </a:extLst>
              </p14:cNvPr>
              <p14:cNvContentPartPr/>
              <p14:nvPr/>
            </p14:nvContentPartPr>
            <p14:xfrm>
              <a:off x="7613480" y="463170"/>
              <a:ext cx="121320" cy="1095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5492D98-029F-EA94-6A14-BF8F5C3A7FD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604480" y="454170"/>
                <a:ext cx="138960" cy="11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D980EC7C-2E46-E7F2-099C-8B318F39CBDB}"/>
              </a:ext>
            </a:extLst>
          </p:cNvPr>
          <p:cNvGrpSpPr/>
          <p:nvPr/>
        </p:nvGrpSpPr>
        <p:grpSpPr>
          <a:xfrm>
            <a:off x="7891400" y="907770"/>
            <a:ext cx="1080360" cy="197280"/>
            <a:chOff x="7891400" y="907770"/>
            <a:chExt cx="108036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5BB84DF-6658-ECFE-C741-030E293D76BC}"/>
                    </a:ext>
                  </a:extLst>
                </p14:cNvPr>
                <p14:cNvContentPartPr/>
                <p14:nvPr/>
              </p14:nvContentPartPr>
              <p14:xfrm>
                <a:off x="7891400" y="912810"/>
                <a:ext cx="116280" cy="128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5BB84DF-6658-ECFE-C741-030E293D76B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2760" y="904170"/>
                  <a:ext cx="133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389068-52F5-FF59-23E9-974B40A432AD}"/>
                    </a:ext>
                  </a:extLst>
                </p14:cNvPr>
                <p14:cNvContentPartPr/>
                <p14:nvPr/>
              </p14:nvContentPartPr>
              <p14:xfrm>
                <a:off x="8102360" y="907770"/>
                <a:ext cx="146880" cy="7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389068-52F5-FF59-23E9-974B40A432A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093360" y="898770"/>
                  <a:ext cx="164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3B66B2-374D-584C-A65B-75EB1FBB08F7}"/>
                    </a:ext>
                  </a:extLst>
                </p14:cNvPr>
                <p14:cNvContentPartPr/>
                <p14:nvPr/>
              </p14:nvContentPartPr>
              <p14:xfrm>
                <a:off x="8127920" y="996690"/>
                <a:ext cx="69840" cy="13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3B66B2-374D-584C-A65B-75EB1FBB08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118920" y="987690"/>
                  <a:ext cx="87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98D26BA-A3A1-40AA-3BAB-3C79BBCC0A81}"/>
                    </a:ext>
                  </a:extLst>
                </p14:cNvPr>
                <p14:cNvContentPartPr/>
                <p14:nvPr/>
              </p14:nvContentPartPr>
              <p14:xfrm>
                <a:off x="8367680" y="925050"/>
                <a:ext cx="94680" cy="153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98D26BA-A3A1-40AA-3BAB-3C79BBCC0A8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359040" y="916410"/>
                  <a:ext cx="112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F8366C5-CCBC-4F12-2FD1-5576603C6507}"/>
                    </a:ext>
                  </a:extLst>
                </p14:cNvPr>
                <p14:cNvContentPartPr/>
                <p14:nvPr/>
              </p14:nvContentPartPr>
              <p14:xfrm>
                <a:off x="8508800" y="990210"/>
                <a:ext cx="12744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F8366C5-CCBC-4F12-2FD1-5576603C650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500160" y="981210"/>
                  <a:ext cx="145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6F8F4F9-1F2C-2C21-2595-7DEA0EA49A11}"/>
                    </a:ext>
                  </a:extLst>
                </p14:cNvPr>
                <p14:cNvContentPartPr/>
                <p14:nvPr/>
              </p14:nvContentPartPr>
              <p14:xfrm>
                <a:off x="8610320" y="939450"/>
                <a:ext cx="6840" cy="113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6F8F4F9-1F2C-2C21-2595-7DEA0EA49A1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01320" y="930810"/>
                  <a:ext cx="24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4A8C192-2CAA-31AD-BE66-08E3377FA73C}"/>
                    </a:ext>
                  </a:extLst>
                </p14:cNvPr>
                <p14:cNvContentPartPr/>
                <p14:nvPr/>
              </p14:nvContentPartPr>
              <p14:xfrm>
                <a:off x="8731280" y="949170"/>
                <a:ext cx="63720" cy="129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4A8C192-2CAA-31AD-BE66-08E3377FA73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722280" y="940170"/>
                  <a:ext cx="81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B2F651-BE9D-AAC8-A2AB-226CA631E3BF}"/>
                    </a:ext>
                  </a:extLst>
                </p14:cNvPr>
                <p14:cNvContentPartPr/>
                <p14:nvPr/>
              </p14:nvContentPartPr>
              <p14:xfrm>
                <a:off x="8705720" y="1070130"/>
                <a:ext cx="266040" cy="34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B2F651-BE9D-AAC8-A2AB-226CA631E3B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696720" y="1061130"/>
                  <a:ext cx="283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87D1D02-D6F8-8E4B-4741-D4611EA832CA}"/>
                    </a:ext>
                  </a:extLst>
                </p14:cNvPr>
                <p14:cNvContentPartPr/>
                <p14:nvPr/>
              </p14:nvContentPartPr>
              <p14:xfrm>
                <a:off x="8140520" y="996330"/>
                <a:ext cx="87840" cy="13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87D1D02-D6F8-8E4B-4741-D4611EA832C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131520" y="987690"/>
                  <a:ext cx="105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AE1B6A1-F3F6-32C2-8932-2069ABCED780}"/>
                    </a:ext>
                  </a:extLst>
                </p14:cNvPr>
                <p14:cNvContentPartPr/>
                <p14:nvPr/>
              </p14:nvContentPartPr>
              <p14:xfrm>
                <a:off x="8089760" y="996690"/>
                <a:ext cx="120240" cy="26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AE1B6A1-F3F6-32C2-8932-2069ABCED78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080760" y="987690"/>
                  <a:ext cx="13788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9328D6B-A1FB-054F-690A-FC608FE83DB5}"/>
                  </a:ext>
                </a:extLst>
              </p14:cNvPr>
              <p14:cNvContentPartPr/>
              <p14:nvPr/>
            </p14:nvContentPartPr>
            <p14:xfrm>
              <a:off x="1656560" y="1402770"/>
              <a:ext cx="2459160" cy="795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9328D6B-A1FB-054F-690A-FC608FE83DB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647560" y="1393770"/>
                <a:ext cx="2476800" cy="81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9A0D4216-A137-3BC8-1F9D-150833FFCD25}"/>
              </a:ext>
            </a:extLst>
          </p:cNvPr>
          <p:cNvGrpSpPr/>
          <p:nvPr/>
        </p:nvGrpSpPr>
        <p:grpSpPr>
          <a:xfrm>
            <a:off x="1364960" y="1714170"/>
            <a:ext cx="6840" cy="133560"/>
            <a:chOff x="1364960" y="1714170"/>
            <a:chExt cx="6840" cy="1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FFB1685-B311-C0EA-0C63-51A094E0782F}"/>
                    </a:ext>
                  </a:extLst>
                </p14:cNvPr>
                <p14:cNvContentPartPr/>
                <p14:nvPr/>
              </p14:nvContentPartPr>
              <p14:xfrm>
                <a:off x="1371440" y="1714170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FFB1685-B311-C0EA-0C63-51A094E078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62800" y="17055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A3D8CA1-D583-A603-ECD4-BC4F4FE5D4F9}"/>
                    </a:ext>
                  </a:extLst>
                </p14:cNvPr>
                <p14:cNvContentPartPr/>
                <p14:nvPr/>
              </p14:nvContentPartPr>
              <p14:xfrm>
                <a:off x="1364960" y="1847370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A3D8CA1-D583-A603-ECD4-BC4F4FE5D4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56320" y="18387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C569EAE-E72B-0478-2009-8244364BD2E1}"/>
              </a:ext>
            </a:extLst>
          </p:cNvPr>
          <p:cNvGrpSpPr/>
          <p:nvPr/>
        </p:nvGrpSpPr>
        <p:grpSpPr>
          <a:xfrm>
            <a:off x="2423360" y="1397730"/>
            <a:ext cx="1583640" cy="767880"/>
            <a:chOff x="2423360" y="1397730"/>
            <a:chExt cx="1583640" cy="76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501B7AD-E309-B4C1-8206-6D34BF612290}"/>
                    </a:ext>
                  </a:extLst>
                </p14:cNvPr>
                <p14:cNvContentPartPr/>
                <p14:nvPr/>
              </p14:nvContentPartPr>
              <p14:xfrm>
                <a:off x="2423360" y="1397730"/>
                <a:ext cx="549360" cy="767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501B7AD-E309-B4C1-8206-6D34BF61229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414720" y="1388730"/>
                  <a:ext cx="56700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E6F194B-94E1-D443-7367-EDEC4EABCF4D}"/>
                    </a:ext>
                  </a:extLst>
                </p14:cNvPr>
                <p14:cNvContentPartPr/>
                <p14:nvPr/>
              </p14:nvContentPartPr>
              <p14:xfrm>
                <a:off x="2973080" y="1536330"/>
                <a:ext cx="1033920" cy="425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E6F194B-94E1-D443-7367-EDEC4EABCF4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964080" y="1527690"/>
                  <a:ext cx="1051560" cy="44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23D715-A928-452B-21C5-1B8A731AEC5F}"/>
              </a:ext>
            </a:extLst>
          </p:cNvPr>
          <p:cNvGrpSpPr/>
          <p:nvPr/>
        </p:nvGrpSpPr>
        <p:grpSpPr>
          <a:xfrm>
            <a:off x="2183240" y="1908210"/>
            <a:ext cx="268920" cy="390600"/>
            <a:chOff x="2183240" y="1908210"/>
            <a:chExt cx="26892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B3CBB5D-7571-5CEF-2A7A-3B4683CFB44F}"/>
                    </a:ext>
                  </a:extLst>
                </p14:cNvPr>
                <p14:cNvContentPartPr/>
                <p14:nvPr/>
              </p14:nvContentPartPr>
              <p14:xfrm>
                <a:off x="2183240" y="1968330"/>
                <a:ext cx="185400" cy="330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B3CBB5D-7571-5CEF-2A7A-3B4683CFB44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174240" y="1959330"/>
                  <a:ext cx="2030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87163E0-1B69-12B0-EC56-CFA75D2D92CF}"/>
                    </a:ext>
                  </a:extLst>
                </p14:cNvPr>
                <p14:cNvContentPartPr/>
                <p14:nvPr/>
              </p14:nvContentPartPr>
              <p14:xfrm>
                <a:off x="2260280" y="1908210"/>
                <a:ext cx="191880" cy="180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87163E0-1B69-12B0-EC56-CFA75D2D92C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251640" y="1899570"/>
                  <a:ext cx="20952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47A7A99-816D-055B-CE85-80F34A7E5514}"/>
                  </a:ext>
                </a:extLst>
              </p14:cNvPr>
              <p14:cNvContentPartPr/>
              <p14:nvPr/>
            </p14:nvContentPartPr>
            <p14:xfrm>
              <a:off x="1765280" y="2336610"/>
              <a:ext cx="142920" cy="2250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47A7A99-816D-055B-CE85-80F34A7E551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756640" y="2327610"/>
                <a:ext cx="1605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D9AC70D-BB20-B6BF-69BB-66B8804817C5}"/>
                  </a:ext>
                </a:extLst>
              </p14:cNvPr>
              <p14:cNvContentPartPr/>
              <p14:nvPr/>
            </p14:nvContentPartPr>
            <p14:xfrm>
              <a:off x="1935920" y="2423370"/>
              <a:ext cx="132840" cy="149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D9AC70D-BB20-B6BF-69BB-66B8804817C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926920" y="2414370"/>
                <a:ext cx="1504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C1BDCEE-21F6-62BA-62D3-ABDCEAC95BA5}"/>
                  </a:ext>
                </a:extLst>
              </p14:cNvPr>
              <p14:cNvContentPartPr/>
              <p14:nvPr/>
            </p14:nvContentPartPr>
            <p14:xfrm>
              <a:off x="2087120" y="2431290"/>
              <a:ext cx="149040" cy="1292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C1BDCEE-21F6-62BA-62D3-ABDCEAC95BA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078480" y="2422650"/>
                <a:ext cx="16668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24249A-FEDD-17D2-C183-2020870D9085}"/>
              </a:ext>
            </a:extLst>
          </p:cNvPr>
          <p:cNvGrpSpPr/>
          <p:nvPr/>
        </p:nvGrpSpPr>
        <p:grpSpPr>
          <a:xfrm>
            <a:off x="2285840" y="2374410"/>
            <a:ext cx="1364040" cy="259920"/>
            <a:chOff x="2285840" y="2374410"/>
            <a:chExt cx="136404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C90018C-E71B-E7E2-D0AF-DDBD7C0E9B78}"/>
                    </a:ext>
                  </a:extLst>
                </p14:cNvPr>
                <p14:cNvContentPartPr/>
                <p14:nvPr/>
              </p14:nvContentPartPr>
              <p14:xfrm>
                <a:off x="2285840" y="2425530"/>
                <a:ext cx="360" cy="101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C90018C-E71B-E7E2-D0AF-DDBD7C0E9B7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277200" y="2416530"/>
                  <a:ext cx="18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F073033-9026-6CF7-DC76-17F4AA89C757}"/>
                    </a:ext>
                  </a:extLst>
                </p14:cNvPr>
                <p14:cNvContentPartPr/>
                <p14:nvPr/>
              </p14:nvContentPartPr>
              <p14:xfrm>
                <a:off x="2285840" y="2495370"/>
                <a:ext cx="10800" cy="56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073033-9026-6CF7-DC76-17F4AA89C75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77200" y="2486370"/>
                  <a:ext cx="284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87226F-C4AA-F53A-18C1-35641367AE9B}"/>
                    </a:ext>
                  </a:extLst>
                </p14:cNvPr>
                <p14:cNvContentPartPr/>
                <p14:nvPr/>
              </p14:nvContentPartPr>
              <p14:xfrm>
                <a:off x="2304920" y="2439930"/>
                <a:ext cx="42120" cy="17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87226F-C4AA-F53A-18C1-35641367AE9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295920" y="2431290"/>
                  <a:ext cx="59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DBFAF38-36A0-1DB7-A8AC-182C7C9E90AE}"/>
                    </a:ext>
                  </a:extLst>
                </p14:cNvPr>
                <p14:cNvContentPartPr/>
                <p14:nvPr/>
              </p14:nvContentPartPr>
              <p14:xfrm>
                <a:off x="2383040" y="2450730"/>
                <a:ext cx="171360" cy="103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DBFAF38-36A0-1DB7-A8AC-182C7C9E90A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374040" y="2442090"/>
                  <a:ext cx="189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12B7CAC-74A6-FEC3-CD77-7E76EDA7D4D4}"/>
                    </a:ext>
                  </a:extLst>
                </p14:cNvPr>
                <p14:cNvContentPartPr/>
                <p14:nvPr/>
              </p14:nvContentPartPr>
              <p14:xfrm>
                <a:off x="2571320" y="2431650"/>
                <a:ext cx="7200" cy="87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12B7CAC-74A6-FEC3-CD77-7E76EDA7D4D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562680" y="2422650"/>
                  <a:ext cx="24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6381C34-E033-B805-5A93-742C5BD3930D}"/>
                    </a:ext>
                  </a:extLst>
                </p14:cNvPr>
                <p14:cNvContentPartPr/>
                <p14:nvPr/>
              </p14:nvContentPartPr>
              <p14:xfrm>
                <a:off x="2609480" y="2374410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6381C34-E033-B805-5A93-742C5BD393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00840" y="23657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1545EB1-1872-C163-7D53-D0D2AC94CE14}"/>
                    </a:ext>
                  </a:extLst>
                </p14:cNvPr>
                <p14:cNvContentPartPr/>
                <p14:nvPr/>
              </p14:nvContentPartPr>
              <p14:xfrm>
                <a:off x="2635040" y="2419050"/>
                <a:ext cx="360" cy="74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1545EB1-1872-C163-7D53-D0D2AC94CE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26400" y="2410410"/>
                  <a:ext cx="18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4FF1B2F-E3D4-56F6-55AC-3AC6FE9B1417}"/>
                    </a:ext>
                  </a:extLst>
                </p14:cNvPr>
                <p14:cNvContentPartPr/>
                <p14:nvPr/>
              </p14:nvContentPartPr>
              <p14:xfrm>
                <a:off x="2672840" y="2419050"/>
                <a:ext cx="64440" cy="94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4FF1B2F-E3D4-56F6-55AC-3AC6FE9B141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64200" y="2410410"/>
                  <a:ext cx="820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62A1D0-2B94-0A7A-A0F7-B1B1FCAAABC9}"/>
                    </a:ext>
                  </a:extLst>
                </p14:cNvPr>
                <p14:cNvContentPartPr/>
                <p14:nvPr/>
              </p14:nvContentPartPr>
              <p14:xfrm>
                <a:off x="2755640" y="2431650"/>
                <a:ext cx="122040" cy="202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62A1D0-2B94-0A7A-A0F7-B1B1FCAAABC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47000" y="2422650"/>
                  <a:ext cx="139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73CDFD7-8F83-8A05-8838-E48A08C1E093}"/>
                    </a:ext>
                  </a:extLst>
                </p14:cNvPr>
                <p14:cNvContentPartPr/>
                <p14:nvPr/>
              </p14:nvContentPartPr>
              <p14:xfrm>
                <a:off x="3035000" y="2402130"/>
                <a:ext cx="221400" cy="150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73CDFD7-8F83-8A05-8838-E48A08C1E09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26360" y="2393490"/>
                  <a:ext cx="239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7B2ED1A-098E-400D-F4FC-12443AFF67DA}"/>
                    </a:ext>
                  </a:extLst>
                </p14:cNvPr>
                <p14:cNvContentPartPr/>
                <p14:nvPr/>
              </p14:nvContentPartPr>
              <p14:xfrm>
                <a:off x="3209960" y="2402490"/>
                <a:ext cx="263880" cy="155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7B2ED1A-098E-400D-F4FC-12443AFF67D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01320" y="2393490"/>
                  <a:ext cx="281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89B08F7-0D22-4CB0-C6C9-EE1DF171B330}"/>
                    </a:ext>
                  </a:extLst>
                </p14:cNvPr>
                <p14:cNvContentPartPr/>
                <p14:nvPr/>
              </p14:nvContentPartPr>
              <p14:xfrm>
                <a:off x="3390680" y="2412570"/>
                <a:ext cx="153000" cy="7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89B08F7-0D22-4CB0-C6C9-EE1DF171B3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81680" y="2403930"/>
                  <a:ext cx="170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3F5267A-8CFB-6ED6-D0A0-4DF9AA659EF4}"/>
                    </a:ext>
                  </a:extLst>
                </p14:cNvPr>
                <p14:cNvContentPartPr/>
                <p14:nvPr/>
              </p14:nvContentPartPr>
              <p14:xfrm>
                <a:off x="3509840" y="2389170"/>
                <a:ext cx="140040" cy="133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3F5267A-8CFB-6ED6-D0A0-4DF9AA659EF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00840" y="2380530"/>
                  <a:ext cx="15768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BA4B36A-424B-B3EA-04DF-BBEC7ED3F07B}"/>
              </a:ext>
            </a:extLst>
          </p:cNvPr>
          <p:cNvGrpSpPr/>
          <p:nvPr/>
        </p:nvGrpSpPr>
        <p:grpSpPr>
          <a:xfrm>
            <a:off x="3779840" y="1879410"/>
            <a:ext cx="1878480" cy="585000"/>
            <a:chOff x="3779840" y="1879410"/>
            <a:chExt cx="187848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12F3754-1193-F448-763E-2DDEA8AAD696}"/>
                    </a:ext>
                  </a:extLst>
                </p14:cNvPr>
                <p14:cNvContentPartPr/>
                <p14:nvPr/>
              </p14:nvContentPartPr>
              <p14:xfrm>
                <a:off x="3898640" y="1923690"/>
                <a:ext cx="574200" cy="242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12F3754-1193-F448-763E-2DDEA8AAD69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90000" y="1915050"/>
                  <a:ext cx="591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B0BFE06-6188-5264-E16E-76B80230A11B}"/>
                    </a:ext>
                  </a:extLst>
                </p14:cNvPr>
                <p14:cNvContentPartPr/>
                <p14:nvPr/>
              </p14:nvContentPartPr>
              <p14:xfrm>
                <a:off x="3779840" y="1879410"/>
                <a:ext cx="372960" cy="244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B0BFE06-6188-5264-E16E-76B80230A11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71200" y="1870410"/>
                  <a:ext cx="390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92CABDB-8628-E1E0-918F-0E858D4E7B15}"/>
                    </a:ext>
                  </a:extLst>
                </p14:cNvPr>
                <p14:cNvContentPartPr/>
                <p14:nvPr/>
              </p14:nvContentPartPr>
              <p14:xfrm>
                <a:off x="4474280" y="2226450"/>
                <a:ext cx="155160" cy="186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92CABDB-8628-E1E0-918F-0E858D4E7B1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65640" y="2217810"/>
                  <a:ext cx="17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958026D-9309-6C40-6867-6CE631E4AA32}"/>
                    </a:ext>
                  </a:extLst>
                </p14:cNvPr>
                <p14:cNvContentPartPr/>
                <p14:nvPr/>
              </p14:nvContentPartPr>
              <p14:xfrm>
                <a:off x="4652480" y="2266410"/>
                <a:ext cx="199080" cy="159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958026D-9309-6C40-6867-6CE631E4AA3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43840" y="2257410"/>
                  <a:ext cx="216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4A9526D-891D-8746-AB9F-5C2D880D2209}"/>
                    </a:ext>
                  </a:extLst>
                </p14:cNvPr>
                <p14:cNvContentPartPr/>
                <p14:nvPr/>
              </p14:nvContentPartPr>
              <p14:xfrm>
                <a:off x="4827080" y="2291970"/>
                <a:ext cx="94320" cy="172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4A9526D-891D-8746-AB9F-5C2D880D220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18440" y="2282970"/>
                  <a:ext cx="1119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6CCED30-D19D-24F0-120D-04DFDD3283F7}"/>
                    </a:ext>
                  </a:extLst>
                </p14:cNvPr>
                <p14:cNvContentPartPr/>
                <p14:nvPr/>
              </p14:nvContentPartPr>
              <p14:xfrm>
                <a:off x="4981880" y="2260290"/>
                <a:ext cx="21960" cy="187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6CCED30-D19D-24F0-120D-04DFDD3283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73240" y="2251290"/>
                  <a:ext cx="39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D73B532-23C5-38CD-159A-FF4C032381DC}"/>
                    </a:ext>
                  </a:extLst>
                </p14:cNvPr>
                <p14:cNvContentPartPr/>
                <p14:nvPr/>
              </p14:nvContentPartPr>
              <p14:xfrm>
                <a:off x="4921040" y="2317530"/>
                <a:ext cx="10800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D73B532-23C5-38CD-159A-FF4C032381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12400" y="2308530"/>
                  <a:ext cx="125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5346E66-1AB9-29F0-AEB2-95C52CB43E31}"/>
                    </a:ext>
                  </a:extLst>
                </p14:cNvPr>
                <p14:cNvContentPartPr/>
                <p14:nvPr/>
              </p14:nvContentPartPr>
              <p14:xfrm>
                <a:off x="5295800" y="2234730"/>
                <a:ext cx="6840" cy="177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5346E66-1AB9-29F0-AEB2-95C52CB43E3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86800" y="2226090"/>
                  <a:ext cx="24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B3A7E0F-D76B-C299-62DC-6419DD061010}"/>
                    </a:ext>
                  </a:extLst>
                </p14:cNvPr>
                <p14:cNvContentPartPr/>
                <p14:nvPr/>
              </p14:nvContentPartPr>
              <p14:xfrm>
                <a:off x="5175200" y="2233650"/>
                <a:ext cx="163800" cy="154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B3A7E0F-D76B-C299-62DC-6419DD0610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66200" y="2224650"/>
                  <a:ext cx="181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939573D-AD8E-7E5E-42F1-78CC4D35957F}"/>
                    </a:ext>
                  </a:extLst>
                </p14:cNvPr>
                <p14:cNvContentPartPr/>
                <p14:nvPr/>
              </p14:nvContentPartPr>
              <p14:xfrm>
                <a:off x="5288600" y="2152290"/>
                <a:ext cx="64440" cy="107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939573D-AD8E-7E5E-42F1-78CC4D35957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279960" y="2143650"/>
                  <a:ext cx="82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99BAB15-5141-AE95-1BEF-ACDBB915EBF6}"/>
                    </a:ext>
                  </a:extLst>
                </p14:cNvPr>
                <p14:cNvContentPartPr/>
                <p14:nvPr/>
              </p14:nvContentPartPr>
              <p14:xfrm>
                <a:off x="5385440" y="2241210"/>
                <a:ext cx="83160" cy="121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99BAB15-5141-AE95-1BEF-ACDBB915EBF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76800" y="2232570"/>
                  <a:ext cx="100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7E72032-A071-28FD-E2E2-9E0E5336F1A7}"/>
                    </a:ext>
                  </a:extLst>
                </p14:cNvPr>
                <p14:cNvContentPartPr/>
                <p14:nvPr/>
              </p14:nvContentPartPr>
              <p14:xfrm>
                <a:off x="5511440" y="2262090"/>
                <a:ext cx="46800" cy="117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7E72032-A071-28FD-E2E2-9E0E5336F1A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02800" y="2253450"/>
                  <a:ext cx="6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29FF463-E22A-83A0-EE2A-4F207009D24F}"/>
                    </a:ext>
                  </a:extLst>
                </p14:cNvPr>
                <p14:cNvContentPartPr/>
                <p14:nvPr/>
              </p14:nvContentPartPr>
              <p14:xfrm>
                <a:off x="5605760" y="2279370"/>
                <a:ext cx="52560" cy="109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29FF463-E22A-83A0-EE2A-4F207009D2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96760" y="2270370"/>
                  <a:ext cx="7020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AD96BD4-B6B3-7ED7-9B48-4E4B6DA12A0F}"/>
                  </a:ext>
                </a:extLst>
              </p14:cNvPr>
              <p14:cNvContentPartPr/>
              <p14:nvPr/>
            </p14:nvContentPartPr>
            <p14:xfrm>
              <a:off x="2804240" y="731730"/>
              <a:ext cx="187560" cy="212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AD96BD4-B6B3-7ED7-9B48-4E4B6DA12A0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795240" y="723090"/>
                <a:ext cx="2052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4725ADC-574B-F008-44F3-DDD41999BE76}"/>
                  </a:ext>
                </a:extLst>
              </p14:cNvPr>
              <p14:cNvContentPartPr/>
              <p14:nvPr/>
            </p14:nvContentPartPr>
            <p14:xfrm>
              <a:off x="2685800" y="1009290"/>
              <a:ext cx="438840" cy="208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4725ADC-574B-F008-44F3-DDD41999BE7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676800" y="1000650"/>
                <a:ext cx="4564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04F4111-AD01-5C8D-42F0-619A8FF1607F}"/>
                  </a:ext>
                </a:extLst>
              </p14:cNvPr>
              <p14:cNvContentPartPr/>
              <p14:nvPr/>
            </p14:nvContentPartPr>
            <p14:xfrm>
              <a:off x="2779040" y="1052130"/>
              <a:ext cx="104400" cy="1566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04F4111-AD01-5C8D-42F0-619A8FF1607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770400" y="1043490"/>
                <a:ext cx="1220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76D4BB8-0FC1-3BC4-7473-97AC80DC6DBA}"/>
                  </a:ext>
                </a:extLst>
              </p14:cNvPr>
              <p14:cNvContentPartPr/>
              <p14:nvPr/>
            </p14:nvContentPartPr>
            <p14:xfrm>
              <a:off x="3035000" y="823890"/>
              <a:ext cx="123480" cy="1598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76D4BB8-0FC1-3BC4-7473-97AC80DC6DB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026000" y="814890"/>
                <a:ext cx="14112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E528849-F666-4F16-F11A-D54E72707463}"/>
              </a:ext>
            </a:extLst>
          </p:cNvPr>
          <p:cNvGrpSpPr/>
          <p:nvPr/>
        </p:nvGrpSpPr>
        <p:grpSpPr>
          <a:xfrm>
            <a:off x="2985320" y="1129890"/>
            <a:ext cx="100080" cy="90360"/>
            <a:chOff x="2985320" y="1129890"/>
            <a:chExt cx="100080" cy="9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4973796-6EA1-F449-154E-ED96D8832635}"/>
                    </a:ext>
                  </a:extLst>
                </p14:cNvPr>
                <p14:cNvContentPartPr/>
                <p14:nvPr/>
              </p14:nvContentPartPr>
              <p14:xfrm>
                <a:off x="2985320" y="1130250"/>
                <a:ext cx="25560" cy="90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4973796-6EA1-F449-154E-ED96D88326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76680" y="1121250"/>
                  <a:ext cx="43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087F0F0-FA63-E48E-1552-F58526A4EC38}"/>
                    </a:ext>
                  </a:extLst>
                </p14:cNvPr>
                <p14:cNvContentPartPr/>
                <p14:nvPr/>
              </p14:nvContentPartPr>
              <p14:xfrm>
                <a:off x="3005120" y="1129890"/>
                <a:ext cx="80280" cy="83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087F0F0-FA63-E48E-1552-F58526A4EC3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96480" y="1121250"/>
                  <a:ext cx="9792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45B63E0-09E3-597E-5780-C97D2E61E5F1}"/>
                  </a:ext>
                </a:extLst>
              </p14:cNvPr>
              <p14:cNvContentPartPr/>
              <p14:nvPr/>
            </p14:nvContentPartPr>
            <p14:xfrm>
              <a:off x="564680" y="3237330"/>
              <a:ext cx="3593880" cy="586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45B63E0-09E3-597E-5780-C97D2E61E5F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56040" y="3228690"/>
                <a:ext cx="361152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F190444-65D2-5643-876C-53DE444FA0D5}"/>
              </a:ext>
            </a:extLst>
          </p:cNvPr>
          <p:cNvGrpSpPr/>
          <p:nvPr/>
        </p:nvGrpSpPr>
        <p:grpSpPr>
          <a:xfrm>
            <a:off x="1662680" y="3447210"/>
            <a:ext cx="299520" cy="637560"/>
            <a:chOff x="1662680" y="3447210"/>
            <a:chExt cx="29952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5B14D40-9614-FA8D-9E2D-384D9F24D57C}"/>
                    </a:ext>
                  </a:extLst>
                </p14:cNvPr>
                <p14:cNvContentPartPr/>
                <p14:nvPr/>
              </p14:nvContentPartPr>
              <p14:xfrm>
                <a:off x="1705880" y="3447210"/>
                <a:ext cx="236880" cy="300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5B14D40-9614-FA8D-9E2D-384D9F24D57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96880" y="3438210"/>
                  <a:ext cx="254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2916607-DE63-FBC5-CC3F-648AE4403F00}"/>
                    </a:ext>
                  </a:extLst>
                </p14:cNvPr>
                <p14:cNvContentPartPr/>
                <p14:nvPr/>
              </p14:nvContentPartPr>
              <p14:xfrm>
                <a:off x="1662680" y="3763290"/>
                <a:ext cx="299520" cy="321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2916607-DE63-FBC5-CC3F-648AE4403F0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654040" y="3754290"/>
                  <a:ext cx="317160" cy="33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B9D71F29-D8B5-B001-DE3E-406B1FE02070}"/>
                  </a:ext>
                </a:extLst>
              </p14:cNvPr>
              <p14:cNvContentPartPr/>
              <p14:nvPr/>
            </p14:nvContentPartPr>
            <p14:xfrm>
              <a:off x="4743200" y="3226890"/>
              <a:ext cx="1222200" cy="432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B9D71F29-D8B5-B001-DE3E-406B1FE0207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734560" y="3218250"/>
                <a:ext cx="12398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88449E50-8F4A-7755-5E4E-24356FCCF6E6}"/>
                  </a:ext>
                </a:extLst>
              </p14:cNvPr>
              <p14:cNvContentPartPr/>
              <p14:nvPr/>
            </p14:nvContentPartPr>
            <p14:xfrm>
              <a:off x="4813040" y="3682650"/>
              <a:ext cx="756360" cy="205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88449E50-8F4A-7755-5E4E-24356FCCF6E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804400" y="3674010"/>
                <a:ext cx="77400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7641E5E-BEAF-8DB6-661F-775984053C21}"/>
              </a:ext>
            </a:extLst>
          </p:cNvPr>
          <p:cNvGrpSpPr/>
          <p:nvPr/>
        </p:nvGrpSpPr>
        <p:grpSpPr>
          <a:xfrm>
            <a:off x="7173920" y="3395370"/>
            <a:ext cx="579240" cy="345240"/>
            <a:chOff x="7173920" y="3395370"/>
            <a:chExt cx="5792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406ED76-A76C-64DB-52C4-37053A2AFB96}"/>
                    </a:ext>
                  </a:extLst>
                </p14:cNvPr>
                <p14:cNvContentPartPr/>
                <p14:nvPr/>
              </p14:nvContentPartPr>
              <p14:xfrm>
                <a:off x="7523840" y="3428130"/>
                <a:ext cx="229320" cy="242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406ED76-A76C-64DB-52C4-37053A2AFB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14840" y="3419130"/>
                  <a:ext cx="246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71971F8-A18F-3453-C86D-84F9A283322E}"/>
                    </a:ext>
                  </a:extLst>
                </p14:cNvPr>
                <p14:cNvContentPartPr/>
                <p14:nvPr/>
              </p14:nvContentPartPr>
              <p14:xfrm>
                <a:off x="7173920" y="3395370"/>
                <a:ext cx="303480" cy="345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71971F8-A18F-3453-C86D-84F9A283322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164920" y="3386730"/>
                  <a:ext cx="321120" cy="36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DB2D498-33CF-7699-B3BC-B9FA729F989B}"/>
                  </a:ext>
                </a:extLst>
              </p14:cNvPr>
              <p14:cNvContentPartPr/>
              <p14:nvPr/>
            </p14:nvContentPartPr>
            <p14:xfrm>
              <a:off x="4716560" y="3733050"/>
              <a:ext cx="1608120" cy="2808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DB2D498-33CF-7699-B3BC-B9FA729F989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707560" y="3724410"/>
                <a:ext cx="1625760" cy="29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50E043E-9D5B-B434-64E8-C94912736FDE}"/>
              </a:ext>
            </a:extLst>
          </p:cNvPr>
          <p:cNvGrpSpPr/>
          <p:nvPr/>
        </p:nvGrpSpPr>
        <p:grpSpPr>
          <a:xfrm>
            <a:off x="5803040" y="4006650"/>
            <a:ext cx="1811160" cy="369000"/>
            <a:chOff x="5803040" y="4006650"/>
            <a:chExt cx="181116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A1CB2E9-FA0B-B88A-A8A4-1E34776C9F86}"/>
                    </a:ext>
                  </a:extLst>
                </p14:cNvPr>
                <p14:cNvContentPartPr/>
                <p14:nvPr/>
              </p14:nvContentPartPr>
              <p14:xfrm>
                <a:off x="5803040" y="4012410"/>
                <a:ext cx="537480" cy="317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A1CB2E9-FA0B-B88A-A8A4-1E34776C9F8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794040" y="4003770"/>
                  <a:ext cx="5551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D5208AE-32E4-07E4-799D-0F49BD5474C3}"/>
                    </a:ext>
                  </a:extLst>
                </p14:cNvPr>
                <p14:cNvContentPartPr/>
                <p14:nvPr/>
              </p14:nvContentPartPr>
              <p14:xfrm>
                <a:off x="7174280" y="4006650"/>
                <a:ext cx="314280" cy="369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D5208AE-32E4-07E4-799D-0F49BD5474C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65280" y="3998010"/>
                  <a:ext cx="3319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A392BB7-F0B3-54FC-4A8D-EEF15DB5486E}"/>
                    </a:ext>
                  </a:extLst>
                </p14:cNvPr>
                <p14:cNvContentPartPr/>
                <p14:nvPr/>
              </p14:nvContentPartPr>
              <p14:xfrm>
                <a:off x="6064040" y="4273050"/>
                <a:ext cx="1550160" cy="20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A392BB7-F0B3-54FC-4A8D-EEF15DB5486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55040" y="4264050"/>
                  <a:ext cx="15678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2FDA13B-C354-5D29-2BC3-AF42F48F36D2}"/>
              </a:ext>
            </a:extLst>
          </p:cNvPr>
          <p:cNvGrpSpPr/>
          <p:nvPr/>
        </p:nvGrpSpPr>
        <p:grpSpPr>
          <a:xfrm>
            <a:off x="4743200" y="4283850"/>
            <a:ext cx="1817280" cy="326880"/>
            <a:chOff x="4743200" y="4283850"/>
            <a:chExt cx="181728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C1916DC-B632-9441-A1CC-9CB3B9A356ED}"/>
                    </a:ext>
                  </a:extLst>
                </p14:cNvPr>
                <p14:cNvContentPartPr/>
                <p14:nvPr/>
              </p14:nvContentPartPr>
              <p14:xfrm>
                <a:off x="4743200" y="4297530"/>
                <a:ext cx="1558440" cy="313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C1916DC-B632-9441-A1CC-9CB3B9A356E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34560" y="4288530"/>
                  <a:ext cx="15760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9C987D1-D487-25E8-7B96-5919C1007AF5}"/>
                    </a:ext>
                  </a:extLst>
                </p14:cNvPr>
                <p14:cNvContentPartPr/>
                <p14:nvPr/>
              </p14:nvContentPartPr>
              <p14:xfrm>
                <a:off x="4766240" y="4283850"/>
                <a:ext cx="345240" cy="255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9C987D1-D487-25E8-7B96-5919C1007AF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757600" y="4275210"/>
                  <a:ext cx="362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0300D59-AFDF-4F8F-BEC0-945E6590261B}"/>
                    </a:ext>
                  </a:extLst>
                </p14:cNvPr>
                <p14:cNvContentPartPr/>
                <p14:nvPr/>
              </p14:nvContentPartPr>
              <p14:xfrm>
                <a:off x="6413240" y="4432170"/>
                <a:ext cx="147240" cy="142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0300D59-AFDF-4F8F-BEC0-945E6590261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404240" y="4423170"/>
                  <a:ext cx="164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DDF3A0A-DFB8-18C7-88C7-E57A0D82B65B}"/>
                    </a:ext>
                  </a:extLst>
                </p14:cNvPr>
                <p14:cNvContentPartPr/>
                <p14:nvPr/>
              </p14:nvContentPartPr>
              <p14:xfrm>
                <a:off x="6368960" y="4400490"/>
                <a:ext cx="190800" cy="202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DDF3A0A-DFB8-18C7-88C7-E57A0D82B65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59960" y="4391490"/>
                  <a:ext cx="20844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1E0A3D-B1C0-3269-A9B9-C1E324024459}"/>
              </a:ext>
            </a:extLst>
          </p:cNvPr>
          <p:cNvGrpSpPr/>
          <p:nvPr/>
        </p:nvGrpSpPr>
        <p:grpSpPr>
          <a:xfrm>
            <a:off x="3092240" y="3390690"/>
            <a:ext cx="673200" cy="654840"/>
            <a:chOff x="3092240" y="3390690"/>
            <a:chExt cx="673200" cy="6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84F4856-F2C4-0E18-A6EB-2CE49B6108C5}"/>
                    </a:ext>
                  </a:extLst>
                </p14:cNvPr>
                <p14:cNvContentPartPr/>
                <p14:nvPr/>
              </p14:nvContentPartPr>
              <p14:xfrm>
                <a:off x="3720800" y="3390690"/>
                <a:ext cx="44640" cy="639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84F4856-F2C4-0E18-A6EB-2CE49B6108C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712160" y="3381690"/>
                  <a:ext cx="6228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125795E-E0BD-3C40-476A-1120243A3CEC}"/>
                    </a:ext>
                  </a:extLst>
                </p14:cNvPr>
                <p14:cNvContentPartPr/>
                <p14:nvPr/>
              </p14:nvContentPartPr>
              <p14:xfrm>
                <a:off x="3094400" y="3677250"/>
                <a:ext cx="632520" cy="51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125795E-E0BD-3C40-476A-1120243A3CE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85760" y="3668250"/>
                  <a:ext cx="650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EBC726C-3427-EDA1-90E0-65E352151507}"/>
                    </a:ext>
                  </a:extLst>
                </p14:cNvPr>
                <p14:cNvContentPartPr/>
                <p14:nvPr/>
              </p14:nvContentPartPr>
              <p14:xfrm>
                <a:off x="3092240" y="4039410"/>
                <a:ext cx="423000" cy="6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EBC726C-3427-EDA1-90E0-65E35215150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083600" y="4030770"/>
                  <a:ext cx="44064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02AD5B3-97AB-8DB2-596E-B723BAF49B62}"/>
              </a:ext>
            </a:extLst>
          </p:cNvPr>
          <p:cNvGrpSpPr/>
          <p:nvPr/>
        </p:nvGrpSpPr>
        <p:grpSpPr>
          <a:xfrm>
            <a:off x="239600" y="3466650"/>
            <a:ext cx="395640" cy="925560"/>
            <a:chOff x="239600" y="3466650"/>
            <a:chExt cx="395640" cy="9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38CE48D-D485-3C11-0E3B-45FF28EF6BFA}"/>
                    </a:ext>
                  </a:extLst>
                </p14:cNvPr>
                <p14:cNvContentPartPr/>
                <p14:nvPr/>
              </p14:nvContentPartPr>
              <p14:xfrm>
                <a:off x="431120" y="3466650"/>
                <a:ext cx="204120" cy="4824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38CE48D-D485-3C11-0E3B-45FF28EF6B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2120" y="3458010"/>
                  <a:ext cx="2217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E0EEE01-2BCE-21A1-D4F6-137104CB5B35}"/>
                    </a:ext>
                  </a:extLst>
                </p14:cNvPr>
                <p14:cNvContentPartPr/>
                <p14:nvPr/>
              </p14:nvContentPartPr>
              <p14:xfrm>
                <a:off x="239600" y="3758610"/>
                <a:ext cx="204120" cy="595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E0EEE01-2BCE-21A1-D4F6-137104CB5B3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0960" y="3749970"/>
                  <a:ext cx="22176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2C411D9-1F11-22E3-FB72-0681D7914C78}"/>
                    </a:ext>
                  </a:extLst>
                </p14:cNvPr>
                <p14:cNvContentPartPr/>
                <p14:nvPr/>
              </p14:nvContentPartPr>
              <p14:xfrm>
                <a:off x="365960" y="4165410"/>
                <a:ext cx="174240" cy="2268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2C411D9-1F11-22E3-FB72-0681D7914C7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7320" y="4156410"/>
                  <a:ext cx="191880" cy="24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19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182A1D-6964-4FEC-A526-C6265386B39E}"/>
              </a:ext>
            </a:extLst>
          </p:cNvPr>
          <p:cNvCxnSpPr/>
          <p:nvPr/>
        </p:nvCxnSpPr>
        <p:spPr>
          <a:xfrm>
            <a:off x="2700865" y="23791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3686B07B-77B5-EF90-5753-4A75515ED5C8}"/>
              </a:ext>
            </a:extLst>
          </p:cNvPr>
          <p:cNvSpPr txBox="1">
            <a:spLocks/>
          </p:cNvSpPr>
          <p:nvPr/>
        </p:nvSpPr>
        <p:spPr>
          <a:xfrm>
            <a:off x="2667000" y="2419350"/>
            <a:ext cx="4495800" cy="1625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Gradient descent</a:t>
            </a:r>
            <a:br>
              <a:rPr lang="en-US" sz="4800"/>
            </a:br>
            <a:r>
              <a:rPr lang="en-US" sz="4800"/>
              <a:t>intuition</a:t>
            </a:r>
            <a:endParaRPr lang="en-US" sz="4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411F63-19FD-8438-C679-D4EB049FF8CD}"/>
              </a:ext>
            </a:extLst>
          </p:cNvPr>
          <p:cNvSpPr txBox="1">
            <a:spLocks/>
          </p:cNvSpPr>
          <p:nvPr/>
        </p:nvSpPr>
        <p:spPr>
          <a:xfrm>
            <a:off x="2667000" y="8953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</p:spTree>
    <p:extLst>
      <p:ext uri="{BB962C8B-B14F-4D97-AF65-F5344CB8AC3E}">
        <p14:creationId xmlns:p14="http://schemas.microsoft.com/office/powerpoint/2010/main" val="595456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71440"/>
            <a:ext cx="483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Gradient descent algorithm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2" y="1476756"/>
            <a:ext cx="3513582" cy="138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55" y="1975867"/>
            <a:ext cx="2790845" cy="6123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40AD42D-42C7-53DE-EAA2-91659C8FCE6E}"/>
              </a:ext>
            </a:extLst>
          </p:cNvPr>
          <p:cNvGrpSpPr/>
          <p:nvPr/>
        </p:nvGrpSpPr>
        <p:grpSpPr>
          <a:xfrm>
            <a:off x="2520560" y="1714170"/>
            <a:ext cx="992880" cy="921600"/>
            <a:chOff x="2520560" y="1714170"/>
            <a:chExt cx="992880" cy="9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A2DA43-797F-E365-8187-3541F9A1F493}"/>
                    </a:ext>
                  </a:extLst>
                </p14:cNvPr>
                <p14:cNvContentPartPr/>
                <p14:nvPr/>
              </p14:nvContentPartPr>
              <p14:xfrm>
                <a:off x="2556920" y="2266770"/>
                <a:ext cx="154440" cy="272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A2DA43-797F-E365-8187-3541F9A1F4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48280" y="2257770"/>
                  <a:ext cx="1720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6A707D-E6E8-5353-1F52-912A315AC75A}"/>
                    </a:ext>
                  </a:extLst>
                </p14:cNvPr>
                <p14:cNvContentPartPr/>
                <p14:nvPr/>
              </p14:nvContentPartPr>
              <p14:xfrm>
                <a:off x="2520560" y="2285130"/>
                <a:ext cx="281880" cy="77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6A707D-E6E8-5353-1F52-912A315AC7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11920" y="2276490"/>
                  <a:ext cx="299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CCCB86-AE2A-0615-8466-2DCFADAB926F}"/>
                    </a:ext>
                  </a:extLst>
                </p14:cNvPr>
                <p14:cNvContentPartPr/>
                <p14:nvPr/>
              </p14:nvContentPartPr>
              <p14:xfrm>
                <a:off x="2771480" y="1714170"/>
                <a:ext cx="741960" cy="921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CCCB86-AE2A-0615-8466-2DCFADAB92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62480" y="1705530"/>
                  <a:ext cx="759600" cy="9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0C589A-C76B-3599-B4F5-4649840CE47B}"/>
                  </a:ext>
                </a:extLst>
              </p14:cNvPr>
              <p14:cNvContentPartPr/>
              <p14:nvPr/>
            </p14:nvContentPartPr>
            <p14:xfrm>
              <a:off x="1936280" y="306057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0C589A-C76B-3599-B4F5-4649840CE4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27640" y="305157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F994EE2-249C-380A-AE9B-6005623A2DF7}"/>
              </a:ext>
            </a:extLst>
          </p:cNvPr>
          <p:cNvGrpSpPr/>
          <p:nvPr/>
        </p:nvGrpSpPr>
        <p:grpSpPr>
          <a:xfrm>
            <a:off x="1382960" y="3230490"/>
            <a:ext cx="973440" cy="369000"/>
            <a:chOff x="1382960" y="3230490"/>
            <a:chExt cx="97344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9C5C475-8330-6E45-E956-A0A73898BD58}"/>
                    </a:ext>
                  </a:extLst>
                </p14:cNvPr>
                <p14:cNvContentPartPr/>
                <p14:nvPr/>
              </p14:nvContentPartPr>
              <p14:xfrm>
                <a:off x="1382960" y="3246690"/>
                <a:ext cx="43416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9C5C475-8330-6E45-E956-A0A73898BD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73960" y="3237690"/>
                  <a:ext cx="4518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DFFB09-1D5D-8125-41FE-3AEEE8504168}"/>
                    </a:ext>
                  </a:extLst>
                </p14:cNvPr>
                <p14:cNvContentPartPr/>
                <p14:nvPr/>
              </p14:nvContentPartPr>
              <p14:xfrm>
                <a:off x="1866440" y="3230490"/>
                <a:ext cx="57960" cy="29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DFFB09-1D5D-8125-41FE-3AEEE85041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57800" y="3221490"/>
                  <a:ext cx="75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177A40-2303-1253-C7AD-AFEA0809BBEE}"/>
                    </a:ext>
                  </a:extLst>
                </p14:cNvPr>
                <p14:cNvContentPartPr/>
                <p14:nvPr/>
              </p14:nvContentPartPr>
              <p14:xfrm>
                <a:off x="2074880" y="3256770"/>
                <a:ext cx="281520" cy="342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177A40-2303-1253-C7AD-AFEA0809BB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66240" y="3248130"/>
                  <a:ext cx="29916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8391FE-3BF6-0515-FDED-F67E171E87D3}"/>
              </a:ext>
            </a:extLst>
          </p:cNvPr>
          <p:cNvGrpSpPr/>
          <p:nvPr/>
        </p:nvGrpSpPr>
        <p:grpSpPr>
          <a:xfrm>
            <a:off x="2694440" y="3166770"/>
            <a:ext cx="977400" cy="625320"/>
            <a:chOff x="2694440" y="3166770"/>
            <a:chExt cx="977400" cy="62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5C367D-8DA0-E4FE-A00B-7D7471EE0FC4}"/>
                    </a:ext>
                  </a:extLst>
                </p14:cNvPr>
                <p14:cNvContentPartPr/>
                <p14:nvPr/>
              </p14:nvContentPartPr>
              <p14:xfrm>
                <a:off x="2694440" y="3225450"/>
                <a:ext cx="190080" cy="43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5C367D-8DA0-E4FE-A00B-7D7471EE0F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5440" y="3216810"/>
                  <a:ext cx="2077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1F8E52-4596-DA76-A473-EB2144FFC9DE}"/>
                    </a:ext>
                  </a:extLst>
                </p14:cNvPr>
                <p14:cNvContentPartPr/>
                <p14:nvPr/>
              </p14:nvContentPartPr>
              <p14:xfrm>
                <a:off x="2774720" y="3166770"/>
                <a:ext cx="263880" cy="20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1F8E52-4596-DA76-A473-EB2144FFC9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66080" y="3157770"/>
                  <a:ext cx="281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117B04-0F65-C88C-71F1-75A16D1E7198}"/>
                    </a:ext>
                  </a:extLst>
                </p14:cNvPr>
                <p14:cNvContentPartPr/>
                <p14:nvPr/>
              </p14:nvContentPartPr>
              <p14:xfrm>
                <a:off x="3091160" y="3325530"/>
                <a:ext cx="282960" cy="321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117B04-0F65-C88C-71F1-75A16D1E71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2520" y="3316530"/>
                  <a:ext cx="3006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A734D4-B05E-2474-6D4E-655B1799C5BB}"/>
                    </a:ext>
                  </a:extLst>
                </p14:cNvPr>
                <p14:cNvContentPartPr/>
                <p14:nvPr/>
              </p14:nvContentPartPr>
              <p14:xfrm>
                <a:off x="3111320" y="3471690"/>
                <a:ext cx="312480" cy="34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A734D4-B05E-2474-6D4E-655B1799C5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02320" y="3462690"/>
                  <a:ext cx="330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08F658-6BF7-11C4-3C9D-4C5FB201243E}"/>
                    </a:ext>
                  </a:extLst>
                </p14:cNvPr>
                <p14:cNvContentPartPr/>
                <p14:nvPr/>
              </p14:nvContentPartPr>
              <p14:xfrm>
                <a:off x="2950040" y="3200250"/>
                <a:ext cx="152640" cy="533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08F658-6BF7-11C4-3C9D-4C5FB20124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41040" y="3191250"/>
                  <a:ext cx="17028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DDDE85-65A3-FA0B-B890-691E20BEED64}"/>
                    </a:ext>
                  </a:extLst>
                </p14:cNvPr>
                <p14:cNvContentPartPr/>
                <p14:nvPr/>
              </p14:nvContentPartPr>
              <p14:xfrm>
                <a:off x="3479600" y="3320850"/>
                <a:ext cx="192240" cy="471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DDDE85-65A3-FA0B-B890-691E20BEED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70960" y="3311850"/>
                  <a:ext cx="2098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53626A-56AC-E72C-2DC6-86EB1FA426C6}"/>
                    </a:ext>
                  </a:extLst>
                </p14:cNvPr>
                <p14:cNvContentPartPr/>
                <p14:nvPr/>
              </p14:nvContentPartPr>
              <p14:xfrm>
                <a:off x="3460520" y="3650970"/>
                <a:ext cx="360" cy="108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53626A-56AC-E72C-2DC6-86EB1FA426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51520" y="3641970"/>
                  <a:ext cx="18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7D372A-C6C4-2C0A-3623-4CA177C7EE01}"/>
                    </a:ext>
                  </a:extLst>
                </p14:cNvPr>
                <p14:cNvContentPartPr/>
                <p14:nvPr/>
              </p14:nvContentPartPr>
              <p14:xfrm>
                <a:off x="3460520" y="358113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7D372A-C6C4-2C0A-3623-4CA177C7EE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51520" y="35721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EF8108-A505-FDF6-946F-1D72A65E86B0}"/>
                    </a:ext>
                  </a:extLst>
                </p14:cNvPr>
                <p14:cNvContentPartPr/>
                <p14:nvPr/>
              </p14:nvContentPartPr>
              <p14:xfrm>
                <a:off x="3434960" y="3645930"/>
                <a:ext cx="1440" cy="11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EF8108-A505-FDF6-946F-1D72A65E86B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26320" y="3637290"/>
                  <a:ext cx="19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F6333-3415-10C0-87D2-09D6FDEA27F2}"/>
                    </a:ext>
                  </a:extLst>
                </p14:cNvPr>
                <p14:cNvContentPartPr/>
                <p14:nvPr/>
              </p14:nvContentPartPr>
              <p14:xfrm>
                <a:off x="3368000" y="3587610"/>
                <a:ext cx="73800" cy="83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F6333-3415-10C0-87D2-09D6FDEA27F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59000" y="3578610"/>
                  <a:ext cx="91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D5F8CE-C868-B1A9-C281-3875113EABFA}"/>
                    </a:ext>
                  </a:extLst>
                </p14:cNvPr>
                <p14:cNvContentPartPr/>
                <p14:nvPr/>
              </p14:nvContentPartPr>
              <p14:xfrm>
                <a:off x="3467000" y="3574650"/>
                <a:ext cx="6120" cy="151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D5F8CE-C868-B1A9-C281-3875113EABF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58000" y="3566010"/>
                  <a:ext cx="23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9CF480-5266-D0BE-285F-8562B99CAED7}"/>
                    </a:ext>
                  </a:extLst>
                </p14:cNvPr>
                <p14:cNvContentPartPr/>
                <p14:nvPr/>
              </p14:nvContentPartPr>
              <p14:xfrm>
                <a:off x="3409760" y="3758970"/>
                <a:ext cx="113760" cy="15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9CF480-5266-D0BE-285F-8562B99CAED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01120" y="3749970"/>
                  <a:ext cx="131400" cy="3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4201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8382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096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382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F32E8A-2807-BDB5-56F4-ACBEBF1CE43A}"/>
                  </a:ext>
                </a:extLst>
              </p14:cNvPr>
              <p14:cNvContentPartPr/>
              <p14:nvPr/>
            </p14:nvContentPartPr>
            <p14:xfrm>
              <a:off x="1085600" y="412410"/>
              <a:ext cx="2004840" cy="1448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F32E8A-2807-BDB5-56F4-ACBEBF1CE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960" y="403770"/>
                <a:ext cx="2022480" cy="14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0D1936-68F9-5EAE-67C7-CA8F89C75011}"/>
                  </a:ext>
                </a:extLst>
              </p14:cNvPr>
              <p14:cNvContentPartPr/>
              <p14:nvPr/>
            </p14:nvContentPartPr>
            <p14:xfrm>
              <a:off x="1326800" y="3149490"/>
              <a:ext cx="1667160" cy="1284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0D1936-68F9-5EAE-67C7-CA8F89C750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8160" y="3140490"/>
                <a:ext cx="1684800" cy="130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770741F-EF2A-68B4-2F19-1D6B96BA1142}"/>
              </a:ext>
            </a:extLst>
          </p:cNvPr>
          <p:cNvGrpSpPr/>
          <p:nvPr/>
        </p:nvGrpSpPr>
        <p:grpSpPr>
          <a:xfrm>
            <a:off x="3346400" y="189930"/>
            <a:ext cx="731160" cy="557280"/>
            <a:chOff x="3346400" y="189930"/>
            <a:chExt cx="731160" cy="5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9F0B48-E9B2-97A7-941E-A0917D470F1B}"/>
                    </a:ext>
                  </a:extLst>
                </p14:cNvPr>
                <p14:cNvContentPartPr/>
                <p14:nvPr/>
              </p14:nvContentPartPr>
              <p14:xfrm>
                <a:off x="3346400" y="209370"/>
                <a:ext cx="184680" cy="218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9F0B48-E9B2-97A7-941E-A0917D470F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37400" y="200370"/>
                  <a:ext cx="202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C3A8FB-5039-7182-E9CF-F7868870B307}"/>
                    </a:ext>
                  </a:extLst>
                </p14:cNvPr>
                <p14:cNvContentPartPr/>
                <p14:nvPr/>
              </p14:nvContentPartPr>
              <p14:xfrm>
                <a:off x="3447560" y="189930"/>
                <a:ext cx="254880" cy="6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C3A8FB-5039-7182-E9CF-F7868870B3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8920" y="181290"/>
                  <a:ext cx="272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0CF832-649F-29A2-B0F6-93A811639D70}"/>
                    </a:ext>
                  </a:extLst>
                </p14:cNvPr>
                <p14:cNvContentPartPr/>
                <p14:nvPr/>
              </p14:nvContentPartPr>
              <p14:xfrm>
                <a:off x="3617840" y="306930"/>
                <a:ext cx="207000" cy="222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0CF832-649F-29A2-B0F6-93A811639D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08840" y="298290"/>
                  <a:ext cx="224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D51B12-7AD0-F21B-AC74-2E090C9A0A18}"/>
                    </a:ext>
                  </a:extLst>
                </p14:cNvPr>
                <p14:cNvContentPartPr/>
                <p14:nvPr/>
              </p14:nvContentPartPr>
              <p14:xfrm>
                <a:off x="3631880" y="422130"/>
                <a:ext cx="268920" cy="16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D51B12-7AD0-F21B-AC74-2E090C9A0A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23240" y="413490"/>
                  <a:ext cx="286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E39702F-7809-0283-A89A-38B9537D384C}"/>
                    </a:ext>
                  </a:extLst>
                </p14:cNvPr>
                <p14:cNvContentPartPr/>
                <p14:nvPr/>
              </p14:nvContentPartPr>
              <p14:xfrm>
                <a:off x="3847880" y="533370"/>
                <a:ext cx="45360" cy="95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E39702F-7809-0283-A89A-38B9537D38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8880" y="524730"/>
                  <a:ext cx="63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973552-273C-869D-E933-E6A01F95E54E}"/>
                    </a:ext>
                  </a:extLst>
                </p14:cNvPr>
                <p14:cNvContentPartPr/>
                <p14:nvPr/>
              </p14:nvContentPartPr>
              <p14:xfrm>
                <a:off x="3529640" y="272730"/>
                <a:ext cx="57960" cy="368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973552-273C-869D-E933-E6A01F95E5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21000" y="264090"/>
                  <a:ext cx="756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41F5F1E-9BDC-7F73-291B-B65C0A83FCB3}"/>
                    </a:ext>
                  </a:extLst>
                </p14:cNvPr>
                <p14:cNvContentPartPr/>
                <p14:nvPr/>
              </p14:nvContentPartPr>
              <p14:xfrm>
                <a:off x="4019240" y="317370"/>
                <a:ext cx="58320" cy="429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41F5F1E-9BDC-7F73-291B-B65C0A83FC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10600" y="308370"/>
                  <a:ext cx="75960" cy="44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79A0DC-E5C5-C656-8A4E-7F3910365AD7}"/>
              </a:ext>
            </a:extLst>
          </p:cNvPr>
          <p:cNvGrpSpPr/>
          <p:nvPr/>
        </p:nvGrpSpPr>
        <p:grpSpPr>
          <a:xfrm>
            <a:off x="3409760" y="2970930"/>
            <a:ext cx="800280" cy="546480"/>
            <a:chOff x="3409760" y="2970930"/>
            <a:chExt cx="80028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3B3D7F0-7C04-3174-D23C-90E00383A885}"/>
                    </a:ext>
                  </a:extLst>
                </p14:cNvPr>
                <p14:cNvContentPartPr/>
                <p14:nvPr/>
              </p14:nvContentPartPr>
              <p14:xfrm>
                <a:off x="3432440" y="2996850"/>
                <a:ext cx="60840" cy="286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3B3D7F0-7C04-3174-D23C-90E00383A8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23800" y="2987850"/>
                  <a:ext cx="784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4B5F62-F277-A4C6-E801-6579DEC37403}"/>
                    </a:ext>
                  </a:extLst>
                </p14:cNvPr>
                <p14:cNvContentPartPr/>
                <p14:nvPr/>
              </p14:nvContentPartPr>
              <p14:xfrm>
                <a:off x="3409760" y="2970930"/>
                <a:ext cx="235800" cy="32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4B5F62-F277-A4C6-E801-6579DEC374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01120" y="2962290"/>
                  <a:ext cx="253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A672800-A832-9A59-67B4-F2D037E6F6F1}"/>
                    </a:ext>
                  </a:extLst>
                </p14:cNvPr>
                <p14:cNvContentPartPr/>
                <p14:nvPr/>
              </p14:nvContentPartPr>
              <p14:xfrm>
                <a:off x="3619280" y="3136530"/>
                <a:ext cx="95400" cy="299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A672800-A832-9A59-67B4-F2D037E6F6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10640" y="3127530"/>
                  <a:ext cx="1130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3A7387-46DF-D8EA-F6A2-7B9DEE80E04E}"/>
                    </a:ext>
                  </a:extLst>
                </p14:cNvPr>
                <p14:cNvContentPartPr/>
                <p14:nvPr/>
              </p14:nvContentPartPr>
              <p14:xfrm>
                <a:off x="3757520" y="3160290"/>
                <a:ext cx="212040" cy="25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3A7387-46DF-D8EA-F6A2-7B9DEE80E0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48880" y="3151290"/>
                  <a:ext cx="229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CA8032-6940-348F-07A5-5966566146DF}"/>
                    </a:ext>
                  </a:extLst>
                </p14:cNvPr>
                <p14:cNvContentPartPr/>
                <p14:nvPr/>
              </p14:nvContentPartPr>
              <p14:xfrm>
                <a:off x="3733400" y="3302490"/>
                <a:ext cx="243360" cy="57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CA8032-6940-348F-07A5-5966566146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24760" y="3293850"/>
                  <a:ext cx="26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002C09-0EDC-1ED0-3A0B-8F7038A04570}"/>
                    </a:ext>
                  </a:extLst>
                </p14:cNvPr>
                <p14:cNvContentPartPr/>
                <p14:nvPr/>
              </p14:nvContentPartPr>
              <p14:xfrm>
                <a:off x="4006640" y="3415170"/>
                <a:ext cx="45720" cy="102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002C09-0EDC-1ED0-3A0B-8F7038A045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98000" y="3406170"/>
                  <a:ext cx="63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0D5FAB-CBA3-185F-183B-889C875363C5}"/>
                    </a:ext>
                  </a:extLst>
                </p14:cNvPr>
                <p14:cNvContentPartPr/>
                <p14:nvPr/>
              </p14:nvContentPartPr>
              <p14:xfrm>
                <a:off x="4114640" y="3123930"/>
                <a:ext cx="95400" cy="385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0D5FAB-CBA3-185F-183B-889C875363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06000" y="3114930"/>
                  <a:ext cx="11304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2500A-1A49-BFEF-A543-3230ECF3275C}"/>
              </a:ext>
            </a:extLst>
          </p:cNvPr>
          <p:cNvGrpSpPr/>
          <p:nvPr/>
        </p:nvGrpSpPr>
        <p:grpSpPr>
          <a:xfrm>
            <a:off x="368120" y="234210"/>
            <a:ext cx="304200" cy="294840"/>
            <a:chOff x="368120" y="234210"/>
            <a:chExt cx="30420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B96B085-AA0E-3106-0EEE-4BC0EDF15661}"/>
                    </a:ext>
                  </a:extLst>
                </p14:cNvPr>
                <p14:cNvContentPartPr/>
                <p14:nvPr/>
              </p14:nvContentPartPr>
              <p14:xfrm>
                <a:off x="396560" y="279210"/>
                <a:ext cx="99720" cy="249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B96B085-AA0E-3106-0EEE-4BC0EDF156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7560" y="270210"/>
                  <a:ext cx="117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62CDF68-5F07-E4D0-53FC-15B6B43386C3}"/>
                    </a:ext>
                  </a:extLst>
                </p14:cNvPr>
                <p14:cNvContentPartPr/>
                <p14:nvPr/>
              </p14:nvContentPartPr>
              <p14:xfrm>
                <a:off x="368120" y="234210"/>
                <a:ext cx="304200" cy="38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62CDF68-5F07-E4D0-53FC-15B6B43386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120" y="225570"/>
                  <a:ext cx="32184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F8E3AA-E107-A0A7-B010-4031DF7C459F}"/>
              </a:ext>
            </a:extLst>
          </p:cNvPr>
          <p:cNvGrpSpPr/>
          <p:nvPr/>
        </p:nvGrpSpPr>
        <p:grpSpPr>
          <a:xfrm>
            <a:off x="336440" y="2501850"/>
            <a:ext cx="288000" cy="317880"/>
            <a:chOff x="336440" y="2501850"/>
            <a:chExt cx="28800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B2B208-A700-C974-7A73-04966CBC2AC4}"/>
                    </a:ext>
                  </a:extLst>
                </p14:cNvPr>
                <p14:cNvContentPartPr/>
                <p14:nvPr/>
              </p14:nvContentPartPr>
              <p14:xfrm>
                <a:off x="435080" y="2583930"/>
                <a:ext cx="103320" cy="235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B2B208-A700-C974-7A73-04966CBC2A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6440" y="2575290"/>
                  <a:ext cx="120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35130C-D534-5276-5E73-1E56C7D29B1D}"/>
                    </a:ext>
                  </a:extLst>
                </p14:cNvPr>
                <p14:cNvContentPartPr/>
                <p14:nvPr/>
              </p14:nvContentPartPr>
              <p14:xfrm>
                <a:off x="336440" y="2501850"/>
                <a:ext cx="288000" cy="17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35130C-D534-5276-5E73-1E56C7D29B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7440" y="2492850"/>
                  <a:ext cx="30564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128569-22AA-21F7-45B2-5DB68B8F0C60}"/>
              </a:ext>
            </a:extLst>
          </p:cNvPr>
          <p:cNvGrpSpPr/>
          <p:nvPr/>
        </p:nvGrpSpPr>
        <p:grpSpPr>
          <a:xfrm>
            <a:off x="3682640" y="4440810"/>
            <a:ext cx="222480" cy="209160"/>
            <a:chOff x="3682640" y="4440810"/>
            <a:chExt cx="22248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3AD0D78-F552-09A4-F813-FE40E605A425}"/>
                    </a:ext>
                  </a:extLst>
                </p14:cNvPr>
                <p14:cNvContentPartPr/>
                <p14:nvPr/>
              </p14:nvContentPartPr>
              <p14:xfrm>
                <a:off x="3705680" y="4440810"/>
                <a:ext cx="199440" cy="209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3AD0D78-F552-09A4-F813-FE40E605A4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97040" y="4432170"/>
                  <a:ext cx="217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65BA7A-08E3-B30F-9EA1-7C377B3584E6}"/>
                    </a:ext>
                  </a:extLst>
                </p14:cNvPr>
                <p14:cNvContentPartPr/>
                <p14:nvPr/>
              </p14:nvContentPartPr>
              <p14:xfrm>
                <a:off x="3682640" y="4550610"/>
                <a:ext cx="143280" cy="34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65BA7A-08E3-B30F-9EA1-7C377B3584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74000" y="4541610"/>
                  <a:ext cx="160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E9A772B-BF92-F83A-9A6A-97CA7D209540}"/>
                  </a:ext>
                </a:extLst>
              </p14:cNvPr>
              <p14:cNvContentPartPr/>
              <p14:nvPr/>
            </p14:nvContentPartPr>
            <p14:xfrm>
              <a:off x="2739800" y="660090"/>
              <a:ext cx="441720" cy="9140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E9A772B-BF92-F83A-9A6A-97CA7D20954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31160" y="651450"/>
                <a:ext cx="459360" cy="9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F33981E-D3E7-2BF6-2A19-51523A08291B}"/>
                  </a:ext>
                </a:extLst>
              </p14:cNvPr>
              <p14:cNvContentPartPr/>
              <p14:nvPr/>
            </p14:nvContentPartPr>
            <p14:xfrm>
              <a:off x="2987120" y="1013250"/>
              <a:ext cx="10440" cy="2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F33981E-D3E7-2BF6-2A19-51523A08291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78120" y="1004250"/>
                <a:ext cx="2808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436F7F3F-CE85-3D16-B699-0966782168CF}"/>
              </a:ext>
            </a:extLst>
          </p:cNvPr>
          <p:cNvGrpSpPr/>
          <p:nvPr/>
        </p:nvGrpSpPr>
        <p:grpSpPr>
          <a:xfrm>
            <a:off x="2736560" y="869610"/>
            <a:ext cx="1653480" cy="1834920"/>
            <a:chOff x="2736560" y="869610"/>
            <a:chExt cx="1653480" cy="183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6FFDD2-F663-0D4E-B9A5-4C65A6FEF889}"/>
                    </a:ext>
                  </a:extLst>
                </p14:cNvPr>
                <p14:cNvContentPartPr/>
                <p14:nvPr/>
              </p14:nvContentPartPr>
              <p14:xfrm>
                <a:off x="3452240" y="2374770"/>
                <a:ext cx="205560" cy="223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6FFDD2-F663-0D4E-B9A5-4C65A6FEF8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43240" y="2365770"/>
                  <a:ext cx="223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5CE5988-D0BD-3A8B-B124-611DE45B70F1}"/>
                    </a:ext>
                  </a:extLst>
                </p14:cNvPr>
                <p14:cNvContentPartPr/>
                <p14:nvPr/>
              </p14:nvContentPartPr>
              <p14:xfrm>
                <a:off x="3352520" y="2435610"/>
                <a:ext cx="355680" cy="43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5CE5988-D0BD-3A8B-B124-611DE45B70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43880" y="2426970"/>
                  <a:ext cx="373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23D26B-440B-F9B2-4235-5FE379578960}"/>
                    </a:ext>
                  </a:extLst>
                </p14:cNvPr>
                <p14:cNvContentPartPr/>
                <p14:nvPr/>
              </p14:nvContentPartPr>
              <p14:xfrm>
                <a:off x="3650960" y="2606970"/>
                <a:ext cx="39240" cy="97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23D26B-440B-F9B2-4235-5FE3795789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42320" y="2598330"/>
                  <a:ext cx="56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65C6A0E-737E-BE6C-4DEB-2A5AB2B3214F}"/>
                    </a:ext>
                  </a:extLst>
                </p14:cNvPr>
                <p14:cNvContentPartPr/>
                <p14:nvPr/>
              </p14:nvContentPartPr>
              <p14:xfrm>
                <a:off x="2938880" y="1130250"/>
                <a:ext cx="144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65C6A0E-737E-BE6C-4DEB-2A5AB2B321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29880" y="112125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C944CD-387B-9DA7-B358-F3C24EC32957}"/>
                    </a:ext>
                  </a:extLst>
                </p14:cNvPr>
                <p14:cNvContentPartPr/>
                <p14:nvPr/>
              </p14:nvContentPartPr>
              <p14:xfrm>
                <a:off x="2933480" y="1276050"/>
                <a:ext cx="19080" cy="267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C944CD-387B-9DA7-B358-F3C24EC329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24480" y="1267050"/>
                  <a:ext cx="367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F8BD82-96E2-C9CE-6990-FDAF9C5EA985}"/>
                    </a:ext>
                  </a:extLst>
                </p14:cNvPr>
                <p14:cNvContentPartPr/>
                <p14:nvPr/>
              </p14:nvContentPartPr>
              <p14:xfrm>
                <a:off x="2958680" y="1644330"/>
                <a:ext cx="13320" cy="406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F8BD82-96E2-C9CE-6990-FDAF9C5EA9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50040" y="1635690"/>
                  <a:ext cx="309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86214A-49A0-9F8D-BDB6-C6E920F6B45D}"/>
                    </a:ext>
                  </a:extLst>
                </p14:cNvPr>
                <p14:cNvContentPartPr/>
                <p14:nvPr/>
              </p14:nvContentPartPr>
              <p14:xfrm>
                <a:off x="2965160" y="2139690"/>
                <a:ext cx="12960" cy="12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86214A-49A0-9F8D-BDB6-C6E920F6B4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56160" y="2130690"/>
                  <a:ext cx="30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E99D27A-8DE5-5A1F-AD18-CEC00BC80BFC}"/>
                    </a:ext>
                  </a:extLst>
                </p14:cNvPr>
                <p14:cNvContentPartPr/>
                <p14:nvPr/>
              </p14:nvContentPartPr>
              <p14:xfrm>
                <a:off x="2914400" y="971130"/>
                <a:ext cx="39960" cy="24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E99D27A-8DE5-5A1F-AD18-CEC00BC80B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05760" y="962490"/>
                  <a:ext cx="57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A20C94F-967A-DAC9-A3DE-71BE9B32D697}"/>
                    </a:ext>
                  </a:extLst>
                </p14:cNvPr>
                <p14:cNvContentPartPr/>
                <p14:nvPr/>
              </p14:nvContentPartPr>
              <p14:xfrm>
                <a:off x="2939600" y="901290"/>
                <a:ext cx="20880" cy="140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A20C94F-967A-DAC9-A3DE-71BE9B32D69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30960" y="892650"/>
                  <a:ext cx="38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3F393B8-4828-8569-B8A6-07971A9DE6E1}"/>
                    </a:ext>
                  </a:extLst>
                </p14:cNvPr>
                <p14:cNvContentPartPr/>
                <p14:nvPr/>
              </p14:nvContentPartPr>
              <p14:xfrm>
                <a:off x="2901800" y="876090"/>
                <a:ext cx="127800" cy="173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3F393B8-4828-8569-B8A6-07971A9DE6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92800" y="867090"/>
                  <a:ext cx="145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49A03F5-D866-1098-433D-1DD3B46EB244}"/>
                    </a:ext>
                  </a:extLst>
                </p14:cNvPr>
                <p14:cNvContentPartPr/>
                <p14:nvPr/>
              </p14:nvContentPartPr>
              <p14:xfrm>
                <a:off x="2939240" y="869610"/>
                <a:ext cx="77040" cy="19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49A03F5-D866-1098-433D-1DD3B46EB2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30240" y="860970"/>
                  <a:ext cx="94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ADB9C69-A97F-8463-0C59-2168C66DB1E3}"/>
                    </a:ext>
                  </a:extLst>
                </p14:cNvPr>
                <p14:cNvContentPartPr/>
                <p14:nvPr/>
              </p14:nvContentPartPr>
              <p14:xfrm>
                <a:off x="3221480" y="932970"/>
                <a:ext cx="23760" cy="196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ADB9C69-A97F-8463-0C59-2168C66DB1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12480" y="924330"/>
                  <a:ext cx="41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C32FA74-79CF-6601-45A7-4B77543B87C9}"/>
                    </a:ext>
                  </a:extLst>
                </p14:cNvPr>
                <p14:cNvContentPartPr/>
                <p14:nvPr/>
              </p14:nvContentPartPr>
              <p14:xfrm>
                <a:off x="3213560" y="881850"/>
                <a:ext cx="144360" cy="90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C32FA74-79CF-6601-45A7-4B77543B87C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04560" y="873210"/>
                  <a:ext cx="162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FADE420-A635-5B7B-E51F-5EA9327598FB}"/>
                    </a:ext>
                  </a:extLst>
                </p14:cNvPr>
                <p14:cNvContentPartPr/>
                <p14:nvPr/>
              </p14:nvContentPartPr>
              <p14:xfrm>
                <a:off x="3301040" y="971130"/>
                <a:ext cx="127800" cy="185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FADE420-A635-5B7B-E51F-5EA9327598F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92400" y="962490"/>
                  <a:ext cx="145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15029A-9E3C-F922-64B8-D296324788F8}"/>
                    </a:ext>
                  </a:extLst>
                </p14:cNvPr>
                <p14:cNvContentPartPr/>
                <p14:nvPr/>
              </p14:nvContentPartPr>
              <p14:xfrm>
                <a:off x="3497960" y="996690"/>
                <a:ext cx="49680" cy="204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15029A-9E3C-F922-64B8-D296324788F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88960" y="987690"/>
                  <a:ext cx="67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80803B-0560-7D01-DAAE-373CD268C3D6}"/>
                    </a:ext>
                  </a:extLst>
                </p14:cNvPr>
                <p14:cNvContentPartPr/>
                <p14:nvPr/>
              </p14:nvContentPartPr>
              <p14:xfrm>
                <a:off x="3638360" y="1028370"/>
                <a:ext cx="360" cy="221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80803B-0560-7D01-DAAE-373CD268C3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29360" y="1019370"/>
                  <a:ext cx="18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6E000D7-AAF3-AB0E-208E-9AF7E13E0A94}"/>
                    </a:ext>
                  </a:extLst>
                </p14:cNvPr>
                <p14:cNvContentPartPr/>
                <p14:nvPr/>
              </p14:nvContentPartPr>
              <p14:xfrm>
                <a:off x="3663560" y="965010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6E000D7-AAF3-AB0E-208E-9AF7E13E0A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54920" y="956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6C63778-BA8C-235D-DA42-F62C2190153D}"/>
                    </a:ext>
                  </a:extLst>
                </p14:cNvPr>
                <p14:cNvContentPartPr/>
                <p14:nvPr/>
              </p14:nvContentPartPr>
              <p14:xfrm>
                <a:off x="3762560" y="1040970"/>
                <a:ext cx="16920" cy="175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6C63778-BA8C-235D-DA42-F62C219015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3560" y="1032330"/>
                  <a:ext cx="34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82F32B1-FAA0-DAF1-7EAB-C43C8AAC241F}"/>
                    </a:ext>
                  </a:extLst>
                </p14:cNvPr>
                <p14:cNvContentPartPr/>
                <p14:nvPr/>
              </p14:nvContentPartPr>
              <p14:xfrm>
                <a:off x="3733400" y="1096770"/>
                <a:ext cx="159120" cy="14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82F32B1-FAA0-DAF1-7EAB-C43C8AAC24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24760" y="1088130"/>
                  <a:ext cx="176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584516-46FA-EB51-23A5-095EC4DBA9A3}"/>
                    </a:ext>
                  </a:extLst>
                </p14:cNvPr>
                <p14:cNvContentPartPr/>
                <p14:nvPr/>
              </p14:nvContentPartPr>
              <p14:xfrm>
                <a:off x="3953000" y="1092090"/>
                <a:ext cx="19800" cy="124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584516-46FA-EB51-23A5-095EC4DBA9A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44360" y="1083090"/>
                  <a:ext cx="37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9A9CE16-BC8F-26E5-B836-D6DFB641DEAF}"/>
                    </a:ext>
                  </a:extLst>
                </p14:cNvPr>
                <p14:cNvContentPartPr/>
                <p14:nvPr/>
              </p14:nvContentPartPr>
              <p14:xfrm>
                <a:off x="3981080" y="990210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9A9CE16-BC8F-26E5-B836-D6DFB641DE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72440" y="981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61FC5E-98B4-AFA3-307D-F6009E545271}"/>
                    </a:ext>
                  </a:extLst>
                </p14:cNvPr>
                <p14:cNvContentPartPr/>
                <p14:nvPr/>
              </p14:nvContentPartPr>
              <p14:xfrm>
                <a:off x="4076480" y="1107930"/>
                <a:ext cx="115920" cy="142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61FC5E-98B4-AFA3-307D-F6009E54527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67480" y="1098930"/>
                  <a:ext cx="133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60F58F8-81F8-68E1-F111-296A8BBCA6EB}"/>
                    </a:ext>
                  </a:extLst>
                </p14:cNvPr>
                <p14:cNvContentPartPr/>
                <p14:nvPr/>
              </p14:nvContentPartPr>
              <p14:xfrm>
                <a:off x="4197080" y="1084530"/>
                <a:ext cx="192960" cy="192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60F58F8-81F8-68E1-F111-296A8BBCA6E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88080" y="1075530"/>
                  <a:ext cx="210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0BBD9BC-A27A-81B8-1657-F5D87B75306B}"/>
                    </a:ext>
                  </a:extLst>
                </p14:cNvPr>
                <p14:cNvContentPartPr/>
                <p14:nvPr/>
              </p14:nvContentPartPr>
              <p14:xfrm>
                <a:off x="2971640" y="971130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0BBD9BC-A27A-81B8-1657-F5D87B75306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62640" y="9624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5C5FA49-D528-047E-E700-5C94BAFB3D73}"/>
                    </a:ext>
                  </a:extLst>
                </p14:cNvPr>
                <p14:cNvContentPartPr/>
                <p14:nvPr/>
              </p14:nvContentPartPr>
              <p14:xfrm>
                <a:off x="3035000" y="1072650"/>
                <a:ext cx="28080" cy="425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5C5FA49-D528-047E-E700-5C94BAFB3D7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26360" y="1064010"/>
                  <a:ext cx="457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A183456-828A-1615-80E6-D77463FC6BCE}"/>
                    </a:ext>
                  </a:extLst>
                </p14:cNvPr>
                <p14:cNvContentPartPr/>
                <p14:nvPr/>
              </p14:nvContentPartPr>
              <p14:xfrm>
                <a:off x="2736560" y="1531290"/>
                <a:ext cx="318600" cy="18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A183456-828A-1615-80E6-D77463FC6B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27920" y="1522650"/>
                  <a:ext cx="336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AA16D14-E95F-8046-48D8-19BBFAC7964A}"/>
                    </a:ext>
                  </a:extLst>
                </p14:cNvPr>
                <p14:cNvContentPartPr/>
                <p14:nvPr/>
              </p14:nvContentPartPr>
              <p14:xfrm>
                <a:off x="3117800" y="1143930"/>
                <a:ext cx="31680" cy="138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AA16D14-E95F-8046-48D8-19BBFAC7964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08800" y="1135290"/>
                  <a:ext cx="49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15E4D0A-3E8A-7998-E42A-63369B6A3833}"/>
                    </a:ext>
                  </a:extLst>
                </p14:cNvPr>
                <p14:cNvContentPartPr/>
                <p14:nvPr/>
              </p14:nvContentPartPr>
              <p14:xfrm>
                <a:off x="3143000" y="1224210"/>
                <a:ext cx="102600" cy="83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15E4D0A-3E8A-7998-E42A-63369B6A38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34000" y="1215210"/>
                  <a:ext cx="120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2EEB5DB-277D-E862-FCA5-DEDC52365CEE}"/>
                    </a:ext>
                  </a:extLst>
                </p14:cNvPr>
                <p14:cNvContentPartPr/>
                <p14:nvPr/>
              </p14:nvContentPartPr>
              <p14:xfrm>
                <a:off x="2946080" y="952410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2EEB5DB-277D-E862-FCA5-DEDC52365CE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37440" y="9434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872E955-350B-360B-313D-4061135CE48B}"/>
                    </a:ext>
                  </a:extLst>
                </p14:cNvPr>
                <p14:cNvContentPartPr/>
                <p14:nvPr/>
              </p14:nvContentPartPr>
              <p14:xfrm>
                <a:off x="3003320" y="990210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872E955-350B-360B-313D-4061135CE4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94320" y="981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FEAA7E2-9678-09CE-71F7-B8688E040773}"/>
              </a:ext>
            </a:extLst>
          </p:cNvPr>
          <p:cNvGrpSpPr/>
          <p:nvPr/>
        </p:nvGrpSpPr>
        <p:grpSpPr>
          <a:xfrm>
            <a:off x="6170960" y="126570"/>
            <a:ext cx="949320" cy="302040"/>
            <a:chOff x="6170960" y="126570"/>
            <a:chExt cx="94932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B783E70-487B-79C0-FB76-904EB52DDBED}"/>
                    </a:ext>
                  </a:extLst>
                </p14:cNvPr>
                <p14:cNvContentPartPr/>
                <p14:nvPr/>
              </p14:nvContentPartPr>
              <p14:xfrm>
                <a:off x="6170960" y="126570"/>
                <a:ext cx="253080" cy="300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B783E70-487B-79C0-FB76-904EB52DDBE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62320" y="117930"/>
                  <a:ext cx="2707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8E7E389-314C-5DDD-8F6F-53399296D194}"/>
                    </a:ext>
                  </a:extLst>
                </p14:cNvPr>
                <p14:cNvContentPartPr/>
                <p14:nvPr/>
              </p14:nvContentPartPr>
              <p14:xfrm>
                <a:off x="6572000" y="139530"/>
                <a:ext cx="198360" cy="223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8E7E389-314C-5DDD-8F6F-53399296D1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63360" y="130530"/>
                  <a:ext cx="216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4648D66-18EF-982B-2F5E-B42EE347ACE1}"/>
                    </a:ext>
                  </a:extLst>
                </p14:cNvPr>
                <p14:cNvContentPartPr/>
                <p14:nvPr/>
              </p14:nvContentPartPr>
              <p14:xfrm>
                <a:off x="6920120" y="145650"/>
                <a:ext cx="200160" cy="255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4648D66-18EF-982B-2F5E-B42EE347AC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11120" y="137010"/>
                  <a:ext cx="2178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43AB7E0-0C28-F994-C2C2-5CC83305A9F8}"/>
                    </a:ext>
                  </a:extLst>
                </p14:cNvPr>
                <p14:cNvContentPartPr/>
                <p14:nvPr/>
              </p14:nvContentPartPr>
              <p14:xfrm>
                <a:off x="6632840" y="361650"/>
                <a:ext cx="206280" cy="66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43AB7E0-0C28-F994-C2C2-5CC83305A9F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23840" y="352650"/>
                  <a:ext cx="223920" cy="8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AC9EF70-06EB-2408-11F4-CC7361F725CD}"/>
                  </a:ext>
                </a:extLst>
              </p14:cNvPr>
              <p14:cNvContentPartPr/>
              <p14:nvPr/>
            </p14:nvContentPartPr>
            <p14:xfrm>
              <a:off x="2952560" y="983730"/>
              <a:ext cx="60840" cy="18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AC9EF70-06EB-2408-11F4-CC7361F725C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43920" y="974730"/>
                <a:ext cx="78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CBA50EB-927F-7E6A-7995-A5645D0CB594}"/>
                  </a:ext>
                </a:extLst>
              </p14:cNvPr>
              <p14:cNvContentPartPr/>
              <p14:nvPr/>
            </p14:nvContentPartPr>
            <p14:xfrm>
              <a:off x="7066280" y="651450"/>
              <a:ext cx="815400" cy="1521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CBA50EB-927F-7E6A-7995-A5645D0CB59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57280" y="642810"/>
                <a:ext cx="833040" cy="153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60AB0E9-9E9E-9B10-0FE4-010AE23F4D8E}"/>
              </a:ext>
            </a:extLst>
          </p:cNvPr>
          <p:cNvGrpSpPr/>
          <p:nvPr/>
        </p:nvGrpSpPr>
        <p:grpSpPr>
          <a:xfrm>
            <a:off x="4793960" y="755130"/>
            <a:ext cx="3862800" cy="2312640"/>
            <a:chOff x="4793960" y="755130"/>
            <a:chExt cx="3862800" cy="231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3D1933D-40A5-8788-590B-448795CA5179}"/>
                    </a:ext>
                  </a:extLst>
                </p14:cNvPr>
                <p14:cNvContentPartPr/>
                <p14:nvPr/>
              </p14:nvContentPartPr>
              <p14:xfrm>
                <a:off x="7229720" y="2171370"/>
                <a:ext cx="155520" cy="164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3D1933D-40A5-8788-590B-448795CA517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21080" y="2162730"/>
                  <a:ext cx="173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812E6C3-BA95-E423-C580-CA4671CA9AA2}"/>
                    </a:ext>
                  </a:extLst>
                </p14:cNvPr>
                <p14:cNvContentPartPr/>
                <p14:nvPr/>
              </p14:nvContentPartPr>
              <p14:xfrm>
                <a:off x="7175360" y="2266770"/>
                <a:ext cx="177840" cy="123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812E6C3-BA95-E423-C580-CA4671CA9AA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66360" y="2257770"/>
                  <a:ext cx="195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63A23CD-0A6A-8790-0C16-4BE6796A88E8}"/>
                    </a:ext>
                  </a:extLst>
                </p14:cNvPr>
                <p14:cNvContentPartPr/>
                <p14:nvPr/>
              </p14:nvContentPartPr>
              <p14:xfrm>
                <a:off x="6908600" y="2469810"/>
                <a:ext cx="177840" cy="210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63A23CD-0A6A-8790-0C16-4BE6796A88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99600" y="2460810"/>
                  <a:ext cx="195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D0C6A20-B065-2137-5B78-AE50A4585154}"/>
                    </a:ext>
                  </a:extLst>
                </p14:cNvPr>
                <p14:cNvContentPartPr/>
                <p14:nvPr/>
              </p14:nvContentPartPr>
              <p14:xfrm>
                <a:off x="7000400" y="2673210"/>
                <a:ext cx="131040" cy="34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D0C6A20-B065-2137-5B78-AE50A458515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91400" y="2664210"/>
                  <a:ext cx="148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138F8E4-5ABA-1EE9-C8C5-8780584A7409}"/>
                    </a:ext>
                  </a:extLst>
                </p14:cNvPr>
                <p14:cNvContentPartPr/>
                <p14:nvPr/>
              </p14:nvContentPartPr>
              <p14:xfrm>
                <a:off x="7313960" y="2361090"/>
                <a:ext cx="172800" cy="320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138F8E4-5ABA-1EE9-C8C5-8780584A74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05320" y="2352450"/>
                  <a:ext cx="1904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9CEC8C4-4A14-BD03-6B9D-B6DF49E99FC1}"/>
                    </a:ext>
                  </a:extLst>
                </p14:cNvPr>
                <p14:cNvContentPartPr/>
                <p14:nvPr/>
              </p14:nvContentPartPr>
              <p14:xfrm>
                <a:off x="5072600" y="1039530"/>
                <a:ext cx="267120" cy="358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9CEC8C4-4A14-BD03-6B9D-B6DF49E99FC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63600" y="1030530"/>
                  <a:ext cx="2847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FB60028-4183-99C5-334C-DDFE103860FD}"/>
                    </a:ext>
                  </a:extLst>
                </p14:cNvPr>
                <p14:cNvContentPartPr/>
                <p14:nvPr/>
              </p14:nvContentPartPr>
              <p14:xfrm>
                <a:off x="5035160" y="1269930"/>
                <a:ext cx="428760" cy="65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FB60028-4183-99C5-334C-DDFE103860F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26520" y="1261290"/>
                  <a:ext cx="446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33428F8-66ED-8DF3-7212-55A6A22B0A07}"/>
                    </a:ext>
                  </a:extLst>
                </p14:cNvPr>
                <p14:cNvContentPartPr/>
                <p14:nvPr/>
              </p14:nvContentPartPr>
              <p14:xfrm>
                <a:off x="5365640" y="1433730"/>
                <a:ext cx="57600" cy="115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33428F8-66ED-8DF3-7212-55A6A22B0A0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56640" y="1424730"/>
                  <a:ext cx="75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BB6DA75-3FF9-F8A5-FEE2-E1867B93658B}"/>
                    </a:ext>
                  </a:extLst>
                </p14:cNvPr>
                <p14:cNvContentPartPr/>
                <p14:nvPr/>
              </p14:nvContentPartPr>
              <p14:xfrm>
                <a:off x="5575160" y="1274610"/>
                <a:ext cx="360" cy="1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BB6DA75-3FF9-F8A5-FEE2-E1867B9365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66160" y="126597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B2961E4-7CD2-A455-EBBC-56C4C3140443}"/>
                    </a:ext>
                  </a:extLst>
                </p14:cNvPr>
                <p14:cNvContentPartPr/>
                <p14:nvPr/>
              </p14:nvContentPartPr>
              <p14:xfrm>
                <a:off x="5562560" y="1396650"/>
                <a:ext cx="360" cy="1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B2961E4-7CD2-A455-EBBC-56C4C314044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53560" y="138801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19EE9D-F4BC-D568-A5FF-6D79F5AB4ED5}"/>
                    </a:ext>
                  </a:extLst>
                </p14:cNvPr>
                <p14:cNvContentPartPr/>
                <p14:nvPr/>
              </p14:nvContentPartPr>
              <p14:xfrm>
                <a:off x="5651120" y="1237890"/>
                <a:ext cx="133560" cy="6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19EE9D-F4BC-D568-A5FF-6D79F5AB4E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42480" y="1228890"/>
                  <a:ext cx="151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DF8020-2E3B-5247-03ED-40389BA9394B}"/>
                    </a:ext>
                  </a:extLst>
                </p14:cNvPr>
                <p14:cNvContentPartPr/>
                <p14:nvPr/>
              </p14:nvContentPartPr>
              <p14:xfrm>
                <a:off x="5645000" y="1376490"/>
                <a:ext cx="263160" cy="8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DF8020-2E3B-5247-03ED-40389BA939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36000" y="1367490"/>
                  <a:ext cx="280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2DC439B-B836-DB61-0989-FCDB3EE3BDF4}"/>
                    </a:ext>
                  </a:extLst>
                </p14:cNvPr>
                <p14:cNvContentPartPr/>
                <p14:nvPr/>
              </p14:nvContentPartPr>
              <p14:xfrm>
                <a:off x="6150800" y="1032690"/>
                <a:ext cx="243000" cy="334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2DC439B-B836-DB61-0989-FCDB3EE3BDF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41800" y="1023690"/>
                  <a:ext cx="260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B278B5D-3A9B-2C31-5770-181053E2FC90}"/>
                    </a:ext>
                  </a:extLst>
                </p14:cNvPr>
                <p14:cNvContentPartPr/>
                <p14:nvPr/>
              </p14:nvContentPartPr>
              <p14:xfrm>
                <a:off x="6044960" y="1123410"/>
                <a:ext cx="294840" cy="140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B278B5D-3A9B-2C31-5770-181053E2FC9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36320" y="1114770"/>
                  <a:ext cx="3124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75F6273-5F66-06A6-E82A-BB9D2C122C50}"/>
                    </a:ext>
                  </a:extLst>
                </p14:cNvPr>
                <p14:cNvContentPartPr/>
                <p14:nvPr/>
              </p14:nvContentPartPr>
              <p14:xfrm>
                <a:off x="6286160" y="1377570"/>
                <a:ext cx="71280" cy="132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75F6273-5F66-06A6-E82A-BB9D2C122C5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77520" y="1368570"/>
                  <a:ext cx="88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DC00B5-5295-3A6D-41FA-99A4D6463FBC}"/>
                    </a:ext>
                  </a:extLst>
                </p14:cNvPr>
                <p14:cNvContentPartPr/>
                <p14:nvPr/>
              </p14:nvContentPartPr>
              <p14:xfrm>
                <a:off x="6565520" y="1250490"/>
                <a:ext cx="159840" cy="7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DC00B5-5295-3A6D-41FA-99A4D6463F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56880" y="1241490"/>
                  <a:ext cx="177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2836C4D-DA67-E63A-1A33-201431116BE9}"/>
                    </a:ext>
                  </a:extLst>
                </p14:cNvPr>
                <p14:cNvContentPartPr/>
                <p14:nvPr/>
              </p14:nvContentPartPr>
              <p14:xfrm>
                <a:off x="6849200" y="1072650"/>
                <a:ext cx="244800" cy="318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2836C4D-DA67-E63A-1A33-201431116BE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40560" y="1064010"/>
                  <a:ext cx="2624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E9DBEDC-BA09-C8C0-564B-4188B4530836}"/>
                    </a:ext>
                  </a:extLst>
                </p14:cNvPr>
                <p14:cNvContentPartPr/>
                <p14:nvPr/>
              </p14:nvContentPartPr>
              <p14:xfrm>
                <a:off x="6356720" y="1072650"/>
                <a:ext cx="12960" cy="139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E9DBEDC-BA09-C8C0-564B-4188B453083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47720" y="1064010"/>
                  <a:ext cx="30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6BADF21-8BCB-0A21-362F-7B67E0BD0FE8}"/>
                    </a:ext>
                  </a:extLst>
                </p14:cNvPr>
                <p14:cNvContentPartPr/>
                <p14:nvPr/>
              </p14:nvContentPartPr>
              <p14:xfrm>
                <a:off x="6025880" y="1110090"/>
                <a:ext cx="485640" cy="12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6BADF21-8BCB-0A21-362F-7B67E0BD0FE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16880" y="1101450"/>
                  <a:ext cx="503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0BAAE9B-FFC8-A058-3894-6911514A5A24}"/>
                    </a:ext>
                  </a:extLst>
                </p14:cNvPr>
                <p14:cNvContentPartPr/>
                <p14:nvPr/>
              </p14:nvContentPartPr>
              <p14:xfrm>
                <a:off x="6123800" y="1123770"/>
                <a:ext cx="379080" cy="15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0BAAE9B-FFC8-A058-3894-6911514A5A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14800" y="1114770"/>
                  <a:ext cx="396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A301942-DAAB-4041-3F05-ED9AD5E74F1E}"/>
                    </a:ext>
                  </a:extLst>
                </p14:cNvPr>
                <p14:cNvContentPartPr/>
                <p14:nvPr/>
              </p14:nvContentPartPr>
              <p14:xfrm>
                <a:off x="5638880" y="1244370"/>
                <a:ext cx="209880" cy="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A301942-DAAB-4041-3F05-ED9AD5E74F1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29880" y="1235370"/>
                  <a:ext cx="227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BC45F05-EC87-689C-5415-128A35B22CF4}"/>
                    </a:ext>
                  </a:extLst>
                </p14:cNvPr>
                <p14:cNvContentPartPr/>
                <p14:nvPr/>
              </p14:nvContentPartPr>
              <p14:xfrm>
                <a:off x="7249520" y="755130"/>
                <a:ext cx="301680" cy="453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BC45F05-EC87-689C-5415-128A35B22CF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40520" y="746490"/>
                  <a:ext cx="3193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43CEC7C-0518-7AB9-74C4-55A5D791472A}"/>
                    </a:ext>
                  </a:extLst>
                </p14:cNvPr>
                <p14:cNvContentPartPr/>
                <p14:nvPr/>
              </p14:nvContentPartPr>
              <p14:xfrm>
                <a:off x="7198760" y="1345890"/>
                <a:ext cx="773280" cy="7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43CEC7C-0518-7AB9-74C4-55A5D791472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89760" y="1336890"/>
                  <a:ext cx="790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6C38732-15FA-345A-B713-6EA4214714F1}"/>
                    </a:ext>
                  </a:extLst>
                </p14:cNvPr>
                <p14:cNvContentPartPr/>
                <p14:nvPr/>
              </p14:nvContentPartPr>
              <p14:xfrm>
                <a:off x="7231160" y="1415370"/>
                <a:ext cx="224280" cy="387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6C38732-15FA-345A-B713-6EA4214714F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22520" y="1406730"/>
                  <a:ext cx="2419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EF6D7F7-DBB8-74BE-9299-D4809C2DB64B}"/>
                    </a:ext>
                  </a:extLst>
                </p14:cNvPr>
                <p14:cNvContentPartPr/>
                <p14:nvPr/>
              </p14:nvContentPartPr>
              <p14:xfrm>
                <a:off x="7568480" y="1628490"/>
                <a:ext cx="140760" cy="211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EF6D7F7-DBB8-74BE-9299-D4809C2DB64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59480" y="1619490"/>
                  <a:ext cx="158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33EB87D-F5A7-C036-0A4D-74643D635B48}"/>
                    </a:ext>
                  </a:extLst>
                </p14:cNvPr>
                <p14:cNvContentPartPr/>
                <p14:nvPr/>
              </p14:nvContentPartPr>
              <p14:xfrm>
                <a:off x="7543640" y="1708410"/>
                <a:ext cx="182880" cy="75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33EB87D-F5A7-C036-0A4D-74643D635B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34640" y="1699770"/>
                  <a:ext cx="20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9207910-12BB-B1DC-C4F4-C01C86FBE80B}"/>
                    </a:ext>
                  </a:extLst>
                </p14:cNvPr>
                <p14:cNvContentPartPr/>
                <p14:nvPr/>
              </p14:nvContentPartPr>
              <p14:xfrm>
                <a:off x="8109560" y="1320330"/>
                <a:ext cx="76320" cy="248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9207910-12BB-B1DC-C4F4-C01C86FBE80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00560" y="1311690"/>
                  <a:ext cx="93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A8E5F9A-CB56-004B-C22C-0CC1427A4228}"/>
                    </a:ext>
                  </a:extLst>
                </p14:cNvPr>
                <p14:cNvContentPartPr/>
                <p14:nvPr/>
              </p14:nvContentPartPr>
              <p14:xfrm>
                <a:off x="8019920" y="1254090"/>
                <a:ext cx="226800" cy="23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A8E5F9A-CB56-004B-C22C-0CC1427A422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10920" y="1245450"/>
                  <a:ext cx="244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F741E0-8A9F-1F73-FFE1-8EFF3154F69F}"/>
                    </a:ext>
                  </a:extLst>
                </p14:cNvPr>
                <p14:cNvContentPartPr/>
                <p14:nvPr/>
              </p14:nvContentPartPr>
              <p14:xfrm>
                <a:off x="8368040" y="1382250"/>
                <a:ext cx="97560" cy="144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F741E0-8A9F-1F73-FFE1-8EFF3154F69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59040" y="1373250"/>
                  <a:ext cx="115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17AE021-240F-A1EF-8D85-45BFA8DDB4C4}"/>
                    </a:ext>
                  </a:extLst>
                </p14:cNvPr>
                <p14:cNvContentPartPr/>
                <p14:nvPr/>
              </p14:nvContentPartPr>
              <p14:xfrm>
                <a:off x="8458040" y="1550370"/>
                <a:ext cx="45720" cy="112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17AE021-240F-A1EF-8D85-45BFA8DDB4C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49040" y="1541730"/>
                  <a:ext cx="63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F862A40-5CFB-A47F-B4CC-6E0D6BF9AC0C}"/>
                    </a:ext>
                  </a:extLst>
                </p14:cNvPr>
                <p14:cNvContentPartPr/>
                <p14:nvPr/>
              </p14:nvContentPartPr>
              <p14:xfrm>
                <a:off x="8324480" y="1392690"/>
                <a:ext cx="135720" cy="105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F862A40-5CFB-A47F-B4CC-6E0D6BF9AC0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315840" y="1384050"/>
                  <a:ext cx="153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ABFDE5-A552-BF9A-3A78-7F4BC9752A19}"/>
                    </a:ext>
                  </a:extLst>
                </p14:cNvPr>
                <p14:cNvContentPartPr/>
                <p14:nvPr/>
              </p14:nvContentPartPr>
              <p14:xfrm>
                <a:off x="8259680" y="1276050"/>
                <a:ext cx="59040" cy="289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ABFDE5-A552-BF9A-3A78-7F4BC9752A1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50680" y="1267050"/>
                  <a:ext cx="766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37A3309-AFBD-B240-DB97-3972C5E24AAA}"/>
                    </a:ext>
                  </a:extLst>
                </p14:cNvPr>
                <p14:cNvContentPartPr/>
                <p14:nvPr/>
              </p14:nvContentPartPr>
              <p14:xfrm>
                <a:off x="8578640" y="1314210"/>
                <a:ext cx="78120" cy="342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37A3309-AFBD-B240-DB97-3972C5E24AA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70000" y="1305210"/>
                  <a:ext cx="957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77D9CD5-B9EB-5982-8DD7-E637DA02B505}"/>
                    </a:ext>
                  </a:extLst>
                </p14:cNvPr>
                <p14:cNvContentPartPr/>
                <p14:nvPr/>
              </p14:nvContentPartPr>
              <p14:xfrm>
                <a:off x="7714640" y="1776450"/>
                <a:ext cx="70920" cy="121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77D9CD5-B9EB-5982-8DD7-E637DA02B50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06000" y="1767810"/>
                  <a:ext cx="88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58F192D-A13A-343B-5A7D-6A37A6F0B74D}"/>
                    </a:ext>
                  </a:extLst>
                </p14:cNvPr>
                <p14:cNvContentPartPr/>
                <p14:nvPr/>
              </p14:nvContentPartPr>
              <p14:xfrm>
                <a:off x="7734080" y="1929810"/>
                <a:ext cx="153360" cy="19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58F192D-A13A-343B-5A7D-6A37A6F0B74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25440" y="1920810"/>
                  <a:ext cx="171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6C80A84-9589-FE67-1757-CC5C85C48E2F}"/>
                    </a:ext>
                  </a:extLst>
                </p14:cNvPr>
                <p14:cNvContentPartPr/>
                <p14:nvPr/>
              </p14:nvContentPartPr>
              <p14:xfrm>
                <a:off x="6875840" y="774210"/>
                <a:ext cx="489240" cy="997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6C80A84-9589-FE67-1757-CC5C85C48E2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67200" y="765210"/>
                  <a:ext cx="50688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99D20FF-C300-AD0B-5F18-EC935BD5815E}"/>
                    </a:ext>
                  </a:extLst>
                </p14:cNvPr>
                <p14:cNvContentPartPr/>
                <p14:nvPr/>
              </p14:nvContentPartPr>
              <p14:xfrm>
                <a:off x="7289840" y="1917210"/>
                <a:ext cx="360" cy="36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99D20FF-C300-AD0B-5F18-EC935BD5815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280840" y="1908570"/>
                  <a:ext cx="18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FCC1374-03D2-40CE-57E8-5054C70A58B3}"/>
                    </a:ext>
                  </a:extLst>
                </p14:cNvPr>
                <p14:cNvContentPartPr/>
                <p14:nvPr/>
              </p14:nvContentPartPr>
              <p14:xfrm>
                <a:off x="5340080" y="1390890"/>
                <a:ext cx="83520" cy="182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FCC1374-03D2-40CE-57E8-5054C70A58B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31440" y="1382250"/>
                  <a:ext cx="101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4E5B63B-E6E7-C3B1-E04A-1165A7232723}"/>
                    </a:ext>
                  </a:extLst>
                </p14:cNvPr>
                <p14:cNvContentPartPr/>
                <p14:nvPr/>
              </p14:nvContentPartPr>
              <p14:xfrm>
                <a:off x="5340080" y="1587450"/>
                <a:ext cx="1821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4E5B63B-E6E7-C3B1-E04A-1165A723272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31440" y="1578450"/>
                  <a:ext cx="19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5691B00-4C04-EC3F-88FB-A401C4AE31F6}"/>
                    </a:ext>
                  </a:extLst>
                </p14:cNvPr>
                <p14:cNvContentPartPr/>
                <p14:nvPr/>
              </p14:nvContentPartPr>
              <p14:xfrm>
                <a:off x="5898800" y="2206650"/>
                <a:ext cx="280440" cy="480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5691B00-4C04-EC3F-88FB-A401C4AE31F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90160" y="2198010"/>
                  <a:ext cx="2980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6B97BCD-1A4E-E358-29D4-C53ED5A66D8F}"/>
                    </a:ext>
                  </a:extLst>
                </p14:cNvPr>
                <p14:cNvContentPartPr/>
                <p14:nvPr/>
              </p14:nvContentPartPr>
              <p14:xfrm>
                <a:off x="5873600" y="2418330"/>
                <a:ext cx="277920" cy="109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6B97BCD-1A4E-E358-29D4-C53ED5A66D8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64600" y="2409330"/>
                  <a:ext cx="295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7A9A203-3EE1-FCFF-1405-340946E5B45E}"/>
                    </a:ext>
                  </a:extLst>
                </p14:cNvPr>
                <p14:cNvContentPartPr/>
                <p14:nvPr/>
              </p14:nvContentPartPr>
              <p14:xfrm>
                <a:off x="6165920" y="2705610"/>
                <a:ext cx="70560" cy="151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7A9A203-3EE1-FCFF-1405-340946E5B45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156920" y="2696610"/>
                  <a:ext cx="88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7C8383A-1A2B-189E-F664-E9AAF5E39422}"/>
                    </a:ext>
                  </a:extLst>
                </p14:cNvPr>
                <p14:cNvContentPartPr/>
                <p14:nvPr/>
              </p14:nvContentPartPr>
              <p14:xfrm>
                <a:off x="6388040" y="2583930"/>
                <a:ext cx="318600" cy="7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7C8383A-1A2B-189E-F664-E9AAF5E3942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79040" y="2575290"/>
                  <a:ext cx="336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5E67DE2-CAAE-F85F-3C06-E708F1CA1139}"/>
                    </a:ext>
                  </a:extLst>
                </p14:cNvPr>
                <p14:cNvContentPartPr/>
                <p14:nvPr/>
              </p14:nvContentPartPr>
              <p14:xfrm>
                <a:off x="5650400" y="2029530"/>
                <a:ext cx="1087200" cy="1038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5E67DE2-CAAE-F85F-3C06-E708F1CA113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41760" y="2020890"/>
                  <a:ext cx="1104840" cy="10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2399133-5CA6-5B70-E858-D7B611C6D618}"/>
                    </a:ext>
                  </a:extLst>
                </p14:cNvPr>
                <p14:cNvContentPartPr/>
                <p14:nvPr/>
              </p14:nvContentPartPr>
              <p14:xfrm>
                <a:off x="6692240" y="2322930"/>
                <a:ext cx="978120" cy="561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2399133-5CA6-5B70-E858-D7B611C6D61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83600" y="2314290"/>
                  <a:ext cx="99576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C391082-3FBD-D909-631B-E8ED36C76853}"/>
                    </a:ext>
                  </a:extLst>
                </p14:cNvPr>
                <p14:cNvContentPartPr/>
                <p14:nvPr/>
              </p14:nvContentPartPr>
              <p14:xfrm>
                <a:off x="4869200" y="1161930"/>
                <a:ext cx="712440" cy="579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C391082-3FBD-D909-631B-E8ED36C7685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860200" y="1153290"/>
                  <a:ext cx="73008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9CEDB8F-6394-E1E4-5C69-F2628E18B6F7}"/>
                    </a:ext>
                  </a:extLst>
                </p14:cNvPr>
                <p14:cNvContentPartPr/>
                <p14:nvPr/>
              </p14:nvContentPartPr>
              <p14:xfrm>
                <a:off x="4959200" y="1561890"/>
                <a:ext cx="438480" cy="984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9CEDB8F-6394-E1E4-5C69-F2628E18B6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50200" y="1552890"/>
                  <a:ext cx="456120" cy="10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FC786E4-173C-5E68-B3BE-D0D5362AD2EB}"/>
                    </a:ext>
                  </a:extLst>
                </p14:cNvPr>
                <p14:cNvContentPartPr/>
                <p14:nvPr/>
              </p14:nvContentPartPr>
              <p14:xfrm>
                <a:off x="4793960" y="1510050"/>
                <a:ext cx="374040" cy="2167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FC786E4-173C-5E68-B3BE-D0D5362AD2E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85320" y="1501410"/>
                  <a:ext cx="391680" cy="2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D1667ED-1B26-977F-0445-6FFECBB7B372}"/>
                  </a:ext>
                </a:extLst>
              </p14:cNvPr>
              <p14:cNvContentPartPr/>
              <p14:nvPr/>
            </p14:nvContentPartPr>
            <p14:xfrm>
              <a:off x="2762120" y="2164890"/>
              <a:ext cx="6840" cy="630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D1667ED-1B26-977F-0445-6FFECBB7B37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753120" y="2156250"/>
                <a:ext cx="2448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E37CA6F-A530-46E2-3849-B22226FEBE46}"/>
              </a:ext>
            </a:extLst>
          </p:cNvPr>
          <p:cNvGrpSpPr/>
          <p:nvPr/>
        </p:nvGrpSpPr>
        <p:grpSpPr>
          <a:xfrm>
            <a:off x="1561880" y="932970"/>
            <a:ext cx="1359000" cy="983880"/>
            <a:chOff x="1561880" y="932970"/>
            <a:chExt cx="1359000" cy="9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FF5900F-0D95-F2A2-2163-0509AA309438}"/>
                    </a:ext>
                  </a:extLst>
                </p14:cNvPr>
                <p14:cNvContentPartPr/>
                <p14:nvPr/>
              </p14:nvContentPartPr>
              <p14:xfrm>
                <a:off x="2857160" y="1079130"/>
                <a:ext cx="17640" cy="6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FF5900F-0D95-F2A2-2163-0509AA30943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48520" y="1070490"/>
                  <a:ext cx="35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4657816-EE9E-7F42-A1C0-D97B066782F3}"/>
                    </a:ext>
                  </a:extLst>
                </p14:cNvPr>
                <p14:cNvContentPartPr/>
                <p14:nvPr/>
              </p14:nvContentPartPr>
              <p14:xfrm>
                <a:off x="2755640" y="1231770"/>
                <a:ext cx="30240" cy="15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4657816-EE9E-7F42-A1C0-D97B066782F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46640" y="1222770"/>
                  <a:ext cx="47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14AAE8D-C044-453B-36FC-36D1E031C985}"/>
                    </a:ext>
                  </a:extLst>
                </p14:cNvPr>
                <p14:cNvContentPartPr/>
                <p14:nvPr/>
              </p14:nvContentPartPr>
              <p14:xfrm>
                <a:off x="2757440" y="984090"/>
                <a:ext cx="106560" cy="236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14AAE8D-C044-453B-36FC-36D1E031C98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48800" y="975090"/>
                  <a:ext cx="1242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6D950F9-3588-7A45-53D6-90979C2D71DF}"/>
                    </a:ext>
                  </a:extLst>
                </p14:cNvPr>
                <p14:cNvContentPartPr/>
                <p14:nvPr/>
              </p14:nvContentPartPr>
              <p14:xfrm>
                <a:off x="2717480" y="1066530"/>
                <a:ext cx="167040" cy="178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6D950F9-3588-7A45-53D6-90979C2D71D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708840" y="1057530"/>
                  <a:ext cx="184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B7A4499-BB16-5D0A-3B42-1566E2D0999C}"/>
                    </a:ext>
                  </a:extLst>
                </p14:cNvPr>
                <p14:cNvContentPartPr/>
                <p14:nvPr/>
              </p14:nvContentPartPr>
              <p14:xfrm>
                <a:off x="2731160" y="971130"/>
                <a:ext cx="151920" cy="228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B7A4499-BB16-5D0A-3B42-1566E2D0999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722160" y="962490"/>
                  <a:ext cx="169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2EB2374-7FF5-2D07-D6C6-7D4B3B6B5A8A}"/>
                    </a:ext>
                  </a:extLst>
                </p14:cNvPr>
                <p14:cNvContentPartPr/>
                <p14:nvPr/>
              </p14:nvContentPartPr>
              <p14:xfrm>
                <a:off x="2704880" y="1066530"/>
                <a:ext cx="114120" cy="115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2EB2374-7FF5-2D07-D6C6-7D4B3B6B5A8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695880" y="1057530"/>
                  <a:ext cx="131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3A5AB5D-F061-6F99-5157-2A69B8904815}"/>
                    </a:ext>
                  </a:extLst>
                </p14:cNvPr>
                <p14:cNvContentPartPr/>
                <p14:nvPr/>
              </p14:nvContentPartPr>
              <p14:xfrm>
                <a:off x="2692280" y="932970"/>
                <a:ext cx="228600" cy="330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3A5AB5D-F061-6F99-5157-2A69B890481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683640" y="924330"/>
                  <a:ext cx="2462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0CCB053-1B2D-8891-4D17-91E65B736820}"/>
                    </a:ext>
                  </a:extLst>
                </p14:cNvPr>
                <p14:cNvContentPartPr/>
                <p14:nvPr/>
              </p14:nvContentPartPr>
              <p14:xfrm>
                <a:off x="2762120" y="1320330"/>
                <a:ext cx="70920" cy="55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0CCB053-1B2D-8891-4D17-91E65B73682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53120" y="1311690"/>
                  <a:ext cx="88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BB658AE-5655-400E-70DF-7CEA14B6FC07}"/>
                    </a:ext>
                  </a:extLst>
                </p14:cNvPr>
                <p14:cNvContentPartPr/>
                <p14:nvPr/>
              </p14:nvContentPartPr>
              <p14:xfrm>
                <a:off x="2772200" y="1276050"/>
                <a:ext cx="15480" cy="10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BB658AE-5655-400E-70DF-7CEA14B6FC0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763560" y="1267050"/>
                  <a:ext cx="33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1118491-3911-6718-4882-72A0F54CB331}"/>
                    </a:ext>
                  </a:extLst>
                </p14:cNvPr>
                <p14:cNvContentPartPr/>
                <p14:nvPr/>
              </p14:nvContentPartPr>
              <p14:xfrm>
                <a:off x="2641160" y="1498170"/>
                <a:ext cx="78480" cy="45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1118491-3911-6718-4882-72A0F54CB33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32520" y="1489530"/>
                  <a:ext cx="96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10833A1-5604-6BAE-3D0A-42379242E453}"/>
                    </a:ext>
                  </a:extLst>
                </p14:cNvPr>
                <p14:cNvContentPartPr/>
                <p14:nvPr/>
              </p14:nvContentPartPr>
              <p14:xfrm>
                <a:off x="2666720" y="1447410"/>
                <a:ext cx="43560" cy="128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10833A1-5604-6BAE-3D0A-42379242E45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58080" y="1438410"/>
                  <a:ext cx="61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CC5003A-A83F-E4E5-2CAE-A621EAE35B3F}"/>
                    </a:ext>
                  </a:extLst>
                </p14:cNvPr>
                <p14:cNvContentPartPr/>
                <p14:nvPr/>
              </p14:nvContentPartPr>
              <p14:xfrm>
                <a:off x="2507960" y="1676010"/>
                <a:ext cx="69480" cy="69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CC5003A-A83F-E4E5-2CAE-A621EAE35B3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499320" y="1667370"/>
                  <a:ext cx="871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BA60B25-27BE-BFA3-2020-DF656C4EE6E0}"/>
                    </a:ext>
                  </a:extLst>
                </p14:cNvPr>
                <p14:cNvContentPartPr/>
                <p14:nvPr/>
              </p14:nvContentPartPr>
              <p14:xfrm>
                <a:off x="2527040" y="1637850"/>
                <a:ext cx="51480" cy="114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BA60B25-27BE-BFA3-2020-DF656C4EE6E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518040" y="1629210"/>
                  <a:ext cx="69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FA8DAFA-C916-2F3D-2A50-B003C49645F6}"/>
                    </a:ext>
                  </a:extLst>
                </p14:cNvPr>
                <p14:cNvContentPartPr/>
                <p14:nvPr/>
              </p14:nvContentPartPr>
              <p14:xfrm>
                <a:off x="2235080" y="1777530"/>
                <a:ext cx="69840" cy="139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FA8DAFA-C916-2F3D-2A50-B003C49645F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226080" y="1768890"/>
                  <a:ext cx="87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75B9064-79C3-5816-2C02-9C67AB039E11}"/>
                    </a:ext>
                  </a:extLst>
                </p14:cNvPr>
                <p14:cNvContentPartPr/>
                <p14:nvPr/>
              </p14:nvContentPartPr>
              <p14:xfrm>
                <a:off x="2217800" y="1790490"/>
                <a:ext cx="87480" cy="103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75B9064-79C3-5816-2C02-9C67AB039E1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208800" y="1781490"/>
                  <a:ext cx="105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168E401-A673-23F1-674A-26C510AD5983}"/>
                    </a:ext>
                  </a:extLst>
                </p14:cNvPr>
                <p14:cNvContentPartPr/>
                <p14:nvPr/>
              </p14:nvContentPartPr>
              <p14:xfrm>
                <a:off x="1561880" y="1846290"/>
                <a:ext cx="1309680" cy="20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168E401-A673-23F1-674A-26C510AD598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552880" y="1837650"/>
                  <a:ext cx="1327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3FEEED2-2E5E-A4AD-9D88-3DA830AFA017}"/>
                    </a:ext>
                  </a:extLst>
                </p14:cNvPr>
                <p14:cNvContentPartPr/>
                <p14:nvPr/>
              </p14:nvContentPartPr>
              <p14:xfrm>
                <a:off x="2213480" y="1800930"/>
                <a:ext cx="65160" cy="90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3FEEED2-2E5E-A4AD-9D88-3DA830AFA01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04480" y="1791930"/>
                  <a:ext cx="8280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3B6A428-61E2-F2C5-BE89-FEDEE2FB82A5}"/>
                  </a:ext>
                </a:extLst>
              </p14:cNvPr>
              <p14:cNvContentPartPr/>
              <p14:nvPr/>
            </p14:nvContentPartPr>
            <p14:xfrm>
              <a:off x="1326800" y="3409770"/>
              <a:ext cx="338400" cy="7311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3B6A428-61E2-F2C5-BE89-FEDEE2FB82A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318160" y="3400770"/>
                <a:ext cx="356040" cy="74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F7C95BC-9AAD-EEC5-4B69-982D55DD91C9}"/>
              </a:ext>
            </a:extLst>
          </p:cNvPr>
          <p:cNvGrpSpPr/>
          <p:nvPr/>
        </p:nvGrpSpPr>
        <p:grpSpPr>
          <a:xfrm>
            <a:off x="1447400" y="3346050"/>
            <a:ext cx="1248120" cy="406440"/>
            <a:chOff x="1447400" y="3346050"/>
            <a:chExt cx="124812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9492BB0-F574-CACC-6638-43C2B70C7CD3}"/>
                    </a:ext>
                  </a:extLst>
                </p14:cNvPr>
                <p14:cNvContentPartPr/>
                <p14:nvPr/>
              </p14:nvContentPartPr>
              <p14:xfrm>
                <a:off x="1448480" y="3650610"/>
                <a:ext cx="103680" cy="101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9492BB0-F574-CACC-6638-43C2B70C7CD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439840" y="3641970"/>
                  <a:ext cx="121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9F857AA-D9A9-4720-EBDE-488F2609D6FC}"/>
                    </a:ext>
                  </a:extLst>
                </p14:cNvPr>
                <p14:cNvContentPartPr/>
                <p14:nvPr/>
              </p14:nvContentPartPr>
              <p14:xfrm>
                <a:off x="1447400" y="3619290"/>
                <a:ext cx="149040" cy="49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9F857AA-D9A9-4720-EBDE-488F2609D6F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438760" y="3610290"/>
                  <a:ext cx="166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0F2EEEF-AD25-1D06-EDC9-056DEB4DFB77}"/>
                    </a:ext>
                  </a:extLst>
                </p14:cNvPr>
                <p14:cNvContentPartPr/>
                <p14:nvPr/>
              </p14:nvContentPartPr>
              <p14:xfrm>
                <a:off x="1460000" y="3619290"/>
                <a:ext cx="102240" cy="964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0F2EEEF-AD25-1D06-EDC9-056DEB4DFB7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451000" y="3610290"/>
                  <a:ext cx="119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A7EDB5E-9E26-A9E3-6639-4893D5B27F2D}"/>
                    </a:ext>
                  </a:extLst>
                </p14:cNvPr>
                <p14:cNvContentPartPr/>
                <p14:nvPr/>
              </p14:nvContentPartPr>
              <p14:xfrm>
                <a:off x="1579520" y="3378090"/>
                <a:ext cx="15120" cy="129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A7EDB5E-9E26-A9E3-6639-4893D5B27F2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570520" y="3369090"/>
                  <a:ext cx="32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591E61A-EB2E-92B7-4646-835F725E0514}"/>
                    </a:ext>
                  </a:extLst>
                </p14:cNvPr>
                <p14:cNvContentPartPr/>
                <p14:nvPr/>
              </p14:nvContentPartPr>
              <p14:xfrm>
                <a:off x="1587080" y="3352530"/>
                <a:ext cx="115920" cy="137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591E61A-EB2E-92B7-4646-835F725E051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578440" y="3343530"/>
                  <a:ext cx="133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19A170B-6A96-CDDF-B3CF-3CE1923EA1A3}"/>
                    </a:ext>
                  </a:extLst>
                </p14:cNvPr>
                <p14:cNvContentPartPr/>
                <p14:nvPr/>
              </p14:nvContentPartPr>
              <p14:xfrm>
                <a:off x="1758440" y="3346050"/>
                <a:ext cx="7920" cy="186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19A170B-6A96-CDDF-B3CF-3CE1923EA1A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749800" y="3337050"/>
                  <a:ext cx="25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BC1D092-479B-6A30-67A6-52BAB5CC3F77}"/>
                    </a:ext>
                  </a:extLst>
                </p14:cNvPr>
                <p14:cNvContentPartPr/>
                <p14:nvPr/>
              </p14:nvContentPartPr>
              <p14:xfrm>
                <a:off x="1746200" y="3417690"/>
                <a:ext cx="189720" cy="1332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BC1D092-479B-6A30-67A6-52BAB5CC3F7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737200" y="3408690"/>
                  <a:ext cx="207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9A5940-2DC0-7CA9-E0E5-2AEC08255AAC}"/>
                    </a:ext>
                  </a:extLst>
                </p14:cNvPr>
                <p14:cNvContentPartPr/>
                <p14:nvPr/>
              </p14:nvContentPartPr>
              <p14:xfrm>
                <a:off x="1903880" y="3441090"/>
                <a:ext cx="128160" cy="2718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9A5940-2DC0-7CA9-E0E5-2AEC08255AA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95240" y="3432450"/>
                  <a:ext cx="1458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2D18793-3EF9-619F-FCC7-C30893A7A168}"/>
                    </a:ext>
                  </a:extLst>
                </p14:cNvPr>
                <p14:cNvContentPartPr/>
                <p14:nvPr/>
              </p14:nvContentPartPr>
              <p14:xfrm>
                <a:off x="2038160" y="3445050"/>
                <a:ext cx="117000" cy="109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2D18793-3EF9-619F-FCC7-C30893A7A16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29160" y="3436050"/>
                  <a:ext cx="134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B5E7374-F558-7CE9-4D08-63EADD6315A5}"/>
                    </a:ext>
                  </a:extLst>
                </p14:cNvPr>
                <p14:cNvContentPartPr/>
                <p14:nvPr/>
              </p14:nvContentPartPr>
              <p14:xfrm>
                <a:off x="2256320" y="3403290"/>
                <a:ext cx="10800" cy="1036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B5E7374-F558-7CE9-4D08-63EADD6315A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247320" y="3394650"/>
                  <a:ext cx="28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0BB7DF3-A0FA-5498-9D24-9490BE892E60}"/>
                    </a:ext>
                  </a:extLst>
                </p14:cNvPr>
                <p14:cNvContentPartPr/>
                <p14:nvPr/>
              </p14:nvContentPartPr>
              <p14:xfrm>
                <a:off x="2209520" y="3403290"/>
                <a:ext cx="75960" cy="6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0BB7DF3-A0FA-5498-9D24-9490BE892E6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200880" y="3394290"/>
                  <a:ext cx="93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4054E54-A58B-0C62-F88A-477336B3B5D5}"/>
                    </a:ext>
                  </a:extLst>
                </p14:cNvPr>
                <p14:cNvContentPartPr/>
                <p14:nvPr/>
              </p14:nvContentPartPr>
              <p14:xfrm>
                <a:off x="2323640" y="3422370"/>
                <a:ext cx="7200" cy="774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4054E54-A58B-0C62-F88A-477336B3B5D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315000" y="3413370"/>
                  <a:ext cx="24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8612D26-8212-CEE1-B528-2ECA05149107}"/>
                    </a:ext>
                  </a:extLst>
                </p14:cNvPr>
                <p14:cNvContentPartPr/>
                <p14:nvPr/>
              </p14:nvContentPartPr>
              <p14:xfrm>
                <a:off x="2311040" y="3346050"/>
                <a:ext cx="360" cy="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8612D26-8212-CEE1-B528-2ECA051491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02400" y="3337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C3F1B9B-21EE-18B3-CD11-B7107A160985}"/>
                    </a:ext>
                  </a:extLst>
                </p14:cNvPr>
                <p14:cNvContentPartPr/>
                <p14:nvPr/>
              </p14:nvContentPartPr>
              <p14:xfrm>
                <a:off x="2412920" y="3391410"/>
                <a:ext cx="70200" cy="121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C3F1B9B-21EE-18B3-CD11-B7107A16098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403920" y="3382410"/>
                  <a:ext cx="87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942678F-5CE7-7DA0-2763-4C1C34ABD18D}"/>
                    </a:ext>
                  </a:extLst>
                </p14:cNvPr>
                <p14:cNvContentPartPr/>
                <p14:nvPr/>
              </p14:nvContentPartPr>
              <p14:xfrm>
                <a:off x="2520560" y="3378810"/>
                <a:ext cx="174960" cy="1778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942678F-5CE7-7DA0-2763-4C1C34ABD18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511920" y="3369810"/>
                  <a:ext cx="19260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8CAE51BD-79B4-FFD5-5949-7926A4257171}"/>
                  </a:ext>
                </a:extLst>
              </p14:cNvPr>
              <p14:cNvContentPartPr/>
              <p14:nvPr/>
            </p14:nvContentPartPr>
            <p14:xfrm>
              <a:off x="6438800" y="3720810"/>
              <a:ext cx="732240" cy="712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8CAE51BD-79B4-FFD5-5949-7926A4257171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429800" y="3712170"/>
                <a:ext cx="74988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5B9B53BD-9D6A-3FDE-F3BF-F7B1B27ED683}"/>
              </a:ext>
            </a:extLst>
          </p:cNvPr>
          <p:cNvGrpSpPr/>
          <p:nvPr/>
        </p:nvGrpSpPr>
        <p:grpSpPr>
          <a:xfrm>
            <a:off x="4552400" y="3073170"/>
            <a:ext cx="3304080" cy="1188720"/>
            <a:chOff x="4552400" y="3073170"/>
            <a:chExt cx="3304080" cy="11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FD3B2C3-CFE4-9112-8986-525698BBC99E}"/>
                    </a:ext>
                  </a:extLst>
                </p14:cNvPr>
                <p14:cNvContentPartPr/>
                <p14:nvPr/>
              </p14:nvContentPartPr>
              <p14:xfrm>
                <a:off x="4748600" y="3278730"/>
                <a:ext cx="223920" cy="290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FD3B2C3-CFE4-9112-8986-525698BBC99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739600" y="3269730"/>
                  <a:ext cx="24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0B7F77A-7C59-DC6B-9336-8D25A1B52C10}"/>
                    </a:ext>
                  </a:extLst>
                </p14:cNvPr>
                <p14:cNvContentPartPr/>
                <p14:nvPr/>
              </p14:nvContentPartPr>
              <p14:xfrm>
                <a:off x="4603520" y="3289890"/>
                <a:ext cx="537840" cy="243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0B7F77A-7C59-DC6B-9336-8D25A1B52C1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594880" y="3280890"/>
                  <a:ext cx="555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15AFAF3-39EE-523C-4138-A0B507C120F4}"/>
                    </a:ext>
                  </a:extLst>
                </p14:cNvPr>
                <p14:cNvContentPartPr/>
                <p14:nvPr/>
              </p14:nvContentPartPr>
              <p14:xfrm>
                <a:off x="5022560" y="3543690"/>
                <a:ext cx="84240" cy="123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15AFAF3-39EE-523C-4138-A0B507C120F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013920" y="3535050"/>
                  <a:ext cx="101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8AFA373-B03C-2231-DB11-C22DF2838844}"/>
                    </a:ext>
                  </a:extLst>
                </p14:cNvPr>
                <p14:cNvContentPartPr/>
                <p14:nvPr/>
              </p14:nvContentPartPr>
              <p14:xfrm>
                <a:off x="4990880" y="3678330"/>
                <a:ext cx="166680" cy="176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8AFA373-B03C-2231-DB11-C22DF283884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982240" y="3669690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D7DAA9E-21D2-B469-1A08-4AE0C4C7BB1C}"/>
                    </a:ext>
                  </a:extLst>
                </p14:cNvPr>
                <p14:cNvContentPartPr/>
                <p14:nvPr/>
              </p14:nvContentPartPr>
              <p14:xfrm>
                <a:off x="5283200" y="3473130"/>
                <a:ext cx="51120" cy="83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D7DAA9E-21D2-B469-1A08-4AE0C4C7BB1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274200" y="3464490"/>
                  <a:ext cx="68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B4BCA75-69F5-71CD-2767-471E7C6E055A}"/>
                    </a:ext>
                  </a:extLst>
                </p14:cNvPr>
                <p14:cNvContentPartPr/>
                <p14:nvPr/>
              </p14:nvContentPartPr>
              <p14:xfrm>
                <a:off x="5479760" y="3428490"/>
                <a:ext cx="136440" cy="93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B4BCA75-69F5-71CD-2767-471E7C6E055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471120" y="3419850"/>
                  <a:ext cx="154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3D1C97C-2203-17C4-31BD-E391C14F3A07}"/>
                    </a:ext>
                  </a:extLst>
                </p14:cNvPr>
                <p14:cNvContentPartPr/>
                <p14:nvPr/>
              </p14:nvContentPartPr>
              <p14:xfrm>
                <a:off x="5409920" y="3542970"/>
                <a:ext cx="172440" cy="72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3D1C97C-2203-17C4-31BD-E391C14F3A0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401280" y="3534330"/>
                  <a:ext cx="190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EC5540B-2821-966C-C77F-FCCEC178AAEF}"/>
                    </a:ext>
                  </a:extLst>
                </p14:cNvPr>
                <p14:cNvContentPartPr/>
                <p14:nvPr/>
              </p14:nvContentPartPr>
              <p14:xfrm>
                <a:off x="5781800" y="3286650"/>
                <a:ext cx="194400" cy="2250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EC5540B-2821-966C-C77F-FCCEC178AAE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772800" y="3278010"/>
                  <a:ext cx="2120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D2DDA30-3B0B-2C95-6B6D-D1BCEDCA2BB4}"/>
                    </a:ext>
                  </a:extLst>
                </p14:cNvPr>
                <p14:cNvContentPartPr/>
                <p14:nvPr/>
              </p14:nvContentPartPr>
              <p14:xfrm>
                <a:off x="5746520" y="3391770"/>
                <a:ext cx="196920" cy="435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D2DDA30-3B0B-2C95-6B6D-D1BCEDCA2BB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737520" y="3383130"/>
                  <a:ext cx="2145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B07386D-4AE1-854C-5380-9A36C253243D}"/>
                    </a:ext>
                  </a:extLst>
                </p14:cNvPr>
                <p14:cNvContentPartPr/>
                <p14:nvPr/>
              </p14:nvContentPartPr>
              <p14:xfrm>
                <a:off x="5886200" y="3502650"/>
                <a:ext cx="103320" cy="97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B07386D-4AE1-854C-5380-9A36C253243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877200" y="3494010"/>
                  <a:ext cx="120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6DBA639-D485-1EB6-B2F0-B1A5DBE3870E}"/>
                    </a:ext>
                  </a:extLst>
                </p14:cNvPr>
                <p14:cNvContentPartPr/>
                <p14:nvPr/>
              </p14:nvContentPartPr>
              <p14:xfrm>
                <a:off x="6178160" y="3396810"/>
                <a:ext cx="75600" cy="23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6DBA639-D485-1EB6-B2F0-B1A5DBE3870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169520" y="3388170"/>
                  <a:ext cx="93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7ABEE54-AD61-91F5-5EAE-B4D7BC656FA8}"/>
                    </a:ext>
                  </a:extLst>
                </p14:cNvPr>
                <p14:cNvContentPartPr/>
                <p14:nvPr/>
              </p14:nvContentPartPr>
              <p14:xfrm>
                <a:off x="6451400" y="3325890"/>
                <a:ext cx="153000" cy="1875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7ABEE54-AD61-91F5-5EAE-B4D7BC656FA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442400" y="3317250"/>
                  <a:ext cx="170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7E95786-6667-DA8E-2571-117EA59AB45E}"/>
                    </a:ext>
                  </a:extLst>
                </p14:cNvPr>
                <p14:cNvContentPartPr/>
                <p14:nvPr/>
              </p14:nvContentPartPr>
              <p14:xfrm>
                <a:off x="6896000" y="3078930"/>
                <a:ext cx="153000" cy="257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7E95786-6667-DA8E-2571-117EA59AB45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887000" y="3070290"/>
                  <a:ext cx="1706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AB627E9-6D76-8455-0788-81B1EE68EE5E}"/>
                    </a:ext>
                  </a:extLst>
                </p14:cNvPr>
                <p14:cNvContentPartPr/>
                <p14:nvPr/>
              </p14:nvContentPartPr>
              <p14:xfrm>
                <a:off x="6788000" y="3378810"/>
                <a:ext cx="389880" cy="266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AB627E9-6D76-8455-0788-81B1EE68EE5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779000" y="3370170"/>
                  <a:ext cx="407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E6BD825-0CE7-DBD5-0512-794AC2CC92DD}"/>
                    </a:ext>
                  </a:extLst>
                </p14:cNvPr>
                <p14:cNvContentPartPr/>
                <p14:nvPr/>
              </p14:nvContentPartPr>
              <p14:xfrm>
                <a:off x="6779000" y="3450810"/>
                <a:ext cx="168120" cy="272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E6BD825-0CE7-DBD5-0512-794AC2CC92D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770360" y="3441810"/>
                  <a:ext cx="185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14D8126-B48A-09AE-38D0-9246382690C3}"/>
                    </a:ext>
                  </a:extLst>
                </p14:cNvPr>
                <p14:cNvContentPartPr/>
                <p14:nvPr/>
              </p14:nvContentPartPr>
              <p14:xfrm>
                <a:off x="6989240" y="3586170"/>
                <a:ext cx="65880" cy="1605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14D8126-B48A-09AE-38D0-9246382690C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980600" y="3577170"/>
                  <a:ext cx="83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82682F8-029D-9119-141F-6239B01585B2}"/>
                    </a:ext>
                  </a:extLst>
                </p14:cNvPr>
                <p14:cNvContentPartPr/>
                <p14:nvPr/>
              </p14:nvContentPartPr>
              <p14:xfrm>
                <a:off x="6984920" y="3680130"/>
                <a:ext cx="63000" cy="19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82682F8-029D-9119-141F-6239B01585B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975920" y="3671130"/>
                  <a:ext cx="80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9DFF069-9BC9-6ABA-F7ED-F5A17559A861}"/>
                    </a:ext>
                  </a:extLst>
                </p14:cNvPr>
                <p14:cNvContentPartPr/>
                <p14:nvPr/>
              </p14:nvContentPartPr>
              <p14:xfrm>
                <a:off x="7073480" y="3726930"/>
                <a:ext cx="45720" cy="63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9DFF069-9BC9-6ABA-F7ED-F5A17559A86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064480" y="3718290"/>
                  <a:ext cx="63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FD4C363-AA94-B955-F917-604E0A2E487C}"/>
                    </a:ext>
                  </a:extLst>
                </p14:cNvPr>
                <p14:cNvContentPartPr/>
                <p14:nvPr/>
              </p14:nvContentPartPr>
              <p14:xfrm>
                <a:off x="7324040" y="3270090"/>
                <a:ext cx="144000" cy="211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FD4C363-AA94-B955-F917-604E0A2E487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315040" y="3261090"/>
                  <a:ext cx="161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35F8C92-28D5-37DC-B405-3655ADA32A43}"/>
                    </a:ext>
                  </a:extLst>
                </p14:cNvPr>
                <p14:cNvContentPartPr/>
                <p14:nvPr/>
              </p14:nvContentPartPr>
              <p14:xfrm>
                <a:off x="7397480" y="3218970"/>
                <a:ext cx="120600" cy="72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35F8C92-28D5-37DC-B405-3655ADA32A4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388480" y="3209970"/>
                  <a:ext cx="138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AFA7E75-51CF-3446-C636-88720DCA265D}"/>
                    </a:ext>
                  </a:extLst>
                </p14:cNvPr>
                <p14:cNvContentPartPr/>
                <p14:nvPr/>
              </p14:nvContentPartPr>
              <p14:xfrm>
                <a:off x="7579280" y="3384210"/>
                <a:ext cx="72360" cy="1468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AFA7E75-51CF-3446-C636-88720DCA265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570640" y="3375210"/>
                  <a:ext cx="90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400C895-6049-6FD7-547A-6661F1BD5F9B}"/>
                    </a:ext>
                  </a:extLst>
                </p14:cNvPr>
                <p14:cNvContentPartPr/>
                <p14:nvPr/>
              </p14:nvContentPartPr>
              <p14:xfrm>
                <a:off x="7536800" y="3301770"/>
                <a:ext cx="45360" cy="2541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400C895-6049-6FD7-547A-6661F1BD5F9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528160" y="3292770"/>
                  <a:ext cx="63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F9A0AA7-3CA2-7B33-22B2-EB1A783AF1CA}"/>
                    </a:ext>
                  </a:extLst>
                </p14:cNvPr>
                <p14:cNvContentPartPr/>
                <p14:nvPr/>
              </p14:nvContentPartPr>
              <p14:xfrm>
                <a:off x="7721120" y="3508050"/>
                <a:ext cx="7200" cy="730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F9A0AA7-3CA2-7B33-22B2-EB1A783AF1C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712120" y="3499410"/>
                  <a:ext cx="24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D56DF9A-AE39-7789-E667-D1C94E657D7B}"/>
                    </a:ext>
                  </a:extLst>
                </p14:cNvPr>
                <p14:cNvContentPartPr/>
                <p14:nvPr/>
              </p14:nvContentPartPr>
              <p14:xfrm>
                <a:off x="7815440" y="3320850"/>
                <a:ext cx="41040" cy="280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D56DF9A-AE39-7789-E667-D1C94E657D7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806800" y="3311850"/>
                  <a:ext cx="586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B430372-0B0A-0E42-98FD-0460658050FD}"/>
                    </a:ext>
                  </a:extLst>
                </p14:cNvPr>
                <p14:cNvContentPartPr/>
                <p14:nvPr/>
              </p14:nvContentPartPr>
              <p14:xfrm>
                <a:off x="7581800" y="3429930"/>
                <a:ext cx="50040" cy="54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B430372-0B0A-0E42-98FD-0460658050F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572800" y="3421290"/>
                  <a:ext cx="67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AF50498-E895-42E1-021E-D74BEA60BA33}"/>
                    </a:ext>
                  </a:extLst>
                </p14:cNvPr>
                <p14:cNvContentPartPr/>
                <p14:nvPr/>
              </p14:nvContentPartPr>
              <p14:xfrm>
                <a:off x="6770000" y="3955530"/>
                <a:ext cx="184320" cy="1458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AF50498-E895-42E1-021E-D74BEA60BA3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761000" y="3946890"/>
                  <a:ext cx="201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DC0BA80-E2FA-4BA0-C065-E656334CAC98}"/>
                    </a:ext>
                  </a:extLst>
                </p14:cNvPr>
                <p14:cNvContentPartPr/>
                <p14:nvPr/>
              </p14:nvContentPartPr>
              <p14:xfrm>
                <a:off x="7008320" y="3852570"/>
                <a:ext cx="136440" cy="2325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DC0BA80-E2FA-4BA0-C065-E656334CAC9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999320" y="3843570"/>
                  <a:ext cx="154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13E7702-2D7F-BE79-5297-D75568769D50}"/>
                    </a:ext>
                  </a:extLst>
                </p14:cNvPr>
                <p14:cNvContentPartPr/>
                <p14:nvPr/>
              </p14:nvContentPartPr>
              <p14:xfrm>
                <a:off x="6743360" y="4120770"/>
                <a:ext cx="105840" cy="54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13E7702-2D7F-BE79-5297-D75568769D5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734720" y="4111770"/>
                  <a:ext cx="123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A9A9F17-D2AD-0601-D6E6-9C88250BDD00}"/>
                    </a:ext>
                  </a:extLst>
                </p14:cNvPr>
                <p14:cNvContentPartPr/>
                <p14:nvPr/>
              </p14:nvContentPartPr>
              <p14:xfrm>
                <a:off x="5833280" y="3807210"/>
                <a:ext cx="157320" cy="2469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A9A9F17-D2AD-0601-D6E6-9C88250BDD0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824280" y="3798570"/>
                  <a:ext cx="1749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D5F3B3A-94F5-DE90-D191-0364F3019A0B}"/>
                    </a:ext>
                  </a:extLst>
                </p14:cNvPr>
                <p14:cNvContentPartPr/>
                <p14:nvPr/>
              </p14:nvContentPartPr>
              <p14:xfrm>
                <a:off x="5981600" y="4013850"/>
                <a:ext cx="100800" cy="1458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D5F3B3A-94F5-DE90-D191-0364F3019A0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972600" y="4005210"/>
                  <a:ext cx="118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265A156-380B-F069-E1D8-712B5887CDBB}"/>
                    </a:ext>
                  </a:extLst>
                </p14:cNvPr>
                <p14:cNvContentPartPr/>
                <p14:nvPr/>
              </p14:nvContentPartPr>
              <p14:xfrm>
                <a:off x="6197600" y="4000170"/>
                <a:ext cx="236520" cy="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265A156-380B-F069-E1D8-712B5887CDB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188600" y="3991530"/>
                  <a:ext cx="254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470EBE4-B88C-05D2-4ACC-193000F8EDB3}"/>
                    </a:ext>
                  </a:extLst>
                </p14:cNvPr>
                <p14:cNvContentPartPr/>
                <p14:nvPr/>
              </p14:nvContentPartPr>
              <p14:xfrm>
                <a:off x="6337280" y="3860490"/>
                <a:ext cx="28080" cy="2534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470EBE4-B88C-05D2-4ACC-193000F8EDB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328280" y="3851850"/>
                  <a:ext cx="45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D1196F1-75C1-91DC-E48B-824A27A9A8FC}"/>
                    </a:ext>
                  </a:extLst>
                </p14:cNvPr>
                <p14:cNvContentPartPr/>
                <p14:nvPr/>
              </p14:nvContentPartPr>
              <p14:xfrm>
                <a:off x="5587760" y="3908370"/>
                <a:ext cx="390600" cy="604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D1196F1-75C1-91DC-E48B-824A27A9A8F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579120" y="3899730"/>
                  <a:ext cx="408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6A49600-2E6D-7673-C6E8-9B7DC6F08133}"/>
                    </a:ext>
                  </a:extLst>
                </p14:cNvPr>
                <p14:cNvContentPartPr/>
                <p14:nvPr/>
              </p14:nvContentPartPr>
              <p14:xfrm>
                <a:off x="4703960" y="3683370"/>
                <a:ext cx="1220400" cy="5785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6A49600-2E6D-7673-C6E8-9B7DC6F0813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695320" y="3674370"/>
                  <a:ext cx="123804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B1D2D3E-1EE6-6652-BDF9-E1A471F2E182}"/>
                    </a:ext>
                  </a:extLst>
                </p14:cNvPr>
                <p14:cNvContentPartPr/>
                <p14:nvPr/>
              </p14:nvContentPartPr>
              <p14:xfrm>
                <a:off x="4552400" y="3631530"/>
                <a:ext cx="206640" cy="2592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B1D2D3E-1EE6-6652-BDF9-E1A471F2E18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543760" y="3622890"/>
                  <a:ext cx="224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CA2A221-543A-2EF8-683A-0B908EB50D4E}"/>
                    </a:ext>
                  </a:extLst>
                </p14:cNvPr>
                <p14:cNvContentPartPr/>
                <p14:nvPr/>
              </p14:nvContentPartPr>
              <p14:xfrm>
                <a:off x="4552760" y="3073170"/>
                <a:ext cx="840600" cy="6991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CA2A221-543A-2EF8-683A-0B908EB50D4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544120" y="3064170"/>
                  <a:ext cx="858240" cy="71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017C7A7-9D92-5278-8E10-457ADEEA2A29}"/>
              </a:ext>
            </a:extLst>
          </p:cNvPr>
          <p:cNvGrpSpPr/>
          <p:nvPr/>
        </p:nvGrpSpPr>
        <p:grpSpPr>
          <a:xfrm>
            <a:off x="1421480" y="3797130"/>
            <a:ext cx="1152720" cy="951840"/>
            <a:chOff x="1421480" y="3797130"/>
            <a:chExt cx="1152720" cy="95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CC3034A-DCF5-20FC-61AA-0E7A83D4B19F}"/>
                    </a:ext>
                  </a:extLst>
                </p14:cNvPr>
                <p14:cNvContentPartPr/>
                <p14:nvPr/>
              </p14:nvContentPartPr>
              <p14:xfrm>
                <a:off x="1463960" y="4514610"/>
                <a:ext cx="9360" cy="1299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CC3034A-DCF5-20FC-61AA-0E7A83D4B19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455320" y="4505610"/>
                  <a:ext cx="27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64B8181-0ED7-8C47-19B8-9DFC1F36BD25}"/>
                    </a:ext>
                  </a:extLst>
                </p14:cNvPr>
                <p14:cNvContentPartPr/>
                <p14:nvPr/>
              </p14:nvContentPartPr>
              <p14:xfrm>
                <a:off x="1421480" y="4679490"/>
                <a:ext cx="62280" cy="694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64B8181-0ED7-8C47-19B8-9DFC1F36BD2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12840" y="4670850"/>
                  <a:ext cx="799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8269812-0041-14DD-FDC6-C00164BEB9BE}"/>
                    </a:ext>
                  </a:extLst>
                </p14:cNvPr>
                <p14:cNvContentPartPr/>
                <p14:nvPr/>
              </p14:nvContentPartPr>
              <p14:xfrm>
                <a:off x="1606160" y="4605690"/>
                <a:ext cx="72360" cy="10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8269812-0041-14DD-FDC6-C00164BEB9B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597520" y="4596690"/>
                  <a:ext cx="90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382D892-64DC-7781-FC3C-B0E862C29A8D}"/>
                    </a:ext>
                  </a:extLst>
                </p14:cNvPr>
                <p14:cNvContentPartPr/>
                <p14:nvPr/>
              </p14:nvContentPartPr>
              <p14:xfrm>
                <a:off x="1650800" y="4533690"/>
                <a:ext cx="22320" cy="698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382D892-64DC-7781-FC3C-B0E862C29A8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642160" y="4524690"/>
                  <a:ext cx="39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99E38A3-2F04-1088-BD5C-2533D6EAF4FF}"/>
                    </a:ext>
                  </a:extLst>
                </p14:cNvPr>
                <p14:cNvContentPartPr/>
                <p14:nvPr/>
              </p14:nvContentPartPr>
              <p14:xfrm>
                <a:off x="1847720" y="4597050"/>
                <a:ext cx="13680" cy="370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99E38A3-2F04-1088-BD5C-2533D6EAF4F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838720" y="4588410"/>
                  <a:ext cx="31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C6ABEC3-8159-AEC9-2B0D-74AED23A4A08}"/>
                    </a:ext>
                  </a:extLst>
                </p14:cNvPr>
                <p14:cNvContentPartPr/>
                <p14:nvPr/>
              </p14:nvContentPartPr>
              <p14:xfrm>
                <a:off x="2000000" y="4603530"/>
                <a:ext cx="13680" cy="302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C6ABEC3-8159-AEC9-2B0D-74AED23A4A0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991360" y="4594530"/>
                  <a:ext cx="31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5D657D2-C649-A79C-9849-CB885374D804}"/>
                    </a:ext>
                  </a:extLst>
                </p14:cNvPr>
                <p14:cNvContentPartPr/>
                <p14:nvPr/>
              </p14:nvContentPartPr>
              <p14:xfrm>
                <a:off x="1593560" y="4403730"/>
                <a:ext cx="980640" cy="230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5D657D2-C649-A79C-9849-CB885374D80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584920" y="4394730"/>
                  <a:ext cx="998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5A10B38-8158-3912-DC11-DC529BB44ECB}"/>
                    </a:ext>
                  </a:extLst>
                </p14:cNvPr>
                <p14:cNvContentPartPr/>
                <p14:nvPr/>
              </p14:nvContentPartPr>
              <p14:xfrm>
                <a:off x="1577360" y="3797130"/>
                <a:ext cx="105480" cy="2059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5A10B38-8158-3912-DC11-DC529BB44EC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568360" y="3788130"/>
                  <a:ext cx="123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BFCA526-12EA-112C-8637-B681044AF26A}"/>
                    </a:ext>
                  </a:extLst>
                </p14:cNvPr>
                <p14:cNvContentPartPr/>
                <p14:nvPr/>
              </p14:nvContentPartPr>
              <p14:xfrm>
                <a:off x="1530200" y="3899730"/>
                <a:ext cx="159120" cy="252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BFCA526-12EA-112C-8637-B681044AF26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521200" y="3891090"/>
                  <a:ext cx="176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C017964-1E81-E7C9-D273-766CE7849DB4}"/>
                    </a:ext>
                  </a:extLst>
                </p14:cNvPr>
                <p14:cNvContentPartPr/>
                <p14:nvPr/>
              </p14:nvContentPartPr>
              <p14:xfrm>
                <a:off x="1649000" y="4057410"/>
                <a:ext cx="78480" cy="1695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C017964-1E81-E7C9-D273-766CE7849DB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640000" y="4048410"/>
                  <a:ext cx="96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86A80FC-628A-7815-D69C-53919B8527F8}"/>
                    </a:ext>
                  </a:extLst>
                </p14:cNvPr>
                <p14:cNvContentPartPr/>
                <p14:nvPr/>
              </p14:nvContentPartPr>
              <p14:xfrm>
                <a:off x="1606160" y="4160370"/>
                <a:ext cx="235800" cy="11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86A80FC-628A-7815-D69C-53919B8527F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597520" y="4151370"/>
                  <a:ext cx="253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61E7C95-D6CF-5DB0-2EC5-89749D168260}"/>
                    </a:ext>
                  </a:extLst>
                </p14:cNvPr>
                <p14:cNvContentPartPr/>
                <p14:nvPr/>
              </p14:nvContentPartPr>
              <p14:xfrm>
                <a:off x="1859960" y="4222650"/>
                <a:ext cx="26280" cy="171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61E7C95-D6CF-5DB0-2EC5-89749D16826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851320" y="4213650"/>
                  <a:ext cx="43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9B95A02-8863-3908-AC2E-16FEEAF0AEF5}"/>
                    </a:ext>
                  </a:extLst>
                </p14:cNvPr>
                <p14:cNvContentPartPr/>
                <p14:nvPr/>
              </p14:nvContentPartPr>
              <p14:xfrm>
                <a:off x="1758440" y="4327770"/>
                <a:ext cx="134280" cy="162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9B95A02-8863-3908-AC2E-16FEEAF0AEF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749800" y="4318770"/>
                  <a:ext cx="151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7373BC6-646F-ABD0-6AD2-13770B40571B}"/>
                    </a:ext>
                  </a:extLst>
                </p14:cNvPr>
                <p14:cNvContentPartPr/>
                <p14:nvPr/>
              </p14:nvContentPartPr>
              <p14:xfrm>
                <a:off x="2057240" y="4387530"/>
                <a:ext cx="16920" cy="720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7373BC6-646F-ABD0-6AD2-13770B40571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048240" y="4378890"/>
                  <a:ext cx="34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BA90CAB-10BD-3D80-FCC0-39479171DF96}"/>
                    </a:ext>
                  </a:extLst>
                </p14:cNvPr>
                <p14:cNvContentPartPr/>
                <p14:nvPr/>
              </p14:nvContentPartPr>
              <p14:xfrm>
                <a:off x="2063720" y="4288530"/>
                <a:ext cx="109080" cy="200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BA90CAB-10BD-3D80-FCC0-39479171DF9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055080" y="4279890"/>
                  <a:ext cx="126720" cy="21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128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268" y="2748737"/>
            <a:ext cx="551266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Notation:</a:t>
            </a:r>
          </a:p>
          <a:p>
            <a:r>
              <a:rPr lang="en-US" sz="100" dirty="0"/>
              <a:t> </a:t>
            </a:r>
            <a:endParaRPr lang="en-US" sz="2000" dirty="0"/>
          </a:p>
          <a:p>
            <a:r>
              <a:rPr lang="en-US" sz="2400" dirty="0"/>
              <a:t>   </a:t>
            </a:r>
            <a:r>
              <a:rPr lang="en-US" sz="2400" b="1" dirty="0"/>
              <a:t>m</a:t>
            </a:r>
            <a:r>
              <a:rPr lang="en-US" sz="2400" dirty="0"/>
              <a:t> = Number of training examples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x</a:t>
            </a:r>
            <a:r>
              <a:rPr lang="en-US" sz="2400" dirty="0"/>
              <a:t>’s = “input” variable / features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y</a:t>
            </a:r>
            <a:r>
              <a:rPr lang="en-US" sz="2400" dirty="0"/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3422" y="209550"/>
            <a:ext cx="23519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Training set of</a:t>
            </a:r>
          </a:p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(Portland, OR)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17EAA3-5CA2-0812-DE59-6B8E2C09FBFE}"/>
              </a:ext>
            </a:extLst>
          </p:cNvPr>
          <p:cNvGrpSpPr/>
          <p:nvPr/>
        </p:nvGrpSpPr>
        <p:grpSpPr>
          <a:xfrm>
            <a:off x="7438160" y="816690"/>
            <a:ext cx="1497600" cy="1392840"/>
            <a:chOff x="7438160" y="816690"/>
            <a:chExt cx="1497600" cy="13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D4D562A-C4B6-C98A-9FA8-39EA9EDF8811}"/>
                    </a:ext>
                  </a:extLst>
                </p14:cNvPr>
                <p14:cNvContentPartPr/>
                <p14:nvPr/>
              </p14:nvContentPartPr>
              <p14:xfrm>
                <a:off x="7438160" y="816690"/>
                <a:ext cx="380160" cy="1392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D4D562A-C4B6-C98A-9FA8-39EA9EDF88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29520" y="808050"/>
                  <a:ext cx="397800" cy="14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42179FF-249D-E484-EEC3-96C2673D13A5}"/>
                    </a:ext>
                  </a:extLst>
                </p14:cNvPr>
                <p14:cNvContentPartPr/>
                <p14:nvPr/>
              </p14:nvContentPartPr>
              <p14:xfrm>
                <a:off x="7910120" y="1408170"/>
                <a:ext cx="250200" cy="175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42179FF-249D-E484-EEC3-96C2673D13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01120" y="1399170"/>
                  <a:ext cx="267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22DCC4-D8B5-573D-1D76-4971C9123743}"/>
                    </a:ext>
                  </a:extLst>
                </p14:cNvPr>
                <p14:cNvContentPartPr/>
                <p14:nvPr/>
              </p14:nvContentPartPr>
              <p14:xfrm>
                <a:off x="8267600" y="1430850"/>
                <a:ext cx="115920" cy="23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22DCC4-D8B5-573D-1D76-4971C91237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58600" y="1422210"/>
                  <a:ext cx="133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19B9BF1-7161-0D32-4AD8-D275AE5105B8}"/>
                    </a:ext>
                  </a:extLst>
                </p14:cNvPr>
                <p14:cNvContentPartPr/>
                <p14:nvPr/>
              </p14:nvContentPartPr>
              <p14:xfrm>
                <a:off x="8318360" y="1537410"/>
                <a:ext cx="109440" cy="18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19B9BF1-7161-0D32-4AD8-D275AE5105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09360" y="1528770"/>
                  <a:ext cx="12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C05CD1-7CD7-A25B-668E-65ACE346CB0C}"/>
                    </a:ext>
                  </a:extLst>
                </p14:cNvPr>
                <p14:cNvContentPartPr/>
                <p14:nvPr/>
              </p14:nvContentPartPr>
              <p14:xfrm>
                <a:off x="8589440" y="1358490"/>
                <a:ext cx="141840" cy="122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C05CD1-7CD7-A25B-668E-65ACE346CB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80440" y="1349850"/>
                  <a:ext cx="159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5AFDCE-6D5B-F760-5FE7-67C6F6CC3A4A}"/>
                    </a:ext>
                  </a:extLst>
                </p14:cNvPr>
                <p14:cNvContentPartPr/>
                <p14:nvPr/>
              </p14:nvContentPartPr>
              <p14:xfrm>
                <a:off x="8699240" y="1384050"/>
                <a:ext cx="19800" cy="183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5AFDCE-6D5B-F760-5FE7-67C6F6CC3A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90240" y="1375050"/>
                  <a:ext cx="37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170B3A-D001-6DCB-1468-84C59CF29865}"/>
                    </a:ext>
                  </a:extLst>
                </p14:cNvPr>
                <p14:cNvContentPartPr/>
                <p14:nvPr/>
              </p14:nvContentPartPr>
              <p14:xfrm>
                <a:off x="8826320" y="1319970"/>
                <a:ext cx="109440" cy="27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170B3A-D001-6DCB-1468-84C59CF298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17680" y="1310970"/>
                  <a:ext cx="127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4FFC3E-0556-F471-D0BC-E78371E8EC26}"/>
                    </a:ext>
                  </a:extLst>
                </p14:cNvPr>
                <p14:cNvContentPartPr/>
                <p14:nvPr/>
              </p14:nvContentPartPr>
              <p14:xfrm>
                <a:off x="8826320" y="1447410"/>
                <a:ext cx="75960" cy="3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4FFC3E-0556-F471-D0BC-E78371E8E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17680" y="1438770"/>
                  <a:ext cx="9360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E24C1A7-53D6-2711-E2FC-3A485102C058}"/>
                  </a:ext>
                </a:extLst>
              </p14:cNvPr>
              <p14:cNvContentPartPr/>
              <p14:nvPr/>
            </p14:nvContentPartPr>
            <p14:xfrm>
              <a:off x="4031480" y="704730"/>
              <a:ext cx="71280" cy="1669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E24C1A7-53D6-2711-E2FC-3A485102C05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22480" y="695730"/>
                <a:ext cx="88920" cy="168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8757E48-6DB2-DCEA-5A90-BC9900ED9958}"/>
              </a:ext>
            </a:extLst>
          </p:cNvPr>
          <p:cNvGrpSpPr/>
          <p:nvPr/>
        </p:nvGrpSpPr>
        <p:grpSpPr>
          <a:xfrm>
            <a:off x="3377720" y="1350930"/>
            <a:ext cx="379080" cy="345240"/>
            <a:chOff x="3377720" y="1350930"/>
            <a:chExt cx="37908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02999F-598C-7C48-FEB5-B50DCF24E7BC}"/>
                    </a:ext>
                  </a:extLst>
                </p14:cNvPr>
                <p14:cNvContentPartPr/>
                <p14:nvPr/>
              </p14:nvContentPartPr>
              <p14:xfrm>
                <a:off x="3377720" y="1350930"/>
                <a:ext cx="160200" cy="281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02999F-598C-7C48-FEB5-B50DCF24E7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69080" y="1341930"/>
                  <a:ext cx="1778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C3EEC9-518C-9931-776A-C73F46F552AE}"/>
                    </a:ext>
                  </a:extLst>
                </p14:cNvPr>
                <p14:cNvContentPartPr/>
                <p14:nvPr/>
              </p14:nvContentPartPr>
              <p14:xfrm>
                <a:off x="3509480" y="1370730"/>
                <a:ext cx="247320" cy="325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C3EEC9-518C-9931-776A-C73F46F552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0480" y="1361730"/>
                  <a:ext cx="26496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2B43EF-9AC7-FB69-F5ED-53BE95BE4CD9}"/>
              </a:ext>
            </a:extLst>
          </p:cNvPr>
          <p:cNvGrpSpPr/>
          <p:nvPr/>
        </p:nvGrpSpPr>
        <p:grpSpPr>
          <a:xfrm>
            <a:off x="7054760" y="2583930"/>
            <a:ext cx="372600" cy="522000"/>
            <a:chOff x="7054760" y="2583930"/>
            <a:chExt cx="372600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712359-F93D-5424-21CB-CA61E57088C3}"/>
                    </a:ext>
                  </a:extLst>
                </p14:cNvPr>
                <p14:cNvContentPartPr/>
                <p14:nvPr/>
              </p14:nvContentPartPr>
              <p14:xfrm>
                <a:off x="7054760" y="2583930"/>
                <a:ext cx="3726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712359-F93D-5424-21CB-CA61E57088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45760" y="2575290"/>
                  <a:ext cx="39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84B266-0ABF-EF14-56E9-FC1CBBF8B22C}"/>
                    </a:ext>
                  </a:extLst>
                </p14:cNvPr>
                <p14:cNvContentPartPr/>
                <p14:nvPr/>
              </p14:nvContentPartPr>
              <p14:xfrm>
                <a:off x="7092560" y="2736570"/>
                <a:ext cx="177120" cy="149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84B266-0ABF-EF14-56E9-FC1CBBF8B2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83920" y="2727570"/>
                  <a:ext cx="194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C08601-8F5F-81A3-64BA-7B7C2C18C265}"/>
                    </a:ext>
                  </a:extLst>
                </p14:cNvPr>
                <p14:cNvContentPartPr/>
                <p14:nvPr/>
              </p14:nvContentPartPr>
              <p14:xfrm>
                <a:off x="7186160" y="2711370"/>
                <a:ext cx="205560" cy="39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C08601-8F5F-81A3-64BA-7B7C2C18C2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77520" y="2702370"/>
                  <a:ext cx="223200" cy="41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1E0732-2A7F-2C8A-357E-E780FF3FB781}"/>
              </a:ext>
            </a:extLst>
          </p:cNvPr>
          <p:cNvGrpSpPr/>
          <p:nvPr/>
        </p:nvGrpSpPr>
        <p:grpSpPr>
          <a:xfrm>
            <a:off x="3104840" y="2691930"/>
            <a:ext cx="1360440" cy="592200"/>
            <a:chOff x="3104840" y="2691930"/>
            <a:chExt cx="1360440" cy="59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12BE35-FD0A-8CDF-12AC-9A2E40058FB5}"/>
                    </a:ext>
                  </a:extLst>
                </p14:cNvPr>
                <p14:cNvContentPartPr/>
                <p14:nvPr/>
              </p14:nvContentPartPr>
              <p14:xfrm>
                <a:off x="3104840" y="2691930"/>
                <a:ext cx="701280" cy="419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12BE35-FD0A-8CDF-12AC-9A2E40058F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96200" y="2682930"/>
                  <a:ext cx="7189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0A31EE-22A9-DA8A-AD64-76BDD7CAF1A4}"/>
                    </a:ext>
                  </a:extLst>
                </p14:cNvPr>
                <p14:cNvContentPartPr/>
                <p14:nvPr/>
              </p14:nvContentPartPr>
              <p14:xfrm>
                <a:off x="3994040" y="3034650"/>
                <a:ext cx="99000" cy="112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0A31EE-22A9-DA8A-AD64-76BDD7CAF1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85040" y="3025650"/>
                  <a:ext cx="116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6237C58-1E18-9CD3-5905-CB59737BD7EA}"/>
                    </a:ext>
                  </a:extLst>
                </p14:cNvPr>
                <p14:cNvContentPartPr/>
                <p14:nvPr/>
              </p14:nvContentPartPr>
              <p14:xfrm>
                <a:off x="4043360" y="3040770"/>
                <a:ext cx="159840" cy="159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6237C58-1E18-9CD3-5905-CB59737BD7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34720" y="3031770"/>
                  <a:ext cx="177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266AF0-730E-579D-0EBB-34AE32880313}"/>
                    </a:ext>
                  </a:extLst>
                </p14:cNvPr>
                <p14:cNvContentPartPr/>
                <p14:nvPr/>
              </p14:nvContentPartPr>
              <p14:xfrm>
                <a:off x="3896840" y="2939610"/>
                <a:ext cx="84240" cy="293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266AF0-730E-579D-0EBB-34AE328803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87840" y="2930610"/>
                  <a:ext cx="101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9AD32A1-21FA-1DEC-8B1F-F1DFFDA4D7D5}"/>
                    </a:ext>
                  </a:extLst>
                </p14:cNvPr>
                <p14:cNvContentPartPr/>
                <p14:nvPr/>
              </p14:nvContentPartPr>
              <p14:xfrm>
                <a:off x="4324160" y="2996850"/>
                <a:ext cx="141120" cy="287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9AD32A1-21FA-1DEC-8B1F-F1DFFDA4D7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15520" y="2987850"/>
                  <a:ext cx="15876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CA622A-45C0-322B-8DFE-893C91B622F8}"/>
              </a:ext>
            </a:extLst>
          </p:cNvPr>
          <p:cNvGrpSpPr/>
          <p:nvPr/>
        </p:nvGrpSpPr>
        <p:grpSpPr>
          <a:xfrm>
            <a:off x="2069840" y="2309250"/>
            <a:ext cx="959760" cy="574560"/>
            <a:chOff x="2069840" y="2309250"/>
            <a:chExt cx="959760" cy="5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39DF932-9E67-1066-507F-488DDF230018}"/>
                    </a:ext>
                  </a:extLst>
                </p14:cNvPr>
                <p14:cNvContentPartPr/>
                <p14:nvPr/>
              </p14:nvContentPartPr>
              <p14:xfrm>
                <a:off x="2444600" y="2500770"/>
                <a:ext cx="464400" cy="203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39DF932-9E67-1066-507F-488DDF23001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5600" y="2492130"/>
                  <a:ext cx="482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BA9E2E4-EBF4-BADA-14C2-F0D25AA86C9A}"/>
                    </a:ext>
                  </a:extLst>
                </p14:cNvPr>
                <p14:cNvContentPartPr/>
                <p14:nvPr/>
              </p14:nvContentPartPr>
              <p14:xfrm>
                <a:off x="2822600" y="2482410"/>
                <a:ext cx="207000" cy="401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BA9E2E4-EBF4-BADA-14C2-F0D25AA86C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13600" y="2473770"/>
                  <a:ext cx="2246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06175B7-F40D-4E0E-C333-1FEEA5059496}"/>
                    </a:ext>
                  </a:extLst>
                </p14:cNvPr>
                <p14:cNvContentPartPr/>
                <p14:nvPr/>
              </p14:nvContentPartPr>
              <p14:xfrm>
                <a:off x="2069840" y="2316810"/>
                <a:ext cx="302040" cy="221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06175B7-F40D-4E0E-C333-1FEEA50594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61200" y="2307810"/>
                  <a:ext cx="319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7371AF-9A4A-AB12-C57A-8A4F63BD5CC0}"/>
                    </a:ext>
                  </a:extLst>
                </p14:cNvPr>
                <p14:cNvContentPartPr/>
                <p14:nvPr/>
              </p14:nvContentPartPr>
              <p14:xfrm>
                <a:off x="2461520" y="2309250"/>
                <a:ext cx="192960" cy="23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7371AF-9A4A-AB12-C57A-8A4F63BD5C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52520" y="2300610"/>
                  <a:ext cx="21060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C105D1-CCB1-B2B2-A38B-B92465372283}"/>
              </a:ext>
            </a:extLst>
          </p:cNvPr>
          <p:cNvGrpSpPr/>
          <p:nvPr/>
        </p:nvGrpSpPr>
        <p:grpSpPr>
          <a:xfrm>
            <a:off x="4552760" y="2863290"/>
            <a:ext cx="1500480" cy="513720"/>
            <a:chOff x="4552760" y="2863290"/>
            <a:chExt cx="150048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CDBC238-BC98-F572-DFC0-F9CBAFBB9E49}"/>
                    </a:ext>
                  </a:extLst>
                </p14:cNvPr>
                <p14:cNvContentPartPr/>
                <p14:nvPr/>
              </p14:nvContentPartPr>
              <p14:xfrm>
                <a:off x="4552760" y="3002250"/>
                <a:ext cx="600840" cy="128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CDBC238-BC98-F572-DFC0-F9CBAFBB9E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43760" y="2993610"/>
                  <a:ext cx="618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8989F72-1D70-E8FA-1389-E1EE86BF58D2}"/>
                    </a:ext>
                  </a:extLst>
                </p14:cNvPr>
                <p14:cNvContentPartPr/>
                <p14:nvPr/>
              </p14:nvContentPartPr>
              <p14:xfrm>
                <a:off x="4724120" y="2881290"/>
                <a:ext cx="468000" cy="344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8989F72-1D70-E8FA-1389-E1EE86BF58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15480" y="2872290"/>
                  <a:ext cx="485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5E05521-BA6F-8EE7-56D1-54459F059D2D}"/>
                    </a:ext>
                  </a:extLst>
                </p14:cNvPr>
                <p14:cNvContentPartPr/>
                <p14:nvPr/>
              </p14:nvContentPartPr>
              <p14:xfrm>
                <a:off x="5440880" y="2863290"/>
                <a:ext cx="612360" cy="513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5E05521-BA6F-8EE7-56D1-54459F059D2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32240" y="2854290"/>
                  <a:ext cx="630000" cy="53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748BA51-3890-B61D-3C02-6EEFE87F207A}"/>
              </a:ext>
            </a:extLst>
          </p:cNvPr>
          <p:cNvGrpSpPr/>
          <p:nvPr/>
        </p:nvGrpSpPr>
        <p:grpSpPr>
          <a:xfrm>
            <a:off x="817040" y="4230930"/>
            <a:ext cx="4473720" cy="438840"/>
            <a:chOff x="817040" y="4230930"/>
            <a:chExt cx="447372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84E04D-A64C-9522-E34A-ADFCABC421BD}"/>
                    </a:ext>
                  </a:extLst>
                </p14:cNvPr>
                <p14:cNvContentPartPr/>
                <p14:nvPr/>
              </p14:nvContentPartPr>
              <p14:xfrm>
                <a:off x="996680" y="4355850"/>
                <a:ext cx="197640" cy="164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84E04D-A64C-9522-E34A-ADFCABC421B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7680" y="4346850"/>
                  <a:ext cx="215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BC0B70-A7CB-5E13-1EB6-A03AF07433D1}"/>
                    </a:ext>
                  </a:extLst>
                </p14:cNvPr>
                <p14:cNvContentPartPr/>
                <p14:nvPr/>
              </p14:nvContentPartPr>
              <p14:xfrm>
                <a:off x="1184960" y="4355130"/>
                <a:ext cx="110520" cy="186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6BC0B70-A7CB-5E13-1EB6-A03AF07433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5960" y="4346130"/>
                  <a:ext cx="128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51B48B7-9B8A-18DE-B9CF-695A46D94F16}"/>
                    </a:ext>
                  </a:extLst>
                </p14:cNvPr>
                <p14:cNvContentPartPr/>
                <p14:nvPr/>
              </p14:nvContentPartPr>
              <p14:xfrm>
                <a:off x="1425800" y="4482930"/>
                <a:ext cx="21960" cy="51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51B48B7-9B8A-18DE-B9CF-695A46D94F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16800" y="4473930"/>
                  <a:ext cx="396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DF1DAE0-BC78-6766-26DF-457A205026CC}"/>
                    </a:ext>
                  </a:extLst>
                </p14:cNvPr>
                <p14:cNvContentPartPr/>
                <p14:nvPr/>
              </p14:nvContentPartPr>
              <p14:xfrm>
                <a:off x="1606160" y="4367730"/>
                <a:ext cx="185040" cy="22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DF1DAE0-BC78-6766-26DF-457A205026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97520" y="4359090"/>
                  <a:ext cx="202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F39B75-8261-762C-9877-7F4FD82890E6}"/>
                    </a:ext>
                  </a:extLst>
                </p14:cNvPr>
                <p14:cNvContentPartPr/>
                <p14:nvPr/>
              </p14:nvContentPartPr>
              <p14:xfrm>
                <a:off x="817040" y="4247850"/>
                <a:ext cx="116640" cy="290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F39B75-8261-762C-9877-7F4FD82890E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8400" y="4239210"/>
                  <a:ext cx="1342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5A751BA-F268-7878-2ACE-E74C93068B36}"/>
                    </a:ext>
                  </a:extLst>
                </p14:cNvPr>
                <p14:cNvContentPartPr/>
                <p14:nvPr/>
              </p14:nvContentPartPr>
              <p14:xfrm>
                <a:off x="1934840" y="4279530"/>
                <a:ext cx="66960" cy="272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5A751BA-F268-7878-2ACE-E74C93068B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26200" y="4270890"/>
                  <a:ext cx="84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D96AAC-D785-E68D-682E-58D1A2C9D799}"/>
                    </a:ext>
                  </a:extLst>
                </p14:cNvPr>
                <p14:cNvContentPartPr/>
                <p14:nvPr/>
              </p14:nvContentPartPr>
              <p14:xfrm>
                <a:off x="2215640" y="4434330"/>
                <a:ext cx="285840" cy="4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D96AAC-D785-E68D-682E-58D1A2C9D7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07000" y="4425690"/>
                  <a:ext cx="303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DFD99F8-F70E-A676-7634-1633D8862333}"/>
                    </a:ext>
                  </a:extLst>
                </p14:cNvPr>
                <p14:cNvContentPartPr/>
                <p14:nvPr/>
              </p14:nvContentPartPr>
              <p14:xfrm>
                <a:off x="2357120" y="4336770"/>
                <a:ext cx="202320" cy="15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DFD99F8-F70E-A676-7634-1633D88623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48480" y="4327770"/>
                  <a:ext cx="219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5B012A-ACAB-C831-4398-35D48C556F32}"/>
                    </a:ext>
                  </a:extLst>
                </p14:cNvPr>
                <p14:cNvContentPartPr/>
                <p14:nvPr/>
              </p14:nvContentPartPr>
              <p14:xfrm>
                <a:off x="2787320" y="4333170"/>
                <a:ext cx="171720" cy="207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5B012A-ACAB-C831-4398-35D48C556F3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78680" y="4324170"/>
                  <a:ext cx="189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05E207-0173-306E-FB3F-5A1EFA340C91}"/>
                    </a:ext>
                  </a:extLst>
                </p14:cNvPr>
                <p14:cNvContentPartPr/>
                <p14:nvPr/>
              </p14:nvContentPartPr>
              <p14:xfrm>
                <a:off x="2838080" y="4519650"/>
                <a:ext cx="264600" cy="77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05E207-0173-306E-FB3F-5A1EFA340C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29440" y="4511010"/>
                  <a:ext cx="282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050214E-BA1A-BFD5-7E1F-9003A9F5831F}"/>
                    </a:ext>
                  </a:extLst>
                </p14:cNvPr>
                <p14:cNvContentPartPr/>
                <p14:nvPr/>
              </p14:nvContentPartPr>
              <p14:xfrm>
                <a:off x="3346040" y="4314810"/>
                <a:ext cx="226440" cy="231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050214E-BA1A-BFD5-7E1F-9003A9F583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37400" y="4305810"/>
                  <a:ext cx="244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32DDC6-4B42-B65A-E97A-3E9C0912D7D8}"/>
                    </a:ext>
                  </a:extLst>
                </p14:cNvPr>
                <p14:cNvContentPartPr/>
                <p14:nvPr/>
              </p14:nvContentPartPr>
              <p14:xfrm>
                <a:off x="3289160" y="4325250"/>
                <a:ext cx="194400" cy="75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32DDC6-4B42-B65A-E97A-3E9C0912D7D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80160" y="4316250"/>
                  <a:ext cx="212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646BE1-0B47-8DA5-DC77-97586AF5CABC}"/>
                    </a:ext>
                  </a:extLst>
                </p14:cNvPr>
                <p14:cNvContentPartPr/>
                <p14:nvPr/>
              </p14:nvContentPartPr>
              <p14:xfrm>
                <a:off x="3555560" y="4327410"/>
                <a:ext cx="201600" cy="225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646BE1-0B47-8DA5-DC77-97586AF5CAB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46920" y="4318410"/>
                  <a:ext cx="219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613330-0E62-3B9E-9800-421020C7504C}"/>
                    </a:ext>
                  </a:extLst>
                </p14:cNvPr>
                <p14:cNvContentPartPr/>
                <p14:nvPr/>
              </p14:nvContentPartPr>
              <p14:xfrm>
                <a:off x="3676160" y="4346490"/>
                <a:ext cx="236160" cy="170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613330-0E62-3B9E-9800-421020C7504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67520" y="4337850"/>
                  <a:ext cx="253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8B889E-6A2C-F3B8-C185-C57CE49CE782}"/>
                    </a:ext>
                  </a:extLst>
                </p14:cNvPr>
                <p14:cNvContentPartPr/>
                <p14:nvPr/>
              </p14:nvContentPartPr>
              <p14:xfrm>
                <a:off x="3924200" y="4311210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8B889E-6A2C-F3B8-C185-C57CE49CE78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15200" y="43025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230073-82B5-1AE4-FBDC-83D4F54872B6}"/>
                    </a:ext>
                  </a:extLst>
                </p14:cNvPr>
                <p14:cNvContentPartPr/>
                <p14:nvPr/>
              </p14:nvContentPartPr>
              <p14:xfrm>
                <a:off x="4012760" y="4368450"/>
                <a:ext cx="6840" cy="120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230073-82B5-1AE4-FBDC-83D4F54872B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04120" y="4359450"/>
                  <a:ext cx="24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47738AC-4AFF-6277-74A5-4D0E18F8CA16}"/>
                    </a:ext>
                  </a:extLst>
                </p14:cNvPr>
                <p14:cNvContentPartPr/>
                <p14:nvPr/>
              </p14:nvContentPartPr>
              <p14:xfrm>
                <a:off x="4019240" y="4336050"/>
                <a:ext cx="133200" cy="177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47738AC-4AFF-6277-74A5-4D0E18F8CA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10600" y="4327410"/>
                  <a:ext cx="150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84F7849-C05D-225E-0BC0-B05AEDCF0B75}"/>
                    </a:ext>
                  </a:extLst>
                </p14:cNvPr>
                <p14:cNvContentPartPr/>
                <p14:nvPr/>
              </p14:nvContentPartPr>
              <p14:xfrm>
                <a:off x="4222280" y="4368450"/>
                <a:ext cx="6840" cy="106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84F7849-C05D-225E-0BC0-B05AEDCF0B7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13640" y="4359450"/>
                  <a:ext cx="24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1DA019C-809A-7A75-B8AF-B9AEEE8BC9DD}"/>
                    </a:ext>
                  </a:extLst>
                </p14:cNvPr>
                <p14:cNvContentPartPr/>
                <p14:nvPr/>
              </p14:nvContentPartPr>
              <p14:xfrm>
                <a:off x="4228760" y="4305090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1DA019C-809A-7A75-B8AF-B9AEEE8BC9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20120" y="42960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843BE1A-2CA8-FD60-438C-BF72E248E21C}"/>
                    </a:ext>
                  </a:extLst>
                </p14:cNvPr>
                <p14:cNvContentPartPr/>
                <p14:nvPr/>
              </p14:nvContentPartPr>
              <p14:xfrm>
                <a:off x="4304360" y="4336770"/>
                <a:ext cx="116640" cy="160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43BE1A-2CA8-FD60-438C-BF72E248E21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295720" y="4328130"/>
                  <a:ext cx="134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71D5772-4407-AEC9-E296-FFFF23C6D7EB}"/>
                    </a:ext>
                  </a:extLst>
                </p14:cNvPr>
                <p14:cNvContentPartPr/>
                <p14:nvPr/>
              </p14:nvContentPartPr>
              <p14:xfrm>
                <a:off x="4367000" y="4323090"/>
                <a:ext cx="221760" cy="346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71D5772-4407-AEC9-E296-FFFF23C6D7E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58360" y="4314450"/>
                  <a:ext cx="239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3F66226-D529-093A-526D-83CFE8C7CCE7}"/>
                    </a:ext>
                  </a:extLst>
                </p14:cNvPr>
                <p14:cNvContentPartPr/>
                <p14:nvPr/>
              </p14:nvContentPartPr>
              <p14:xfrm>
                <a:off x="4670120" y="4314450"/>
                <a:ext cx="91800" cy="200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3F66226-D529-093A-526D-83CFE8C7CCE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661120" y="4305810"/>
                  <a:ext cx="109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21CECA0-1E08-6BA4-CBB3-7643E350C564}"/>
                    </a:ext>
                  </a:extLst>
                </p14:cNvPr>
                <p14:cNvContentPartPr/>
                <p14:nvPr/>
              </p14:nvContentPartPr>
              <p14:xfrm>
                <a:off x="4800440" y="4230930"/>
                <a:ext cx="311760" cy="260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21CECA0-1E08-6BA4-CBB3-7643E350C56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791440" y="4222290"/>
                  <a:ext cx="3294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F22EE48-13DA-9AA4-1C86-6F7CB6A8109F}"/>
                    </a:ext>
                  </a:extLst>
                </p14:cNvPr>
                <p14:cNvContentPartPr/>
                <p14:nvPr/>
              </p14:nvContentPartPr>
              <p14:xfrm>
                <a:off x="4997000" y="4291770"/>
                <a:ext cx="293760" cy="26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F22EE48-13DA-9AA4-1C86-6F7CB6A8109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988360" y="4283130"/>
                  <a:ext cx="31140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6BECFA5-4E2C-4E12-249C-D17C99EC52FF}"/>
                  </a:ext>
                </a:extLst>
              </p14:cNvPr>
              <p14:cNvContentPartPr/>
              <p14:nvPr/>
            </p14:nvContentPartPr>
            <p14:xfrm>
              <a:off x="6019760" y="4355490"/>
              <a:ext cx="218880" cy="191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6BECFA5-4E2C-4E12-249C-D17C99EC52F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010760" y="4346850"/>
                <a:ext cx="236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6CE03E5-8AEE-03ED-D2B8-525EE23145FA}"/>
                  </a:ext>
                </a:extLst>
              </p14:cNvPr>
              <p14:cNvContentPartPr/>
              <p14:nvPr/>
            </p14:nvContentPartPr>
            <p14:xfrm>
              <a:off x="6213080" y="4336050"/>
              <a:ext cx="155880" cy="248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6CE03E5-8AEE-03ED-D2B8-525EE23145F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204440" y="4327410"/>
                <a:ext cx="1735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5F4272B-B19F-F768-0F59-756848570F2F}"/>
                  </a:ext>
                </a:extLst>
              </p14:cNvPr>
              <p14:cNvContentPartPr/>
              <p14:nvPr/>
            </p14:nvContentPartPr>
            <p14:xfrm>
              <a:off x="6521240" y="4247850"/>
              <a:ext cx="36720" cy="102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5F4272B-B19F-F768-0F59-756848570F2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12240" y="4239210"/>
                <a:ext cx="543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F09C5FB-FD4F-FBC0-B922-B07AA215434C}"/>
                  </a:ext>
                </a:extLst>
              </p14:cNvPr>
              <p14:cNvContentPartPr/>
              <p14:nvPr/>
            </p14:nvContentPartPr>
            <p14:xfrm>
              <a:off x="6553280" y="4165410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F09C5FB-FD4F-FBC0-B922-B07AA215434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44280" y="41564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BC57FB9-0171-08DB-F7A1-38DAB9C638E0}"/>
                  </a:ext>
                </a:extLst>
              </p14:cNvPr>
              <p14:cNvContentPartPr/>
              <p14:nvPr/>
            </p14:nvContentPartPr>
            <p14:xfrm>
              <a:off x="6650480" y="4577970"/>
              <a:ext cx="87120" cy="1137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BC57FB9-0171-08DB-F7A1-38DAB9C638E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41840" y="4568970"/>
                <a:ext cx="1047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1B7823A-E306-0741-E549-A6AE6EB20B29}"/>
                  </a:ext>
                </a:extLst>
              </p14:cNvPr>
              <p14:cNvContentPartPr/>
              <p14:nvPr/>
            </p14:nvContentPartPr>
            <p14:xfrm>
              <a:off x="6857120" y="4350090"/>
              <a:ext cx="122400" cy="388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1B7823A-E306-0741-E549-A6AE6EB20B2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48120" y="4341090"/>
                <a:ext cx="1400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4EC513F-1F8B-27AB-82B0-097F97D99EB4}"/>
                  </a:ext>
                </a:extLst>
              </p14:cNvPr>
              <p14:cNvContentPartPr/>
              <p14:nvPr/>
            </p14:nvContentPartPr>
            <p14:xfrm>
              <a:off x="7073840" y="4279530"/>
              <a:ext cx="7200" cy="89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4EC513F-1F8B-27AB-82B0-097F97D99EB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064840" y="4270890"/>
                <a:ext cx="248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EE5E1D7-C63E-7FB3-43AA-A2A9A1298BFD}"/>
                  </a:ext>
                </a:extLst>
              </p14:cNvPr>
              <p14:cNvContentPartPr/>
              <p14:nvPr/>
            </p14:nvContentPartPr>
            <p14:xfrm>
              <a:off x="7092560" y="4171530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EE5E1D7-C63E-7FB3-43AA-A2A9A1298BF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83920" y="41628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AE166C4-024B-B6E7-CDF5-45A9FAFD9EFC}"/>
                  </a:ext>
                </a:extLst>
              </p14:cNvPr>
              <p14:cNvContentPartPr/>
              <p14:nvPr/>
            </p14:nvContentPartPr>
            <p14:xfrm>
              <a:off x="7286960" y="4298610"/>
              <a:ext cx="60120" cy="356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AE166C4-024B-B6E7-CDF5-45A9FAFD9EF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277960" y="4289610"/>
                <a:ext cx="777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4C3D67C-59F3-20C5-C17D-B8C7D62059C1}"/>
                  </a:ext>
                </a:extLst>
              </p14:cNvPr>
              <p14:cNvContentPartPr/>
              <p14:nvPr/>
            </p14:nvContentPartPr>
            <p14:xfrm>
              <a:off x="5790440" y="4184490"/>
              <a:ext cx="120600" cy="496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4C3D67C-59F3-20C5-C17D-B8C7D62059C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781440" y="4175490"/>
                <a:ext cx="1382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C44DB64-5A10-B82A-630B-1BCC9FAC9E34}"/>
                  </a:ext>
                </a:extLst>
              </p14:cNvPr>
              <p14:cNvContentPartPr/>
              <p14:nvPr/>
            </p14:nvContentPartPr>
            <p14:xfrm>
              <a:off x="7531040" y="4331370"/>
              <a:ext cx="111240" cy="31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C44DB64-5A10-B82A-630B-1BCC9FAC9E3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522040" y="4322370"/>
                <a:ext cx="1288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F4D5985-1AC1-84AF-D196-139CAB2F12D1}"/>
                  </a:ext>
                </a:extLst>
              </p14:cNvPr>
              <p14:cNvContentPartPr/>
              <p14:nvPr/>
            </p14:nvContentPartPr>
            <p14:xfrm>
              <a:off x="7578560" y="4235250"/>
              <a:ext cx="182160" cy="169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F4D5985-1AC1-84AF-D196-139CAB2F12D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569920" y="4226250"/>
                <a:ext cx="19980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449F083F-712D-1901-F974-521E5E45ECEE}"/>
              </a:ext>
            </a:extLst>
          </p:cNvPr>
          <p:cNvGrpSpPr/>
          <p:nvPr/>
        </p:nvGrpSpPr>
        <p:grpSpPr>
          <a:xfrm>
            <a:off x="7956560" y="4031850"/>
            <a:ext cx="876600" cy="392760"/>
            <a:chOff x="7956560" y="4031850"/>
            <a:chExt cx="8766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75B67CC-6198-82E9-E69A-16CB56D53B22}"/>
                    </a:ext>
                  </a:extLst>
                </p14:cNvPr>
                <p14:cNvContentPartPr/>
                <p14:nvPr/>
              </p14:nvContentPartPr>
              <p14:xfrm>
                <a:off x="8000120" y="4133370"/>
                <a:ext cx="50760" cy="205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75B67CC-6198-82E9-E69A-16CB56D53B2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91120" y="4124730"/>
                  <a:ext cx="68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036DAB8-F292-52D7-B052-BCCDBE9A3A3D}"/>
                    </a:ext>
                  </a:extLst>
                </p14:cNvPr>
                <p14:cNvContentPartPr/>
                <p14:nvPr/>
              </p14:nvContentPartPr>
              <p14:xfrm>
                <a:off x="7956560" y="4031850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036DAB8-F292-52D7-B052-BCCDBE9A3A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47560" y="4023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B62A2DD-5844-C2A7-4325-125F63FF9807}"/>
                    </a:ext>
                  </a:extLst>
                </p14:cNvPr>
                <p14:cNvContentPartPr/>
                <p14:nvPr/>
              </p14:nvContentPartPr>
              <p14:xfrm>
                <a:off x="8134400" y="4127250"/>
                <a:ext cx="360" cy="56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B62A2DD-5844-C2A7-4325-125F63FF98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25400" y="4118250"/>
                  <a:ext cx="18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F74208D-FEF6-E795-75AA-9FF6B923C0A9}"/>
                    </a:ext>
                  </a:extLst>
                </p14:cNvPr>
                <p14:cNvContentPartPr/>
                <p14:nvPr/>
              </p14:nvContentPartPr>
              <p14:xfrm>
                <a:off x="8077160" y="4111410"/>
                <a:ext cx="70200" cy="35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F74208D-FEF6-E795-75AA-9FF6B923C0A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68160" y="4102410"/>
                  <a:ext cx="87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9503467-CEFD-2F93-AE5A-1E7808F5B343}"/>
                    </a:ext>
                  </a:extLst>
                </p14:cNvPr>
                <p14:cNvContentPartPr/>
                <p14:nvPr/>
              </p14:nvContentPartPr>
              <p14:xfrm>
                <a:off x="8159600" y="4076490"/>
                <a:ext cx="79200" cy="143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9503467-CEFD-2F93-AE5A-1E7808F5B34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50600" y="4067490"/>
                  <a:ext cx="96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C7D3362-C4C6-E0B6-501C-83CD9D5D67FB}"/>
                    </a:ext>
                  </a:extLst>
                </p14:cNvPr>
                <p14:cNvContentPartPr/>
                <p14:nvPr/>
              </p14:nvContentPartPr>
              <p14:xfrm>
                <a:off x="8508440" y="4203210"/>
                <a:ext cx="32760" cy="221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C7D3362-C4C6-E0B6-501C-83CD9D5D67F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99440" y="4194570"/>
                  <a:ext cx="50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688197F-17A5-AC48-A4D1-D671A1646C73}"/>
                    </a:ext>
                  </a:extLst>
                </p14:cNvPr>
                <p14:cNvContentPartPr/>
                <p14:nvPr/>
              </p14:nvContentPartPr>
              <p14:xfrm>
                <a:off x="8407280" y="4222290"/>
                <a:ext cx="134280" cy="13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688197F-17A5-AC48-A4D1-D671A1646C7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98280" y="4213650"/>
                  <a:ext cx="151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9C1A285-707F-DBB0-5F8E-C1CC91A89667}"/>
                    </a:ext>
                  </a:extLst>
                </p14:cNvPr>
                <p14:cNvContentPartPr/>
                <p14:nvPr/>
              </p14:nvContentPartPr>
              <p14:xfrm>
                <a:off x="8648840" y="4170810"/>
                <a:ext cx="184320" cy="231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9C1A285-707F-DBB0-5F8E-C1CC91A8966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40200" y="4161810"/>
                  <a:ext cx="2019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4E0122-6A21-0819-E395-4D8534FAAE8E}"/>
                    </a:ext>
                  </a:extLst>
                </p14:cNvPr>
                <p14:cNvContentPartPr/>
                <p14:nvPr/>
              </p14:nvContentPartPr>
              <p14:xfrm>
                <a:off x="8426360" y="4196730"/>
                <a:ext cx="196200" cy="45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4E0122-6A21-0819-E395-4D8534FAAE8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17360" y="4188090"/>
                  <a:ext cx="21384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9BCFC85-7877-2CBC-FC2C-6FE2DEA90136}"/>
                  </a:ext>
                </a:extLst>
              </p14:cNvPr>
              <p14:cNvContentPartPr/>
              <p14:nvPr/>
            </p14:nvContentPartPr>
            <p14:xfrm>
              <a:off x="4208960" y="995970"/>
              <a:ext cx="718920" cy="154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9BCFC85-7877-2CBC-FC2C-6FE2DEA9013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199960" y="986970"/>
                <a:ext cx="7365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EAF98E7-D035-5E74-1A3B-244FF05CF183}"/>
                  </a:ext>
                </a:extLst>
              </p14:cNvPr>
              <p14:cNvContentPartPr/>
              <p14:nvPr/>
            </p14:nvContentPartPr>
            <p14:xfrm>
              <a:off x="6762800" y="959970"/>
              <a:ext cx="753840" cy="56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EAF98E7-D035-5E74-1A3B-244FF05CF18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753800" y="951330"/>
                <a:ext cx="7714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11F003D-A64B-08CA-FA17-5D6E22A76FC7}"/>
                  </a:ext>
                </a:extLst>
              </p14:cNvPr>
              <p14:cNvContentPartPr/>
              <p14:nvPr/>
            </p14:nvContentPartPr>
            <p14:xfrm>
              <a:off x="4114640" y="1367490"/>
              <a:ext cx="757440" cy="5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11F003D-A64B-08CA-FA17-5D6E22A76FC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106000" y="1358490"/>
                <a:ext cx="775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176F774-89F6-1331-33F9-2B3279882D68}"/>
                  </a:ext>
                </a:extLst>
              </p14:cNvPr>
              <p14:cNvContentPartPr/>
              <p14:nvPr/>
            </p14:nvContentPartPr>
            <p14:xfrm>
              <a:off x="6819680" y="1384050"/>
              <a:ext cx="45180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176F774-89F6-1331-33F9-2B3279882D6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811040" y="1375050"/>
                <a:ext cx="4694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433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9436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7150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9436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2343150"/>
            <a:ext cx="249135" cy="28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4753508"/>
            <a:ext cx="249135" cy="281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9215"/>
            <a:ext cx="2816352" cy="674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502224"/>
            <a:ext cx="3886200" cy="72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25755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large, gradient descent can overshoot the minimum. It may fail to converge, or even diverge.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E5C9C4-5E31-A4EE-620D-267DB3B22080}"/>
                  </a:ext>
                </a:extLst>
              </p14:cNvPr>
              <p14:cNvContentPartPr/>
              <p14:nvPr/>
            </p14:nvContentPartPr>
            <p14:xfrm>
              <a:off x="907760" y="1790850"/>
              <a:ext cx="1270080" cy="69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E5C9C4-5E31-A4EE-620D-267DB3B220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9120" y="1782210"/>
                <a:ext cx="12877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93C32B-6A5F-9FC1-28F7-478E15AEEF6D}"/>
                  </a:ext>
                </a:extLst>
              </p14:cNvPr>
              <p14:cNvContentPartPr/>
              <p14:nvPr/>
            </p14:nvContentPartPr>
            <p14:xfrm>
              <a:off x="882200" y="3574290"/>
              <a:ext cx="1289160" cy="46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93C32B-6A5F-9FC1-28F7-478E15AEEF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3560" y="3565290"/>
                <a:ext cx="130680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59E6FE1-4A27-9404-1866-F65B5E1A92ED}"/>
              </a:ext>
            </a:extLst>
          </p:cNvPr>
          <p:cNvGrpSpPr/>
          <p:nvPr/>
        </p:nvGrpSpPr>
        <p:grpSpPr>
          <a:xfrm>
            <a:off x="2323640" y="336090"/>
            <a:ext cx="444960" cy="192240"/>
            <a:chOff x="2323640" y="336090"/>
            <a:chExt cx="44496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A11E60A-22A3-C7B3-22C3-AA87B21A41FA}"/>
                    </a:ext>
                  </a:extLst>
                </p14:cNvPr>
                <p14:cNvContentPartPr/>
                <p14:nvPr/>
              </p14:nvContentPartPr>
              <p14:xfrm>
                <a:off x="2323640" y="336090"/>
                <a:ext cx="254880" cy="9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A11E60A-22A3-C7B3-22C3-AA87B21A41F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4640" y="327450"/>
                  <a:ext cx="272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05607FA-912B-041B-35A6-7BE570024C98}"/>
                    </a:ext>
                  </a:extLst>
                </p14:cNvPr>
                <p14:cNvContentPartPr/>
                <p14:nvPr/>
              </p14:nvContentPartPr>
              <p14:xfrm>
                <a:off x="2323640" y="442650"/>
                <a:ext cx="263520" cy="55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05607FA-912B-041B-35A6-7BE570024C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15000" y="433650"/>
                  <a:ext cx="281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DBF525-D0A1-DD6B-50E3-BBCBD804B490}"/>
                    </a:ext>
                  </a:extLst>
                </p14:cNvPr>
                <p14:cNvContentPartPr/>
                <p14:nvPr/>
              </p14:nvContentPartPr>
              <p14:xfrm>
                <a:off x="2574920" y="361650"/>
                <a:ext cx="193680" cy="166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DBF525-D0A1-DD6B-50E3-BBCBD804B4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66280" y="352650"/>
                  <a:ext cx="21132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E361FA-D782-AA56-46D8-4E7A4127E12C}"/>
              </a:ext>
            </a:extLst>
          </p:cNvPr>
          <p:cNvGrpSpPr/>
          <p:nvPr/>
        </p:nvGrpSpPr>
        <p:grpSpPr>
          <a:xfrm>
            <a:off x="6330800" y="709410"/>
            <a:ext cx="2365200" cy="1307520"/>
            <a:chOff x="6330800" y="709410"/>
            <a:chExt cx="2365200" cy="13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2F7EB0-ACA5-69E8-AA71-0CFF88CA76EF}"/>
                    </a:ext>
                  </a:extLst>
                </p14:cNvPr>
                <p14:cNvContentPartPr/>
                <p14:nvPr/>
              </p14:nvContentPartPr>
              <p14:xfrm>
                <a:off x="6362480" y="709410"/>
                <a:ext cx="2333520" cy="1307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2F7EB0-ACA5-69E8-AA71-0CFF88CA76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53840" y="700410"/>
                  <a:ext cx="2351160" cy="13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762404-EE86-99B1-FCDE-5A7940FB22C5}"/>
                    </a:ext>
                  </a:extLst>
                </p14:cNvPr>
                <p14:cNvContentPartPr/>
                <p14:nvPr/>
              </p14:nvContentPartPr>
              <p14:xfrm>
                <a:off x="6384080" y="774570"/>
                <a:ext cx="55080" cy="84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762404-EE86-99B1-FCDE-5A7940FB22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75080" y="765570"/>
                  <a:ext cx="72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491EF08-39A9-1F0A-C10A-5D75FD319E03}"/>
                    </a:ext>
                  </a:extLst>
                </p14:cNvPr>
                <p14:cNvContentPartPr/>
                <p14:nvPr/>
              </p14:nvContentPartPr>
              <p14:xfrm>
                <a:off x="6330800" y="799410"/>
                <a:ext cx="9576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491EF08-39A9-1F0A-C10A-5D75FD319E0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21800" y="790770"/>
                  <a:ext cx="113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4A45C9-AC28-6D88-4139-E0AE8F07A9C5}"/>
                    </a:ext>
                  </a:extLst>
                </p14:cNvPr>
                <p14:cNvContentPartPr/>
                <p14:nvPr/>
              </p14:nvContentPartPr>
              <p14:xfrm>
                <a:off x="6472280" y="882570"/>
                <a:ext cx="30600" cy="71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4A45C9-AC28-6D88-4139-E0AE8F07A9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63280" y="873570"/>
                  <a:ext cx="48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CF505D4-8A29-CDBB-A1E0-2797E016DD44}"/>
                    </a:ext>
                  </a:extLst>
                </p14:cNvPr>
                <p14:cNvContentPartPr/>
                <p14:nvPr/>
              </p14:nvContentPartPr>
              <p14:xfrm>
                <a:off x="6438800" y="932970"/>
                <a:ext cx="19116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CF505D4-8A29-CDBB-A1E0-2797E016DD4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29800" y="924330"/>
                  <a:ext cx="208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1863AE-EEBD-456C-E1FA-85FA1FC0A8E4}"/>
                    </a:ext>
                  </a:extLst>
                </p14:cNvPr>
                <p14:cNvContentPartPr/>
                <p14:nvPr/>
              </p14:nvContentPartPr>
              <p14:xfrm>
                <a:off x="6524120" y="990210"/>
                <a:ext cx="16560" cy="6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1863AE-EEBD-456C-E1FA-85FA1FC0A8E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15480" y="981210"/>
                  <a:ext cx="34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87CD6C0-977A-9531-81A1-9073C82FBE72}"/>
                    </a:ext>
                  </a:extLst>
                </p14:cNvPr>
                <p14:cNvContentPartPr/>
                <p14:nvPr/>
              </p14:nvContentPartPr>
              <p14:xfrm>
                <a:off x="6502160" y="1015050"/>
                <a:ext cx="95760" cy="20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87CD6C0-977A-9531-81A1-9073C82FBE7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93520" y="1006410"/>
                  <a:ext cx="113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4564F8-2092-E1F2-5FEE-E3E8AD9FA3F1}"/>
                    </a:ext>
                  </a:extLst>
                </p14:cNvPr>
                <p14:cNvContentPartPr/>
                <p14:nvPr/>
              </p14:nvContentPartPr>
              <p14:xfrm>
                <a:off x="6551120" y="1060050"/>
                <a:ext cx="27720" cy="2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4564F8-2092-E1F2-5FEE-E3E8AD9FA3F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42120" y="1051050"/>
                  <a:ext cx="45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F0E323-82A8-1F1B-7FD3-93B058779F0E}"/>
                    </a:ext>
                  </a:extLst>
                </p14:cNvPr>
                <p14:cNvContentPartPr/>
                <p14:nvPr/>
              </p14:nvContentPartPr>
              <p14:xfrm>
                <a:off x="6533840" y="1053930"/>
                <a:ext cx="74520" cy="11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F0E323-82A8-1F1B-7FD3-93B058779F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25200" y="1044930"/>
                  <a:ext cx="92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300B4AE-238B-FA82-415E-BBE73050BD4B}"/>
                    </a:ext>
                  </a:extLst>
                </p14:cNvPr>
                <p14:cNvContentPartPr/>
                <p14:nvPr/>
              </p14:nvContentPartPr>
              <p14:xfrm>
                <a:off x="6578480" y="1072650"/>
                <a:ext cx="360" cy="56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300B4AE-238B-FA82-415E-BBE73050BD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69480" y="1064010"/>
                  <a:ext cx="18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CA5F8CB-1CF7-183C-74A5-77536E538AB4}"/>
                    </a:ext>
                  </a:extLst>
                </p14:cNvPr>
                <p14:cNvContentPartPr/>
                <p14:nvPr/>
              </p14:nvContentPartPr>
              <p14:xfrm>
                <a:off x="6559400" y="1085610"/>
                <a:ext cx="5652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CA5F8CB-1CF7-183C-74A5-77536E538AB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50400" y="1076610"/>
                  <a:ext cx="741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EF4DEE7-B893-2067-85AC-AE044B1454EA}"/>
                  </a:ext>
                </a:extLst>
              </p14:cNvPr>
              <p14:cNvContentPartPr/>
              <p14:nvPr/>
            </p14:nvContentPartPr>
            <p14:xfrm>
              <a:off x="7372280" y="1968330"/>
              <a:ext cx="360" cy="88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EF4DEE7-B893-2067-85AC-AE044B1454E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63280" y="1959330"/>
                <a:ext cx="1800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F09DDEF-E231-3051-6E84-BCFF8DCBBF37}"/>
              </a:ext>
            </a:extLst>
          </p:cNvPr>
          <p:cNvGrpSpPr/>
          <p:nvPr/>
        </p:nvGrpSpPr>
        <p:grpSpPr>
          <a:xfrm>
            <a:off x="1496000" y="741810"/>
            <a:ext cx="2138040" cy="839880"/>
            <a:chOff x="1496000" y="741810"/>
            <a:chExt cx="2138040" cy="83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E10099C-29A0-8B69-575D-F4D67A0BA467}"/>
                    </a:ext>
                  </a:extLst>
                </p14:cNvPr>
                <p14:cNvContentPartPr/>
                <p14:nvPr/>
              </p14:nvContentPartPr>
              <p14:xfrm>
                <a:off x="2100440" y="741810"/>
                <a:ext cx="1533600" cy="839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E10099C-29A0-8B69-575D-F4D67A0BA4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91800" y="733170"/>
                  <a:ext cx="155124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EFF742-A8E1-2421-A7AE-A52FACD1AE95}"/>
                    </a:ext>
                  </a:extLst>
                </p14:cNvPr>
                <p14:cNvContentPartPr/>
                <p14:nvPr/>
              </p14:nvContentPartPr>
              <p14:xfrm>
                <a:off x="1496000" y="822810"/>
                <a:ext cx="442440" cy="676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EFF742-A8E1-2421-A7AE-A52FACD1AE9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487360" y="813810"/>
                  <a:ext cx="46008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12933C1-EEC1-313C-489E-4EEC843416E1}"/>
                    </a:ext>
                  </a:extLst>
                </p14:cNvPr>
                <p14:cNvContentPartPr/>
                <p14:nvPr/>
              </p14:nvContentPartPr>
              <p14:xfrm>
                <a:off x="2127080" y="1301610"/>
                <a:ext cx="184680" cy="13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12933C1-EEC1-313C-489E-4EEC843416E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18080" y="1292610"/>
                  <a:ext cx="20232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E530163-F099-4C19-251B-49A68C4740CA}"/>
                  </a:ext>
                </a:extLst>
              </p14:cNvPr>
              <p14:cNvContentPartPr/>
              <p14:nvPr/>
            </p14:nvContentPartPr>
            <p14:xfrm>
              <a:off x="6311720" y="2952570"/>
              <a:ext cx="1976760" cy="1524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E530163-F099-4C19-251B-49A68C4740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302720" y="2943570"/>
                <a:ext cx="1994400" cy="154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5EF910E-42EB-7D9E-DA54-DF4525A284D4}"/>
              </a:ext>
            </a:extLst>
          </p:cNvPr>
          <p:cNvGrpSpPr/>
          <p:nvPr/>
        </p:nvGrpSpPr>
        <p:grpSpPr>
          <a:xfrm>
            <a:off x="6375440" y="3231930"/>
            <a:ext cx="1975680" cy="1185480"/>
            <a:chOff x="6375440" y="3231930"/>
            <a:chExt cx="1975680" cy="11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6C6C28-5126-830E-9BB8-0CCD23B9948A}"/>
                    </a:ext>
                  </a:extLst>
                </p14:cNvPr>
                <p14:cNvContentPartPr/>
                <p14:nvPr/>
              </p14:nvContentPartPr>
              <p14:xfrm>
                <a:off x="7083560" y="4266930"/>
                <a:ext cx="34920" cy="15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6C6C28-5126-830E-9BB8-0CCD23B9948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74920" y="4257930"/>
                  <a:ext cx="52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A25469-E845-B558-0D1A-AE5C17F2DF57}"/>
                    </a:ext>
                  </a:extLst>
                </p14:cNvPr>
                <p14:cNvContentPartPr/>
                <p14:nvPr/>
              </p14:nvContentPartPr>
              <p14:xfrm>
                <a:off x="7042160" y="4323090"/>
                <a:ext cx="184680" cy="64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A25469-E845-B558-0D1A-AE5C17F2DF5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33160" y="4314450"/>
                  <a:ext cx="202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AF060A7-76E3-3E91-4C48-D3C191C3D41B}"/>
                    </a:ext>
                  </a:extLst>
                </p14:cNvPr>
                <p14:cNvContentPartPr/>
                <p14:nvPr/>
              </p14:nvContentPartPr>
              <p14:xfrm>
                <a:off x="7105520" y="4349370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AF060A7-76E3-3E91-4C48-D3C191C3D4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96520" y="43407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462B9CC-B008-B217-1524-DD0061FD73C5}"/>
                    </a:ext>
                  </a:extLst>
                </p14:cNvPr>
                <p14:cNvContentPartPr/>
                <p14:nvPr/>
              </p14:nvContentPartPr>
              <p14:xfrm>
                <a:off x="7950080" y="4051650"/>
                <a:ext cx="69480" cy="88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462B9CC-B008-B217-1524-DD0061FD73C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41080" y="4043010"/>
                  <a:ext cx="87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9A807D-BF7A-2F37-8119-B0196355B11C}"/>
                    </a:ext>
                  </a:extLst>
                </p14:cNvPr>
                <p14:cNvContentPartPr/>
                <p14:nvPr/>
              </p14:nvContentPartPr>
              <p14:xfrm>
                <a:off x="7918400" y="4026450"/>
                <a:ext cx="139320" cy="9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9A807D-BF7A-2F37-8119-B0196355B11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09400" y="4017450"/>
                  <a:ext cx="156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F59D566-5A99-253F-3BF4-18A127E4679F}"/>
                    </a:ext>
                  </a:extLst>
                </p14:cNvPr>
                <p14:cNvContentPartPr/>
                <p14:nvPr/>
              </p14:nvContentPartPr>
              <p14:xfrm>
                <a:off x="7118120" y="4130490"/>
                <a:ext cx="837720" cy="206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59D566-5A99-253F-3BF4-18A127E467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09120" y="4121490"/>
                  <a:ext cx="855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82D6362-AC41-1C18-93AE-48734AA0706F}"/>
                    </a:ext>
                  </a:extLst>
                </p14:cNvPr>
                <p14:cNvContentPartPr/>
                <p14:nvPr/>
              </p14:nvContentPartPr>
              <p14:xfrm>
                <a:off x="6813200" y="3898650"/>
                <a:ext cx="1156320" cy="197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82D6362-AC41-1C18-93AE-48734AA0706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04200" y="3890010"/>
                  <a:ext cx="1173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C6E20BF-9299-4504-9516-AE89ADBDCF8D}"/>
                    </a:ext>
                  </a:extLst>
                </p14:cNvPr>
                <p14:cNvContentPartPr/>
                <p14:nvPr/>
              </p14:nvContentPartPr>
              <p14:xfrm>
                <a:off x="6647960" y="3864810"/>
                <a:ext cx="95040" cy="129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C6E20BF-9299-4504-9516-AE89ADBDCF8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39320" y="3856170"/>
                  <a:ext cx="112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A1BA2BE-24F4-306A-132A-D68955BC452E}"/>
                    </a:ext>
                  </a:extLst>
                </p14:cNvPr>
                <p14:cNvContentPartPr/>
                <p14:nvPr/>
              </p14:nvContentPartPr>
              <p14:xfrm>
                <a:off x="6658040" y="3746010"/>
                <a:ext cx="302040" cy="25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A1BA2BE-24F4-306A-132A-D68955BC452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49400" y="3737370"/>
                  <a:ext cx="3196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CAD15C4-2643-75C2-D160-B31F07012CA9}"/>
                    </a:ext>
                  </a:extLst>
                </p14:cNvPr>
                <p14:cNvContentPartPr/>
                <p14:nvPr/>
              </p14:nvContentPartPr>
              <p14:xfrm>
                <a:off x="6813200" y="3581490"/>
                <a:ext cx="1346760" cy="330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CAD15C4-2643-75C2-D160-B31F07012CA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804560" y="3572490"/>
                  <a:ext cx="13644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DAB0CB3-445F-0643-B25B-9B8C8B78ADFB}"/>
                    </a:ext>
                  </a:extLst>
                </p14:cNvPr>
                <p14:cNvContentPartPr/>
                <p14:nvPr/>
              </p14:nvContentPartPr>
              <p14:xfrm>
                <a:off x="8070680" y="3498330"/>
                <a:ext cx="83880" cy="134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DAB0CB3-445F-0643-B25B-9B8C8B78ADF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61680" y="3489690"/>
                  <a:ext cx="101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3F2A66D-B657-E57E-2AAA-1DCF66138139}"/>
                    </a:ext>
                  </a:extLst>
                </p14:cNvPr>
                <p14:cNvContentPartPr/>
                <p14:nvPr/>
              </p14:nvContentPartPr>
              <p14:xfrm>
                <a:off x="8089760" y="3490050"/>
                <a:ext cx="261360" cy="167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3F2A66D-B657-E57E-2AAA-1DCF6613813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80760" y="3481050"/>
                  <a:ext cx="279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B2F1C1-0DF0-434B-08C4-9C1959EAA01F}"/>
                    </a:ext>
                  </a:extLst>
                </p14:cNvPr>
                <p14:cNvContentPartPr/>
                <p14:nvPr/>
              </p14:nvContentPartPr>
              <p14:xfrm>
                <a:off x="6413240" y="3358650"/>
                <a:ext cx="1797480" cy="147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B2F1C1-0DF0-434B-08C4-9C1959EAA01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04600" y="3350010"/>
                  <a:ext cx="181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83B98AF-2C18-C0A0-7B3A-BC790645E2AD}"/>
                    </a:ext>
                  </a:extLst>
                </p14:cNvPr>
                <p14:cNvContentPartPr/>
                <p14:nvPr/>
              </p14:nvContentPartPr>
              <p14:xfrm>
                <a:off x="6457520" y="3231930"/>
                <a:ext cx="26640" cy="27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83B98AF-2C18-C0A0-7B3A-BC790645E2A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48880" y="3222930"/>
                  <a:ext cx="442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411D9D7-0890-3B0A-1822-16B813CDE3A7}"/>
                    </a:ext>
                  </a:extLst>
                </p14:cNvPr>
                <p14:cNvContentPartPr/>
                <p14:nvPr/>
              </p14:nvContentPartPr>
              <p14:xfrm>
                <a:off x="6375440" y="3247050"/>
                <a:ext cx="257400" cy="220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411D9D7-0890-3B0A-1822-16B813CDE3A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66440" y="3238050"/>
                  <a:ext cx="275040" cy="23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6253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453311" y="520510"/>
            <a:ext cx="0" cy="2475138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224711" y="2767047"/>
            <a:ext cx="38862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27" y="2926577"/>
            <a:ext cx="184709" cy="2084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44411" y="2468165"/>
            <a:ext cx="173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at local optima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4" y="2561197"/>
            <a:ext cx="199226" cy="22486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4272711" y="2328852"/>
            <a:ext cx="838200" cy="23234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2231" y="2685095"/>
            <a:ext cx="1" cy="185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3306365"/>
            <a:ext cx="192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Current value of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4" y="3391194"/>
            <a:ext cx="199226" cy="22486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520111" y="2870835"/>
            <a:ext cx="1524000" cy="43553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181351"/>
            <a:ext cx="3276599" cy="7876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1D584A-1D6F-DD66-BFFA-B8D4F1CB0303}"/>
                  </a:ext>
                </a:extLst>
              </p14:cNvPr>
              <p14:cNvContentPartPr/>
              <p14:nvPr/>
            </p14:nvContentPartPr>
            <p14:xfrm>
              <a:off x="1148960" y="855930"/>
              <a:ext cx="2585160" cy="1710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1D584A-1D6F-DD66-BFFA-B8D4F1CB03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0320" y="847290"/>
                <a:ext cx="2602800" cy="17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AE593BD-7B4A-FED5-21C8-181D986AFECA}"/>
                  </a:ext>
                </a:extLst>
              </p14:cNvPr>
              <p14:cNvContentPartPr/>
              <p14:nvPr/>
            </p14:nvContentPartPr>
            <p14:xfrm>
              <a:off x="2577800" y="1490970"/>
              <a:ext cx="2070720" cy="26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AE593BD-7B4A-FED5-21C8-181D986AFE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69160" y="1482330"/>
                <a:ext cx="208836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CA7093B5-CC0E-2140-DB1B-2C8DC7F26F6D}"/>
              </a:ext>
            </a:extLst>
          </p:cNvPr>
          <p:cNvGrpSpPr/>
          <p:nvPr/>
        </p:nvGrpSpPr>
        <p:grpSpPr>
          <a:xfrm>
            <a:off x="4360520" y="2399610"/>
            <a:ext cx="4116240" cy="2191680"/>
            <a:chOff x="4360520" y="2399610"/>
            <a:chExt cx="4116240" cy="21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DEE974-E1EF-747E-FE88-1D4DC718063F}"/>
                    </a:ext>
                  </a:extLst>
                </p14:cNvPr>
                <p14:cNvContentPartPr/>
                <p14:nvPr/>
              </p14:nvContentPartPr>
              <p14:xfrm>
                <a:off x="6565160" y="3094410"/>
                <a:ext cx="956520" cy="880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DEE974-E1EF-747E-FE88-1D4DC718063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56520" y="3085410"/>
                  <a:ext cx="974160" cy="8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86B8F75-1BEC-2497-CFB4-B1117F4E1184}"/>
                    </a:ext>
                  </a:extLst>
                </p14:cNvPr>
                <p14:cNvContentPartPr/>
                <p14:nvPr/>
              </p14:nvContentPartPr>
              <p14:xfrm>
                <a:off x="7594040" y="2920890"/>
                <a:ext cx="153360" cy="214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86B8F75-1BEC-2497-CFB4-B1117F4E118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85040" y="2911890"/>
                  <a:ext cx="171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BFF135-00F9-2EAA-0248-A7FB756BAB20}"/>
                    </a:ext>
                  </a:extLst>
                </p14:cNvPr>
                <p14:cNvContentPartPr/>
                <p14:nvPr/>
              </p14:nvContentPartPr>
              <p14:xfrm>
                <a:off x="7760360" y="3003330"/>
                <a:ext cx="126720" cy="203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BFF135-00F9-2EAA-0248-A7FB756BAB2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51360" y="2994330"/>
                  <a:ext cx="144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00A6A39-C31F-5F59-DB60-D51E5B19EDA2}"/>
                    </a:ext>
                  </a:extLst>
                </p14:cNvPr>
                <p14:cNvContentPartPr/>
                <p14:nvPr/>
              </p14:nvContentPartPr>
              <p14:xfrm>
                <a:off x="7890320" y="2627490"/>
                <a:ext cx="263520" cy="389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00A6A39-C31F-5F59-DB60-D51E5B19EDA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81320" y="2618850"/>
                  <a:ext cx="2811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10BCC0-944A-F10B-F853-F9E09B69BCA7}"/>
                    </a:ext>
                  </a:extLst>
                </p14:cNvPr>
                <p14:cNvContentPartPr/>
                <p14:nvPr/>
              </p14:nvContentPartPr>
              <p14:xfrm>
                <a:off x="5935880" y="4108170"/>
                <a:ext cx="348120" cy="27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10BCC0-944A-F10B-F853-F9E09B69BC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26880" y="4099170"/>
                  <a:ext cx="365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73CEC5-BC16-498A-35D0-5E1D57F32227}"/>
                    </a:ext>
                  </a:extLst>
                </p14:cNvPr>
                <p14:cNvContentPartPr/>
                <p14:nvPr/>
              </p14:nvContentPartPr>
              <p14:xfrm>
                <a:off x="6489560" y="4311210"/>
                <a:ext cx="13320" cy="63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73CEC5-BC16-498A-35D0-5E1D57F3222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80560" y="4302570"/>
                  <a:ext cx="30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F4584B7-1C57-F3B7-5403-3FD33AE18D84}"/>
                    </a:ext>
                  </a:extLst>
                </p14:cNvPr>
                <p14:cNvContentPartPr/>
                <p14:nvPr/>
              </p14:nvContentPartPr>
              <p14:xfrm>
                <a:off x="6489560" y="4335330"/>
                <a:ext cx="36360" cy="65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F4584B7-1C57-F3B7-5403-3FD33AE18D8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80560" y="4326330"/>
                  <a:ext cx="54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058C859-4D22-8CC0-7465-5854FB12D2B8}"/>
                    </a:ext>
                  </a:extLst>
                </p14:cNvPr>
                <p14:cNvContentPartPr/>
                <p14:nvPr/>
              </p14:nvContentPartPr>
              <p14:xfrm>
                <a:off x="6653360" y="4119330"/>
                <a:ext cx="217440" cy="282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058C859-4D22-8CC0-7465-5854FB12D2B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44360" y="4110330"/>
                  <a:ext cx="2350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6F5D47F-8124-B121-5A7A-F578A56A9AC1}"/>
                    </a:ext>
                  </a:extLst>
                </p14:cNvPr>
                <p14:cNvContentPartPr/>
                <p14:nvPr/>
              </p14:nvContentPartPr>
              <p14:xfrm>
                <a:off x="6984920" y="4222650"/>
                <a:ext cx="303120" cy="6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6F5D47F-8124-B121-5A7A-F578A56A9AC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75920" y="4213650"/>
                  <a:ext cx="320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CEFB1B-B466-95C5-DDAD-CE3FF76734FC}"/>
                    </a:ext>
                  </a:extLst>
                </p14:cNvPr>
                <p14:cNvContentPartPr/>
                <p14:nvPr/>
              </p14:nvContentPartPr>
              <p14:xfrm>
                <a:off x="7011920" y="4381050"/>
                <a:ext cx="144720" cy="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CEFB1B-B466-95C5-DDAD-CE3FF76734F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02920" y="4372410"/>
                  <a:ext cx="162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DA8C27-1D5C-B244-B1C0-031B03BF0905}"/>
                    </a:ext>
                  </a:extLst>
                </p14:cNvPr>
                <p14:cNvContentPartPr/>
                <p14:nvPr/>
              </p14:nvContentPartPr>
              <p14:xfrm>
                <a:off x="7362200" y="4062090"/>
                <a:ext cx="354600" cy="409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DA8C27-1D5C-B244-B1C0-031B03BF090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53200" y="4053450"/>
                  <a:ext cx="3722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0A081B-AD2A-BA99-E576-AC720D4DEAD7}"/>
                    </a:ext>
                  </a:extLst>
                </p14:cNvPr>
                <p14:cNvContentPartPr/>
                <p14:nvPr/>
              </p14:nvContentPartPr>
              <p14:xfrm>
                <a:off x="5323880" y="3281970"/>
                <a:ext cx="603360" cy="708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0A081B-AD2A-BA99-E576-AC720D4DEAD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14880" y="3273330"/>
                  <a:ext cx="62100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11AC6E-EFEF-BDA1-93D1-712F83873F08}"/>
                    </a:ext>
                  </a:extLst>
                </p14:cNvPr>
                <p14:cNvContentPartPr/>
                <p14:nvPr/>
              </p14:nvContentPartPr>
              <p14:xfrm>
                <a:off x="4435760" y="3229410"/>
                <a:ext cx="730440" cy="638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11AC6E-EFEF-BDA1-93D1-712F83873F0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27120" y="3220770"/>
                  <a:ext cx="74808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CED1E2-8359-99D6-BD32-1302C2AFBABD}"/>
                    </a:ext>
                  </a:extLst>
                </p14:cNvPr>
                <p14:cNvContentPartPr/>
                <p14:nvPr/>
              </p14:nvContentPartPr>
              <p14:xfrm>
                <a:off x="4876760" y="3306810"/>
                <a:ext cx="186840" cy="54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CED1E2-8359-99D6-BD32-1302C2AFBA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67760" y="3297810"/>
                  <a:ext cx="20448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884069D-EBDC-ACCE-5167-5A48391939F9}"/>
                    </a:ext>
                  </a:extLst>
                </p14:cNvPr>
                <p14:cNvContentPartPr/>
                <p14:nvPr/>
              </p14:nvContentPartPr>
              <p14:xfrm>
                <a:off x="5105000" y="3257130"/>
                <a:ext cx="259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884069D-EBDC-ACCE-5167-5A48391939F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96360" y="3248490"/>
                  <a:ext cx="276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C69CC3-3643-BB14-B5F7-BAD0189EB166}"/>
                    </a:ext>
                  </a:extLst>
                </p14:cNvPr>
                <p14:cNvContentPartPr/>
                <p14:nvPr/>
              </p14:nvContentPartPr>
              <p14:xfrm>
                <a:off x="5022560" y="3377010"/>
                <a:ext cx="411480" cy="7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C69CC3-3643-BB14-B5F7-BAD0189EB1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13920" y="3368370"/>
                  <a:ext cx="429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31C7EA-BFA7-E3D5-279A-8A4B267675AB}"/>
                    </a:ext>
                  </a:extLst>
                </p14:cNvPr>
                <p14:cNvContentPartPr/>
                <p14:nvPr/>
              </p14:nvContentPartPr>
              <p14:xfrm>
                <a:off x="4360520" y="2399610"/>
                <a:ext cx="4116240" cy="2191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31C7EA-BFA7-E3D5-279A-8A4B267675A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51520" y="2390970"/>
                  <a:ext cx="4133880" cy="22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00A7DF4-7AB9-D4AD-FD9B-1A5A5DB098AE}"/>
              </a:ext>
            </a:extLst>
          </p:cNvPr>
          <p:cNvGrpSpPr/>
          <p:nvPr/>
        </p:nvGrpSpPr>
        <p:grpSpPr>
          <a:xfrm>
            <a:off x="5657600" y="989490"/>
            <a:ext cx="2953440" cy="1278360"/>
            <a:chOff x="5657600" y="989490"/>
            <a:chExt cx="2953440" cy="12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154EAAD-9E2F-5975-A569-0FC72C85D56C}"/>
                    </a:ext>
                  </a:extLst>
                </p14:cNvPr>
                <p14:cNvContentPartPr/>
                <p14:nvPr/>
              </p14:nvContentPartPr>
              <p14:xfrm>
                <a:off x="5770280" y="1008570"/>
                <a:ext cx="262800" cy="479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154EAAD-9E2F-5975-A569-0FC72C85D56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61640" y="999570"/>
                  <a:ext cx="2804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5443BE7-1CC6-C3CA-3E39-6AB8B87B9CBE}"/>
                    </a:ext>
                  </a:extLst>
                </p14:cNvPr>
                <p14:cNvContentPartPr/>
                <p14:nvPr/>
              </p14:nvContentPartPr>
              <p14:xfrm>
                <a:off x="5657600" y="1088130"/>
                <a:ext cx="489960" cy="245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5443BE7-1CC6-C3CA-3E39-6AB8B87B9CB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48960" y="1079130"/>
                  <a:ext cx="5076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7222B01-75FB-42CC-CEE3-3573458C96CD}"/>
                    </a:ext>
                  </a:extLst>
                </p14:cNvPr>
                <p14:cNvContentPartPr/>
                <p14:nvPr/>
              </p14:nvContentPartPr>
              <p14:xfrm>
                <a:off x="5962520" y="1307370"/>
                <a:ext cx="147960" cy="25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7222B01-75FB-42CC-CEE3-3573458C96C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53520" y="1298370"/>
                  <a:ext cx="165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E3B183-A17C-2124-2B92-B8D32FF36F3F}"/>
                    </a:ext>
                  </a:extLst>
                </p14:cNvPr>
                <p14:cNvContentPartPr/>
                <p14:nvPr/>
              </p14:nvContentPartPr>
              <p14:xfrm>
                <a:off x="6388040" y="1263450"/>
                <a:ext cx="261720" cy="13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E3B183-A17C-2124-2B92-B8D32FF36F3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79040" y="1254450"/>
                  <a:ext cx="279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FF9345-3C13-15EF-1038-48601BFCCF68}"/>
                    </a:ext>
                  </a:extLst>
                </p14:cNvPr>
                <p14:cNvContentPartPr/>
                <p14:nvPr/>
              </p14:nvContentPartPr>
              <p14:xfrm>
                <a:off x="6311720" y="1498890"/>
                <a:ext cx="297360" cy="44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FF9345-3C13-15EF-1038-48601BFCCF6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02720" y="1489890"/>
                  <a:ext cx="315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5ADC741-499B-6525-9DC6-24214E6885F7}"/>
                    </a:ext>
                  </a:extLst>
                </p14:cNvPr>
                <p14:cNvContentPartPr/>
                <p14:nvPr/>
              </p14:nvContentPartPr>
              <p14:xfrm>
                <a:off x="7068440" y="1009290"/>
                <a:ext cx="50040" cy="527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5ADC741-499B-6525-9DC6-24214E6885F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59800" y="1000650"/>
                  <a:ext cx="6768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4952FFD-A89A-4064-5D61-FECFA829468F}"/>
                    </a:ext>
                  </a:extLst>
                </p14:cNvPr>
                <p14:cNvContentPartPr/>
                <p14:nvPr/>
              </p14:nvContentPartPr>
              <p14:xfrm>
                <a:off x="6961880" y="989490"/>
                <a:ext cx="412200" cy="528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4952FFD-A89A-4064-5D61-FECFA829468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52880" y="980850"/>
                  <a:ext cx="4298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FE53532-418B-F7F7-A624-A1CBC3069633}"/>
                    </a:ext>
                  </a:extLst>
                </p14:cNvPr>
                <p14:cNvContentPartPr/>
                <p14:nvPr/>
              </p14:nvContentPartPr>
              <p14:xfrm>
                <a:off x="7352120" y="1380810"/>
                <a:ext cx="152280" cy="263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FE53532-418B-F7F7-A624-A1CBC30696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43480" y="1371810"/>
                  <a:ext cx="1699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2316A5F-DC34-7EA6-2CB6-45499E85A90A}"/>
                    </a:ext>
                  </a:extLst>
                </p14:cNvPr>
                <p14:cNvContentPartPr/>
                <p14:nvPr/>
              </p14:nvContentPartPr>
              <p14:xfrm>
                <a:off x="7624640" y="1492050"/>
                <a:ext cx="140760" cy="184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2316A5F-DC34-7EA6-2CB6-45499E85A90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15640" y="1483410"/>
                  <a:ext cx="158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3BF102C-D7C4-FAC5-8F75-020F7D26E18B}"/>
                    </a:ext>
                  </a:extLst>
                </p14:cNvPr>
                <p14:cNvContentPartPr/>
                <p14:nvPr/>
              </p14:nvContentPartPr>
              <p14:xfrm>
                <a:off x="7871600" y="1185690"/>
                <a:ext cx="225720" cy="571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3BF102C-D7C4-FAC5-8F75-020F7D26E1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62960" y="1176690"/>
                  <a:ext cx="2433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60F0198-14CB-83D1-060E-144CA99F95AE}"/>
                    </a:ext>
                  </a:extLst>
                </p14:cNvPr>
                <p14:cNvContentPartPr/>
                <p14:nvPr/>
              </p14:nvContentPartPr>
              <p14:xfrm>
                <a:off x="8171480" y="1537410"/>
                <a:ext cx="72360" cy="178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60F0198-14CB-83D1-060E-144CA99F95A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62840" y="1528770"/>
                  <a:ext cx="90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429515-9FB9-6425-DA76-CFAEE93BFE01}"/>
                    </a:ext>
                  </a:extLst>
                </p14:cNvPr>
                <p14:cNvContentPartPr/>
                <p14:nvPr/>
              </p14:nvContentPartPr>
              <p14:xfrm>
                <a:off x="8298920" y="1559730"/>
                <a:ext cx="312120" cy="260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429515-9FB9-6425-DA76-CFAEE93BFE0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89920" y="1551090"/>
                  <a:ext cx="329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D744D5A-1605-BACB-6FED-B1478D39A35F}"/>
                    </a:ext>
                  </a:extLst>
                </p14:cNvPr>
                <p14:cNvContentPartPr/>
                <p14:nvPr/>
              </p14:nvContentPartPr>
              <p14:xfrm>
                <a:off x="5840480" y="1800210"/>
                <a:ext cx="246600" cy="363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D744D5A-1605-BACB-6FED-B1478D39A35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831480" y="1791210"/>
                  <a:ext cx="2642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A0144CD-F68E-BB06-BFB8-AF20D87384DE}"/>
                    </a:ext>
                  </a:extLst>
                </p14:cNvPr>
                <p14:cNvContentPartPr/>
                <p14:nvPr/>
              </p14:nvContentPartPr>
              <p14:xfrm>
                <a:off x="5727440" y="1944210"/>
                <a:ext cx="351360" cy="113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A0144CD-F68E-BB06-BFB8-AF20D87384D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18800" y="1935570"/>
                  <a:ext cx="369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1B418E4-6A49-1018-C69C-D540B9F97983}"/>
                    </a:ext>
                  </a:extLst>
                </p14:cNvPr>
                <p14:cNvContentPartPr/>
                <p14:nvPr/>
              </p14:nvContentPartPr>
              <p14:xfrm>
                <a:off x="6240440" y="2117370"/>
                <a:ext cx="70200" cy="150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1B418E4-6A49-1018-C69C-D540B9F9798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31800" y="2108730"/>
                  <a:ext cx="87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3D2281D-3497-B3C3-736C-41B7CF735DC6}"/>
                    </a:ext>
                  </a:extLst>
                </p14:cNvPr>
                <p14:cNvContentPartPr/>
                <p14:nvPr/>
              </p14:nvContentPartPr>
              <p14:xfrm>
                <a:off x="6623120" y="2006490"/>
                <a:ext cx="176760" cy="56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3D2281D-3497-B3C3-736C-41B7CF735DC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14120" y="1997490"/>
                  <a:ext cx="194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F158626-E8F1-89AD-658C-B7F8DD086A30}"/>
                    </a:ext>
                  </a:extLst>
                </p14:cNvPr>
                <p14:cNvContentPartPr/>
                <p14:nvPr/>
              </p14:nvContentPartPr>
              <p14:xfrm>
                <a:off x="6648320" y="2181810"/>
                <a:ext cx="133200" cy="2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F158626-E8F1-89AD-658C-B7F8DD086A3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39320" y="2172810"/>
                  <a:ext cx="150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EF6DA4C-9636-9EDE-36AE-ADA2CC517B10}"/>
                    </a:ext>
                  </a:extLst>
                </p14:cNvPr>
                <p14:cNvContentPartPr/>
                <p14:nvPr/>
              </p14:nvContentPartPr>
              <p14:xfrm>
                <a:off x="5856320" y="1148970"/>
                <a:ext cx="169920" cy="345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EF6DA4C-9636-9EDE-36AE-ADA2CC517B1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47680" y="1140330"/>
                  <a:ext cx="187560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DE34FC0-DB48-D55D-7D4D-D9B17A8274E3}"/>
              </a:ext>
            </a:extLst>
          </p:cNvPr>
          <p:cNvGrpSpPr/>
          <p:nvPr/>
        </p:nvGrpSpPr>
        <p:grpSpPr>
          <a:xfrm>
            <a:off x="-49840" y="1066530"/>
            <a:ext cx="1370880" cy="2026440"/>
            <a:chOff x="-49840" y="1066530"/>
            <a:chExt cx="1370880" cy="20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E8015C0-B3E9-1B4B-CB61-CA0E0B5A6738}"/>
                    </a:ext>
                  </a:extLst>
                </p14:cNvPr>
                <p14:cNvContentPartPr/>
                <p14:nvPr/>
              </p14:nvContentPartPr>
              <p14:xfrm>
                <a:off x="-49840" y="1066530"/>
                <a:ext cx="1370880" cy="2026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E8015C0-B3E9-1B4B-CB61-CA0E0B5A673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-58480" y="1057530"/>
                  <a:ext cx="1388520" cy="20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5598D1A-028E-AA16-E09D-2843667D91A7}"/>
                    </a:ext>
                  </a:extLst>
                </p14:cNvPr>
                <p14:cNvContentPartPr/>
                <p14:nvPr/>
              </p14:nvContentPartPr>
              <p14:xfrm>
                <a:off x="126920" y="3009450"/>
                <a:ext cx="3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5598D1A-028E-AA16-E09D-2843667D91A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7920" y="30008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AEFFF1F-59CC-8746-F217-BCFF05BB3729}"/>
                    </a:ext>
                  </a:extLst>
                </p14:cNvPr>
                <p14:cNvContentPartPr/>
                <p14:nvPr/>
              </p14:nvContentPartPr>
              <p14:xfrm>
                <a:off x="107480" y="3066690"/>
                <a:ext cx="360" cy="1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AEFFF1F-59CC-8746-F217-BCFF05BB372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8840" y="305769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DFAF136-1278-37E6-D9E0-1D75A488D81D}"/>
                  </a:ext>
                </a:extLst>
              </p14:cNvPr>
              <p14:cNvContentPartPr/>
              <p14:nvPr/>
            </p14:nvContentPartPr>
            <p14:xfrm>
              <a:off x="2844560" y="1218810"/>
              <a:ext cx="50040" cy="95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DFAF136-1278-37E6-D9E0-1D75A488D81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835920" y="1210170"/>
                <a:ext cx="676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508ED74-296B-2A6D-CD7E-532D4B8E70B3}"/>
                  </a:ext>
                </a:extLst>
              </p14:cNvPr>
              <p14:cNvContentPartPr/>
              <p14:nvPr/>
            </p14:nvContentPartPr>
            <p14:xfrm>
              <a:off x="2864360" y="1187130"/>
              <a:ext cx="68400" cy="96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508ED74-296B-2A6D-CD7E-532D4B8E70B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855360" y="1178490"/>
                <a:ext cx="860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45633B5-8A18-0603-E4FB-20D34831E5EA}"/>
                  </a:ext>
                </a:extLst>
              </p14:cNvPr>
              <p14:cNvContentPartPr/>
              <p14:nvPr/>
            </p14:nvContentPartPr>
            <p14:xfrm>
              <a:off x="2792360" y="1542810"/>
              <a:ext cx="52560" cy="187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45633B5-8A18-0603-E4FB-20D34831E5E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83360" y="1533810"/>
                <a:ext cx="70200" cy="2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1A7328D-0489-1062-836D-6C994213C493}"/>
              </a:ext>
            </a:extLst>
          </p:cNvPr>
          <p:cNvGrpSpPr/>
          <p:nvPr/>
        </p:nvGrpSpPr>
        <p:grpSpPr>
          <a:xfrm>
            <a:off x="1511120" y="2000010"/>
            <a:ext cx="1434960" cy="649800"/>
            <a:chOff x="1511120" y="2000010"/>
            <a:chExt cx="1434960" cy="64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98FF85E-F0EA-C2D7-605F-69094B1C44FD}"/>
                    </a:ext>
                  </a:extLst>
                </p14:cNvPr>
                <p14:cNvContentPartPr/>
                <p14:nvPr/>
              </p14:nvContentPartPr>
              <p14:xfrm>
                <a:off x="2139680" y="2533530"/>
                <a:ext cx="55800" cy="10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98FF85E-F0EA-C2D7-605F-69094B1C44F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131040" y="2524530"/>
                  <a:ext cx="73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8998FD-BEB2-E9F6-E79E-B71A164AF6D6}"/>
                    </a:ext>
                  </a:extLst>
                </p14:cNvPr>
                <p14:cNvContentPartPr/>
                <p14:nvPr/>
              </p14:nvContentPartPr>
              <p14:xfrm>
                <a:off x="2082440" y="2473410"/>
                <a:ext cx="152280" cy="174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8998FD-BEB2-E9F6-E79E-B71A164AF6D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73800" y="2464410"/>
                  <a:ext cx="169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9C66E2-C6F4-AA57-4B69-160628BF3857}"/>
                    </a:ext>
                  </a:extLst>
                </p14:cNvPr>
                <p14:cNvContentPartPr/>
                <p14:nvPr/>
              </p14:nvContentPartPr>
              <p14:xfrm>
                <a:off x="2101520" y="2501850"/>
                <a:ext cx="69840" cy="10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9C66E2-C6F4-AA57-4B69-160628BF385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92880" y="2492850"/>
                  <a:ext cx="87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B45322C-4074-C471-249D-9F85CA4E06BA}"/>
                    </a:ext>
                  </a:extLst>
                </p14:cNvPr>
                <p14:cNvContentPartPr/>
                <p14:nvPr/>
              </p14:nvContentPartPr>
              <p14:xfrm>
                <a:off x="2706320" y="2000010"/>
                <a:ext cx="43200" cy="100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B45322C-4074-C471-249D-9F85CA4E06B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697680" y="1991010"/>
                  <a:ext cx="60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63B391E-44EB-E529-F583-5F59125F55CC}"/>
                    </a:ext>
                  </a:extLst>
                </p14:cNvPr>
                <p14:cNvContentPartPr/>
                <p14:nvPr/>
              </p14:nvContentPartPr>
              <p14:xfrm>
                <a:off x="2328320" y="2216010"/>
                <a:ext cx="307080" cy="258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63B391E-44EB-E529-F583-5F59125F55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319320" y="2207010"/>
                  <a:ext cx="324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AEC3FE6-DE3B-37DB-39E9-5FDA9265B3E4}"/>
                    </a:ext>
                  </a:extLst>
                </p14:cNvPr>
                <p14:cNvContentPartPr/>
                <p14:nvPr/>
              </p14:nvContentPartPr>
              <p14:xfrm>
                <a:off x="2183960" y="2507970"/>
                <a:ext cx="64080" cy="19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AEC3FE6-DE3B-37DB-39E9-5FDA9265B3E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175320" y="2498970"/>
                  <a:ext cx="81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7F89246-B9A0-6ED5-7429-2418DB5C500E}"/>
                    </a:ext>
                  </a:extLst>
                </p14:cNvPr>
                <p14:cNvContentPartPr/>
                <p14:nvPr/>
              </p14:nvContentPartPr>
              <p14:xfrm>
                <a:off x="2114120" y="2501850"/>
                <a:ext cx="112680" cy="125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7F89246-B9A0-6ED5-7429-2418DB5C50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05480" y="2492850"/>
                  <a:ext cx="130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C8356F0-C462-D370-A918-35163F2F98B8}"/>
                    </a:ext>
                  </a:extLst>
                </p14:cNvPr>
                <p14:cNvContentPartPr/>
                <p14:nvPr/>
              </p14:nvContentPartPr>
              <p14:xfrm>
                <a:off x="2088920" y="2539290"/>
                <a:ext cx="95400" cy="89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C8356F0-C462-D370-A918-35163F2F98B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79920" y="2530650"/>
                  <a:ext cx="113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3365022-187C-B359-7B68-36775E5A757B}"/>
                    </a:ext>
                  </a:extLst>
                </p14:cNvPr>
                <p14:cNvContentPartPr/>
                <p14:nvPr/>
              </p14:nvContentPartPr>
              <p14:xfrm>
                <a:off x="2129240" y="2482410"/>
                <a:ext cx="86760" cy="110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3365022-187C-B359-7B68-36775E5A757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20240" y="2473770"/>
                  <a:ext cx="104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08EA469-B2E2-F76D-9CF0-659EE11D1D8B}"/>
                    </a:ext>
                  </a:extLst>
                </p14:cNvPr>
                <p14:cNvContentPartPr/>
                <p14:nvPr/>
              </p14:nvContentPartPr>
              <p14:xfrm>
                <a:off x="2120600" y="2482410"/>
                <a:ext cx="71640" cy="62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08EA469-B2E2-F76D-9CF0-659EE11D1D8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111960" y="2473770"/>
                  <a:ext cx="89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D3FEA01-79BC-72B6-8494-00F06F79451F}"/>
                    </a:ext>
                  </a:extLst>
                </p14:cNvPr>
                <p14:cNvContentPartPr/>
                <p14:nvPr/>
              </p14:nvContentPartPr>
              <p14:xfrm>
                <a:off x="2112680" y="2488890"/>
                <a:ext cx="91080" cy="86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D3FEA01-79BC-72B6-8494-00F06F79451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103680" y="2480250"/>
                  <a:ext cx="108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D492E2B-3F01-A24D-9F19-43EE8961D14C}"/>
                    </a:ext>
                  </a:extLst>
                </p14:cNvPr>
                <p14:cNvContentPartPr/>
                <p14:nvPr/>
              </p14:nvContentPartPr>
              <p14:xfrm>
                <a:off x="1511120" y="2467650"/>
                <a:ext cx="1434960" cy="66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D492E2B-3F01-A24D-9F19-43EE8961D14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02480" y="2458650"/>
                  <a:ext cx="1452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ABECCF4-DA39-EE92-A9A8-5839771D3CE1}"/>
                    </a:ext>
                  </a:extLst>
                </p14:cNvPr>
                <p14:cNvContentPartPr/>
                <p14:nvPr/>
              </p14:nvContentPartPr>
              <p14:xfrm>
                <a:off x="2203400" y="2527050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ABECCF4-DA39-EE92-A9A8-5839771D3CE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194400" y="2518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6AF4984-AF94-2975-9804-6C05B53723C9}"/>
                    </a:ext>
                  </a:extLst>
                </p14:cNvPr>
                <p14:cNvContentPartPr/>
                <p14:nvPr/>
              </p14:nvContentPartPr>
              <p14:xfrm>
                <a:off x="2133920" y="2514090"/>
                <a:ext cx="72000" cy="135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6AF4984-AF94-2975-9804-6C05B53723C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24920" y="2505450"/>
                  <a:ext cx="89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EF47C50-E0B6-D07F-8729-9D0BD7BDA60B}"/>
                    </a:ext>
                  </a:extLst>
                </p14:cNvPr>
                <p14:cNvContentPartPr/>
                <p14:nvPr/>
              </p14:nvContentPartPr>
              <p14:xfrm>
                <a:off x="2101520" y="2540730"/>
                <a:ext cx="107280" cy="56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EF47C50-E0B6-D07F-8729-9D0BD7BDA60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92880" y="2531730"/>
                  <a:ext cx="12492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F2F9B4E-25C9-4704-B443-1C3DB52B1C2B}"/>
              </a:ext>
            </a:extLst>
          </p:cNvPr>
          <p:cNvGrpSpPr/>
          <p:nvPr/>
        </p:nvGrpSpPr>
        <p:grpSpPr>
          <a:xfrm>
            <a:off x="3193040" y="956010"/>
            <a:ext cx="401040" cy="619920"/>
            <a:chOff x="3193040" y="956010"/>
            <a:chExt cx="40104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2BD726-BF97-CC10-CCBD-1B229F6C49FE}"/>
                    </a:ext>
                  </a:extLst>
                </p14:cNvPr>
                <p14:cNvContentPartPr/>
                <p14:nvPr/>
              </p14:nvContentPartPr>
              <p14:xfrm>
                <a:off x="3441440" y="1441290"/>
                <a:ext cx="69120" cy="12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2BD726-BF97-CC10-CCBD-1B229F6C49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32800" y="1432290"/>
                  <a:ext cx="86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EFFE58-0AE4-6989-09AE-5760C98EFAEB}"/>
                    </a:ext>
                  </a:extLst>
                </p14:cNvPr>
                <p14:cNvContentPartPr/>
                <p14:nvPr/>
              </p14:nvContentPartPr>
              <p14:xfrm>
                <a:off x="3397160" y="1461810"/>
                <a:ext cx="155880" cy="113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EFFE58-0AE4-6989-09AE-5760C98EFAE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88160" y="1452810"/>
                  <a:ext cx="173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22A4D30-A02D-BEDF-7E9B-AD56F2FE2846}"/>
                    </a:ext>
                  </a:extLst>
                </p14:cNvPr>
                <p14:cNvContentPartPr/>
                <p14:nvPr/>
              </p14:nvContentPartPr>
              <p14:xfrm>
                <a:off x="3401480" y="1485570"/>
                <a:ext cx="110520" cy="73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22A4D30-A02D-BEDF-7E9B-AD56F2FE28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92480" y="1476570"/>
                  <a:ext cx="128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89CECB-CBD8-E5AE-39B6-A5CECF0895D8}"/>
                    </a:ext>
                  </a:extLst>
                </p14:cNvPr>
                <p14:cNvContentPartPr/>
                <p14:nvPr/>
              </p14:nvContentPartPr>
              <p14:xfrm>
                <a:off x="3460880" y="1466490"/>
                <a:ext cx="33120" cy="109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89CECB-CBD8-E5AE-39B6-A5CECF0895D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51880" y="1457850"/>
                  <a:ext cx="50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28F25D-97A4-317A-7519-AD31D9FCAF45}"/>
                    </a:ext>
                  </a:extLst>
                </p14:cNvPr>
                <p14:cNvContentPartPr/>
                <p14:nvPr/>
              </p14:nvContentPartPr>
              <p14:xfrm>
                <a:off x="3456200" y="1453890"/>
                <a:ext cx="68040" cy="60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28F25D-97A4-317A-7519-AD31D9FCAF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47560" y="1444890"/>
                  <a:ext cx="85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6171E0C-3131-41D9-B2F2-04D2C7E26333}"/>
                    </a:ext>
                  </a:extLst>
                </p14:cNvPr>
                <p14:cNvContentPartPr/>
                <p14:nvPr/>
              </p14:nvContentPartPr>
              <p14:xfrm>
                <a:off x="3212840" y="956010"/>
                <a:ext cx="31320" cy="85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6171E0C-3131-41D9-B2F2-04D2C7E2633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03840" y="947370"/>
                  <a:ext cx="48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04F58E3-D32C-E34B-C611-815E41C94842}"/>
                    </a:ext>
                  </a:extLst>
                </p14:cNvPr>
                <p14:cNvContentPartPr/>
                <p14:nvPr/>
              </p14:nvContentPartPr>
              <p14:xfrm>
                <a:off x="3193040" y="971130"/>
                <a:ext cx="77400" cy="107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04F58E3-D32C-E34B-C611-815E41C9484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84040" y="962490"/>
                  <a:ext cx="95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DF12EF1-806E-F633-EEFC-5A62812A7050}"/>
                    </a:ext>
                  </a:extLst>
                </p14:cNvPr>
                <p14:cNvContentPartPr/>
                <p14:nvPr/>
              </p14:nvContentPartPr>
              <p14:xfrm>
                <a:off x="3193760" y="1002810"/>
                <a:ext cx="360" cy="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DF12EF1-806E-F633-EEFC-5A62812A705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85120" y="99417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C9F8B4E-DA47-AD71-94F7-E60AEBB7CE4A}"/>
                    </a:ext>
                  </a:extLst>
                </p14:cNvPr>
                <p14:cNvContentPartPr/>
                <p14:nvPr/>
              </p14:nvContentPartPr>
              <p14:xfrm>
                <a:off x="3244520" y="1168050"/>
                <a:ext cx="360" cy="43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C9F8B4E-DA47-AD71-94F7-E60AEBB7CE4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35880" y="1159050"/>
                  <a:ext cx="18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9EC1E6E-22A8-ED44-F95F-50752DF536A6}"/>
                    </a:ext>
                  </a:extLst>
                </p14:cNvPr>
                <p14:cNvContentPartPr/>
                <p14:nvPr/>
              </p14:nvContentPartPr>
              <p14:xfrm>
                <a:off x="3276200" y="1276050"/>
                <a:ext cx="139680" cy="129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9EC1E6E-22A8-ED44-F95F-50752DF536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67560" y="1267050"/>
                  <a:ext cx="157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C13A60-7779-4679-E674-8A8C396D3B5C}"/>
                    </a:ext>
                  </a:extLst>
                </p14:cNvPr>
                <p14:cNvContentPartPr/>
                <p14:nvPr/>
              </p14:nvContentPartPr>
              <p14:xfrm>
                <a:off x="3555560" y="149205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C13A60-7779-4679-E674-8A8C396D3B5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546920" y="1483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7B0FF07-3BC8-38AA-2D8C-CBEA1683CC5F}"/>
                    </a:ext>
                  </a:extLst>
                </p14:cNvPr>
                <p14:cNvContentPartPr/>
                <p14:nvPr/>
              </p14:nvContentPartPr>
              <p14:xfrm>
                <a:off x="3488240" y="1441290"/>
                <a:ext cx="4320" cy="24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7B0FF07-3BC8-38AA-2D8C-CBEA1683CC5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479600" y="1432290"/>
                  <a:ext cx="21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AD125AF-98FA-222C-694D-C2C8ED6F3619}"/>
                    </a:ext>
                  </a:extLst>
                </p14:cNvPr>
                <p14:cNvContentPartPr/>
                <p14:nvPr/>
              </p14:nvContentPartPr>
              <p14:xfrm>
                <a:off x="3462320" y="1409610"/>
                <a:ext cx="131760" cy="108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AD125AF-98FA-222C-694D-C2C8ED6F361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453680" y="1400610"/>
                  <a:ext cx="149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D773931-1E9B-625A-D029-E7F0D7DCCC5B}"/>
                    </a:ext>
                  </a:extLst>
                </p14:cNvPr>
                <p14:cNvContentPartPr/>
                <p14:nvPr/>
              </p14:nvContentPartPr>
              <p14:xfrm>
                <a:off x="3511280" y="1479450"/>
                <a:ext cx="360" cy="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D773931-1E9B-625A-D029-E7F0D7DCCC5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502640" y="14704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4388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" y="1352551"/>
            <a:ext cx="3077652" cy="7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335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Gradient descent can converge to a local minimum, even with the learning rate </a:t>
            </a:r>
            <a:r>
              <a:rPr lang="el-GR" sz="2800" dirty="0"/>
              <a:t>α</a:t>
            </a:r>
            <a:r>
              <a:rPr lang="en-US" sz="2800" dirty="0"/>
              <a:t> fixed.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600" y="2332494"/>
            <a:ext cx="4040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we approach a local minimum, gradient descent will automatically take smaller steps. So, no need to decrease </a:t>
            </a:r>
            <a:r>
              <a:rPr lang="el-GR" sz="2800" dirty="0"/>
              <a:t>α</a:t>
            </a:r>
            <a:r>
              <a:rPr lang="en-US" sz="2800" dirty="0"/>
              <a:t> over time.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37582" y="1417851"/>
            <a:ext cx="0" cy="296699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61504" y="4156241"/>
            <a:ext cx="365876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59" y="4268267"/>
            <a:ext cx="184709" cy="20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95550"/>
            <a:ext cx="530352" cy="2450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02E8E1-35AC-277A-B072-A717C7A1F708}"/>
                  </a:ext>
                </a:extLst>
              </p14:cNvPr>
              <p14:cNvContentPartPr/>
              <p14:nvPr/>
            </p14:nvContentPartPr>
            <p14:xfrm>
              <a:off x="1726760" y="87609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02E8E1-35AC-277A-B072-A717C7A1F7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8120" y="8670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A4048C2-39BA-A74F-8FDC-0AAFB82B74D5}"/>
                  </a:ext>
                </a:extLst>
              </p14:cNvPr>
              <p14:cNvContentPartPr/>
              <p14:nvPr/>
            </p14:nvContentPartPr>
            <p14:xfrm>
              <a:off x="794000" y="983730"/>
              <a:ext cx="6438960" cy="19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A4048C2-39BA-A74F-8FDC-0AAFB82B74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000" y="975090"/>
                <a:ext cx="6456600" cy="21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814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62CE49-BFC4-9439-29E5-356A8D30CBE1}"/>
              </a:ext>
            </a:extLst>
          </p:cNvPr>
          <p:cNvCxnSpPr>
            <a:cxnSpLocks/>
          </p:cNvCxnSpPr>
          <p:nvPr/>
        </p:nvCxnSpPr>
        <p:spPr>
          <a:xfrm>
            <a:off x="2396065" y="214492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2F6E3DC-669E-D368-9FC2-569F980C72D5}"/>
              </a:ext>
            </a:extLst>
          </p:cNvPr>
          <p:cNvSpPr txBox="1">
            <a:spLocks/>
          </p:cNvSpPr>
          <p:nvPr/>
        </p:nvSpPr>
        <p:spPr>
          <a:xfrm>
            <a:off x="2329542" y="2217805"/>
            <a:ext cx="6662058" cy="1625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Gradient descent for </a:t>
            </a:r>
            <a:br>
              <a:rPr lang="en-US"/>
            </a:br>
            <a:r>
              <a:rPr lang="en-US"/>
              <a:t>linear regression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405E0C9-9373-8964-D40B-8EF3D817FB2D}"/>
              </a:ext>
            </a:extLst>
          </p:cNvPr>
          <p:cNvSpPr txBox="1">
            <a:spLocks/>
          </p:cNvSpPr>
          <p:nvPr/>
        </p:nvSpPr>
        <p:spPr>
          <a:xfrm>
            <a:off x="2362200" y="661147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</p:spTree>
    <p:extLst>
      <p:ext uri="{BB962C8B-B14F-4D97-AF65-F5344CB8AC3E}">
        <p14:creationId xmlns:p14="http://schemas.microsoft.com/office/powerpoint/2010/main" val="3619344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66750"/>
            <a:ext cx="360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Gradient descent algorithm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3513582" cy="19156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1579626"/>
            <a:ext cx="2201418" cy="30632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724400" y="662285"/>
            <a:ext cx="325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Regression Model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2343150"/>
            <a:ext cx="4246626" cy="59679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4958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999029-660C-C7A5-71ED-310D6FE47198}"/>
                  </a:ext>
                </a:extLst>
              </p14:cNvPr>
              <p14:cNvContentPartPr/>
              <p14:nvPr/>
            </p14:nvContentPartPr>
            <p14:xfrm>
              <a:off x="431480" y="1001010"/>
              <a:ext cx="3375360" cy="13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999029-660C-C7A5-71ED-310D6FE471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840" y="992010"/>
                <a:ext cx="33930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1A60AF-B76B-0C27-3875-45D2E13D7E1B}"/>
                  </a:ext>
                </a:extLst>
              </p14:cNvPr>
              <p14:cNvContentPartPr/>
              <p14:nvPr/>
            </p14:nvContentPartPr>
            <p14:xfrm>
              <a:off x="2030960" y="1784010"/>
              <a:ext cx="1057680" cy="100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1A60AF-B76B-0C27-3875-45D2E13D7E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21960" y="1775370"/>
                <a:ext cx="1075320" cy="10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F9ACF9-F478-BA7A-000B-071D65F65295}"/>
                  </a:ext>
                </a:extLst>
              </p14:cNvPr>
              <p14:cNvContentPartPr/>
              <p14:nvPr/>
            </p14:nvContentPartPr>
            <p14:xfrm>
              <a:off x="4857320" y="1923690"/>
              <a:ext cx="2490120" cy="57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F9ACF9-F478-BA7A-000B-071D65F652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48680" y="1915050"/>
                <a:ext cx="25077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E8079C-1B0A-11BA-1932-4BF3AC94E9FC}"/>
                  </a:ext>
                </a:extLst>
              </p14:cNvPr>
              <p14:cNvContentPartPr/>
              <p14:nvPr/>
            </p14:nvContentPartPr>
            <p14:xfrm>
              <a:off x="4832120" y="2946090"/>
              <a:ext cx="3367800" cy="12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E8079C-1B0A-11BA-1932-4BF3AC94E9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23120" y="2937450"/>
                <a:ext cx="3385440" cy="1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904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819150"/>
            <a:ext cx="1915668" cy="717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3301652"/>
            <a:ext cx="2836926" cy="4069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4019550"/>
            <a:ext cx="2852772" cy="41148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67CB833-3119-691E-9189-3C89C5EAEDE3}"/>
              </a:ext>
            </a:extLst>
          </p:cNvPr>
          <p:cNvGrpSpPr/>
          <p:nvPr/>
        </p:nvGrpSpPr>
        <p:grpSpPr>
          <a:xfrm>
            <a:off x="2914400" y="774570"/>
            <a:ext cx="470520" cy="324000"/>
            <a:chOff x="2914400" y="774570"/>
            <a:chExt cx="47052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941B6C7-11F4-9349-C790-160BE972886E}"/>
                    </a:ext>
                  </a:extLst>
                </p14:cNvPr>
                <p14:cNvContentPartPr/>
                <p14:nvPr/>
              </p14:nvContentPartPr>
              <p14:xfrm>
                <a:off x="3033560" y="774570"/>
                <a:ext cx="168120" cy="257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941B6C7-11F4-9349-C790-160BE97288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24920" y="765570"/>
                  <a:ext cx="1857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55D84B1-6F53-0091-9458-BDFD1DDCA617}"/>
                    </a:ext>
                  </a:extLst>
                </p14:cNvPr>
                <p14:cNvContentPartPr/>
                <p14:nvPr/>
              </p14:nvContentPartPr>
              <p14:xfrm>
                <a:off x="3060200" y="875370"/>
                <a:ext cx="102600" cy="19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55D84B1-6F53-0091-9458-BDFD1DDCA6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51200" y="866370"/>
                  <a:ext cx="120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7269CA-189F-8083-DE0E-97C59E3DB751}"/>
                    </a:ext>
                  </a:extLst>
                </p14:cNvPr>
                <p14:cNvContentPartPr/>
                <p14:nvPr/>
              </p14:nvContentPartPr>
              <p14:xfrm>
                <a:off x="2914400" y="1098210"/>
                <a:ext cx="47052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47269CA-189F-8083-DE0E-97C59E3DB7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05760" y="1089210"/>
                  <a:ext cx="4881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C7A6B8-9D77-2F03-69F3-3144443BCE29}"/>
              </a:ext>
            </a:extLst>
          </p:cNvPr>
          <p:cNvGrpSpPr/>
          <p:nvPr/>
        </p:nvGrpSpPr>
        <p:grpSpPr>
          <a:xfrm>
            <a:off x="2963720" y="1218810"/>
            <a:ext cx="478080" cy="429480"/>
            <a:chOff x="2963720" y="1218810"/>
            <a:chExt cx="478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12DA2E5-3547-55BE-123E-A8CD28FD6826}"/>
                    </a:ext>
                  </a:extLst>
                </p14:cNvPr>
                <p14:cNvContentPartPr/>
                <p14:nvPr/>
              </p14:nvContentPartPr>
              <p14:xfrm>
                <a:off x="2963720" y="1218810"/>
                <a:ext cx="218520" cy="250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12DA2E5-3547-55BE-123E-A8CD28FD68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5080" y="1209810"/>
                  <a:ext cx="236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6D16DF-3593-ACEB-A28E-0911DA5AEF0C}"/>
                    </a:ext>
                  </a:extLst>
                </p14:cNvPr>
                <p14:cNvContentPartPr/>
                <p14:nvPr/>
              </p14:nvContentPartPr>
              <p14:xfrm>
                <a:off x="3174320" y="1263450"/>
                <a:ext cx="126360" cy="31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6D16DF-3593-ACEB-A28E-0911DA5AEF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65680" y="1254450"/>
                  <a:ext cx="1440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3126D9B-1440-726B-5D5F-DB9ACBE5274D}"/>
                    </a:ext>
                  </a:extLst>
                </p14:cNvPr>
                <p14:cNvContentPartPr/>
                <p14:nvPr/>
              </p14:nvContentPartPr>
              <p14:xfrm>
                <a:off x="3155600" y="1485210"/>
                <a:ext cx="139680" cy="19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3126D9B-1440-726B-5D5F-DB9ACBE527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46960" y="1476570"/>
                  <a:ext cx="157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783CD4-9123-A4A6-85A6-A2F0CA1B72F2}"/>
                    </a:ext>
                  </a:extLst>
                </p14:cNvPr>
                <p14:cNvContentPartPr/>
                <p14:nvPr/>
              </p14:nvContentPartPr>
              <p14:xfrm>
                <a:off x="3307880" y="1472970"/>
                <a:ext cx="89640" cy="17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783CD4-9123-A4A6-85A6-A2F0CA1B72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98880" y="1463970"/>
                  <a:ext cx="107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D19AA8-BEE4-2CD2-F382-C16F7CF8C7F7}"/>
                    </a:ext>
                  </a:extLst>
                </p14:cNvPr>
                <p14:cNvContentPartPr/>
                <p14:nvPr/>
              </p14:nvContentPartPr>
              <p14:xfrm>
                <a:off x="3441440" y="139665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D19AA8-BEE4-2CD2-F382-C16F7CF8C7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32800" y="1388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AF1258-16EE-0AF5-0C1E-FF6A3FAE4226}"/>
              </a:ext>
            </a:extLst>
          </p:cNvPr>
          <p:cNvGrpSpPr/>
          <p:nvPr/>
        </p:nvGrpSpPr>
        <p:grpSpPr>
          <a:xfrm>
            <a:off x="3557360" y="1034850"/>
            <a:ext cx="150480" cy="145440"/>
            <a:chOff x="3557360" y="1034850"/>
            <a:chExt cx="15048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53873E-93D6-30E9-3E7E-84DED714C671}"/>
                    </a:ext>
                  </a:extLst>
                </p14:cNvPr>
                <p14:cNvContentPartPr/>
                <p14:nvPr/>
              </p14:nvContentPartPr>
              <p14:xfrm>
                <a:off x="3562040" y="1096410"/>
                <a:ext cx="126360" cy="83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53873E-93D6-30E9-3E7E-84DED714C6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53400" y="1087410"/>
                  <a:ext cx="144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784DCC-1D3B-3EF7-4A6C-1789976A5CA2}"/>
                    </a:ext>
                  </a:extLst>
                </p14:cNvPr>
                <p14:cNvContentPartPr/>
                <p14:nvPr/>
              </p14:nvContentPartPr>
              <p14:xfrm>
                <a:off x="3562040" y="1034850"/>
                <a:ext cx="110160" cy="140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784DCC-1D3B-3EF7-4A6C-1789976A5C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53400" y="1025850"/>
                  <a:ext cx="127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886AE5-FF14-F11B-FD4C-95805CB05047}"/>
                    </a:ext>
                  </a:extLst>
                </p14:cNvPr>
                <p14:cNvContentPartPr/>
                <p14:nvPr/>
              </p14:nvContentPartPr>
              <p14:xfrm>
                <a:off x="3557360" y="1078410"/>
                <a:ext cx="150480" cy="9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886AE5-FF14-F11B-FD4C-95805CB050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48360" y="1069410"/>
                  <a:ext cx="16812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8D82049-9A06-C1FC-645A-23C5D5D58DD6}"/>
                  </a:ext>
                </a:extLst>
              </p14:cNvPr>
              <p14:cNvContentPartPr/>
              <p14:nvPr/>
            </p14:nvContentPartPr>
            <p14:xfrm>
              <a:off x="4197080" y="785370"/>
              <a:ext cx="180000" cy="255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8D82049-9A06-C1FC-645A-23C5D5D58DD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88080" y="776730"/>
                <a:ext cx="1976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98CD24E-9219-5705-8D8A-1D73608E0759}"/>
                  </a:ext>
                </a:extLst>
              </p14:cNvPr>
              <p14:cNvContentPartPr/>
              <p14:nvPr/>
            </p14:nvContentPartPr>
            <p14:xfrm>
              <a:off x="4146320" y="1486290"/>
              <a:ext cx="3480480" cy="183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98CD24E-9219-5705-8D8A-1D73608E07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37680" y="1477290"/>
                <a:ext cx="3498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76D2E0-ED85-476D-0C02-2B7D5E82C477}"/>
                  </a:ext>
                </a:extLst>
              </p14:cNvPr>
              <p14:cNvContentPartPr/>
              <p14:nvPr/>
            </p14:nvContentPartPr>
            <p14:xfrm>
              <a:off x="609320" y="3689130"/>
              <a:ext cx="598680" cy="205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76D2E0-ED85-476D-0C02-2B7D5E82C47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0680" y="3680130"/>
                <a:ext cx="6163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C69804D-1F72-609B-DB56-76C05EE5AE9E}"/>
                  </a:ext>
                </a:extLst>
              </p14:cNvPr>
              <p14:cNvContentPartPr/>
              <p14:nvPr/>
            </p14:nvContentPartPr>
            <p14:xfrm>
              <a:off x="666560" y="4387530"/>
              <a:ext cx="410760" cy="14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C69804D-1F72-609B-DB56-76C05EE5AE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7920" y="4378890"/>
                <a:ext cx="42840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2C37A92-303A-83F0-A717-B30AE4E04E3A}"/>
              </a:ext>
            </a:extLst>
          </p:cNvPr>
          <p:cNvGrpSpPr/>
          <p:nvPr/>
        </p:nvGrpSpPr>
        <p:grpSpPr>
          <a:xfrm>
            <a:off x="3765080" y="3077850"/>
            <a:ext cx="549360" cy="342720"/>
            <a:chOff x="3765080" y="3077850"/>
            <a:chExt cx="54936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E842E8C-1FE7-49AD-D75C-6707DA86B33F}"/>
                    </a:ext>
                  </a:extLst>
                </p14:cNvPr>
                <p14:cNvContentPartPr/>
                <p14:nvPr/>
              </p14:nvContentPartPr>
              <p14:xfrm>
                <a:off x="3765080" y="3077850"/>
                <a:ext cx="225000" cy="275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E842E8C-1FE7-49AD-D75C-6707DA86B3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56440" y="3069210"/>
                  <a:ext cx="242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B47ECA6-3AC1-9C93-9371-CB1627339BB3}"/>
                    </a:ext>
                  </a:extLst>
                </p14:cNvPr>
                <p14:cNvContentPartPr/>
                <p14:nvPr/>
              </p14:nvContentPartPr>
              <p14:xfrm>
                <a:off x="3778040" y="3415530"/>
                <a:ext cx="536400" cy="5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B47ECA6-3AC1-9C93-9371-CB1627339B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69040" y="3406530"/>
                  <a:ext cx="55404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CC3E392-DF62-1127-C2EB-AAC8491724EC}"/>
                  </a:ext>
                </a:extLst>
              </p14:cNvPr>
              <p14:cNvContentPartPr/>
              <p14:nvPr/>
            </p14:nvContentPartPr>
            <p14:xfrm>
              <a:off x="3841400" y="3550530"/>
              <a:ext cx="318960" cy="921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CC3E392-DF62-1127-C2EB-AAC8491724E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32760" y="3541890"/>
                <a:ext cx="3366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D017FE0-B0F2-A29A-DB60-DC7D4FFBD4EE}"/>
                  </a:ext>
                </a:extLst>
              </p14:cNvPr>
              <p14:cNvContentPartPr/>
              <p14:nvPr/>
            </p14:nvContentPartPr>
            <p14:xfrm>
              <a:off x="723800" y="3675810"/>
              <a:ext cx="568800" cy="45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D017FE0-B0F2-A29A-DB60-DC7D4FFBD4E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4800" y="3667170"/>
                <a:ext cx="5864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2932CDB-7FDA-3089-220F-B236937CE04F}"/>
                  </a:ext>
                </a:extLst>
              </p14:cNvPr>
              <p14:cNvContentPartPr/>
              <p14:nvPr/>
            </p14:nvContentPartPr>
            <p14:xfrm>
              <a:off x="1847720" y="3727290"/>
              <a:ext cx="218160" cy="72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2932CDB-7FDA-3089-220F-B236937CE04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38720" y="3718290"/>
                <a:ext cx="2358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0C76EA4-9343-92D6-2BBF-9A38E7B381C2}"/>
                  </a:ext>
                </a:extLst>
              </p14:cNvPr>
              <p14:cNvContentPartPr/>
              <p14:nvPr/>
            </p14:nvContentPartPr>
            <p14:xfrm>
              <a:off x="4006640" y="3958050"/>
              <a:ext cx="70920" cy="2052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0C76EA4-9343-92D6-2BBF-9A38E7B381C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98000" y="3949050"/>
                <a:ext cx="885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F1B0176-3E84-F721-7B9C-F9684C093E3F}"/>
                  </a:ext>
                </a:extLst>
              </p14:cNvPr>
              <p14:cNvContentPartPr/>
              <p14:nvPr/>
            </p14:nvContentPartPr>
            <p14:xfrm>
              <a:off x="3828800" y="4196730"/>
              <a:ext cx="737280" cy="259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F1B0176-3E84-F721-7B9C-F9684C093E3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20160" y="4188090"/>
                <a:ext cx="7549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E023F6F-515C-BC60-4D80-EC8FD00E128D}"/>
                  </a:ext>
                </a:extLst>
              </p14:cNvPr>
              <p14:cNvContentPartPr/>
              <p14:nvPr/>
            </p14:nvContentPartPr>
            <p14:xfrm>
              <a:off x="4000160" y="4310850"/>
              <a:ext cx="262440" cy="1256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E023F6F-515C-BC60-4D80-EC8FD00E128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91520" y="4302210"/>
                <a:ext cx="2800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7CFC0F87-C39D-4DAF-63A3-142EF9E6FE7D}"/>
                  </a:ext>
                </a:extLst>
              </p14:cNvPr>
              <p14:cNvContentPartPr/>
              <p14:nvPr/>
            </p14:nvContentPartPr>
            <p14:xfrm>
              <a:off x="1220600" y="3657450"/>
              <a:ext cx="561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7CFC0F87-C39D-4DAF-63A3-142EF9E6FE7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11600" y="3648450"/>
                <a:ext cx="7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5D20BFA-83AD-F754-28D6-503515060668}"/>
                  </a:ext>
                </a:extLst>
              </p14:cNvPr>
              <p14:cNvContentPartPr/>
              <p14:nvPr/>
            </p14:nvContentPartPr>
            <p14:xfrm>
              <a:off x="1860320" y="4482570"/>
              <a:ext cx="224280" cy="68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5D20BFA-83AD-F754-28D6-50351506066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51680" y="4473930"/>
                <a:ext cx="24192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2F5DA58-5863-D4A1-2FAD-5B591DD95166}"/>
              </a:ext>
            </a:extLst>
          </p:cNvPr>
          <p:cNvGrpSpPr/>
          <p:nvPr/>
        </p:nvGrpSpPr>
        <p:grpSpPr>
          <a:xfrm>
            <a:off x="3898640" y="399810"/>
            <a:ext cx="4421520" cy="2018160"/>
            <a:chOff x="3898640" y="399810"/>
            <a:chExt cx="4421520" cy="20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5C99E30-C3DE-A820-D48D-C15C4CF64D3B}"/>
                    </a:ext>
                  </a:extLst>
                </p14:cNvPr>
                <p14:cNvContentPartPr/>
                <p14:nvPr/>
              </p14:nvContentPartPr>
              <p14:xfrm>
                <a:off x="4063880" y="1072650"/>
                <a:ext cx="407880" cy="34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5C99E30-C3DE-A820-D48D-C15C4CF64D3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54880" y="1064010"/>
                  <a:ext cx="425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7C11D00-DD71-D1AF-3BA7-54F580B14839}"/>
                    </a:ext>
                  </a:extLst>
                </p14:cNvPr>
                <p14:cNvContentPartPr/>
                <p14:nvPr/>
              </p14:nvContentPartPr>
              <p14:xfrm>
                <a:off x="4076480" y="1244010"/>
                <a:ext cx="101880" cy="185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7C11D00-DD71-D1AF-3BA7-54F580B148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67840" y="1235370"/>
                  <a:ext cx="11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1E5027-D597-2BCB-596F-5B1A0AF10540}"/>
                    </a:ext>
                  </a:extLst>
                </p14:cNvPr>
                <p14:cNvContentPartPr/>
                <p14:nvPr/>
              </p14:nvContentPartPr>
              <p14:xfrm>
                <a:off x="4286000" y="1301970"/>
                <a:ext cx="230040" cy="151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1E5027-D597-2BCB-596F-5B1A0AF1054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77360" y="1293330"/>
                  <a:ext cx="247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974C60B-5EB8-98B3-0FF8-E02A8E191EEE}"/>
                    </a:ext>
                  </a:extLst>
                </p14:cNvPr>
                <p14:cNvContentPartPr/>
                <p14:nvPr/>
              </p14:nvContentPartPr>
              <p14:xfrm>
                <a:off x="7886720" y="399810"/>
                <a:ext cx="128160" cy="240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974C60B-5EB8-98B3-0FF8-E02A8E191E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77720" y="390810"/>
                  <a:ext cx="145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81ADBBA-3C8B-0032-CBDA-98523CA58674}"/>
                    </a:ext>
                  </a:extLst>
                </p14:cNvPr>
                <p14:cNvContentPartPr/>
                <p14:nvPr/>
              </p14:nvContentPartPr>
              <p14:xfrm>
                <a:off x="4755800" y="920010"/>
                <a:ext cx="327600" cy="388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81ADBBA-3C8B-0032-CBDA-98523CA586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47160" y="911010"/>
                  <a:ext cx="3452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ED9407-C312-741B-AC13-A5FE7E68CA8E}"/>
                    </a:ext>
                  </a:extLst>
                </p14:cNvPr>
                <p14:cNvContentPartPr/>
                <p14:nvPr/>
              </p14:nvContentPartPr>
              <p14:xfrm>
                <a:off x="4870280" y="1415730"/>
                <a:ext cx="360" cy="82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ED9407-C312-741B-AC13-A5FE7E68CA8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61280" y="1406730"/>
                  <a:ext cx="18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4B955E8-842C-CE15-7F14-3796F7220677}"/>
                    </a:ext>
                  </a:extLst>
                </p14:cNvPr>
                <p14:cNvContentPartPr/>
                <p14:nvPr/>
              </p14:nvContentPartPr>
              <p14:xfrm>
                <a:off x="4875680" y="1371450"/>
                <a:ext cx="144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4B955E8-842C-CE15-7F14-3796F72206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66680" y="136245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B64E1B-2546-5752-522D-F6C5B30373A2}"/>
                    </a:ext>
                  </a:extLst>
                </p14:cNvPr>
                <p14:cNvContentPartPr/>
                <p14:nvPr/>
              </p14:nvContentPartPr>
              <p14:xfrm>
                <a:off x="4971800" y="1434810"/>
                <a:ext cx="43560" cy="27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B64E1B-2546-5752-522D-F6C5B30373A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62800" y="1426170"/>
                  <a:ext cx="61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B1EE4E5-2FED-2D6E-FD57-AC2C7E6647C7}"/>
                    </a:ext>
                  </a:extLst>
                </p14:cNvPr>
                <p14:cNvContentPartPr/>
                <p14:nvPr/>
              </p14:nvContentPartPr>
              <p14:xfrm>
                <a:off x="4978280" y="1511130"/>
                <a:ext cx="69480" cy="6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B1EE4E5-2FED-2D6E-FD57-AC2C7E6647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69280" y="1502130"/>
                  <a:ext cx="87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1952BD-31FA-7368-42A5-475A733495A3}"/>
                    </a:ext>
                  </a:extLst>
                </p14:cNvPr>
                <p14:cNvContentPartPr/>
                <p14:nvPr/>
              </p14:nvContentPartPr>
              <p14:xfrm>
                <a:off x="5086280" y="1471890"/>
                <a:ext cx="31680" cy="76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1952BD-31FA-7368-42A5-475A733495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77280" y="1462890"/>
                  <a:ext cx="49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D4EF959-583B-F04B-EC48-22BECD6CA7F4}"/>
                    </a:ext>
                  </a:extLst>
                </p14:cNvPr>
                <p14:cNvContentPartPr/>
                <p14:nvPr/>
              </p14:nvContentPartPr>
              <p14:xfrm>
                <a:off x="4857320" y="742890"/>
                <a:ext cx="176760" cy="128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4EF959-583B-F04B-EC48-22BECD6CA7F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48680" y="733890"/>
                  <a:ext cx="194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960057-CC95-8943-2154-F8AAC9855ED5}"/>
                    </a:ext>
                  </a:extLst>
                </p14:cNvPr>
                <p14:cNvContentPartPr/>
                <p14:nvPr/>
              </p14:nvContentPartPr>
              <p14:xfrm>
                <a:off x="5332880" y="751530"/>
                <a:ext cx="77400" cy="486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960057-CC95-8943-2154-F8AAC9855E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24240" y="742890"/>
                  <a:ext cx="950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2AA26B-BB2B-DFD5-D895-37037E10AFFE}"/>
                    </a:ext>
                  </a:extLst>
                </p14:cNvPr>
                <p14:cNvContentPartPr/>
                <p14:nvPr/>
              </p14:nvContentPartPr>
              <p14:xfrm>
                <a:off x="5467160" y="851250"/>
                <a:ext cx="235800" cy="333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2AA26B-BB2B-DFD5-D895-37037E10AF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58160" y="842610"/>
                  <a:ext cx="2534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01B28CC-D6E1-3A29-B771-78BB7785AEE1}"/>
                    </a:ext>
                  </a:extLst>
                </p14:cNvPr>
                <p14:cNvContentPartPr/>
                <p14:nvPr/>
              </p14:nvContentPartPr>
              <p14:xfrm>
                <a:off x="5789360" y="1173810"/>
                <a:ext cx="66240" cy="98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01B28CC-D6E1-3A29-B771-78BB7785AE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80720" y="1164810"/>
                  <a:ext cx="83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0FDACED-EA0A-001F-16A0-2F236CBA7BFD}"/>
                    </a:ext>
                  </a:extLst>
                </p14:cNvPr>
                <p14:cNvContentPartPr/>
                <p14:nvPr/>
              </p14:nvContentPartPr>
              <p14:xfrm>
                <a:off x="5830760" y="1206210"/>
                <a:ext cx="27000" cy="1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0FDACED-EA0A-001F-16A0-2F236CBA7B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22120" y="1197210"/>
                  <a:ext cx="44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6452CD-8CDE-BF57-3F00-BB1C4D30F03A}"/>
                    </a:ext>
                  </a:extLst>
                </p14:cNvPr>
                <p14:cNvContentPartPr/>
                <p14:nvPr/>
              </p14:nvContentPartPr>
              <p14:xfrm>
                <a:off x="5791880" y="1187130"/>
                <a:ext cx="82080" cy="25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6452CD-8CDE-BF57-3F00-BB1C4D30F03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82880" y="1178490"/>
                  <a:ext cx="99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3586A5A-1A3B-B593-FAE4-11F686ED948D}"/>
                    </a:ext>
                  </a:extLst>
                </p14:cNvPr>
                <p14:cNvContentPartPr/>
                <p14:nvPr/>
              </p14:nvContentPartPr>
              <p14:xfrm>
                <a:off x="5981600" y="1123770"/>
                <a:ext cx="38880" cy="117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3586A5A-1A3B-B593-FAE4-11F686ED948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72600" y="1114770"/>
                  <a:ext cx="56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08268AA-F13F-F236-E829-C1C46A1C95CE}"/>
                    </a:ext>
                  </a:extLst>
                </p14:cNvPr>
                <p14:cNvContentPartPr/>
                <p14:nvPr/>
              </p14:nvContentPartPr>
              <p14:xfrm>
                <a:off x="6018320" y="1123410"/>
                <a:ext cx="52560" cy="115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08268AA-F13F-F236-E829-C1C46A1C95C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09320" y="1114770"/>
                  <a:ext cx="70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E532A9-7929-5D23-394C-4ED53BBE82B1}"/>
                    </a:ext>
                  </a:extLst>
                </p14:cNvPr>
                <p14:cNvContentPartPr/>
                <p14:nvPr/>
              </p14:nvContentPartPr>
              <p14:xfrm>
                <a:off x="5884040" y="1053930"/>
                <a:ext cx="78120" cy="166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E532A9-7929-5D23-394C-4ED53BBE82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5400" y="1044930"/>
                  <a:ext cx="95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F10A132-5E15-70E9-FF44-C51D474F4433}"/>
                    </a:ext>
                  </a:extLst>
                </p14:cNvPr>
                <p14:cNvContentPartPr/>
                <p14:nvPr/>
              </p14:nvContentPartPr>
              <p14:xfrm>
                <a:off x="6108320" y="1028370"/>
                <a:ext cx="45360" cy="196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F10A132-5E15-70E9-FF44-C51D474F443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99680" y="1019370"/>
                  <a:ext cx="63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D17CF64-B1EE-C829-5442-3EACE80B6919}"/>
                    </a:ext>
                  </a:extLst>
                </p14:cNvPr>
                <p14:cNvContentPartPr/>
                <p14:nvPr/>
              </p14:nvContentPartPr>
              <p14:xfrm>
                <a:off x="6260960" y="1028010"/>
                <a:ext cx="225000" cy="45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D17CF64-B1EE-C829-5442-3EACE80B691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51960" y="1019370"/>
                  <a:ext cx="242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EF9AEAA-8483-5520-D619-58DFC5F26053}"/>
                    </a:ext>
                  </a:extLst>
                </p14:cNvPr>
                <p14:cNvContentPartPr/>
                <p14:nvPr/>
              </p14:nvContentPartPr>
              <p14:xfrm>
                <a:off x="6076280" y="1022250"/>
                <a:ext cx="15120" cy="102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EF9AEAA-8483-5520-D619-58DFC5F2605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67280" y="1013250"/>
                  <a:ext cx="3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C44FE0B-9056-4EC4-1CB2-6338E5B92C23}"/>
                    </a:ext>
                  </a:extLst>
                </p14:cNvPr>
                <p14:cNvContentPartPr/>
                <p14:nvPr/>
              </p14:nvContentPartPr>
              <p14:xfrm>
                <a:off x="6807080" y="876090"/>
                <a:ext cx="128160" cy="205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C44FE0B-9056-4EC4-1CB2-6338E5B92C2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98080" y="867090"/>
                  <a:ext cx="145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999F96-02D5-B9C1-F2D9-30B3F3309B69}"/>
                    </a:ext>
                  </a:extLst>
                </p14:cNvPr>
                <p14:cNvContentPartPr/>
                <p14:nvPr/>
              </p14:nvContentPartPr>
              <p14:xfrm>
                <a:off x="6921920" y="952410"/>
                <a:ext cx="139680" cy="307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999F96-02D5-B9C1-F2D9-30B3F3309B6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13280" y="943410"/>
                  <a:ext cx="1573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FDBF8BF-9668-59D1-FDDD-1165C9914B56}"/>
                    </a:ext>
                  </a:extLst>
                </p14:cNvPr>
                <p14:cNvContentPartPr/>
                <p14:nvPr/>
              </p14:nvContentPartPr>
              <p14:xfrm>
                <a:off x="7162760" y="850530"/>
                <a:ext cx="23760" cy="88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FDBF8BF-9668-59D1-FDDD-1165C9914B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53760" y="841530"/>
                  <a:ext cx="41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F32197-BD42-4B93-8296-FB3EB7D4469C}"/>
                    </a:ext>
                  </a:extLst>
                </p14:cNvPr>
                <p14:cNvContentPartPr/>
                <p14:nvPr/>
              </p14:nvContentPartPr>
              <p14:xfrm>
                <a:off x="7200560" y="787170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F32197-BD42-4B93-8296-FB3EB7D446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91920" y="778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01E9F42-9923-8C16-75C9-3BECACAFACD8}"/>
                    </a:ext>
                  </a:extLst>
                </p14:cNvPr>
                <p14:cNvContentPartPr/>
                <p14:nvPr/>
              </p14:nvContentPartPr>
              <p14:xfrm>
                <a:off x="6922640" y="984090"/>
                <a:ext cx="119880" cy="50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01E9F42-9923-8C16-75C9-3BECACAFACD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913640" y="975090"/>
                  <a:ext cx="137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E984B45-AE31-8C25-8FD4-51FC131E8F4D}"/>
                    </a:ext>
                  </a:extLst>
                </p14:cNvPr>
                <p14:cNvContentPartPr/>
                <p14:nvPr/>
              </p14:nvContentPartPr>
              <p14:xfrm>
                <a:off x="7511960" y="558570"/>
                <a:ext cx="107280" cy="811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E984B45-AE31-8C25-8FD4-51FC131E8F4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02960" y="549570"/>
                  <a:ext cx="12492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57245D7-B8B2-F902-17C3-46B259D6457C}"/>
                    </a:ext>
                  </a:extLst>
                </p14:cNvPr>
                <p14:cNvContentPartPr/>
                <p14:nvPr/>
              </p14:nvContentPartPr>
              <p14:xfrm>
                <a:off x="6546800" y="1561890"/>
                <a:ext cx="19440" cy="285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57245D7-B8B2-F902-17C3-46B259D6457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37800" y="1552890"/>
                  <a:ext cx="370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BEF656A-5141-CBA9-8573-21CFE99252E8}"/>
                    </a:ext>
                  </a:extLst>
                </p14:cNvPr>
                <p14:cNvContentPartPr/>
                <p14:nvPr/>
              </p14:nvContentPartPr>
              <p14:xfrm>
                <a:off x="6432320" y="1780410"/>
                <a:ext cx="266040" cy="123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BEF656A-5141-CBA9-8573-21CFE99252E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423680" y="1771770"/>
                  <a:ext cx="283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E730B4D-10BD-56FE-2B81-BC0DDF06FC61}"/>
                    </a:ext>
                  </a:extLst>
                </p14:cNvPr>
                <p14:cNvContentPartPr/>
                <p14:nvPr/>
              </p14:nvContentPartPr>
              <p14:xfrm>
                <a:off x="5319920" y="1822170"/>
                <a:ext cx="109440" cy="510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E730B4D-10BD-56FE-2B81-BC0DDF06FC6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11280" y="1813170"/>
                  <a:ext cx="12708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E38F89A-A64B-953E-F75A-1473A0F4417C}"/>
                    </a:ext>
                  </a:extLst>
                </p14:cNvPr>
                <p14:cNvContentPartPr/>
                <p14:nvPr/>
              </p14:nvContentPartPr>
              <p14:xfrm>
                <a:off x="5738240" y="2143650"/>
                <a:ext cx="78480" cy="123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E38F89A-A64B-953E-F75A-1473A0F4417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29600" y="2135010"/>
                  <a:ext cx="96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5D8A6B3-2A3C-F0E9-A1F0-EDFA5D7B27CC}"/>
                    </a:ext>
                  </a:extLst>
                </p14:cNvPr>
                <p14:cNvContentPartPr/>
                <p14:nvPr/>
              </p14:nvContentPartPr>
              <p14:xfrm>
                <a:off x="5949920" y="2095050"/>
                <a:ext cx="17100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5D8A6B3-2A3C-F0E9-A1F0-EDFA5D7B27C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40920" y="2086410"/>
                  <a:ext cx="18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AD55471-9955-C64C-CAAE-08DBA31E5B5B}"/>
                    </a:ext>
                  </a:extLst>
                </p14:cNvPr>
                <p14:cNvContentPartPr/>
                <p14:nvPr/>
              </p14:nvContentPartPr>
              <p14:xfrm>
                <a:off x="6076640" y="2012610"/>
                <a:ext cx="6840" cy="146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AD55471-9955-C64C-CAAE-08DBA31E5B5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68000" y="2003610"/>
                  <a:ext cx="24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EA17033-7AD3-8F67-BA47-0A4C13F3E3A0}"/>
                    </a:ext>
                  </a:extLst>
                </p14:cNvPr>
                <p14:cNvContentPartPr/>
                <p14:nvPr/>
              </p14:nvContentPartPr>
              <p14:xfrm>
                <a:off x="6291200" y="1897410"/>
                <a:ext cx="122400" cy="212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EA17033-7AD3-8F67-BA47-0A4C13F3E3A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82560" y="1888770"/>
                  <a:ext cx="140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82BD947-0BE8-6EEA-452F-72F439A1FE73}"/>
                    </a:ext>
                  </a:extLst>
                </p14:cNvPr>
                <p14:cNvContentPartPr/>
                <p14:nvPr/>
              </p14:nvContentPartPr>
              <p14:xfrm>
                <a:off x="6241880" y="1997850"/>
                <a:ext cx="228960" cy="72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82BD947-0BE8-6EEA-452F-72F439A1FE7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232880" y="1989210"/>
                  <a:ext cx="246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D83E2FF-AEB1-C71D-710A-772AF97380E6}"/>
                    </a:ext>
                  </a:extLst>
                </p14:cNvPr>
                <p14:cNvContentPartPr/>
                <p14:nvPr/>
              </p14:nvContentPartPr>
              <p14:xfrm>
                <a:off x="6394160" y="2105850"/>
                <a:ext cx="96840" cy="65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D83E2FF-AEB1-C71D-710A-772AF97380E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385520" y="2097210"/>
                  <a:ext cx="114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8FF1904-FDD5-DB4C-AA95-C1A94F97F7CC}"/>
                    </a:ext>
                  </a:extLst>
                </p14:cNvPr>
                <p14:cNvContentPartPr/>
                <p14:nvPr/>
              </p14:nvContentPartPr>
              <p14:xfrm>
                <a:off x="6616640" y="2012610"/>
                <a:ext cx="136080" cy="121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8FF1904-FDD5-DB4C-AA95-C1A94F97F7C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07640" y="2003610"/>
                  <a:ext cx="153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91C4172-13D6-920F-484B-A1BE73CD602D}"/>
                    </a:ext>
                  </a:extLst>
                </p14:cNvPr>
                <p14:cNvContentPartPr/>
                <p14:nvPr/>
              </p14:nvContentPartPr>
              <p14:xfrm>
                <a:off x="6753440" y="1980570"/>
                <a:ext cx="97200" cy="172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91C4172-13D6-920F-484B-A1BE73CD602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44800" y="1971570"/>
                  <a:ext cx="114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1073F65-3C98-2779-DCFF-EB002276CA48}"/>
                    </a:ext>
                  </a:extLst>
                </p14:cNvPr>
                <p14:cNvContentPartPr/>
                <p14:nvPr/>
              </p14:nvContentPartPr>
              <p14:xfrm>
                <a:off x="6920840" y="1930170"/>
                <a:ext cx="38880" cy="101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1073F65-3C98-2779-DCFF-EB002276CA4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912200" y="1921170"/>
                  <a:ext cx="56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9D8560D-E77C-AE62-A90A-CBEBE970775D}"/>
                    </a:ext>
                  </a:extLst>
                </p14:cNvPr>
                <p14:cNvContentPartPr/>
                <p14:nvPr/>
              </p14:nvContentPartPr>
              <p14:xfrm>
                <a:off x="6952880" y="1828650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9D8560D-E77C-AE62-A90A-CBEBE97077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44240" y="1819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2D89C24-45E5-43BD-33A8-BE392E752A93}"/>
                    </a:ext>
                  </a:extLst>
                </p14:cNvPr>
                <p14:cNvContentPartPr/>
                <p14:nvPr/>
              </p14:nvContentPartPr>
              <p14:xfrm>
                <a:off x="7042160" y="2063370"/>
                <a:ext cx="202320" cy="14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2D89C24-45E5-43BD-33A8-BE392E752A9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33160" y="2054730"/>
                  <a:ext cx="219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14DF78D-6A47-E91D-4D08-F938FC425921}"/>
                    </a:ext>
                  </a:extLst>
                </p14:cNvPr>
                <p14:cNvContentPartPr/>
                <p14:nvPr/>
              </p14:nvContentPartPr>
              <p14:xfrm>
                <a:off x="7384160" y="1980930"/>
                <a:ext cx="153720" cy="311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14DF78D-6A47-E91D-4D08-F938FC4259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75520" y="1971930"/>
                  <a:ext cx="1713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688FC37-082A-C538-E935-0E88893D5653}"/>
                    </a:ext>
                  </a:extLst>
                </p14:cNvPr>
                <p14:cNvContentPartPr/>
                <p14:nvPr/>
              </p14:nvContentPartPr>
              <p14:xfrm>
                <a:off x="7632560" y="1904610"/>
                <a:ext cx="14400" cy="101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688FC37-082A-C538-E935-0E88893D565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23560" y="1895610"/>
                  <a:ext cx="32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A1FA238-0AE8-92AA-0528-035BB0E892D2}"/>
                    </a:ext>
                  </a:extLst>
                </p14:cNvPr>
                <p14:cNvContentPartPr/>
                <p14:nvPr/>
              </p14:nvContentPartPr>
              <p14:xfrm>
                <a:off x="7645160" y="1809570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A1FA238-0AE8-92AA-0528-035BB0E892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36160" y="18005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3D6E03E-5BFA-5D04-CAF6-F5885E0301CF}"/>
                    </a:ext>
                  </a:extLst>
                </p14:cNvPr>
                <p14:cNvContentPartPr/>
                <p14:nvPr/>
              </p14:nvContentPartPr>
              <p14:xfrm>
                <a:off x="7772240" y="1815690"/>
                <a:ext cx="95400" cy="602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3D6E03E-5BFA-5D04-CAF6-F5885E0301C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763600" y="1807050"/>
                  <a:ext cx="1130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EC97D80-75BA-7A58-3BAB-74E74EBA9B32}"/>
                    </a:ext>
                  </a:extLst>
                </p14:cNvPr>
                <p14:cNvContentPartPr/>
                <p14:nvPr/>
              </p14:nvContentPartPr>
              <p14:xfrm>
                <a:off x="8195960" y="1758810"/>
                <a:ext cx="124200" cy="210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EC97D80-75BA-7A58-3BAB-74E74EBA9B3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187320" y="1749810"/>
                  <a:ext cx="141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382FA59-509C-E583-A449-B47ECA143A5A}"/>
                    </a:ext>
                  </a:extLst>
                </p14:cNvPr>
                <p14:cNvContentPartPr/>
                <p14:nvPr/>
              </p14:nvContentPartPr>
              <p14:xfrm>
                <a:off x="5404160" y="1814250"/>
                <a:ext cx="329400" cy="377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382FA59-509C-E583-A449-B47ECA143A5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95160" y="1805610"/>
                  <a:ext cx="3470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7AA1F83-98DB-B268-EE3E-FEB518A39A7F}"/>
                    </a:ext>
                  </a:extLst>
                </p14:cNvPr>
                <p14:cNvContentPartPr/>
                <p14:nvPr/>
              </p14:nvContentPartPr>
              <p14:xfrm>
                <a:off x="5434040" y="2017290"/>
                <a:ext cx="165960" cy="72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7AA1F83-98DB-B268-EE3E-FEB518A39A7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425040" y="2008650"/>
                  <a:ext cx="183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26FB945-BB20-A405-E995-7DA4720683DC}"/>
                    </a:ext>
                  </a:extLst>
                </p14:cNvPr>
                <p14:cNvContentPartPr/>
                <p14:nvPr/>
              </p14:nvContentPartPr>
              <p14:xfrm>
                <a:off x="4932200" y="1866810"/>
                <a:ext cx="421920" cy="285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26FB945-BB20-A405-E995-7DA4720683D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23200" y="1857810"/>
                  <a:ext cx="439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EAA4557-29F7-402B-ABE7-6D1152D6A8B5}"/>
                    </a:ext>
                  </a:extLst>
                </p14:cNvPr>
                <p14:cNvContentPartPr/>
                <p14:nvPr/>
              </p14:nvContentPartPr>
              <p14:xfrm>
                <a:off x="5047400" y="2222130"/>
                <a:ext cx="13680" cy="75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EAA4557-29F7-402B-ABE7-6D1152D6A8B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038760" y="2213130"/>
                  <a:ext cx="31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DE3BA0E-8553-179C-64F9-A296FA1C019B}"/>
                    </a:ext>
                  </a:extLst>
                </p14:cNvPr>
                <p14:cNvContentPartPr/>
                <p14:nvPr/>
              </p14:nvContentPartPr>
              <p14:xfrm>
                <a:off x="5022560" y="2139690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DE3BA0E-8553-179C-64F9-A296FA1C01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3920" y="21306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6A34221-A261-F2BA-10DB-5BC457CD806E}"/>
                    </a:ext>
                  </a:extLst>
                </p14:cNvPr>
                <p14:cNvContentPartPr/>
                <p14:nvPr/>
              </p14:nvContentPartPr>
              <p14:xfrm>
                <a:off x="5124080" y="2203050"/>
                <a:ext cx="129960" cy="105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6A34221-A261-F2BA-10DB-5BC457CD806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15440" y="2194410"/>
                  <a:ext cx="147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71990E6-4647-C340-5514-76037C165C88}"/>
                    </a:ext>
                  </a:extLst>
                </p14:cNvPr>
                <p14:cNvContentPartPr/>
                <p14:nvPr/>
              </p14:nvContentPartPr>
              <p14:xfrm>
                <a:off x="5270240" y="2252010"/>
                <a:ext cx="32400" cy="52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71990E6-4647-C340-5514-76037C165C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61600" y="2243010"/>
                  <a:ext cx="50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7C2D0D-AAB9-BD9F-008D-C666CB165B64}"/>
                    </a:ext>
                  </a:extLst>
                </p14:cNvPr>
                <p14:cNvContentPartPr/>
                <p14:nvPr/>
              </p14:nvContentPartPr>
              <p14:xfrm>
                <a:off x="5065400" y="1688970"/>
                <a:ext cx="168120" cy="77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7C2D0D-AAB9-BD9F-008D-C666CB165B6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56400" y="1679970"/>
                  <a:ext cx="185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FF9CADC-4DE6-6AFD-A2E5-E9B564EC610C}"/>
                    </a:ext>
                  </a:extLst>
                </p14:cNvPr>
                <p14:cNvContentPartPr/>
                <p14:nvPr/>
              </p14:nvContentPartPr>
              <p14:xfrm>
                <a:off x="4647800" y="1772850"/>
                <a:ext cx="91080" cy="144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FF9CADC-4DE6-6AFD-A2E5-E9B564EC610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39160" y="1763850"/>
                  <a:ext cx="108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CC3A49E-FB77-4505-84DC-2843B2E12402}"/>
                    </a:ext>
                  </a:extLst>
                </p14:cNvPr>
                <p14:cNvContentPartPr/>
                <p14:nvPr/>
              </p14:nvContentPartPr>
              <p14:xfrm>
                <a:off x="4559240" y="1980930"/>
                <a:ext cx="312480" cy="20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CC3A49E-FB77-4505-84DC-2843B2E1240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50240" y="1971930"/>
                  <a:ext cx="330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49F9676-771A-0451-5E2F-1DA1871D2F77}"/>
                    </a:ext>
                  </a:extLst>
                </p14:cNvPr>
                <p14:cNvContentPartPr/>
                <p14:nvPr/>
              </p14:nvContentPartPr>
              <p14:xfrm>
                <a:off x="4539800" y="2080650"/>
                <a:ext cx="167760" cy="104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49F9676-771A-0451-5E2F-1DA1871D2F7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31160" y="2072010"/>
                  <a:ext cx="185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1823CC6-D479-7388-EA43-AA457C9E59C6}"/>
                    </a:ext>
                  </a:extLst>
                </p14:cNvPr>
                <p14:cNvContentPartPr/>
                <p14:nvPr/>
              </p14:nvContentPartPr>
              <p14:xfrm>
                <a:off x="4790720" y="2100090"/>
                <a:ext cx="114120" cy="158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1823CC6-D479-7388-EA43-AA457C9E59C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82080" y="2091090"/>
                  <a:ext cx="131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D41C87E-536A-FA77-48A3-11ADCED9BD58}"/>
                    </a:ext>
                  </a:extLst>
                </p14:cNvPr>
                <p14:cNvContentPartPr/>
                <p14:nvPr/>
              </p14:nvContentPartPr>
              <p14:xfrm>
                <a:off x="4425680" y="1917210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D41C87E-536A-FA77-48A3-11ADCED9BD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17040" y="19085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5B6CB4B-1322-B1BA-E3EE-37E3AF360C2F}"/>
                    </a:ext>
                  </a:extLst>
                </p14:cNvPr>
                <p14:cNvContentPartPr/>
                <p14:nvPr/>
              </p14:nvContentPartPr>
              <p14:xfrm>
                <a:off x="4022840" y="1771050"/>
                <a:ext cx="160200" cy="129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5B6CB4B-1322-B1BA-E3EE-37E3AF360C2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014200" y="1762050"/>
                  <a:ext cx="177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BA58BBA-1235-3CEF-4A30-F7372B48F2EA}"/>
                    </a:ext>
                  </a:extLst>
                </p14:cNvPr>
                <p14:cNvContentPartPr/>
                <p14:nvPr/>
              </p14:nvContentPartPr>
              <p14:xfrm>
                <a:off x="3898640" y="2000010"/>
                <a:ext cx="450720" cy="12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BA58BBA-1235-3CEF-4A30-F7372B48F2E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890000" y="1991010"/>
                  <a:ext cx="468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160285C-9E45-1098-C3D9-FC2F2050865B}"/>
                    </a:ext>
                  </a:extLst>
                </p14:cNvPr>
                <p14:cNvContentPartPr/>
                <p14:nvPr/>
              </p14:nvContentPartPr>
              <p14:xfrm>
                <a:off x="3928880" y="2114490"/>
                <a:ext cx="105480" cy="176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160285C-9E45-1098-C3D9-FC2F2050865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920240" y="2105490"/>
                  <a:ext cx="123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91AFFFE-A166-1053-C70D-52C49B362493}"/>
                    </a:ext>
                  </a:extLst>
                </p14:cNvPr>
                <p14:cNvContentPartPr/>
                <p14:nvPr/>
              </p14:nvContentPartPr>
              <p14:xfrm>
                <a:off x="4132280" y="2119530"/>
                <a:ext cx="150840" cy="172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91AFFFE-A166-1053-C70D-52C49B36249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123280" y="2110890"/>
                  <a:ext cx="168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D3513C4-FCAD-F83A-CCAD-94FAC44F16F1}"/>
                    </a:ext>
                  </a:extLst>
                </p14:cNvPr>
                <p14:cNvContentPartPr/>
                <p14:nvPr/>
              </p14:nvContentPartPr>
              <p14:xfrm>
                <a:off x="4152440" y="2198730"/>
                <a:ext cx="128160" cy="47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D3513C4-FCAD-F83A-CCAD-94FAC44F16F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143800" y="2190090"/>
                  <a:ext cx="145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2C5AD8-29AA-B92B-DA32-34FB4BDA60D9}"/>
                    </a:ext>
                  </a:extLst>
                </p14:cNvPr>
                <p14:cNvContentPartPr/>
                <p14:nvPr/>
              </p14:nvContentPartPr>
              <p14:xfrm>
                <a:off x="4311200" y="2203050"/>
                <a:ext cx="26280" cy="103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2C5AD8-29AA-B92B-DA32-34FB4BDA60D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302200" y="2194410"/>
                  <a:ext cx="43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1ED5FF3-1EF6-B17F-2CEA-AC825F9F7B71}"/>
                    </a:ext>
                  </a:extLst>
                </p14:cNvPr>
                <p14:cNvContentPartPr/>
                <p14:nvPr/>
              </p14:nvContentPartPr>
              <p14:xfrm>
                <a:off x="4336760" y="2139690"/>
                <a:ext cx="36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1ED5FF3-1EF6-B17F-2CEA-AC825F9F7B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28120" y="21306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EDC7C9C-F98B-AB5B-62F7-B6DDF65B149B}"/>
                    </a:ext>
                  </a:extLst>
                </p14:cNvPr>
                <p14:cNvContentPartPr/>
                <p14:nvPr/>
              </p14:nvContentPartPr>
              <p14:xfrm>
                <a:off x="6269960" y="2203050"/>
                <a:ext cx="664560" cy="57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EDC7C9C-F98B-AB5B-62F7-B6DDF65B149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61320" y="2194410"/>
                  <a:ext cx="682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F79464E-50F6-0558-9D43-C99AC3E03D66}"/>
                    </a:ext>
                  </a:extLst>
                </p14:cNvPr>
                <p14:cNvContentPartPr/>
                <p14:nvPr/>
              </p14:nvContentPartPr>
              <p14:xfrm>
                <a:off x="6398120" y="2246970"/>
                <a:ext cx="624960" cy="14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F79464E-50F6-0558-9D43-C99AC3E03D6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89480" y="2237970"/>
                  <a:ext cx="64260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A1BFCA1-3152-5E53-F912-2015A38B676A}"/>
                  </a:ext>
                </a:extLst>
              </p14:cNvPr>
              <p14:cNvContentPartPr/>
              <p14:nvPr/>
            </p14:nvContentPartPr>
            <p14:xfrm>
              <a:off x="6674240" y="2221770"/>
              <a:ext cx="266400" cy="72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A1BFCA1-3152-5E53-F912-2015A38B676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665240" y="2213130"/>
                <a:ext cx="28404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7A4DBB86-029C-8839-63AE-260F40E37809}"/>
              </a:ext>
            </a:extLst>
          </p:cNvPr>
          <p:cNvGrpSpPr/>
          <p:nvPr/>
        </p:nvGrpSpPr>
        <p:grpSpPr>
          <a:xfrm>
            <a:off x="4508120" y="3003330"/>
            <a:ext cx="3754080" cy="1460880"/>
            <a:chOff x="4508120" y="3003330"/>
            <a:chExt cx="3754080" cy="146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F35A28A-1A41-ED92-D420-3D5C1315743E}"/>
                    </a:ext>
                  </a:extLst>
                </p14:cNvPr>
                <p14:cNvContentPartPr/>
                <p14:nvPr/>
              </p14:nvContentPartPr>
              <p14:xfrm>
                <a:off x="4508120" y="3231570"/>
                <a:ext cx="468720" cy="267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F35A28A-1A41-ED92-D420-3D5C1315743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499480" y="3222930"/>
                  <a:ext cx="4863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3910374-8022-FBC1-BB83-0D826742949A}"/>
                    </a:ext>
                  </a:extLst>
                </p14:cNvPr>
                <p14:cNvContentPartPr/>
                <p14:nvPr/>
              </p14:nvContentPartPr>
              <p14:xfrm>
                <a:off x="4590920" y="3593730"/>
                <a:ext cx="7920" cy="95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3910374-8022-FBC1-BB83-0D826742949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81920" y="3584730"/>
                  <a:ext cx="25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DC4F4D0-21A6-8038-7E0C-500504759530}"/>
                    </a:ext>
                  </a:extLst>
                </p14:cNvPr>
                <p14:cNvContentPartPr/>
                <p14:nvPr/>
              </p14:nvContentPartPr>
              <p14:xfrm>
                <a:off x="4603520" y="3581130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DC4F4D0-21A6-8038-7E0C-5005047595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94880" y="35721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AD9CC51-5FC9-2B5A-D694-7279DB3B379B}"/>
                    </a:ext>
                  </a:extLst>
                </p14:cNvPr>
                <p14:cNvContentPartPr/>
                <p14:nvPr/>
              </p14:nvContentPartPr>
              <p14:xfrm>
                <a:off x="4654280" y="3581130"/>
                <a:ext cx="88920" cy="41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AD9CC51-5FC9-2B5A-D694-7279DB3B379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645280" y="3572130"/>
                  <a:ext cx="106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4FF4A76-2EAE-731A-6D94-F6AEA260FF41}"/>
                    </a:ext>
                  </a:extLst>
                </p14:cNvPr>
                <p14:cNvContentPartPr/>
                <p14:nvPr/>
              </p14:nvContentPartPr>
              <p14:xfrm>
                <a:off x="4692440" y="3670050"/>
                <a:ext cx="79920" cy="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4FF4A76-2EAE-731A-6D94-F6AEA260FF4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683440" y="3661050"/>
                  <a:ext cx="97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A695667-D921-C524-E26B-5E8E045D7F73}"/>
                    </a:ext>
                  </a:extLst>
                </p14:cNvPr>
                <p14:cNvContentPartPr/>
                <p14:nvPr/>
              </p14:nvContentPartPr>
              <p14:xfrm>
                <a:off x="4838600" y="3577530"/>
                <a:ext cx="46440" cy="9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A695667-D921-C524-E26B-5E8E045D7F7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829600" y="3568530"/>
                  <a:ext cx="64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B70E0CB-32AF-65C7-0984-B2FC5202A731}"/>
                    </a:ext>
                  </a:extLst>
                </p14:cNvPr>
                <p14:cNvContentPartPr/>
                <p14:nvPr/>
              </p14:nvContentPartPr>
              <p14:xfrm>
                <a:off x="4602080" y="3003330"/>
                <a:ext cx="120600" cy="74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B70E0CB-32AF-65C7-0984-B2FC5202A73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593080" y="2994330"/>
                  <a:ext cx="138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05FB449-9C50-D034-0E8F-3C3B92DE4E2D}"/>
                    </a:ext>
                  </a:extLst>
                </p14:cNvPr>
                <p14:cNvContentPartPr/>
                <p14:nvPr/>
              </p14:nvContentPartPr>
              <p14:xfrm>
                <a:off x="5137040" y="3060210"/>
                <a:ext cx="190800" cy="470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05FB449-9C50-D034-0E8F-3C3B92DE4E2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128040" y="3051570"/>
                  <a:ext cx="2084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E08309A-63F7-BEB5-8810-2D5A0B0BE4B7}"/>
                    </a:ext>
                  </a:extLst>
                </p14:cNvPr>
                <p14:cNvContentPartPr/>
                <p14:nvPr/>
              </p14:nvContentPartPr>
              <p14:xfrm>
                <a:off x="5263760" y="3183690"/>
                <a:ext cx="275760" cy="275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E08309A-63F7-BEB5-8810-2D5A0B0BE4B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255120" y="3175050"/>
                  <a:ext cx="2934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13BDA3E-D82E-9F1D-0B29-DE29644C7841}"/>
                    </a:ext>
                  </a:extLst>
                </p14:cNvPr>
                <p14:cNvContentPartPr/>
                <p14:nvPr/>
              </p14:nvContentPartPr>
              <p14:xfrm>
                <a:off x="5630600" y="3430290"/>
                <a:ext cx="99360" cy="146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13BDA3E-D82E-9F1D-0B29-DE29644C784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621960" y="3421290"/>
                  <a:ext cx="117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B39C9CE-A07C-3B0B-D5FC-DAEFF47821EB}"/>
                    </a:ext>
                  </a:extLst>
                </p14:cNvPr>
                <p14:cNvContentPartPr/>
                <p14:nvPr/>
              </p14:nvContentPartPr>
              <p14:xfrm>
                <a:off x="5575160" y="3559530"/>
                <a:ext cx="218520" cy="2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B39C9CE-A07C-3B0B-D5FC-DAEFF47821E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566160" y="3550890"/>
                  <a:ext cx="236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D02B18E-E525-2AB3-6051-8C21F0D8051D}"/>
                    </a:ext>
                  </a:extLst>
                </p14:cNvPr>
                <p14:cNvContentPartPr/>
                <p14:nvPr/>
              </p14:nvContentPartPr>
              <p14:xfrm>
                <a:off x="5902040" y="3314370"/>
                <a:ext cx="99360" cy="178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D02B18E-E525-2AB3-6051-8C21F0D8051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893400" y="3305370"/>
                  <a:ext cx="117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B59543A-7577-DB93-77CB-CA4CD6F8E9B4}"/>
                    </a:ext>
                  </a:extLst>
                </p14:cNvPr>
                <p14:cNvContentPartPr/>
                <p14:nvPr/>
              </p14:nvContentPartPr>
              <p14:xfrm>
                <a:off x="5991680" y="3301410"/>
                <a:ext cx="123480" cy="179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B59543A-7577-DB93-77CB-CA4CD6F8E9B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983040" y="3292770"/>
                  <a:ext cx="141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539BADB-DAA3-9E94-ECBD-0CE1A303A0DD}"/>
                    </a:ext>
                  </a:extLst>
                </p14:cNvPr>
                <p14:cNvContentPartPr/>
                <p14:nvPr/>
              </p14:nvContentPartPr>
              <p14:xfrm>
                <a:off x="6229280" y="3276210"/>
                <a:ext cx="360" cy="82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539BADB-DAA3-9E94-ECBD-0CE1A303A0D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20280" y="3267210"/>
                  <a:ext cx="18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8B15C2C-F56C-7B64-EBC2-2C3B510634A3}"/>
                    </a:ext>
                  </a:extLst>
                </p14:cNvPr>
                <p14:cNvContentPartPr/>
                <p14:nvPr/>
              </p14:nvContentPartPr>
              <p14:xfrm>
                <a:off x="6241880" y="3206370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8B15C2C-F56C-7B64-EBC2-2C3B510634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32880" y="31973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6B98B6C-C0EE-5F63-275B-94C83504EF8D}"/>
                    </a:ext>
                  </a:extLst>
                </p14:cNvPr>
                <p14:cNvContentPartPr/>
                <p14:nvPr/>
              </p14:nvContentPartPr>
              <p14:xfrm>
                <a:off x="6165200" y="3231930"/>
                <a:ext cx="9720" cy="135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6B98B6C-C0EE-5F63-275B-94C83504EF8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56200" y="3222930"/>
                  <a:ext cx="27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CF682E7-91D6-518C-9187-28240C1EDB40}"/>
                    </a:ext>
                  </a:extLst>
                </p14:cNvPr>
                <p14:cNvContentPartPr/>
                <p14:nvPr/>
              </p14:nvContentPartPr>
              <p14:xfrm>
                <a:off x="6337280" y="3218970"/>
                <a:ext cx="32400" cy="132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CF682E7-91D6-518C-9187-28240C1EDB4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328280" y="3210330"/>
                  <a:ext cx="50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9E2A1AD-EBB2-721F-4888-F18C2756C41F}"/>
                    </a:ext>
                  </a:extLst>
                </p14:cNvPr>
                <p14:cNvContentPartPr/>
                <p14:nvPr/>
              </p14:nvContentPartPr>
              <p14:xfrm>
                <a:off x="6407120" y="3206370"/>
                <a:ext cx="115200" cy="378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9E2A1AD-EBB2-721F-4888-F18C2756C41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398120" y="3197370"/>
                  <a:ext cx="1328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D1D067B-9201-794D-C351-F1E44FCDCD5F}"/>
                    </a:ext>
                  </a:extLst>
                </p14:cNvPr>
                <p14:cNvContentPartPr/>
                <p14:nvPr/>
              </p14:nvContentPartPr>
              <p14:xfrm>
                <a:off x="5853440" y="3187290"/>
                <a:ext cx="71280" cy="410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D1D067B-9201-794D-C351-F1E44FCDCD5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844800" y="3178650"/>
                  <a:ext cx="889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AC6F4B4-6330-58AD-938C-ECA779840019}"/>
                    </a:ext>
                  </a:extLst>
                </p14:cNvPr>
                <p14:cNvContentPartPr/>
                <p14:nvPr/>
              </p14:nvContentPartPr>
              <p14:xfrm>
                <a:off x="6686480" y="3396810"/>
                <a:ext cx="218160" cy="38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AC6F4B4-6330-58AD-938C-ECA77984001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677480" y="3388170"/>
                  <a:ext cx="235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378160D-F173-7EFF-2C01-528E3006807B}"/>
                    </a:ext>
                  </a:extLst>
                </p14:cNvPr>
                <p14:cNvContentPartPr/>
                <p14:nvPr/>
              </p14:nvContentPartPr>
              <p14:xfrm>
                <a:off x="6959360" y="3295290"/>
                <a:ext cx="96480" cy="379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378160D-F173-7EFF-2C01-528E3006807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950360" y="3286650"/>
                  <a:ext cx="1141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CA1A9F6-B23B-6D88-C538-4BE24C871830}"/>
                    </a:ext>
                  </a:extLst>
                </p14:cNvPr>
                <p14:cNvContentPartPr/>
                <p14:nvPr/>
              </p14:nvContentPartPr>
              <p14:xfrm>
                <a:off x="7150160" y="3270090"/>
                <a:ext cx="453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CA1A9F6-B23B-6D88-C538-4BE24C87183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41160" y="3261090"/>
                  <a:ext cx="63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F046EFB-C6EC-4810-15AD-2AD6A83FB3DF}"/>
                    </a:ext>
                  </a:extLst>
                </p14:cNvPr>
                <p14:cNvContentPartPr/>
                <p14:nvPr/>
              </p14:nvContentPartPr>
              <p14:xfrm>
                <a:off x="7194440" y="3162090"/>
                <a:ext cx="360" cy="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F046EFB-C6EC-4810-15AD-2AD6A83FB3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85440" y="31530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F6D7CB8-C06F-CE16-6ED8-1E5E80697134}"/>
                    </a:ext>
                  </a:extLst>
                </p14:cNvPr>
                <p14:cNvContentPartPr/>
                <p14:nvPr/>
              </p14:nvContentPartPr>
              <p14:xfrm>
                <a:off x="7115240" y="3212850"/>
                <a:ext cx="9720" cy="37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F6D7CB8-C06F-CE16-6ED8-1E5E8069713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06600" y="3203850"/>
                  <a:ext cx="27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96FA488-C7B5-A096-A6A6-B316B6241091}"/>
                    </a:ext>
                  </a:extLst>
                </p14:cNvPr>
                <p14:cNvContentPartPr/>
                <p14:nvPr/>
              </p14:nvContentPartPr>
              <p14:xfrm>
                <a:off x="7289840" y="3162090"/>
                <a:ext cx="70560" cy="145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96FA488-C7B5-A096-A6A6-B316B624109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80840" y="3153090"/>
                  <a:ext cx="88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D991941-A198-B9B6-E1F7-20EC1605C384}"/>
                    </a:ext>
                  </a:extLst>
                </p14:cNvPr>
                <p14:cNvContentPartPr/>
                <p14:nvPr/>
              </p14:nvContentPartPr>
              <p14:xfrm>
                <a:off x="7511960" y="3073170"/>
                <a:ext cx="69120" cy="582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D991941-A198-B9B6-E1F7-20EC1605C38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02960" y="3064170"/>
                  <a:ext cx="867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6208AEE-A0E4-598E-73FF-FEF006DE27CE}"/>
                    </a:ext>
                  </a:extLst>
                </p14:cNvPr>
                <p14:cNvContentPartPr/>
                <p14:nvPr/>
              </p14:nvContentPartPr>
              <p14:xfrm>
                <a:off x="4713680" y="3961290"/>
                <a:ext cx="342360" cy="314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6208AEE-A0E4-598E-73FF-FEF006DE27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704680" y="3952290"/>
                  <a:ext cx="3600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C1B7F11-C51D-C05D-300B-D4B4E59F2008}"/>
                    </a:ext>
                  </a:extLst>
                </p14:cNvPr>
                <p14:cNvContentPartPr/>
                <p14:nvPr/>
              </p14:nvContentPartPr>
              <p14:xfrm>
                <a:off x="4755800" y="4368450"/>
                <a:ext cx="360" cy="95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C1B7F11-C51D-C05D-300B-D4B4E59F200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747160" y="4359450"/>
                  <a:ext cx="18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0B800BD-293E-F97B-305E-BDDA614BFFAA}"/>
                    </a:ext>
                  </a:extLst>
                </p14:cNvPr>
                <p14:cNvContentPartPr/>
                <p14:nvPr/>
              </p14:nvContentPartPr>
              <p14:xfrm>
                <a:off x="4730600" y="4317690"/>
                <a:ext cx="360" cy="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0B800BD-293E-F97B-305E-BDDA614BFF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21600" y="4309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57B7C80-65C2-BBC1-1837-8DC5D51FB1D3}"/>
                    </a:ext>
                  </a:extLst>
                </p14:cNvPr>
                <p14:cNvContentPartPr/>
                <p14:nvPr/>
              </p14:nvContentPartPr>
              <p14:xfrm>
                <a:off x="4870280" y="4349370"/>
                <a:ext cx="88920" cy="32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57B7C80-65C2-BBC1-1837-8DC5D51FB1D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861280" y="4340730"/>
                  <a:ext cx="106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CCD384C-5396-88E9-7F59-DB319BF6F021}"/>
                    </a:ext>
                  </a:extLst>
                </p14:cNvPr>
                <p14:cNvContentPartPr/>
                <p14:nvPr/>
              </p14:nvContentPartPr>
              <p14:xfrm>
                <a:off x="4863800" y="4457370"/>
                <a:ext cx="120600" cy="6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CCD384C-5396-88E9-7F59-DB319BF6F02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855160" y="4448730"/>
                  <a:ext cx="138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EA610DF-026B-9E95-3597-9BB1B81CF443}"/>
                    </a:ext>
                  </a:extLst>
                </p14:cNvPr>
                <p14:cNvContentPartPr/>
                <p14:nvPr/>
              </p14:nvContentPartPr>
              <p14:xfrm>
                <a:off x="5048120" y="4312290"/>
                <a:ext cx="116640" cy="151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EA610DF-026B-9E95-3597-9BB1B81CF44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039120" y="4303650"/>
                  <a:ext cx="134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3190A2B-EC7C-CEF1-285A-19D8ADAFCA31}"/>
                    </a:ext>
                  </a:extLst>
                </p14:cNvPr>
                <p14:cNvContentPartPr/>
                <p14:nvPr/>
              </p14:nvContentPartPr>
              <p14:xfrm>
                <a:off x="5124080" y="4463850"/>
                <a:ext cx="5004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3190A2B-EC7C-CEF1-285A-19D8ADAFCA3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115440" y="4454850"/>
                  <a:ext cx="67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6667321-4B4E-0D61-7B55-73EEDDE3C938}"/>
                    </a:ext>
                  </a:extLst>
                </p14:cNvPr>
                <p14:cNvContentPartPr/>
                <p14:nvPr/>
              </p14:nvContentPartPr>
              <p14:xfrm>
                <a:off x="5301200" y="3771570"/>
                <a:ext cx="140760" cy="460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6667321-4B4E-0D61-7B55-73EEDDE3C93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292560" y="3762570"/>
                  <a:ext cx="1584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A0E2AE6-75E0-DDB2-682D-6F8DAF0EA1FF}"/>
                    </a:ext>
                  </a:extLst>
                </p14:cNvPr>
                <p14:cNvContentPartPr/>
                <p14:nvPr/>
              </p14:nvContentPartPr>
              <p14:xfrm>
                <a:off x="5448080" y="3768330"/>
                <a:ext cx="278640" cy="372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A0E2AE6-75E0-DDB2-682D-6F8DAF0EA1F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439440" y="3759330"/>
                  <a:ext cx="2962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2CFCFCA-ABB1-0CD7-F21B-87BE9CF02D0E}"/>
                    </a:ext>
                  </a:extLst>
                </p14:cNvPr>
                <p14:cNvContentPartPr/>
                <p14:nvPr/>
              </p14:nvContentPartPr>
              <p14:xfrm>
                <a:off x="5815280" y="4049850"/>
                <a:ext cx="124200" cy="162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2CFCFCA-ABB1-0CD7-F21B-87BE9CF02D0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806280" y="4041210"/>
                  <a:ext cx="141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629505F-1129-10C5-D181-69413743A8F4}"/>
                    </a:ext>
                  </a:extLst>
                </p14:cNvPr>
                <p14:cNvContentPartPr/>
                <p14:nvPr/>
              </p14:nvContentPartPr>
              <p14:xfrm>
                <a:off x="5810240" y="4140930"/>
                <a:ext cx="150480" cy="24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629505F-1129-10C5-D181-69413743A8F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801240" y="4131930"/>
                  <a:ext cx="168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AB11C37-AB44-7362-3797-5F1C4DF9CAAA}"/>
                    </a:ext>
                  </a:extLst>
                </p14:cNvPr>
                <p14:cNvContentPartPr/>
                <p14:nvPr/>
              </p14:nvContentPartPr>
              <p14:xfrm>
                <a:off x="6005000" y="3936810"/>
                <a:ext cx="64800" cy="197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AB11C37-AB44-7362-3797-5F1C4DF9CAA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996360" y="3927810"/>
                  <a:ext cx="82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054F5F6-3B13-5D36-D4D3-E1C167D173CC}"/>
                    </a:ext>
                  </a:extLst>
                </p14:cNvPr>
                <p14:cNvContentPartPr/>
                <p14:nvPr/>
              </p14:nvContentPartPr>
              <p14:xfrm>
                <a:off x="6140360" y="3955530"/>
                <a:ext cx="65160" cy="92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054F5F6-3B13-5D36-D4D3-E1C167D173C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131360" y="3946530"/>
                  <a:ext cx="8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F47EB6B-83EF-B3B9-F4EA-846EE182979A}"/>
                    </a:ext>
                  </a:extLst>
                </p14:cNvPr>
                <p14:cNvContentPartPr/>
                <p14:nvPr/>
              </p14:nvContentPartPr>
              <p14:xfrm>
                <a:off x="6209480" y="3923850"/>
                <a:ext cx="115920" cy="15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F47EB6B-83EF-B3B9-F4EA-846EE182979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200840" y="3915210"/>
                  <a:ext cx="133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2383C94-6BE1-6D09-5F46-67E42E8E5B4B}"/>
                    </a:ext>
                  </a:extLst>
                </p14:cNvPr>
                <p14:cNvContentPartPr/>
                <p14:nvPr/>
              </p14:nvContentPartPr>
              <p14:xfrm>
                <a:off x="6375440" y="3892170"/>
                <a:ext cx="9360" cy="75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2383C94-6BE1-6D09-5F46-67E42E8E5B4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66440" y="3883530"/>
                  <a:ext cx="27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0E0F59E-2418-1F77-7C60-841FB24A9867}"/>
                    </a:ext>
                  </a:extLst>
                </p14:cNvPr>
                <p14:cNvContentPartPr/>
                <p14:nvPr/>
              </p14:nvContentPartPr>
              <p14:xfrm>
                <a:off x="6388040" y="3815850"/>
                <a:ext cx="360" cy="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0E0F59E-2418-1F77-7C60-841FB24A98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79040" y="3807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577F4D5-5ABD-B2B2-7714-9A7F16FD0DC4}"/>
                    </a:ext>
                  </a:extLst>
                </p14:cNvPr>
                <p14:cNvContentPartPr/>
                <p14:nvPr/>
              </p14:nvContentPartPr>
              <p14:xfrm>
                <a:off x="6463640" y="3866970"/>
                <a:ext cx="43560" cy="208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577F4D5-5ABD-B2B2-7714-9A7F16FD0DC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54640" y="3857970"/>
                  <a:ext cx="61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48C9A7C-9D3F-8055-6F54-BF6FE15AE897}"/>
                    </a:ext>
                  </a:extLst>
                </p14:cNvPr>
                <p14:cNvContentPartPr/>
                <p14:nvPr/>
              </p14:nvContentPartPr>
              <p14:xfrm>
                <a:off x="6641840" y="3962010"/>
                <a:ext cx="127440" cy="27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48C9A7C-9D3F-8055-6F54-BF6FE15AE89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33200" y="3953370"/>
                  <a:ext cx="145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D851F6F-4BD6-41D1-8955-99EE54951162}"/>
                    </a:ext>
                  </a:extLst>
                </p14:cNvPr>
                <p14:cNvContentPartPr/>
                <p14:nvPr/>
              </p14:nvContentPartPr>
              <p14:xfrm>
                <a:off x="6940280" y="3911250"/>
                <a:ext cx="153000" cy="349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D851F6F-4BD6-41D1-8955-99EE5495116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31640" y="3902250"/>
                  <a:ext cx="1706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0A8A489-1F0A-D8AE-B453-E9A235945A24}"/>
                    </a:ext>
                  </a:extLst>
                </p14:cNvPr>
                <p14:cNvContentPartPr/>
                <p14:nvPr/>
              </p14:nvContentPartPr>
              <p14:xfrm>
                <a:off x="7226120" y="3803250"/>
                <a:ext cx="13320" cy="94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0A8A489-1F0A-D8AE-B453-E9A235945A2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217120" y="3794250"/>
                  <a:ext cx="30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9AF03B6-08E4-588E-C1DE-50BC9DB594A7}"/>
                    </a:ext>
                  </a:extLst>
                </p14:cNvPr>
                <p14:cNvContentPartPr/>
                <p14:nvPr/>
              </p14:nvContentPartPr>
              <p14:xfrm>
                <a:off x="7251680" y="3727290"/>
                <a:ext cx="36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9AF03B6-08E4-588E-C1DE-50BC9DB594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42680" y="37182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CBB6321-CEBC-C844-D66A-ACE8137B87F9}"/>
                    </a:ext>
                  </a:extLst>
                </p14:cNvPr>
                <p14:cNvContentPartPr/>
                <p14:nvPr/>
              </p14:nvContentPartPr>
              <p14:xfrm>
                <a:off x="7327640" y="3771570"/>
                <a:ext cx="38880" cy="114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CBB6321-CEBC-C844-D66A-ACE8137B87F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318640" y="3762570"/>
                  <a:ext cx="56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BF81566-4577-706E-C096-48684CA91375}"/>
                    </a:ext>
                  </a:extLst>
                </p14:cNvPr>
                <p14:cNvContentPartPr/>
                <p14:nvPr/>
              </p14:nvContentPartPr>
              <p14:xfrm>
                <a:off x="7123880" y="3784170"/>
                <a:ext cx="22680" cy="183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BF81566-4577-706E-C096-48684CA9137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114880" y="3775530"/>
                  <a:ext cx="40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82F9DE7-0A05-331F-0453-0E328072D6A7}"/>
                    </a:ext>
                  </a:extLst>
                </p14:cNvPr>
                <p14:cNvContentPartPr/>
                <p14:nvPr/>
              </p14:nvContentPartPr>
              <p14:xfrm>
                <a:off x="7499000" y="3769050"/>
                <a:ext cx="85320" cy="5155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82F9DE7-0A05-331F-0453-0E328072D6A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490000" y="3760410"/>
                  <a:ext cx="1029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2BC675B-2A44-43EC-B3DF-3EDAA0505F53}"/>
                    </a:ext>
                  </a:extLst>
                </p14:cNvPr>
                <p14:cNvContentPartPr/>
                <p14:nvPr/>
              </p14:nvContentPartPr>
              <p14:xfrm>
                <a:off x="7053680" y="3225450"/>
                <a:ext cx="51480" cy="140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2BC675B-2A44-43EC-B3DF-3EDAA0505F5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045040" y="3216810"/>
                  <a:ext cx="69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2F451C2-EEAF-A776-B5E5-17507AF14813}"/>
                    </a:ext>
                  </a:extLst>
                </p14:cNvPr>
                <p14:cNvContentPartPr/>
                <p14:nvPr/>
              </p14:nvContentPartPr>
              <p14:xfrm>
                <a:off x="7708520" y="4076130"/>
                <a:ext cx="101880" cy="139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2F451C2-EEAF-A776-B5E5-17507AF1481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699520" y="4067490"/>
                  <a:ext cx="119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99A41AA-3643-3508-BB06-2A16F798CBD4}"/>
                    </a:ext>
                  </a:extLst>
                </p14:cNvPr>
                <p14:cNvContentPartPr/>
                <p14:nvPr/>
              </p14:nvContentPartPr>
              <p14:xfrm>
                <a:off x="7859360" y="4093770"/>
                <a:ext cx="65880" cy="180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99A41AA-3643-3508-BB06-2A16F798CBD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850360" y="4085130"/>
                  <a:ext cx="83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7E9C756-8D08-BA45-19EE-BF248D14C9A8}"/>
                    </a:ext>
                  </a:extLst>
                </p14:cNvPr>
                <p14:cNvContentPartPr/>
                <p14:nvPr/>
              </p14:nvContentPartPr>
              <p14:xfrm>
                <a:off x="8070680" y="4016730"/>
                <a:ext cx="1440" cy="2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7E9C756-8D08-BA45-19EE-BF248D14C9A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061680" y="4008090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D019420-5ABC-71DA-3E69-D000A7A6E56F}"/>
                    </a:ext>
                  </a:extLst>
                </p14:cNvPr>
                <p14:cNvContentPartPr/>
                <p14:nvPr/>
              </p14:nvContentPartPr>
              <p14:xfrm>
                <a:off x="8064200" y="4000170"/>
                <a:ext cx="25200" cy="96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D019420-5ABC-71DA-3E69-D000A7A6E56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055560" y="3991530"/>
                  <a:ext cx="42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8DC6A41-76BB-43F4-14B3-019884664CB0}"/>
                    </a:ext>
                  </a:extLst>
                </p14:cNvPr>
                <p14:cNvContentPartPr/>
                <p14:nvPr/>
              </p14:nvContentPartPr>
              <p14:xfrm>
                <a:off x="8096240" y="3892170"/>
                <a:ext cx="360" cy="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8DC6A41-76BB-43F4-14B3-019884664C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87240" y="38835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3D471B8-6D4F-9518-3B85-E3B0263D088D}"/>
                    </a:ext>
                  </a:extLst>
                </p14:cNvPr>
                <p14:cNvContentPartPr/>
                <p14:nvPr/>
              </p14:nvContentPartPr>
              <p14:xfrm>
                <a:off x="7948640" y="3923850"/>
                <a:ext cx="15480" cy="184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3D471B8-6D4F-9518-3B85-E3B0263D088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940000" y="3915210"/>
                  <a:ext cx="33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0CF60F2-11A8-38A7-A97E-67920E1D99AD}"/>
                    </a:ext>
                  </a:extLst>
                </p14:cNvPr>
                <p14:cNvContentPartPr/>
                <p14:nvPr/>
              </p14:nvContentPartPr>
              <p14:xfrm>
                <a:off x="8166080" y="3911250"/>
                <a:ext cx="96120" cy="306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0CF60F2-11A8-38A7-A97E-67920E1D99A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157080" y="3902250"/>
                  <a:ext cx="1137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EC4F453-7E0B-14A0-A7F6-DD55AB4277D5}"/>
                    </a:ext>
                  </a:extLst>
                </p14:cNvPr>
                <p14:cNvContentPartPr/>
                <p14:nvPr/>
              </p14:nvContentPartPr>
              <p14:xfrm>
                <a:off x="7730840" y="4025730"/>
                <a:ext cx="74160" cy="187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EC4F453-7E0B-14A0-A7F6-DD55AB4277D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722200" y="4016730"/>
                  <a:ext cx="91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703EFEA-20C7-F37F-4295-5EE04E62860C}"/>
                    </a:ext>
                  </a:extLst>
                </p14:cNvPr>
                <p14:cNvContentPartPr/>
                <p14:nvPr/>
              </p14:nvContentPartPr>
              <p14:xfrm>
                <a:off x="7821200" y="4095570"/>
                <a:ext cx="153000" cy="172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703EFEA-20C7-F37F-4295-5EE04E62860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812200" y="4086570"/>
                  <a:ext cx="170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74E9F11-985A-9FD9-43C1-DD31BF39B52B}"/>
                    </a:ext>
                  </a:extLst>
                </p14:cNvPr>
                <p14:cNvContentPartPr/>
                <p14:nvPr/>
              </p14:nvContentPartPr>
              <p14:xfrm>
                <a:off x="5301920" y="4209690"/>
                <a:ext cx="57600" cy="633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74E9F11-985A-9FD9-43C1-DD31BF39B52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293280" y="4201050"/>
                  <a:ext cx="75240" cy="8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118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80004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7490" y="2049780"/>
            <a:ext cx="2069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</a:p>
          <a:p>
            <a:pPr algn="ctr"/>
            <a:r>
              <a:rPr lang="en-US" sz="2400" dirty="0"/>
              <a:t>and</a:t>
            </a:r>
          </a:p>
          <a:p>
            <a:pPr algn="ctr"/>
            <a:r>
              <a:rPr lang="en-US" sz="2400" dirty="0"/>
              <a:t>simultaneously</a:t>
            </a:r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9" y="247069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93" y="247204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172200" y="211455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4AF74FD-B90A-A9E3-7345-6A0B1F8ACBDE}"/>
                  </a:ext>
                </a:extLst>
              </p14:cNvPr>
              <p14:cNvContentPartPr/>
              <p14:nvPr/>
            </p14:nvContentPartPr>
            <p14:xfrm>
              <a:off x="6756320" y="3267930"/>
              <a:ext cx="1740240" cy="21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4AF74FD-B90A-A9E3-7345-6A0B1F8ACB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47320" y="3258930"/>
                <a:ext cx="175788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FF241CC-55A5-6B2E-D38C-F9D6732EFDB1}"/>
              </a:ext>
            </a:extLst>
          </p:cNvPr>
          <p:cNvGrpSpPr/>
          <p:nvPr/>
        </p:nvGrpSpPr>
        <p:grpSpPr>
          <a:xfrm>
            <a:off x="482240" y="994530"/>
            <a:ext cx="6651720" cy="3578400"/>
            <a:chOff x="482240" y="994530"/>
            <a:chExt cx="6651720" cy="35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7AE675-0831-7EFB-11C5-7E5C2448751F}"/>
                    </a:ext>
                  </a:extLst>
                </p14:cNvPr>
                <p14:cNvContentPartPr/>
                <p14:nvPr/>
              </p14:nvContentPartPr>
              <p14:xfrm>
                <a:off x="558560" y="1284690"/>
                <a:ext cx="3692160" cy="68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7AE675-0831-7EFB-11C5-7E5C244875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9920" y="1276050"/>
                  <a:ext cx="3709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CE884D-DD6E-67B0-4304-9ED0D746D153}"/>
                    </a:ext>
                  </a:extLst>
                </p14:cNvPr>
                <p14:cNvContentPartPr/>
                <p14:nvPr/>
              </p14:nvContentPartPr>
              <p14:xfrm>
                <a:off x="482240" y="1965810"/>
                <a:ext cx="3245400" cy="10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CCE884D-DD6E-67B0-4304-9ED0D746D1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3600" y="1957170"/>
                  <a:ext cx="3263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7594F2-DE44-723E-BA74-DC21344AD710}"/>
                    </a:ext>
                  </a:extLst>
                </p14:cNvPr>
                <p14:cNvContentPartPr/>
                <p14:nvPr/>
              </p14:nvContentPartPr>
              <p14:xfrm>
                <a:off x="2184320" y="1923330"/>
                <a:ext cx="3209400" cy="916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7594F2-DE44-723E-BA74-DC21344AD7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75680" y="1914690"/>
                  <a:ext cx="3227040" cy="9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895232E-B35D-E2AC-988C-AA0E0B1AFE59}"/>
                    </a:ext>
                  </a:extLst>
                </p14:cNvPr>
                <p14:cNvContentPartPr/>
                <p14:nvPr/>
              </p14:nvContentPartPr>
              <p14:xfrm>
                <a:off x="4469960" y="1548930"/>
                <a:ext cx="374040" cy="349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895232E-B35D-E2AC-988C-AA0E0B1AFE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61320" y="1539930"/>
                  <a:ext cx="3916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4318501-73B1-0C25-8A21-DCCCA57E882F}"/>
                    </a:ext>
                  </a:extLst>
                </p14:cNvPr>
                <p14:cNvContentPartPr/>
                <p14:nvPr/>
              </p14:nvContentPartPr>
              <p14:xfrm>
                <a:off x="4426040" y="1637850"/>
                <a:ext cx="108360" cy="325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4318501-73B1-0C25-8A21-DCCCA57E88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17040" y="1629210"/>
                  <a:ext cx="126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E7D1B5-D1E1-97C6-343B-1F80B6CF3339}"/>
                    </a:ext>
                  </a:extLst>
                </p14:cNvPr>
                <p14:cNvContentPartPr/>
                <p14:nvPr/>
              </p14:nvContentPartPr>
              <p14:xfrm>
                <a:off x="5281400" y="994530"/>
                <a:ext cx="218160" cy="26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E7D1B5-D1E1-97C6-343B-1F80B6CF33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72400" y="985890"/>
                  <a:ext cx="2358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CF1548-F61E-7538-7FC3-518D4F1CD52D}"/>
                    </a:ext>
                  </a:extLst>
                </p14:cNvPr>
                <p14:cNvContentPartPr/>
                <p14:nvPr/>
              </p14:nvContentPartPr>
              <p14:xfrm>
                <a:off x="5092400" y="1409610"/>
                <a:ext cx="62964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CF1548-F61E-7538-7FC3-518D4F1CD5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83760" y="1400610"/>
                  <a:ext cx="647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E69414-2492-FB88-E0DE-9F15BCB8F54B}"/>
                    </a:ext>
                  </a:extLst>
                </p14:cNvPr>
                <p14:cNvContentPartPr/>
                <p14:nvPr/>
              </p14:nvContentPartPr>
              <p14:xfrm>
                <a:off x="5055320" y="1498170"/>
                <a:ext cx="350640" cy="31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E69414-2492-FB88-E0DE-9F15BCB8F5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46320" y="1489530"/>
                  <a:ext cx="3682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98B88D-0296-E7D3-2A06-9E133921637B}"/>
                    </a:ext>
                  </a:extLst>
                </p14:cNvPr>
                <p14:cNvContentPartPr/>
                <p14:nvPr/>
              </p14:nvContentPartPr>
              <p14:xfrm>
                <a:off x="5364560" y="1611930"/>
                <a:ext cx="179280" cy="148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98B88D-0296-E7D3-2A06-9E13392163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55560" y="1602930"/>
                  <a:ext cx="196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06B86C-DE02-D843-F089-0CE1D3DEA98D}"/>
                    </a:ext>
                  </a:extLst>
                </p14:cNvPr>
                <p14:cNvContentPartPr/>
                <p14:nvPr/>
              </p14:nvContentPartPr>
              <p14:xfrm>
                <a:off x="5327480" y="1669530"/>
                <a:ext cx="17928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06B86C-DE02-D843-F089-0CE1D3DEA9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18480" y="1660890"/>
                  <a:ext cx="196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3DC7769-BA5D-85EB-1A9E-66E0C0E80BA3}"/>
                    </a:ext>
                  </a:extLst>
                </p14:cNvPr>
                <p14:cNvContentPartPr/>
                <p14:nvPr/>
              </p14:nvContentPartPr>
              <p14:xfrm>
                <a:off x="5490920" y="1708050"/>
                <a:ext cx="104400" cy="110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3DC7769-BA5D-85EB-1A9E-66E0C0E80B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81920" y="1699410"/>
                  <a:ext cx="122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EEEC3EB-268E-D1CA-79B9-47A4C5B9EA80}"/>
                    </a:ext>
                  </a:extLst>
                </p14:cNvPr>
                <p14:cNvContentPartPr/>
                <p14:nvPr/>
              </p14:nvContentPartPr>
              <p14:xfrm>
                <a:off x="5486240" y="1783650"/>
                <a:ext cx="7596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EEEC3EB-268E-D1CA-79B9-47A4C5B9EA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600" y="1774650"/>
                  <a:ext cx="93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FA33603-DAC2-6ED0-A8D4-7F57BE11DF46}"/>
                    </a:ext>
                  </a:extLst>
                </p14:cNvPr>
                <p14:cNvContentPartPr/>
                <p14:nvPr/>
              </p14:nvContentPartPr>
              <p14:xfrm>
                <a:off x="5532320" y="1764930"/>
                <a:ext cx="3024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FA33603-DAC2-6ED0-A8D4-7F57BE11DF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23680" y="1755930"/>
                  <a:ext cx="47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0324CE-D0F6-BBCB-02FE-2FD8B99A0DAD}"/>
                    </a:ext>
                  </a:extLst>
                </p14:cNvPr>
                <p14:cNvContentPartPr/>
                <p14:nvPr/>
              </p14:nvContentPartPr>
              <p14:xfrm>
                <a:off x="5908160" y="1276050"/>
                <a:ext cx="145080" cy="272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0324CE-D0F6-BBCB-02FE-2FD8B99A0D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99520" y="1267050"/>
                  <a:ext cx="1627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303F821-9FC5-F3F3-F701-BF08D87B41CD}"/>
                    </a:ext>
                  </a:extLst>
                </p14:cNvPr>
                <p14:cNvContentPartPr/>
                <p14:nvPr/>
              </p14:nvContentPartPr>
              <p14:xfrm>
                <a:off x="6013280" y="1206210"/>
                <a:ext cx="199800" cy="26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303F821-9FC5-F3F3-F701-BF08D87B41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04640" y="1197210"/>
                  <a:ext cx="217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F917B8-9C8C-9E4F-C76C-E0084A513E5C}"/>
                    </a:ext>
                  </a:extLst>
                </p14:cNvPr>
                <p14:cNvContentPartPr/>
                <p14:nvPr/>
              </p14:nvContentPartPr>
              <p14:xfrm>
                <a:off x="6188960" y="1307370"/>
                <a:ext cx="123120" cy="298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F917B8-9C8C-9E4F-C76C-E0084A513E5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80320" y="1298370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46AC79-9E7F-6D42-31A7-37F3A961560A}"/>
                    </a:ext>
                  </a:extLst>
                </p14:cNvPr>
                <p14:cNvContentPartPr/>
                <p14:nvPr/>
              </p14:nvContentPartPr>
              <p14:xfrm>
                <a:off x="6239000" y="1474770"/>
                <a:ext cx="129960" cy="241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46AC79-9E7F-6D42-31A7-37F3A96156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30360" y="1465770"/>
                  <a:ext cx="147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42D8D4B-5018-2B28-AFA5-143954E2AB5D}"/>
                    </a:ext>
                  </a:extLst>
                </p14:cNvPr>
                <p14:cNvContentPartPr/>
                <p14:nvPr/>
              </p14:nvContentPartPr>
              <p14:xfrm>
                <a:off x="6140360" y="1544970"/>
                <a:ext cx="299520" cy="93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42D8D4B-5018-2B28-AFA5-143954E2AB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31360" y="1535970"/>
                  <a:ext cx="317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624D3B-FF21-EBA5-46E8-7883DE859E85}"/>
                    </a:ext>
                  </a:extLst>
                </p14:cNvPr>
                <p14:cNvContentPartPr/>
                <p14:nvPr/>
              </p14:nvContentPartPr>
              <p14:xfrm>
                <a:off x="6386240" y="1688250"/>
                <a:ext cx="92880" cy="73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624D3B-FF21-EBA5-46E8-7883DE859E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77600" y="1679250"/>
                  <a:ext cx="110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49D66D-7870-DFC5-8D6E-0D7A4C6A76AB}"/>
                    </a:ext>
                  </a:extLst>
                </p14:cNvPr>
                <p14:cNvContentPartPr/>
                <p14:nvPr/>
              </p14:nvContentPartPr>
              <p14:xfrm>
                <a:off x="6586040" y="1606170"/>
                <a:ext cx="18000" cy="111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49D66D-7870-DFC5-8D6E-0D7A4C6A76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77400" y="1597530"/>
                  <a:ext cx="35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1287EBA-F7EF-DF36-95FD-E185CEF2CD95}"/>
                    </a:ext>
                  </a:extLst>
                </p14:cNvPr>
                <p14:cNvContentPartPr/>
                <p14:nvPr/>
              </p14:nvContentPartPr>
              <p14:xfrm>
                <a:off x="6753440" y="1441290"/>
                <a:ext cx="105120" cy="185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1287EBA-F7EF-DF36-95FD-E185CEF2CD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44800" y="1432290"/>
                  <a:ext cx="122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D671AE9-0A98-6F5F-C35F-8FDFE7205A82}"/>
                    </a:ext>
                  </a:extLst>
                </p14:cNvPr>
                <p14:cNvContentPartPr/>
                <p14:nvPr/>
              </p14:nvContentPartPr>
              <p14:xfrm>
                <a:off x="6705560" y="1554330"/>
                <a:ext cx="114480" cy="77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671AE9-0A98-6F5F-C35F-8FDFE7205A8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6560" y="1545330"/>
                  <a:ext cx="132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3CDA5E8-FCA1-4725-27EF-DDC4087DC098}"/>
                    </a:ext>
                  </a:extLst>
                </p14:cNvPr>
                <p14:cNvContentPartPr/>
                <p14:nvPr/>
              </p14:nvContentPartPr>
              <p14:xfrm>
                <a:off x="6883040" y="1620930"/>
                <a:ext cx="46080" cy="68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3CDA5E8-FCA1-4725-27EF-DDC4087DC0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74400" y="1611930"/>
                  <a:ext cx="63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C1EB17D-E071-34A3-7464-ABB1CEF3F36E}"/>
                    </a:ext>
                  </a:extLst>
                </p14:cNvPr>
                <p14:cNvContentPartPr/>
                <p14:nvPr/>
              </p14:nvContentPartPr>
              <p14:xfrm>
                <a:off x="7022720" y="1367490"/>
                <a:ext cx="111240" cy="413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C1EB17D-E071-34A3-7464-ABB1CEF3F36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14080" y="1358490"/>
                  <a:ext cx="1288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AF1626-1E4B-C112-E0AB-8F658102D30A}"/>
                    </a:ext>
                  </a:extLst>
                </p14:cNvPr>
                <p14:cNvContentPartPr/>
                <p14:nvPr/>
              </p14:nvContentPartPr>
              <p14:xfrm>
                <a:off x="1154360" y="3733410"/>
                <a:ext cx="217440" cy="365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AF1626-1E4B-C112-E0AB-8F658102D3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45360" y="3724410"/>
                  <a:ext cx="2350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755576-D693-F9EA-130B-C97E5E3752DE}"/>
                    </a:ext>
                  </a:extLst>
                </p14:cNvPr>
                <p14:cNvContentPartPr/>
                <p14:nvPr/>
              </p14:nvContentPartPr>
              <p14:xfrm>
                <a:off x="1181000" y="3657090"/>
                <a:ext cx="419040" cy="32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755576-D693-F9EA-130B-C97E5E3752D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2000" y="3648450"/>
                  <a:ext cx="436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CF7546B-3767-ABFC-646B-3FA1A7511299}"/>
                    </a:ext>
                  </a:extLst>
                </p14:cNvPr>
                <p14:cNvContentPartPr/>
                <p14:nvPr/>
              </p14:nvContentPartPr>
              <p14:xfrm>
                <a:off x="2056880" y="2704890"/>
                <a:ext cx="3854160" cy="1012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CF7546B-3767-ABFC-646B-3FA1A75112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48240" y="2695890"/>
                  <a:ext cx="3871800" cy="10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083956-3FC7-93F7-4C73-682C46AFDEFF}"/>
                    </a:ext>
                  </a:extLst>
                </p14:cNvPr>
                <p14:cNvContentPartPr/>
                <p14:nvPr/>
              </p14:nvContentPartPr>
              <p14:xfrm>
                <a:off x="2101520" y="2608770"/>
                <a:ext cx="3957480" cy="921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083956-3FC7-93F7-4C73-682C46AFDEF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92880" y="2599770"/>
                  <a:ext cx="3975120" cy="9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E0698E5-A83A-9AD4-C710-5F3C59A90D26}"/>
                    </a:ext>
                  </a:extLst>
                </p14:cNvPr>
                <p14:cNvContentPartPr/>
                <p14:nvPr/>
              </p14:nvContentPartPr>
              <p14:xfrm>
                <a:off x="4077200" y="3917730"/>
                <a:ext cx="217800" cy="214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E0698E5-A83A-9AD4-C710-5F3C59A90D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68200" y="3908730"/>
                  <a:ext cx="2354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A0336A-1201-AAE1-8EB7-8C973DEEC43B}"/>
                    </a:ext>
                  </a:extLst>
                </p14:cNvPr>
                <p14:cNvContentPartPr/>
                <p14:nvPr/>
              </p14:nvContentPartPr>
              <p14:xfrm>
                <a:off x="4108160" y="4025730"/>
                <a:ext cx="146160" cy="19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A0336A-1201-AAE1-8EB7-8C973DEEC43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99520" y="4016730"/>
                  <a:ext cx="163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C54D453-BCA8-73CA-A2D1-0518FFE2628F}"/>
                    </a:ext>
                  </a:extLst>
                </p14:cNvPr>
                <p14:cNvContentPartPr/>
                <p14:nvPr/>
              </p14:nvContentPartPr>
              <p14:xfrm>
                <a:off x="3898640" y="4165410"/>
                <a:ext cx="632880" cy="20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C54D453-BCA8-73CA-A2D1-0518FFE262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90000" y="4156410"/>
                  <a:ext cx="650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7EE0BE-2F8C-350D-CF86-31D202FBAEC0}"/>
                    </a:ext>
                  </a:extLst>
                </p14:cNvPr>
                <p14:cNvContentPartPr/>
                <p14:nvPr/>
              </p14:nvContentPartPr>
              <p14:xfrm>
                <a:off x="3992600" y="4247850"/>
                <a:ext cx="176760" cy="159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7EE0BE-2F8C-350D-CF86-31D202FBAEC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83600" y="4239210"/>
                  <a:ext cx="194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E8C329-C628-A2B5-2C94-93A4A5475AE5}"/>
                    </a:ext>
                  </a:extLst>
                </p14:cNvPr>
                <p14:cNvContentPartPr/>
                <p14:nvPr/>
              </p14:nvContentPartPr>
              <p14:xfrm>
                <a:off x="4228400" y="4317330"/>
                <a:ext cx="115200" cy="147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E8C329-C628-A2B5-2C94-93A4A5475AE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19760" y="4308690"/>
                  <a:ext cx="132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1EA30C-9D81-B910-1D2E-00A8ED1DD67D}"/>
                    </a:ext>
                  </a:extLst>
                </p14:cNvPr>
                <p14:cNvContentPartPr/>
                <p14:nvPr/>
              </p14:nvContentPartPr>
              <p14:xfrm>
                <a:off x="4184480" y="4363770"/>
                <a:ext cx="181440" cy="37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1EA30C-9D81-B910-1D2E-00A8ED1DD6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75840" y="4355130"/>
                  <a:ext cx="199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9F619B-11FE-522B-122F-393E2A62B0BF}"/>
                    </a:ext>
                  </a:extLst>
                </p14:cNvPr>
                <p14:cNvContentPartPr/>
                <p14:nvPr/>
              </p14:nvContentPartPr>
              <p14:xfrm>
                <a:off x="4343240" y="4400850"/>
                <a:ext cx="102960" cy="87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9F619B-11FE-522B-122F-393E2A62B0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34240" y="4391850"/>
                  <a:ext cx="120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3D7C180-9B1B-A94C-D7F7-517628CD5A70}"/>
                    </a:ext>
                  </a:extLst>
                </p14:cNvPr>
                <p14:cNvContentPartPr/>
                <p14:nvPr/>
              </p14:nvContentPartPr>
              <p14:xfrm>
                <a:off x="4712960" y="4171530"/>
                <a:ext cx="1188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3D7C180-9B1B-A94C-D7F7-517628CD5A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03960" y="4162890"/>
                  <a:ext cx="29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9702AE4-0007-5C93-E3B2-CF08946D39D4}"/>
                    </a:ext>
                  </a:extLst>
                </p14:cNvPr>
                <p14:cNvContentPartPr/>
                <p14:nvPr/>
              </p14:nvContentPartPr>
              <p14:xfrm>
                <a:off x="4688840" y="4031850"/>
                <a:ext cx="188280" cy="324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9702AE4-0007-5C93-E3B2-CF08946D39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80200" y="4023210"/>
                  <a:ext cx="205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3B7CB5-4FF7-EC1F-A3CC-5582D64513E6}"/>
                    </a:ext>
                  </a:extLst>
                </p14:cNvPr>
                <p14:cNvContentPartPr/>
                <p14:nvPr/>
              </p14:nvContentPartPr>
              <p14:xfrm>
                <a:off x="4825640" y="4005930"/>
                <a:ext cx="133560" cy="13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3B7CB5-4FF7-EC1F-A3CC-5582D64513E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17000" y="3997290"/>
                  <a:ext cx="151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B18803E-A2C7-35C7-3C3F-B66BF9D994C9}"/>
                    </a:ext>
                  </a:extLst>
                </p14:cNvPr>
                <p14:cNvContentPartPr/>
                <p14:nvPr/>
              </p14:nvContentPartPr>
              <p14:xfrm>
                <a:off x="5052440" y="4159290"/>
                <a:ext cx="91080" cy="226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B18803E-A2C7-35C7-3C3F-B66BF9D994C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43800" y="4150650"/>
                  <a:ext cx="108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7AB322-4C38-92B9-6D1B-86328C7BB488}"/>
                    </a:ext>
                  </a:extLst>
                </p14:cNvPr>
                <p14:cNvContentPartPr/>
                <p14:nvPr/>
              </p14:nvContentPartPr>
              <p14:xfrm>
                <a:off x="5230640" y="4208970"/>
                <a:ext cx="90720" cy="151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7AB322-4C38-92B9-6D1B-86328C7BB4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21640" y="4200330"/>
                  <a:ext cx="108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4195771-E7B0-FB6A-06FD-EE69505FBF7F}"/>
                    </a:ext>
                  </a:extLst>
                </p14:cNvPr>
                <p14:cNvContentPartPr/>
                <p14:nvPr/>
              </p14:nvContentPartPr>
              <p14:xfrm>
                <a:off x="5181320" y="4254690"/>
                <a:ext cx="150120" cy="25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4195771-E7B0-FB6A-06FD-EE69505FBF7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72680" y="4246050"/>
                  <a:ext cx="167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C3DB1B-F09E-3BED-1BF1-D0A6C947277F}"/>
                    </a:ext>
                  </a:extLst>
                </p14:cNvPr>
                <p14:cNvContentPartPr/>
                <p14:nvPr/>
              </p14:nvContentPartPr>
              <p14:xfrm>
                <a:off x="5319560" y="4348290"/>
                <a:ext cx="104760" cy="79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C3DB1B-F09E-3BED-1BF1-D0A6C947277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10920" y="4339290"/>
                  <a:ext cx="122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5C543AD-1B4B-0CF7-D519-9DCAD4CC3FDB}"/>
                    </a:ext>
                  </a:extLst>
                </p14:cNvPr>
                <p14:cNvContentPartPr/>
                <p14:nvPr/>
              </p14:nvContentPartPr>
              <p14:xfrm>
                <a:off x="5477600" y="4298610"/>
                <a:ext cx="52200" cy="12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5C543AD-1B4B-0CF7-D519-9DCAD4CC3FD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68960" y="4289610"/>
                  <a:ext cx="69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90295BD-D3B7-1ECC-0653-5C729B6D9345}"/>
                    </a:ext>
                  </a:extLst>
                </p14:cNvPr>
                <p14:cNvContentPartPr/>
                <p14:nvPr/>
              </p14:nvContentPartPr>
              <p14:xfrm>
                <a:off x="5624840" y="4193490"/>
                <a:ext cx="91080" cy="182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90295BD-D3B7-1ECC-0653-5C729B6D934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15840" y="4184490"/>
                  <a:ext cx="108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57B93AB-1F42-37E2-3E89-0FE118067EEC}"/>
                    </a:ext>
                  </a:extLst>
                </p14:cNvPr>
                <p14:cNvContentPartPr/>
                <p14:nvPr/>
              </p14:nvContentPartPr>
              <p14:xfrm>
                <a:off x="5549600" y="4232370"/>
                <a:ext cx="210600" cy="85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57B93AB-1F42-37E2-3E89-0FE118067E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40960" y="4223730"/>
                  <a:ext cx="228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131D341-7DE1-1C76-5313-CF68C8E41682}"/>
                    </a:ext>
                  </a:extLst>
                </p14:cNvPr>
                <p14:cNvContentPartPr/>
                <p14:nvPr/>
              </p14:nvContentPartPr>
              <p14:xfrm>
                <a:off x="5714840" y="4351170"/>
                <a:ext cx="64440" cy="74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131D341-7DE1-1C76-5313-CF68C8E416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05840" y="4342170"/>
                  <a:ext cx="82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81A4AE8-4DB5-7056-0D0A-CEEFBF9ED677}"/>
                    </a:ext>
                  </a:extLst>
                </p14:cNvPr>
                <p14:cNvContentPartPr/>
                <p14:nvPr/>
              </p14:nvContentPartPr>
              <p14:xfrm>
                <a:off x="5936960" y="3943290"/>
                <a:ext cx="232200" cy="629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81A4AE8-4DB5-7056-0D0A-CEEFBF9ED6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28320" y="3934290"/>
                  <a:ext cx="24984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9C72D91-6B78-2566-850B-D36AD59E252E}"/>
                    </a:ext>
                  </a:extLst>
                </p14:cNvPr>
                <p14:cNvContentPartPr/>
                <p14:nvPr/>
              </p14:nvContentPartPr>
              <p14:xfrm>
                <a:off x="4476440" y="1900290"/>
                <a:ext cx="338760" cy="24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9C72D91-6B78-2566-850B-D36AD59E252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67800" y="1891650"/>
                  <a:ext cx="356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E8DA77-C685-52CD-21B9-7C6CAE0B76D3}"/>
                    </a:ext>
                  </a:extLst>
                </p14:cNvPr>
                <p14:cNvContentPartPr/>
                <p14:nvPr/>
              </p14:nvContentPartPr>
              <p14:xfrm>
                <a:off x="4451600" y="1903890"/>
                <a:ext cx="266760" cy="12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E8DA77-C685-52CD-21B9-7C6CAE0B76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42600" y="1895250"/>
                  <a:ext cx="284400" cy="2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6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J(</a:t>
            </a:r>
            <a:r>
              <a:rPr lang="en-US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296FA6-C5B2-97DA-6A55-B17A6741456B}"/>
                  </a:ext>
                </a:extLst>
              </p14:cNvPr>
              <p14:cNvContentPartPr/>
              <p14:nvPr/>
            </p14:nvContentPartPr>
            <p14:xfrm>
              <a:off x="3898640" y="20889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296FA6-C5B2-97DA-6A55-B17A674145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0000" y="20799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79A9CD4-00AA-8FF7-669E-BCCA5B952237}"/>
              </a:ext>
            </a:extLst>
          </p:cNvPr>
          <p:cNvGrpSpPr/>
          <p:nvPr/>
        </p:nvGrpSpPr>
        <p:grpSpPr>
          <a:xfrm>
            <a:off x="4076120" y="3370860"/>
            <a:ext cx="534240" cy="680760"/>
            <a:chOff x="4076120" y="3370860"/>
            <a:chExt cx="534240" cy="68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B570255-3D16-0582-4E4B-FB1488CCF1A9}"/>
                    </a:ext>
                  </a:extLst>
                </p14:cNvPr>
                <p14:cNvContentPartPr/>
                <p14:nvPr/>
              </p14:nvContentPartPr>
              <p14:xfrm>
                <a:off x="4076120" y="3370860"/>
                <a:ext cx="527760" cy="358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B570255-3D16-0582-4E4B-FB1488CCF1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67480" y="3362220"/>
                  <a:ext cx="5454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CBB078-5756-702D-9A90-2F9C95C3822B}"/>
                    </a:ext>
                  </a:extLst>
                </p14:cNvPr>
                <p14:cNvContentPartPr/>
                <p14:nvPr/>
              </p14:nvContentPartPr>
              <p14:xfrm>
                <a:off x="4220840" y="3833100"/>
                <a:ext cx="110520" cy="218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CBB078-5756-702D-9A90-2F9C95C382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12200" y="3824100"/>
                  <a:ext cx="128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BCF3B1B-788E-7714-9B2F-62D3E65526B7}"/>
                    </a:ext>
                  </a:extLst>
                </p14:cNvPr>
                <p14:cNvContentPartPr/>
                <p14:nvPr/>
              </p14:nvContentPartPr>
              <p14:xfrm>
                <a:off x="4394000" y="3834900"/>
                <a:ext cx="28440" cy="156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BCF3B1B-788E-7714-9B2F-62D3E65526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85360" y="3826260"/>
                  <a:ext cx="46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E41DB7-6BBE-A390-9272-E9E6F3BEB7A5}"/>
                    </a:ext>
                  </a:extLst>
                </p14:cNvPr>
                <p14:cNvContentPartPr/>
                <p14:nvPr/>
              </p14:nvContentPartPr>
              <p14:xfrm>
                <a:off x="4466000" y="3873780"/>
                <a:ext cx="144360" cy="124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E41DB7-6BBE-A390-9272-E9E6F3BEB7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57000" y="3864780"/>
                  <a:ext cx="16200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806184-249F-A9DC-A008-6D2770B87B0D}"/>
                  </a:ext>
                </a:extLst>
              </p14:cNvPr>
              <p14:cNvContentPartPr/>
              <p14:nvPr/>
            </p14:nvContentPartPr>
            <p14:xfrm>
              <a:off x="6258080" y="2893500"/>
              <a:ext cx="35496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806184-249F-A9DC-A008-6D2770B87B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49080" y="2884860"/>
                <a:ext cx="372600" cy="3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28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4350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399335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370879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5" y="2373867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J(</a:t>
            </a:r>
            <a:r>
              <a:rPr lang="en-US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43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550"/>
            <a:ext cx="6019800" cy="47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64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800600" y="438150"/>
            <a:ext cx="0" cy="411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048288" y="39948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3488" y="161868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33844" y="2837886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0755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280755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314844" y="100908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314844" y="220524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143000" y="313116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695844" y="313116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57800" y="438150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</a:t>
            </a:r>
            <a:r>
              <a:rPr lang="en-US" sz="2400" b="1" i="1" dirty="0"/>
              <a:t>h</a:t>
            </a:r>
            <a:r>
              <a:rPr lang="en-US" sz="2400" b="1" dirty="0"/>
              <a:t>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46147" y="3867150"/>
            <a:ext cx="389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Linear regression with one variable.</a:t>
            </a:r>
          </a:p>
          <a:p>
            <a:r>
              <a:rPr lang="en-US" sz="2000" dirty="0"/>
              <a:t>Univariate linear regression.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EC787F-4C30-DB67-2939-8B3A37EFF43E}"/>
                  </a:ext>
                </a:extLst>
              </p14:cNvPr>
              <p14:cNvContentPartPr/>
              <p14:nvPr/>
            </p14:nvContentPartPr>
            <p14:xfrm>
              <a:off x="107120" y="2754930"/>
              <a:ext cx="921600" cy="89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EC787F-4C30-DB67-2939-8B3A37EFF4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20" y="2746290"/>
                <a:ext cx="939240" cy="91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16C66F9-BAFD-514E-B687-789B9C889D8F}"/>
              </a:ext>
            </a:extLst>
          </p:cNvPr>
          <p:cNvGrpSpPr/>
          <p:nvPr/>
        </p:nvGrpSpPr>
        <p:grpSpPr>
          <a:xfrm>
            <a:off x="298280" y="3752490"/>
            <a:ext cx="376920" cy="298440"/>
            <a:chOff x="298280" y="3752490"/>
            <a:chExt cx="37692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B160A32-E285-8B21-80A7-BDCB789EF2CE}"/>
                    </a:ext>
                  </a:extLst>
                </p14:cNvPr>
                <p14:cNvContentPartPr/>
                <p14:nvPr/>
              </p14:nvContentPartPr>
              <p14:xfrm>
                <a:off x="298280" y="3777690"/>
                <a:ext cx="146880" cy="212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B160A32-E285-8B21-80A7-BDCB789EF2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9280" y="3768690"/>
                  <a:ext cx="164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2994B0-029E-A217-93CA-8A58F73A5BE4}"/>
                    </a:ext>
                  </a:extLst>
                </p14:cNvPr>
                <p14:cNvContentPartPr/>
                <p14:nvPr/>
              </p14:nvContentPartPr>
              <p14:xfrm>
                <a:off x="469280" y="3752490"/>
                <a:ext cx="205920" cy="29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2994B0-029E-A217-93CA-8A58F73A5B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0640" y="3743850"/>
                  <a:ext cx="223560" cy="31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27C56E7-3F80-8BD4-B7AE-1235B4418FDA}"/>
                  </a:ext>
                </a:extLst>
              </p14:cNvPr>
              <p14:cNvContentPartPr/>
              <p14:nvPr/>
            </p14:nvContentPartPr>
            <p14:xfrm>
              <a:off x="2145800" y="3426330"/>
              <a:ext cx="303120" cy="345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27C56E7-3F80-8BD4-B7AE-1235B4418F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37160" y="3417690"/>
                <a:ext cx="320760" cy="36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98EB1C5-3C6A-E6CD-4122-1E29DF8539F2}"/>
              </a:ext>
            </a:extLst>
          </p:cNvPr>
          <p:cNvGrpSpPr/>
          <p:nvPr/>
        </p:nvGrpSpPr>
        <p:grpSpPr>
          <a:xfrm>
            <a:off x="1872920" y="3682650"/>
            <a:ext cx="1806840" cy="515160"/>
            <a:chOff x="1872920" y="3682650"/>
            <a:chExt cx="1806840" cy="51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B1EE57-C4EA-1320-25B8-E43D17C7BB79}"/>
                    </a:ext>
                  </a:extLst>
                </p14:cNvPr>
                <p14:cNvContentPartPr/>
                <p14:nvPr/>
              </p14:nvContentPartPr>
              <p14:xfrm>
                <a:off x="1872920" y="3760050"/>
                <a:ext cx="280080" cy="30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B1EE57-C4EA-1320-25B8-E43D17C7BB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4280" y="3751050"/>
                  <a:ext cx="2977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AC5F61-7B8F-15AC-3F05-0E586DB8A556}"/>
                    </a:ext>
                  </a:extLst>
                </p14:cNvPr>
                <p14:cNvContentPartPr/>
                <p14:nvPr/>
              </p14:nvContentPartPr>
              <p14:xfrm>
                <a:off x="2214560" y="3911250"/>
                <a:ext cx="164160" cy="286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AC5F61-7B8F-15AC-3F05-0E586DB8A5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05560" y="3902250"/>
                  <a:ext cx="1818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9F4995-5414-7A38-3F20-128D24174C0F}"/>
                    </a:ext>
                  </a:extLst>
                </p14:cNvPr>
                <p14:cNvContentPartPr/>
                <p14:nvPr/>
              </p14:nvContentPartPr>
              <p14:xfrm>
                <a:off x="2475560" y="3930330"/>
                <a:ext cx="13680" cy="14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9F4995-5414-7A38-3F20-128D24174C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66920" y="3921690"/>
                  <a:ext cx="31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7A704B-9DFB-FF63-18E6-E65F7562CB87}"/>
                    </a:ext>
                  </a:extLst>
                </p14:cNvPr>
                <p14:cNvContentPartPr/>
                <p14:nvPr/>
              </p14:nvContentPartPr>
              <p14:xfrm>
                <a:off x="2507960" y="3852930"/>
                <a:ext cx="91440" cy="120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7A704B-9DFB-FF63-18E6-E65F7562CB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99320" y="3843930"/>
                  <a:ext cx="109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EBAEC9-5DFA-27E7-9F3B-7FC099C7C51F}"/>
                    </a:ext>
                  </a:extLst>
                </p14:cNvPr>
                <p14:cNvContentPartPr/>
                <p14:nvPr/>
              </p14:nvContentPartPr>
              <p14:xfrm>
                <a:off x="2621360" y="3797130"/>
                <a:ext cx="154080" cy="203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EBAEC9-5DFA-27E7-9F3B-7FC099C7C5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12360" y="3788130"/>
                  <a:ext cx="171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A205F9-C882-F04D-A7D4-DF882B4E84FE}"/>
                    </a:ext>
                  </a:extLst>
                </p14:cNvPr>
                <p14:cNvContentPartPr/>
                <p14:nvPr/>
              </p14:nvContentPartPr>
              <p14:xfrm>
                <a:off x="2895320" y="3746010"/>
                <a:ext cx="360" cy="237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A205F9-C882-F04D-A7D4-DF882B4E84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86680" y="3737370"/>
                  <a:ext cx="18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594197-F458-3C67-B6A8-D836DEE217C3}"/>
                    </a:ext>
                  </a:extLst>
                </p14:cNvPr>
                <p14:cNvContentPartPr/>
                <p14:nvPr/>
              </p14:nvContentPartPr>
              <p14:xfrm>
                <a:off x="2838080" y="3818370"/>
                <a:ext cx="148680" cy="2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6594197-F458-3C67-B6A8-D836DEE217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29440" y="3809730"/>
                  <a:ext cx="166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4BDA6A-C8CA-959A-846E-6DFB81371A0E}"/>
                    </a:ext>
                  </a:extLst>
                </p14:cNvPr>
                <p14:cNvContentPartPr/>
                <p14:nvPr/>
              </p14:nvContentPartPr>
              <p14:xfrm>
                <a:off x="2990360" y="3682650"/>
                <a:ext cx="26280" cy="266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4BDA6A-C8CA-959A-846E-6DFB81371A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1360" y="3674010"/>
                  <a:ext cx="43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4385FF-8BC3-D62C-3748-38684AF2638F}"/>
                    </a:ext>
                  </a:extLst>
                </p14:cNvPr>
                <p14:cNvContentPartPr/>
                <p14:nvPr/>
              </p14:nvContentPartPr>
              <p14:xfrm>
                <a:off x="2996840" y="3840690"/>
                <a:ext cx="169200" cy="156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4385FF-8BC3-D62C-3748-38684AF263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88200" y="3831690"/>
                  <a:ext cx="186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8C426A-4C5C-A35E-6962-B1399055BECA}"/>
                    </a:ext>
                  </a:extLst>
                </p14:cNvPr>
                <p14:cNvContentPartPr/>
                <p14:nvPr/>
              </p14:nvContentPartPr>
              <p14:xfrm>
                <a:off x="3149480" y="3812250"/>
                <a:ext cx="128880" cy="17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8C426A-4C5C-A35E-6962-B1399055BE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40480" y="3803250"/>
                  <a:ext cx="146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E7EF20-8B0A-7C84-1ACA-6DF640B2EF99}"/>
                    </a:ext>
                  </a:extLst>
                </p14:cNvPr>
                <p14:cNvContentPartPr/>
                <p14:nvPr/>
              </p14:nvContentPartPr>
              <p14:xfrm>
                <a:off x="3325520" y="3809730"/>
                <a:ext cx="73440" cy="245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E7EF20-8B0A-7C84-1ACA-6DF640B2EF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16520" y="3800730"/>
                  <a:ext cx="91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98A704-46F6-EEDE-734B-499B715CB819}"/>
                    </a:ext>
                  </a:extLst>
                </p14:cNvPr>
                <p14:cNvContentPartPr/>
                <p14:nvPr/>
              </p14:nvContentPartPr>
              <p14:xfrm>
                <a:off x="3494360" y="3835290"/>
                <a:ext cx="11160" cy="161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98A704-46F6-EEDE-734B-499B715CB81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5720" y="3826290"/>
                  <a:ext cx="28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245ACB-D815-0323-97DB-EFAF85EBEB36}"/>
                    </a:ext>
                  </a:extLst>
                </p14:cNvPr>
                <p14:cNvContentPartPr/>
                <p14:nvPr/>
              </p14:nvContentPartPr>
              <p14:xfrm>
                <a:off x="3498680" y="3713250"/>
                <a:ext cx="360" cy="1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245ACB-D815-0323-97DB-EFAF85EBEB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89680" y="370461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847E6B0-6AEC-8087-E01D-98C46A1F441E}"/>
                    </a:ext>
                  </a:extLst>
                </p14:cNvPr>
                <p14:cNvContentPartPr/>
                <p14:nvPr/>
              </p14:nvContentPartPr>
              <p14:xfrm>
                <a:off x="3592280" y="3815490"/>
                <a:ext cx="87480" cy="216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847E6B0-6AEC-8087-E01D-98C46A1F441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83640" y="3806850"/>
                  <a:ext cx="105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7ED704-AD2B-65FC-0B84-8AD08AA68237}"/>
                    </a:ext>
                  </a:extLst>
                </p14:cNvPr>
                <p14:cNvContentPartPr/>
                <p14:nvPr/>
              </p14:nvContentPartPr>
              <p14:xfrm>
                <a:off x="2495360" y="3873450"/>
                <a:ext cx="360" cy="158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7ED704-AD2B-65FC-0B84-8AD08AA682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86720" y="3864450"/>
                  <a:ext cx="180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0F9146-26E1-1F43-2216-A91B0D95AEB2}"/>
              </a:ext>
            </a:extLst>
          </p:cNvPr>
          <p:cNvGrpSpPr/>
          <p:nvPr/>
        </p:nvGrpSpPr>
        <p:grpSpPr>
          <a:xfrm>
            <a:off x="4129400" y="3657450"/>
            <a:ext cx="297720" cy="411480"/>
            <a:chOff x="4129400" y="3657450"/>
            <a:chExt cx="29772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32D5451-A34D-6D36-5C98-197EDAD184E5}"/>
                    </a:ext>
                  </a:extLst>
                </p14:cNvPr>
                <p14:cNvContentPartPr/>
                <p14:nvPr/>
              </p14:nvContentPartPr>
              <p14:xfrm>
                <a:off x="4220480" y="3657450"/>
                <a:ext cx="206640" cy="189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32D5451-A34D-6D36-5C98-197EDAD184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11480" y="3648450"/>
                  <a:ext cx="224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393586-3F45-157B-C539-D1C842261A50}"/>
                    </a:ext>
                  </a:extLst>
                </p14:cNvPr>
                <p14:cNvContentPartPr/>
                <p14:nvPr/>
              </p14:nvContentPartPr>
              <p14:xfrm>
                <a:off x="4129400" y="3682650"/>
                <a:ext cx="283680" cy="38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393586-3F45-157B-C539-D1C842261A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20400" y="3674010"/>
                  <a:ext cx="301320" cy="40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564B81-AA66-31A3-8EAD-D557B33D24B9}"/>
                  </a:ext>
                </a:extLst>
              </p14:cNvPr>
              <p14:cNvContentPartPr/>
              <p14:nvPr/>
            </p14:nvContentPartPr>
            <p14:xfrm>
              <a:off x="533000" y="4300410"/>
              <a:ext cx="277560" cy="381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564B81-AA66-31A3-8EAD-D557B33D24B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4360" y="4291410"/>
                <a:ext cx="295200" cy="39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4D2FC21-6C18-3B25-5F5B-2546ED24BD0F}"/>
              </a:ext>
            </a:extLst>
          </p:cNvPr>
          <p:cNvGrpSpPr/>
          <p:nvPr/>
        </p:nvGrpSpPr>
        <p:grpSpPr>
          <a:xfrm>
            <a:off x="1174520" y="4466370"/>
            <a:ext cx="712080" cy="423360"/>
            <a:chOff x="1174520" y="4466370"/>
            <a:chExt cx="71208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72E6783-F68A-EFA3-1569-0FBD4C3EC99C}"/>
                    </a:ext>
                  </a:extLst>
                </p14:cNvPr>
                <p14:cNvContentPartPr/>
                <p14:nvPr/>
              </p14:nvContentPartPr>
              <p14:xfrm>
                <a:off x="1174520" y="4490130"/>
                <a:ext cx="327240" cy="205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72E6783-F68A-EFA3-1569-0FBD4C3EC99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65520" y="4481130"/>
                  <a:ext cx="344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4BDDCC-3D84-BA3D-2B0F-00B737958D63}"/>
                    </a:ext>
                  </a:extLst>
                </p14:cNvPr>
                <p14:cNvContentPartPr/>
                <p14:nvPr/>
              </p14:nvContentPartPr>
              <p14:xfrm>
                <a:off x="1546760" y="4466370"/>
                <a:ext cx="339840" cy="423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4BDDCC-3D84-BA3D-2B0F-00B737958D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37760" y="4457730"/>
                  <a:ext cx="357480" cy="44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9974710-B13F-510D-53E6-A0AD36E0604E}"/>
                  </a:ext>
                </a:extLst>
              </p14:cNvPr>
              <p14:cNvContentPartPr/>
              <p14:nvPr/>
            </p14:nvContentPartPr>
            <p14:xfrm>
              <a:off x="1841240" y="4450530"/>
              <a:ext cx="217440" cy="162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9974710-B13F-510D-53E6-A0AD36E0604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32240" y="4441890"/>
                <a:ext cx="2350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94DE5CD-59FD-AD8E-2374-A1B2CF5BA068}"/>
                  </a:ext>
                </a:extLst>
              </p14:cNvPr>
              <p14:cNvContentPartPr/>
              <p14:nvPr/>
            </p14:nvContentPartPr>
            <p14:xfrm>
              <a:off x="2174600" y="4470690"/>
              <a:ext cx="79560" cy="190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94DE5CD-59FD-AD8E-2374-A1B2CF5BA06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65960" y="4462050"/>
                <a:ext cx="972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B7B9E56-1FCF-F424-FDAB-2C570FFE34C0}"/>
                  </a:ext>
                </a:extLst>
              </p14:cNvPr>
              <p14:cNvContentPartPr/>
              <p14:nvPr/>
            </p14:nvContentPartPr>
            <p14:xfrm>
              <a:off x="4164680" y="4414890"/>
              <a:ext cx="128520" cy="301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B7B9E56-1FCF-F424-FDAB-2C570FFE34C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55680" y="4406250"/>
                <a:ext cx="14616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C5C752A2-7C2F-9C14-F567-3290C9A31401}"/>
              </a:ext>
            </a:extLst>
          </p:cNvPr>
          <p:cNvGrpSpPr/>
          <p:nvPr/>
        </p:nvGrpSpPr>
        <p:grpSpPr>
          <a:xfrm>
            <a:off x="2622440" y="4286010"/>
            <a:ext cx="1275120" cy="433800"/>
            <a:chOff x="2622440" y="4286010"/>
            <a:chExt cx="127512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ECD55B-A7AD-3A1E-C52A-1D5C7549831A}"/>
                    </a:ext>
                  </a:extLst>
                </p14:cNvPr>
                <p14:cNvContentPartPr/>
                <p14:nvPr/>
              </p14:nvContentPartPr>
              <p14:xfrm>
                <a:off x="2622440" y="4424970"/>
                <a:ext cx="151920" cy="154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ECD55B-A7AD-3A1E-C52A-1D5C7549831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13440" y="4416330"/>
                  <a:ext cx="169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6FE993-E100-AFE7-A6FB-0DD52D17DAA8}"/>
                    </a:ext>
                  </a:extLst>
                </p14:cNvPr>
                <p14:cNvContentPartPr/>
                <p14:nvPr/>
              </p14:nvContentPartPr>
              <p14:xfrm>
                <a:off x="2773280" y="4431090"/>
                <a:ext cx="160200" cy="179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6FE993-E100-AFE7-A6FB-0DD52D17DA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64640" y="4422450"/>
                  <a:ext cx="1778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CD6DEE7-C17F-5B2B-62B4-82126C975C42}"/>
                    </a:ext>
                  </a:extLst>
                </p14:cNvPr>
                <p14:cNvContentPartPr/>
                <p14:nvPr/>
              </p14:nvContentPartPr>
              <p14:xfrm>
                <a:off x="3148400" y="4381410"/>
                <a:ext cx="185400" cy="338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CD6DEE7-C17F-5B2B-62B4-82126C975C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39760" y="4372770"/>
                  <a:ext cx="2030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F2ECCA-0ECB-E895-307F-25A597454FF4}"/>
                    </a:ext>
                  </a:extLst>
                </p14:cNvPr>
                <p14:cNvContentPartPr/>
                <p14:nvPr/>
              </p14:nvContentPartPr>
              <p14:xfrm>
                <a:off x="3092240" y="4465650"/>
                <a:ext cx="146880" cy="87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F2ECCA-0ECB-E895-307F-25A597454F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83600" y="4457010"/>
                  <a:ext cx="164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494425-2A25-D3F9-DDE4-900510B1AA47}"/>
                    </a:ext>
                  </a:extLst>
                </p14:cNvPr>
                <p14:cNvContentPartPr/>
                <p14:nvPr/>
              </p14:nvContentPartPr>
              <p14:xfrm>
                <a:off x="3301760" y="4457730"/>
                <a:ext cx="201960" cy="120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494425-2A25-D3F9-DDE4-900510B1AA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93120" y="4448730"/>
                  <a:ext cx="219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2EBCC44-7A36-531B-7E01-CBD783C0EA47}"/>
                    </a:ext>
                  </a:extLst>
                </p14:cNvPr>
                <p14:cNvContentPartPr/>
                <p14:nvPr/>
              </p14:nvContentPartPr>
              <p14:xfrm>
                <a:off x="3445760" y="4418490"/>
                <a:ext cx="142560" cy="148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2EBCC44-7A36-531B-7E01-CBD783C0EA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36760" y="4409490"/>
                  <a:ext cx="160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C27BD2D-1FF6-D0BB-EDC9-FA8EC4C8225B}"/>
                    </a:ext>
                  </a:extLst>
                </p14:cNvPr>
                <p14:cNvContentPartPr/>
                <p14:nvPr/>
              </p14:nvContentPartPr>
              <p14:xfrm>
                <a:off x="3631880" y="4470330"/>
                <a:ext cx="30960" cy="120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C27BD2D-1FF6-D0BB-EDC9-FA8EC4C822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23240" y="4461330"/>
                  <a:ext cx="48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6A0722-B862-742A-ED5C-3F8CEF07FAD8}"/>
                    </a:ext>
                  </a:extLst>
                </p14:cNvPr>
                <p14:cNvContentPartPr/>
                <p14:nvPr/>
              </p14:nvContentPartPr>
              <p14:xfrm>
                <a:off x="3682640" y="4419570"/>
                <a:ext cx="214920" cy="186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6A0722-B862-742A-ED5C-3F8CEF07FA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74000" y="4410930"/>
                  <a:ext cx="232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1E3AFBE-CF1E-CB33-C997-236F357C1273}"/>
                    </a:ext>
                  </a:extLst>
                </p14:cNvPr>
                <p14:cNvContentPartPr/>
                <p14:nvPr/>
              </p14:nvContentPartPr>
              <p14:xfrm>
                <a:off x="2984240" y="4286010"/>
                <a:ext cx="360" cy="82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1E3AFBE-CF1E-CB33-C997-236F357C127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75600" y="4277010"/>
                  <a:ext cx="18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1210CC8-981C-E8BF-B448-F4BCFDFDBC3E}"/>
                    </a:ext>
                  </a:extLst>
                </p14:cNvPr>
                <p14:cNvContentPartPr/>
                <p14:nvPr/>
              </p14:nvContentPartPr>
              <p14:xfrm>
                <a:off x="2954360" y="4412730"/>
                <a:ext cx="46080" cy="172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1210CC8-981C-E8BF-B448-F4BCFDFDBC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45720" y="4403730"/>
                  <a:ext cx="6372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B5F9276-0787-33C5-C2A7-2A2391A2ECC1}"/>
              </a:ext>
            </a:extLst>
          </p:cNvPr>
          <p:cNvGrpSpPr/>
          <p:nvPr/>
        </p:nvGrpSpPr>
        <p:grpSpPr>
          <a:xfrm>
            <a:off x="4346480" y="4342890"/>
            <a:ext cx="126720" cy="292680"/>
            <a:chOff x="4346480" y="4342890"/>
            <a:chExt cx="12672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8AFBE39-9A41-9017-13C8-89B0C30A4BAE}"/>
                    </a:ext>
                  </a:extLst>
                </p14:cNvPr>
                <p14:cNvContentPartPr/>
                <p14:nvPr/>
              </p14:nvContentPartPr>
              <p14:xfrm>
                <a:off x="4361960" y="4342890"/>
                <a:ext cx="7200" cy="74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8AFBE39-9A41-9017-13C8-89B0C30A4B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53320" y="4334250"/>
                  <a:ext cx="24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CB83B05-693A-1564-078D-F09C86B62890}"/>
                    </a:ext>
                  </a:extLst>
                </p14:cNvPr>
                <p14:cNvContentPartPr/>
                <p14:nvPr/>
              </p14:nvContentPartPr>
              <p14:xfrm>
                <a:off x="4346480" y="4422810"/>
                <a:ext cx="126720" cy="212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CB83B05-693A-1564-078D-F09C86B628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37480" y="4414170"/>
                  <a:ext cx="1443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476508B-3DB8-2963-7F29-2973095DCE5D}"/>
              </a:ext>
            </a:extLst>
          </p:cNvPr>
          <p:cNvGrpSpPr/>
          <p:nvPr/>
        </p:nvGrpSpPr>
        <p:grpSpPr>
          <a:xfrm>
            <a:off x="6483080" y="2253810"/>
            <a:ext cx="777240" cy="838800"/>
            <a:chOff x="6483080" y="2253810"/>
            <a:chExt cx="777240" cy="83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30499FB-9E29-974E-AC53-03F1C93DE6E1}"/>
                    </a:ext>
                  </a:extLst>
                </p14:cNvPr>
                <p14:cNvContentPartPr/>
                <p14:nvPr/>
              </p14:nvContentPartPr>
              <p14:xfrm>
                <a:off x="6997520" y="2336610"/>
                <a:ext cx="99000" cy="123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30499FB-9E29-974E-AC53-03F1C93DE6E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88880" y="2327610"/>
                  <a:ext cx="116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B70C8B7-018B-4E60-9754-667824ADD8B5}"/>
                    </a:ext>
                  </a:extLst>
                </p14:cNvPr>
                <p14:cNvContentPartPr/>
                <p14:nvPr/>
              </p14:nvContentPartPr>
              <p14:xfrm>
                <a:off x="7010480" y="2253810"/>
                <a:ext cx="174600" cy="146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B70C8B7-018B-4E60-9754-667824ADD8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01480" y="2245170"/>
                  <a:ext cx="19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DDCDC95-DB68-1894-6E46-36EA401E98A4}"/>
                    </a:ext>
                  </a:extLst>
                </p14:cNvPr>
                <p14:cNvContentPartPr/>
                <p14:nvPr/>
              </p14:nvContentPartPr>
              <p14:xfrm>
                <a:off x="6724640" y="2539650"/>
                <a:ext cx="85680" cy="108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DDCDC95-DB68-1894-6E46-36EA401E98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15640" y="2530650"/>
                  <a:ext cx="103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1803B0F-8AED-2594-C29A-05DDB2210E32}"/>
                    </a:ext>
                  </a:extLst>
                </p14:cNvPr>
                <p14:cNvContentPartPr/>
                <p14:nvPr/>
              </p14:nvContentPartPr>
              <p14:xfrm>
                <a:off x="6756320" y="2489250"/>
                <a:ext cx="74160" cy="165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1803B0F-8AED-2594-C29A-05DDB2210E3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47320" y="2480610"/>
                  <a:ext cx="91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709D8EE-B96F-D18D-BB74-9370353E803C}"/>
                    </a:ext>
                  </a:extLst>
                </p14:cNvPr>
                <p14:cNvContentPartPr/>
                <p14:nvPr/>
              </p14:nvContentPartPr>
              <p14:xfrm>
                <a:off x="6483080" y="2723970"/>
                <a:ext cx="103320" cy="52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709D8EE-B96F-D18D-BB74-9370353E803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74080" y="2714970"/>
                  <a:ext cx="1209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4F83E57-35B4-7B6E-ED19-436F585CF909}"/>
                    </a:ext>
                  </a:extLst>
                </p14:cNvPr>
                <p14:cNvContentPartPr/>
                <p14:nvPr/>
              </p14:nvContentPartPr>
              <p14:xfrm>
                <a:off x="6489560" y="2596530"/>
                <a:ext cx="217800" cy="210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4F83E57-35B4-7B6E-ED19-436F585CF90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80560" y="2587530"/>
                  <a:ext cx="235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ED8F6A7-C039-EC9B-4BD2-30DF5415E25D}"/>
                    </a:ext>
                  </a:extLst>
                </p14:cNvPr>
                <p14:cNvContentPartPr/>
                <p14:nvPr/>
              </p14:nvContentPartPr>
              <p14:xfrm>
                <a:off x="7156280" y="2831610"/>
                <a:ext cx="57600" cy="82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ED8F6A7-C039-EC9B-4BD2-30DF5415E2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47280" y="2822970"/>
                  <a:ext cx="75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F9D958B-3F67-8F0B-480B-A5F026E6EF96}"/>
                    </a:ext>
                  </a:extLst>
                </p14:cNvPr>
                <p14:cNvContentPartPr/>
                <p14:nvPr/>
              </p14:nvContentPartPr>
              <p14:xfrm>
                <a:off x="7168880" y="2819370"/>
                <a:ext cx="91440" cy="95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F9D958B-3F67-8F0B-480B-A5F026E6EF9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59880" y="2810730"/>
                  <a:ext cx="109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913D24A-DA32-F221-C420-B32C2BFFFE87}"/>
                    </a:ext>
                  </a:extLst>
                </p14:cNvPr>
                <p14:cNvContentPartPr/>
                <p14:nvPr/>
              </p14:nvContentPartPr>
              <p14:xfrm>
                <a:off x="7022720" y="2812890"/>
                <a:ext cx="45360" cy="53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913D24A-DA32-F221-C420-B32C2BFFFE8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14080" y="2803890"/>
                  <a:ext cx="63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DA8AAB2-A2BE-AA0C-872D-54908D642945}"/>
                    </a:ext>
                  </a:extLst>
                </p14:cNvPr>
                <p14:cNvContentPartPr/>
                <p14:nvPr/>
              </p14:nvContentPartPr>
              <p14:xfrm>
                <a:off x="7022720" y="2710290"/>
                <a:ext cx="134280" cy="172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DA8AAB2-A2BE-AA0C-872D-54908D6429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14080" y="2701290"/>
                  <a:ext cx="151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41AFB71-1AA7-8F3A-ECE0-144982709107}"/>
                    </a:ext>
                  </a:extLst>
                </p14:cNvPr>
                <p14:cNvContentPartPr/>
                <p14:nvPr/>
              </p14:nvContentPartPr>
              <p14:xfrm>
                <a:off x="6807080" y="2984250"/>
                <a:ext cx="108360" cy="102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41AFB71-1AA7-8F3A-ECE0-1449827091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98080" y="2975250"/>
                  <a:ext cx="126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9E1F3FD-68B4-021D-4A43-DBA3F503B9C5}"/>
                    </a:ext>
                  </a:extLst>
                </p14:cNvPr>
                <p14:cNvContentPartPr/>
                <p14:nvPr/>
              </p14:nvContentPartPr>
              <p14:xfrm>
                <a:off x="6788000" y="2922690"/>
                <a:ext cx="144720" cy="16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9E1F3FD-68B4-021D-4A43-DBA3F503B9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79000" y="2913690"/>
                  <a:ext cx="16236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1766D25-E9D7-9192-22AF-515D0C09CF34}"/>
              </a:ext>
            </a:extLst>
          </p:cNvPr>
          <p:cNvGrpSpPr/>
          <p:nvPr/>
        </p:nvGrpSpPr>
        <p:grpSpPr>
          <a:xfrm>
            <a:off x="6394160" y="3056970"/>
            <a:ext cx="81360" cy="111960"/>
            <a:chOff x="6394160" y="3056970"/>
            <a:chExt cx="81360" cy="11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41C0B47-19DB-5195-A25E-CE9A893D274D}"/>
                    </a:ext>
                  </a:extLst>
                </p14:cNvPr>
                <p14:cNvContentPartPr/>
                <p14:nvPr/>
              </p14:nvContentPartPr>
              <p14:xfrm>
                <a:off x="6394160" y="3092250"/>
                <a:ext cx="40320" cy="24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41C0B47-19DB-5195-A25E-CE9A893D274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85520" y="3083250"/>
                  <a:ext cx="57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622CBF0-9437-6AF5-66D5-CCEE7D0B37E2}"/>
                    </a:ext>
                  </a:extLst>
                </p14:cNvPr>
                <p14:cNvContentPartPr/>
                <p14:nvPr/>
              </p14:nvContentPartPr>
              <p14:xfrm>
                <a:off x="6419720" y="3056970"/>
                <a:ext cx="55800" cy="111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622CBF0-9437-6AF5-66D5-CCEE7D0B37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10720" y="3047970"/>
                  <a:ext cx="7344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4C141AE-8A7F-61F3-877D-EBFE6DEA39B5}"/>
                  </a:ext>
                </a:extLst>
              </p14:cNvPr>
              <p14:cNvContentPartPr/>
              <p14:nvPr/>
            </p14:nvContentPartPr>
            <p14:xfrm>
              <a:off x="7632560" y="2170290"/>
              <a:ext cx="261360" cy="324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4C141AE-8A7F-61F3-877D-EBFE6DEA39B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23560" y="2161650"/>
                <a:ext cx="2790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0937AA1-537A-8CDD-998F-BB5044457AF7}"/>
              </a:ext>
            </a:extLst>
          </p:cNvPr>
          <p:cNvGrpSpPr/>
          <p:nvPr/>
        </p:nvGrpSpPr>
        <p:grpSpPr>
          <a:xfrm>
            <a:off x="5048120" y="872850"/>
            <a:ext cx="4065480" cy="2937240"/>
            <a:chOff x="5048120" y="872850"/>
            <a:chExt cx="4065480" cy="29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ED576F7-215A-5B27-80E1-DB5CB041CF04}"/>
                    </a:ext>
                  </a:extLst>
                </p14:cNvPr>
                <p14:cNvContentPartPr/>
                <p14:nvPr/>
              </p14:nvContentPartPr>
              <p14:xfrm>
                <a:off x="5048120" y="872850"/>
                <a:ext cx="358200" cy="411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ED576F7-215A-5B27-80E1-DB5CB041CF0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39120" y="863850"/>
                  <a:ext cx="3758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9AAFCED-2205-1A45-94BE-A8B6DC7B9249}"/>
                    </a:ext>
                  </a:extLst>
                </p14:cNvPr>
                <p14:cNvContentPartPr/>
                <p14:nvPr/>
              </p14:nvContentPartPr>
              <p14:xfrm>
                <a:off x="5466800" y="1193970"/>
                <a:ext cx="185400" cy="205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9AAFCED-2205-1A45-94BE-A8B6DC7B924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57800" y="1185330"/>
                  <a:ext cx="203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4398EFE-DCA7-9A9F-4E53-C1FC7D49DC22}"/>
                    </a:ext>
                  </a:extLst>
                </p14:cNvPr>
                <p14:cNvContentPartPr/>
                <p14:nvPr/>
              </p14:nvContentPartPr>
              <p14:xfrm>
                <a:off x="5791160" y="1084890"/>
                <a:ext cx="78120" cy="82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4398EFE-DCA7-9A9F-4E53-C1FC7D49DC2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82160" y="1076250"/>
                  <a:ext cx="95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81AD931-C2F0-BA4E-2A31-83073AD28859}"/>
                    </a:ext>
                  </a:extLst>
                </p14:cNvPr>
                <p14:cNvContentPartPr/>
                <p14:nvPr/>
              </p14:nvContentPartPr>
              <p14:xfrm>
                <a:off x="5848040" y="1085250"/>
                <a:ext cx="94320" cy="159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81AD931-C2F0-BA4E-2A31-83073AD2885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39400" y="1076610"/>
                  <a:ext cx="111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8BC8ECE-F996-1708-8592-FE45DE9417B0}"/>
                    </a:ext>
                  </a:extLst>
                </p14:cNvPr>
                <p14:cNvContentPartPr/>
                <p14:nvPr/>
              </p14:nvContentPartPr>
              <p14:xfrm>
                <a:off x="5810240" y="1079130"/>
                <a:ext cx="39600" cy="117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8BC8ECE-F996-1708-8592-FE45DE9417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01240" y="1070490"/>
                  <a:ext cx="57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330FD5-C8C1-95B7-219A-DC12738BC5E7}"/>
                    </a:ext>
                  </a:extLst>
                </p14:cNvPr>
                <p14:cNvContentPartPr/>
                <p14:nvPr/>
              </p14:nvContentPartPr>
              <p14:xfrm>
                <a:off x="5669120" y="952410"/>
                <a:ext cx="97200" cy="327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330FD5-C8C1-95B7-219A-DC12738BC5E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60120" y="943410"/>
                  <a:ext cx="1148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142C40B-DEED-A8FC-44BA-D5F10CC478BC}"/>
                    </a:ext>
                  </a:extLst>
                </p14:cNvPr>
                <p14:cNvContentPartPr/>
                <p14:nvPr/>
              </p14:nvContentPartPr>
              <p14:xfrm>
                <a:off x="6025880" y="984090"/>
                <a:ext cx="97200" cy="307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142C40B-DEED-A8FC-44BA-D5F10CC478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16880" y="975090"/>
                  <a:ext cx="1148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85AFEE3-52A3-D15D-873F-D9D92FB6850F}"/>
                    </a:ext>
                  </a:extLst>
                </p14:cNvPr>
                <p14:cNvContentPartPr/>
                <p14:nvPr/>
              </p14:nvContentPartPr>
              <p14:xfrm>
                <a:off x="5422880" y="1270650"/>
                <a:ext cx="153360" cy="50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85AFEE3-52A3-D15D-873F-D9D92FB6850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13880" y="1261650"/>
                  <a:ext cx="171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8DD6F7E-F3B2-B774-08DC-27F6507739DC}"/>
                    </a:ext>
                  </a:extLst>
                </p14:cNvPr>
                <p14:cNvContentPartPr/>
                <p14:nvPr/>
              </p14:nvContentPartPr>
              <p14:xfrm>
                <a:off x="5181320" y="1343010"/>
                <a:ext cx="2658240" cy="149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8DD6F7E-F3B2-B774-08DC-27F6507739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72680" y="1334370"/>
                  <a:ext cx="2675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FEF3F5B-7ACD-AD16-FF60-86FE106D600B}"/>
                    </a:ext>
                  </a:extLst>
                </p14:cNvPr>
                <p14:cNvContentPartPr/>
                <p14:nvPr/>
              </p14:nvContentPartPr>
              <p14:xfrm>
                <a:off x="5593520" y="1574490"/>
                <a:ext cx="235800" cy="407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FEF3F5B-7ACD-AD16-FF60-86FE106D600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84880" y="1565850"/>
                  <a:ext cx="2534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EEE64A2-5D5B-DA62-BB74-104D176FA69B}"/>
                    </a:ext>
                  </a:extLst>
                </p14:cNvPr>
                <p14:cNvContentPartPr/>
                <p14:nvPr/>
              </p14:nvContentPartPr>
              <p14:xfrm>
                <a:off x="6197600" y="1663410"/>
                <a:ext cx="21492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EEE64A2-5D5B-DA62-BB74-104D176FA69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88600" y="1654410"/>
                  <a:ext cx="23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2A433CF-8222-1477-DDB4-860248B44163}"/>
                    </a:ext>
                  </a:extLst>
                </p14:cNvPr>
                <p14:cNvContentPartPr/>
                <p14:nvPr/>
              </p14:nvContentPartPr>
              <p14:xfrm>
                <a:off x="6216320" y="1733250"/>
                <a:ext cx="25308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2A433CF-8222-1477-DDB4-860248B441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07680" y="1724250"/>
                  <a:ext cx="27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65DA5EA-265A-F628-2A5F-7908D55A180C}"/>
                    </a:ext>
                  </a:extLst>
                </p14:cNvPr>
                <p14:cNvContentPartPr/>
                <p14:nvPr/>
              </p14:nvContentPartPr>
              <p14:xfrm>
                <a:off x="6735800" y="1591770"/>
                <a:ext cx="131040" cy="170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65DA5EA-265A-F628-2A5F-7908D55A180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26800" y="1583130"/>
                  <a:ext cx="148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D45C314-C521-12F1-5325-96C1AA974BB9}"/>
                    </a:ext>
                  </a:extLst>
                </p14:cNvPr>
                <p14:cNvContentPartPr/>
                <p14:nvPr/>
              </p14:nvContentPartPr>
              <p14:xfrm>
                <a:off x="6934160" y="1661610"/>
                <a:ext cx="230400" cy="108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D45C314-C521-12F1-5325-96C1AA974BB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25160" y="1652970"/>
                  <a:ext cx="248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B601409-D079-B75C-4F78-F4A2D2E8AD89}"/>
                    </a:ext>
                  </a:extLst>
                </p14:cNvPr>
                <p14:cNvContentPartPr/>
                <p14:nvPr/>
              </p14:nvContentPartPr>
              <p14:xfrm>
                <a:off x="7084280" y="1641810"/>
                <a:ext cx="178200" cy="170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B601409-D079-B75C-4F78-F4A2D2E8AD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75280" y="1633170"/>
                  <a:ext cx="195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2A9EBCF-26AC-4273-0E03-B81E7F1CC244}"/>
                    </a:ext>
                  </a:extLst>
                </p14:cNvPr>
                <p14:cNvContentPartPr/>
                <p14:nvPr/>
              </p14:nvContentPartPr>
              <p14:xfrm>
                <a:off x="7410080" y="1706970"/>
                <a:ext cx="223920" cy="7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2A9EBCF-26AC-4273-0E03-B81E7F1CC24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01440" y="1698330"/>
                  <a:ext cx="241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CF3DD19-57FB-790E-7662-BFD7A3145BA9}"/>
                    </a:ext>
                  </a:extLst>
                </p14:cNvPr>
                <p14:cNvContentPartPr/>
                <p14:nvPr/>
              </p14:nvContentPartPr>
              <p14:xfrm>
                <a:off x="7599800" y="1625250"/>
                <a:ext cx="7200" cy="202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CF3DD19-57FB-790E-7662-BFD7A3145BA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90800" y="1616250"/>
                  <a:ext cx="24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0C7A98A-4842-E4AE-3638-9F0D65E3E496}"/>
                    </a:ext>
                  </a:extLst>
                </p14:cNvPr>
                <p14:cNvContentPartPr/>
                <p14:nvPr/>
              </p14:nvContentPartPr>
              <p14:xfrm>
                <a:off x="7886720" y="1579170"/>
                <a:ext cx="7920" cy="217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0C7A98A-4842-E4AE-3638-9F0D65E3E49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77720" y="1570170"/>
                  <a:ext cx="25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0D2E500-7CA6-EA25-AE7D-D9FBE8FBB33D}"/>
                    </a:ext>
                  </a:extLst>
                </p14:cNvPr>
                <p14:cNvContentPartPr/>
                <p14:nvPr/>
              </p14:nvContentPartPr>
              <p14:xfrm>
                <a:off x="7892840" y="1693290"/>
                <a:ext cx="153360" cy="123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0D2E500-7CA6-EA25-AE7D-D9FBE8FBB3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83840" y="1684290"/>
                  <a:ext cx="171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1F50F43-446C-286B-497A-5A9476E036E7}"/>
                    </a:ext>
                  </a:extLst>
                </p14:cNvPr>
                <p14:cNvContentPartPr/>
                <p14:nvPr/>
              </p14:nvContentPartPr>
              <p14:xfrm>
                <a:off x="6400640" y="1130250"/>
                <a:ext cx="12852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1F50F43-446C-286B-497A-5A9476E036E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392000" y="1121250"/>
                  <a:ext cx="146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546793-20D4-B1B6-1870-2B90C7327C8E}"/>
                    </a:ext>
                  </a:extLst>
                </p14:cNvPr>
                <p14:cNvContentPartPr/>
                <p14:nvPr/>
              </p14:nvContentPartPr>
              <p14:xfrm>
                <a:off x="6400640" y="1244370"/>
                <a:ext cx="12888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546793-20D4-B1B6-1870-2B90C7327C8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392000" y="1235370"/>
                  <a:ext cx="146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4AB42CF-9496-DB72-2BAC-F0A2124FF15B}"/>
                    </a:ext>
                  </a:extLst>
                </p14:cNvPr>
                <p14:cNvContentPartPr/>
                <p14:nvPr/>
              </p14:nvContentPartPr>
              <p14:xfrm>
                <a:off x="6792680" y="962850"/>
                <a:ext cx="226800" cy="256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4AB42CF-9496-DB72-2BAC-F0A2124FF15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84040" y="954210"/>
                  <a:ext cx="2444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221683-6ACB-D877-A08F-6ACEC9B1BE07}"/>
                    </a:ext>
                  </a:extLst>
                </p14:cNvPr>
                <p14:cNvContentPartPr/>
                <p14:nvPr/>
              </p14:nvContentPartPr>
              <p14:xfrm>
                <a:off x="6730760" y="1059330"/>
                <a:ext cx="242280" cy="77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221683-6ACB-D877-A08F-6ACEC9B1BE0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21760" y="1050690"/>
                  <a:ext cx="2599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C2DE921-9729-238E-493F-4E34F30DE2C2}"/>
                    </a:ext>
                  </a:extLst>
                </p14:cNvPr>
                <p14:cNvContentPartPr/>
                <p14:nvPr/>
              </p14:nvContentPartPr>
              <p14:xfrm>
                <a:off x="6977360" y="1226010"/>
                <a:ext cx="115920" cy="82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C2DE921-9729-238E-493F-4E34F30DE2C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68360" y="1217370"/>
                  <a:ext cx="1335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6B16844-E593-9627-FB7D-9D0F31A7DF20}"/>
                    </a:ext>
                  </a:extLst>
                </p14:cNvPr>
                <p14:cNvContentPartPr/>
                <p14:nvPr/>
              </p14:nvContentPartPr>
              <p14:xfrm>
                <a:off x="7205600" y="1148970"/>
                <a:ext cx="2520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6B16844-E593-9627-FB7D-9D0F31A7DF2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96960" y="1140330"/>
                  <a:ext cx="4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0C29E6C-0882-C1BA-BEDA-C341587A6A5D}"/>
                    </a:ext>
                  </a:extLst>
                </p14:cNvPr>
                <p14:cNvContentPartPr/>
                <p14:nvPr/>
              </p14:nvContentPartPr>
              <p14:xfrm>
                <a:off x="7213520" y="1060050"/>
                <a:ext cx="360" cy="151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0C29E6C-0882-C1BA-BEDA-C341587A6A5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204520" y="1051050"/>
                  <a:ext cx="18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5034AF7-871E-05DB-5B0D-0B9DCEE32A36}"/>
                    </a:ext>
                  </a:extLst>
                </p14:cNvPr>
                <p14:cNvContentPartPr/>
                <p14:nvPr/>
              </p14:nvContentPartPr>
              <p14:xfrm>
                <a:off x="7175360" y="1112610"/>
                <a:ext cx="127800" cy="24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5034AF7-871E-05DB-5B0D-0B9DCEE32A3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66360" y="1103610"/>
                  <a:ext cx="145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C6438F3-E6B2-87BD-D2D9-9FAE7F18DFC5}"/>
                    </a:ext>
                  </a:extLst>
                </p14:cNvPr>
                <p14:cNvContentPartPr/>
                <p14:nvPr/>
              </p14:nvContentPartPr>
              <p14:xfrm>
                <a:off x="7482800" y="952410"/>
                <a:ext cx="264600" cy="284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C6438F3-E6B2-87BD-D2D9-9FAE7F18DFC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473800" y="943770"/>
                  <a:ext cx="2822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472409A-9614-4BE6-FC15-BFF7BFE252AC}"/>
                    </a:ext>
                  </a:extLst>
                </p14:cNvPr>
                <p14:cNvContentPartPr/>
                <p14:nvPr/>
              </p14:nvContentPartPr>
              <p14:xfrm>
                <a:off x="7467680" y="1038450"/>
                <a:ext cx="326160" cy="73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472409A-9614-4BE6-FC15-BFF7BFE252A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458680" y="1029450"/>
                  <a:ext cx="343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21B2DDB-E1BE-66B4-3482-8489970E8268}"/>
                    </a:ext>
                  </a:extLst>
                </p14:cNvPr>
                <p14:cNvContentPartPr/>
                <p14:nvPr/>
              </p14:nvContentPartPr>
              <p14:xfrm>
                <a:off x="7734080" y="1149330"/>
                <a:ext cx="69840" cy="133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21B2DDB-E1BE-66B4-3482-8489970E826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25440" y="1140690"/>
                  <a:ext cx="87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CF30CE0-BA6C-9CFE-62CC-515A77A11171}"/>
                    </a:ext>
                  </a:extLst>
                </p14:cNvPr>
                <p14:cNvContentPartPr/>
                <p14:nvPr/>
              </p14:nvContentPartPr>
              <p14:xfrm>
                <a:off x="7940000" y="1019370"/>
                <a:ext cx="99360" cy="176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CF30CE0-BA6C-9CFE-62CC-515A77A1117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931000" y="1010370"/>
                  <a:ext cx="117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EEBEBC7-E240-3FC3-649D-2DDE61AF1E47}"/>
                    </a:ext>
                  </a:extLst>
                </p14:cNvPr>
                <p14:cNvContentPartPr/>
                <p14:nvPr/>
              </p14:nvContentPartPr>
              <p14:xfrm>
                <a:off x="8037920" y="1043490"/>
                <a:ext cx="149040" cy="201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EEBEBC7-E240-3FC3-649D-2DDE61AF1E4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029280" y="1034490"/>
                  <a:ext cx="166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06DCA41-1930-D183-E4BB-35C8DDFB3682}"/>
                    </a:ext>
                  </a:extLst>
                </p14:cNvPr>
                <p14:cNvContentPartPr/>
                <p14:nvPr/>
              </p14:nvContentPartPr>
              <p14:xfrm>
                <a:off x="6915080" y="1010370"/>
                <a:ext cx="115200" cy="75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06DCA41-1930-D183-E4BB-35C8DDFB368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906080" y="1001730"/>
                  <a:ext cx="132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D641CFE-CF58-2784-BAAA-90147FFCD6B0}"/>
                    </a:ext>
                  </a:extLst>
                </p14:cNvPr>
                <p14:cNvContentPartPr/>
                <p14:nvPr/>
              </p14:nvContentPartPr>
              <p14:xfrm>
                <a:off x="5244320" y="1933410"/>
                <a:ext cx="331200" cy="306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D641CFE-CF58-2784-BAAA-90147FFCD6B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235680" y="1924770"/>
                  <a:ext cx="348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F285F86-C525-F713-1D9B-15E14E8E79D0}"/>
                    </a:ext>
                  </a:extLst>
                </p14:cNvPr>
                <p14:cNvContentPartPr/>
                <p14:nvPr/>
              </p14:nvContentPartPr>
              <p14:xfrm>
                <a:off x="5753000" y="2126370"/>
                <a:ext cx="59040" cy="162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F285F86-C525-F713-1D9B-15E14E8E79D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744000" y="2117730"/>
                  <a:ext cx="76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7F98297-6479-3012-A508-90BE13FD43C2}"/>
                    </a:ext>
                  </a:extLst>
                </p14:cNvPr>
                <p14:cNvContentPartPr/>
                <p14:nvPr/>
              </p14:nvContentPartPr>
              <p14:xfrm>
                <a:off x="5853080" y="2133210"/>
                <a:ext cx="103320" cy="185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7F98297-6479-3012-A508-90BE13FD43C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844080" y="2124570"/>
                  <a:ext cx="120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7661557-E58E-2804-E4F4-524E96C2F4C5}"/>
                    </a:ext>
                  </a:extLst>
                </p14:cNvPr>
                <p14:cNvContentPartPr/>
                <p14:nvPr/>
              </p14:nvContentPartPr>
              <p14:xfrm>
                <a:off x="5636360" y="2063370"/>
                <a:ext cx="74160" cy="260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7661557-E58E-2804-E4F4-524E96C2F4C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627720" y="2054730"/>
                  <a:ext cx="91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356A431-4FBA-A177-B124-DC515FDB7CCF}"/>
                    </a:ext>
                  </a:extLst>
                </p14:cNvPr>
                <p14:cNvContentPartPr/>
                <p14:nvPr/>
              </p14:nvContentPartPr>
              <p14:xfrm>
                <a:off x="6089600" y="2000010"/>
                <a:ext cx="91080" cy="379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356A431-4FBA-A177-B124-DC515FDB7CC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080600" y="1991010"/>
                  <a:ext cx="1087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11E9791-F67D-5E42-BFEF-47A773D85AEA}"/>
                    </a:ext>
                  </a:extLst>
                </p14:cNvPr>
                <p14:cNvContentPartPr/>
                <p14:nvPr/>
              </p14:nvContentPartPr>
              <p14:xfrm>
                <a:off x="5517920" y="2546130"/>
                <a:ext cx="45720" cy="1000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11E9791-F67D-5E42-BFEF-47A773D85AE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09280" y="2537130"/>
                  <a:ext cx="63360" cy="10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4DACAAD-D282-244E-17FA-96DA1EFCA628}"/>
                    </a:ext>
                  </a:extLst>
                </p14:cNvPr>
                <p14:cNvContentPartPr/>
                <p14:nvPr/>
              </p14:nvContentPartPr>
              <p14:xfrm>
                <a:off x="5524400" y="3458010"/>
                <a:ext cx="2010240" cy="98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4DACAAD-D282-244E-17FA-96DA1EFCA62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15400" y="3449010"/>
                  <a:ext cx="2027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8B5707A-9C80-DD01-F389-7504B8EC038C}"/>
                    </a:ext>
                  </a:extLst>
                </p14:cNvPr>
                <p14:cNvContentPartPr/>
                <p14:nvPr/>
              </p14:nvContentPartPr>
              <p14:xfrm>
                <a:off x="5414240" y="2484570"/>
                <a:ext cx="249840" cy="170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8B5707A-9C80-DD01-F389-7504B8EC038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405240" y="2475930"/>
                  <a:ext cx="267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DCDAE69-3C8D-D686-8307-B710DD6C3695}"/>
                    </a:ext>
                  </a:extLst>
                </p14:cNvPr>
                <p14:cNvContentPartPr/>
                <p14:nvPr/>
              </p14:nvContentPartPr>
              <p14:xfrm>
                <a:off x="7241960" y="3295290"/>
                <a:ext cx="357840" cy="252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DCDAE69-3C8D-D686-8307-B710DD6C369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232960" y="3286650"/>
                  <a:ext cx="375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8BB02A5-76AF-4574-42D4-136AC1950416}"/>
                    </a:ext>
                  </a:extLst>
                </p14:cNvPr>
                <p14:cNvContentPartPr/>
                <p14:nvPr/>
              </p14:nvContentPartPr>
              <p14:xfrm>
                <a:off x="5638880" y="2363250"/>
                <a:ext cx="1818720" cy="1446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8BB02A5-76AF-4574-42D4-136AC195041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629880" y="2354610"/>
                  <a:ext cx="1836360" cy="14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39515DB-1D7C-22AE-AAFB-0BCE24FF256E}"/>
                    </a:ext>
                  </a:extLst>
                </p14:cNvPr>
                <p14:cNvContentPartPr/>
                <p14:nvPr/>
              </p14:nvContentPartPr>
              <p14:xfrm>
                <a:off x="6794480" y="3581130"/>
                <a:ext cx="142560" cy="157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39515DB-1D7C-22AE-AAFB-0BCE24FF256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785480" y="3572130"/>
                  <a:ext cx="1602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C6BF2B7-C2BC-7FF6-7B8D-159793BD5312}"/>
                    </a:ext>
                  </a:extLst>
                </p14:cNvPr>
                <p14:cNvContentPartPr/>
                <p14:nvPr/>
              </p14:nvContentPartPr>
              <p14:xfrm>
                <a:off x="6788000" y="3599850"/>
                <a:ext cx="135000" cy="140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C6BF2B7-C2BC-7FF6-7B8D-159793BD531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779000" y="3590850"/>
                  <a:ext cx="152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5445139-0652-AB3A-D70E-8535340A1A92}"/>
                    </a:ext>
                  </a:extLst>
                </p14:cNvPr>
                <p14:cNvContentPartPr/>
                <p14:nvPr/>
              </p14:nvContentPartPr>
              <p14:xfrm>
                <a:off x="5340080" y="2812890"/>
                <a:ext cx="115920" cy="2530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5445139-0652-AB3A-D70E-8535340A1A9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331440" y="2803890"/>
                  <a:ext cx="133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FD4AF1A-62FB-BF0D-D8E8-6CCB80F90988}"/>
                    </a:ext>
                  </a:extLst>
                </p14:cNvPr>
                <p14:cNvContentPartPr/>
                <p14:nvPr/>
              </p14:nvContentPartPr>
              <p14:xfrm>
                <a:off x="7942520" y="2431650"/>
                <a:ext cx="83160" cy="93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FD4AF1A-62FB-BF0D-D8E8-6CCB80F9098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933880" y="2422650"/>
                  <a:ext cx="100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41C39C1-A49C-A25C-0978-96E02C9E7714}"/>
                    </a:ext>
                  </a:extLst>
                </p14:cNvPr>
                <p14:cNvContentPartPr/>
                <p14:nvPr/>
              </p14:nvContentPartPr>
              <p14:xfrm>
                <a:off x="8000480" y="2443890"/>
                <a:ext cx="146880" cy="157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41C39C1-A49C-A25C-0978-96E02C9E771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991840" y="2434890"/>
                  <a:ext cx="164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3142336-5104-7F62-517E-3B682CB9CC81}"/>
                    </a:ext>
                  </a:extLst>
                </p14:cNvPr>
                <p14:cNvContentPartPr/>
                <p14:nvPr/>
              </p14:nvContentPartPr>
              <p14:xfrm>
                <a:off x="7822640" y="2387370"/>
                <a:ext cx="159480" cy="241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3142336-5104-7F62-517E-3B682CB9CC8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814000" y="2378370"/>
                  <a:ext cx="177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E20C60-D4D6-8643-9B81-DBBC76F49C4A}"/>
                    </a:ext>
                  </a:extLst>
                </p14:cNvPr>
                <p14:cNvContentPartPr/>
                <p14:nvPr/>
              </p14:nvContentPartPr>
              <p14:xfrm>
                <a:off x="8243480" y="2368290"/>
                <a:ext cx="50760" cy="238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E20C60-D4D6-8643-9B81-DBBC76F49C4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234480" y="2359290"/>
                  <a:ext cx="684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6B209EA-A508-A980-8553-76962FA19035}"/>
                    </a:ext>
                  </a:extLst>
                </p14:cNvPr>
                <p14:cNvContentPartPr/>
                <p14:nvPr/>
              </p14:nvContentPartPr>
              <p14:xfrm>
                <a:off x="8382080" y="2387010"/>
                <a:ext cx="78480" cy="16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6B209EA-A508-A980-8553-76962FA1903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373080" y="2378370"/>
                  <a:ext cx="96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18EA8A3-2BD2-BFBA-3219-D007C213F994}"/>
                    </a:ext>
                  </a:extLst>
                </p14:cNvPr>
                <p14:cNvContentPartPr/>
                <p14:nvPr/>
              </p14:nvContentPartPr>
              <p14:xfrm>
                <a:off x="8324480" y="2514090"/>
                <a:ext cx="15984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18EA8A3-2BD2-BFBA-3219-D007C213F99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315840" y="2505450"/>
                  <a:ext cx="17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DEDC687-CE5F-D921-B430-3FF503E45411}"/>
                    </a:ext>
                  </a:extLst>
                </p14:cNvPr>
                <p14:cNvContentPartPr/>
                <p14:nvPr/>
              </p14:nvContentPartPr>
              <p14:xfrm>
                <a:off x="8305760" y="1072650"/>
                <a:ext cx="750240" cy="1184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DEDC687-CE5F-D921-B430-3FF503E4541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296760" y="1064010"/>
                  <a:ext cx="767880" cy="12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4774E13-CDFE-4BC8-0644-5CE294E4509D}"/>
                    </a:ext>
                  </a:extLst>
                </p14:cNvPr>
                <p14:cNvContentPartPr/>
                <p14:nvPr/>
              </p14:nvContentPartPr>
              <p14:xfrm>
                <a:off x="8743880" y="1987050"/>
                <a:ext cx="369720" cy="472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4774E13-CDFE-4BC8-0644-5CE294E4509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734880" y="1978410"/>
                  <a:ext cx="387360" cy="48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28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3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32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18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0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77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83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10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05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1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8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548465" y="23029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514600" y="2343150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14600" y="8191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</p:spTree>
    <p:extLst>
      <p:ext uri="{BB962C8B-B14F-4D97-AF65-F5344CB8AC3E}">
        <p14:creationId xmlns:p14="http://schemas.microsoft.com/office/powerpoint/2010/main" val="360395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66800" y="4196775"/>
            <a:ext cx="376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49019"/>
            <a:ext cx="242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Training Set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19" y="3028950"/>
            <a:ext cx="3377081" cy="469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3616264"/>
            <a:ext cx="315615" cy="40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94311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0446" y="3581387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‘s:      Parameters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0" y="4302064"/>
            <a:ext cx="315615" cy="40328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9617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251029-552C-FFC3-C175-4F919D068FA8}"/>
                  </a:ext>
                </a:extLst>
              </p14:cNvPr>
              <p14:cNvContentPartPr/>
              <p14:nvPr/>
            </p14:nvContentPartPr>
            <p14:xfrm>
              <a:off x="2793800" y="3478530"/>
              <a:ext cx="3755880" cy="45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251029-552C-FFC3-C175-4F919D068F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84800" y="3469890"/>
                <a:ext cx="37735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B79710-80DA-511E-74FF-C9912B924DA8}"/>
                  </a:ext>
                </a:extLst>
              </p14:cNvPr>
              <p14:cNvContentPartPr/>
              <p14:nvPr/>
            </p14:nvContentPartPr>
            <p14:xfrm>
              <a:off x="1129880" y="4018170"/>
              <a:ext cx="2896200" cy="9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B79710-80DA-511E-74FF-C9912B924D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1240" y="4009530"/>
                <a:ext cx="2913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449ABC-7E0F-5272-C170-7BE249D93DBA}"/>
                  </a:ext>
                </a:extLst>
              </p14:cNvPr>
              <p14:cNvContentPartPr/>
              <p14:nvPr/>
            </p14:nvContentPartPr>
            <p14:xfrm>
              <a:off x="3517400" y="4031850"/>
              <a:ext cx="737280" cy="70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449ABC-7E0F-5272-C170-7BE249D93DB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08400" y="4023210"/>
                <a:ext cx="7549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50AAFC-4731-AFB9-576E-24A1CE5A3229}"/>
                  </a:ext>
                </a:extLst>
              </p14:cNvPr>
              <p14:cNvContentPartPr/>
              <p14:nvPr/>
            </p14:nvContentPartPr>
            <p14:xfrm>
              <a:off x="1212680" y="4653210"/>
              <a:ext cx="3333960" cy="2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50AAFC-4731-AFB9-576E-24A1CE5A32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03680" y="4644210"/>
                <a:ext cx="3351600" cy="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2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2826"/>
            <a:ext cx="2201418" cy="306324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726303"/>
              </p:ext>
            </p:extLst>
          </p:nvPr>
        </p:nvGraphicFramePr>
        <p:xfrm>
          <a:off x="215306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45586"/>
            <a:ext cx="1044702" cy="626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45586"/>
            <a:ext cx="1044702" cy="626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45586"/>
            <a:ext cx="1044702" cy="626364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280064"/>
              </p:ext>
            </p:extLst>
          </p:nvPr>
        </p:nvGraphicFramePr>
        <p:xfrm>
          <a:off x="3242055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71369"/>
              </p:ext>
            </p:extLst>
          </p:nvPr>
        </p:nvGraphicFramePr>
        <p:xfrm>
          <a:off x="6268804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1E6B8A-8C61-DFC1-7273-336DE04E04CB}"/>
                  </a:ext>
                </a:extLst>
              </p14:cNvPr>
              <p14:cNvContentPartPr/>
              <p14:nvPr/>
            </p14:nvContentPartPr>
            <p14:xfrm>
              <a:off x="590240" y="2076330"/>
              <a:ext cx="5508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1E6B8A-8C61-DFC1-7273-336DE04E04C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600" y="2067330"/>
                <a:ext cx="72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77B9B2-9286-071A-54DA-19EFB3B6C48B}"/>
                  </a:ext>
                </a:extLst>
              </p14:cNvPr>
              <p14:cNvContentPartPr/>
              <p14:nvPr/>
            </p14:nvContentPartPr>
            <p14:xfrm>
              <a:off x="602840" y="2049690"/>
              <a:ext cx="2222280" cy="2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77B9B2-9286-071A-54DA-19EFB3B6C48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4200" y="2041050"/>
                <a:ext cx="223992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6C6D7C3-EBB2-D1A1-25C5-99FBC3040A1F}"/>
              </a:ext>
            </a:extLst>
          </p:cNvPr>
          <p:cNvGrpSpPr/>
          <p:nvPr/>
        </p:nvGrpSpPr>
        <p:grpSpPr>
          <a:xfrm>
            <a:off x="958520" y="1536330"/>
            <a:ext cx="2153160" cy="482040"/>
            <a:chOff x="958520" y="1536330"/>
            <a:chExt cx="215316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18F3AE-1F3C-5A4F-4D8E-C5CF38EF0533}"/>
                    </a:ext>
                  </a:extLst>
                </p14:cNvPr>
                <p14:cNvContentPartPr/>
                <p14:nvPr/>
              </p14:nvContentPartPr>
              <p14:xfrm>
                <a:off x="958520" y="1649370"/>
                <a:ext cx="215640" cy="28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18F3AE-1F3C-5A4F-4D8E-C5CF38EF05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9880" y="1640370"/>
                  <a:ext cx="233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B7E6B5-FD52-7A30-FB56-EC1F480959DE}"/>
                    </a:ext>
                  </a:extLst>
                </p14:cNvPr>
                <p14:cNvContentPartPr/>
                <p14:nvPr/>
              </p14:nvContentPartPr>
              <p14:xfrm>
                <a:off x="1256960" y="1834770"/>
                <a:ext cx="45360" cy="95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B7E6B5-FD52-7A30-FB56-EC1F480959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48320" y="1825770"/>
                  <a:ext cx="63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CE644A-1C6B-77F1-12B0-058BB234DFB0}"/>
                    </a:ext>
                  </a:extLst>
                </p14:cNvPr>
                <p14:cNvContentPartPr/>
                <p14:nvPr/>
              </p14:nvContentPartPr>
              <p14:xfrm>
                <a:off x="1281440" y="1841610"/>
                <a:ext cx="71280" cy="176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CE644A-1C6B-77F1-12B0-058BB234DF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72800" y="1832970"/>
                  <a:ext cx="88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7F9D73-136D-B95F-B9CF-39790C5E0632}"/>
                    </a:ext>
                  </a:extLst>
                </p14:cNvPr>
                <p14:cNvContentPartPr/>
                <p14:nvPr/>
              </p14:nvContentPartPr>
              <p14:xfrm>
                <a:off x="1146800" y="1739730"/>
                <a:ext cx="79200" cy="266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7F9D73-136D-B95F-B9CF-39790C5E06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7800" y="1730730"/>
                  <a:ext cx="968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64E0CEC-420B-4B43-5563-661373B1A8EB}"/>
                    </a:ext>
                  </a:extLst>
                </p14:cNvPr>
                <p14:cNvContentPartPr/>
                <p14:nvPr/>
              </p14:nvContentPartPr>
              <p14:xfrm>
                <a:off x="1415720" y="1741530"/>
                <a:ext cx="72360" cy="18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64E0CEC-420B-4B43-5563-661373B1A8E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07080" y="1732890"/>
                  <a:ext cx="90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DE76EB-7E35-5A26-414E-4908BE977914}"/>
                    </a:ext>
                  </a:extLst>
                </p14:cNvPr>
                <p14:cNvContentPartPr/>
                <p14:nvPr/>
              </p14:nvContentPartPr>
              <p14:xfrm>
                <a:off x="1682480" y="1733250"/>
                <a:ext cx="79920" cy="2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DE76EB-7E35-5A26-414E-4908BE9779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73840" y="1724250"/>
                  <a:ext cx="97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598363E-7352-9884-9A50-C3D30F99C966}"/>
                    </a:ext>
                  </a:extLst>
                </p14:cNvPr>
                <p14:cNvContentPartPr/>
                <p14:nvPr/>
              </p14:nvContentPartPr>
              <p14:xfrm>
                <a:off x="1650800" y="1822170"/>
                <a:ext cx="10152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598363E-7352-9884-9A50-C3D30F99C96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42160" y="1813170"/>
                  <a:ext cx="119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CAF048-9CC8-77F5-D56D-406FDF143A5C}"/>
                    </a:ext>
                  </a:extLst>
                </p14:cNvPr>
                <p14:cNvContentPartPr/>
                <p14:nvPr/>
              </p14:nvContentPartPr>
              <p14:xfrm>
                <a:off x="1848800" y="1546410"/>
                <a:ext cx="45000" cy="206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CAF048-9CC8-77F5-D56D-406FDF143A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39800" y="1537770"/>
                  <a:ext cx="62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9D1175-7757-EE26-A93B-ABF8ACA94A34}"/>
                    </a:ext>
                  </a:extLst>
                </p14:cNvPr>
                <p14:cNvContentPartPr/>
                <p14:nvPr/>
              </p14:nvContentPartPr>
              <p14:xfrm>
                <a:off x="1986320" y="1784010"/>
                <a:ext cx="144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9D1175-7757-EE26-A93B-ABF8ACA94A3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77320" y="177537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347F17-A5F5-DB87-048F-2DEE9E3715C7}"/>
                    </a:ext>
                  </a:extLst>
                </p14:cNvPr>
                <p14:cNvContentPartPr/>
                <p14:nvPr/>
              </p14:nvContentPartPr>
              <p14:xfrm>
                <a:off x="2109440" y="1555410"/>
                <a:ext cx="124560" cy="241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347F17-A5F5-DB87-048F-2DEE9E3715C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100800" y="1546410"/>
                  <a:ext cx="142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BF802C-BEB2-ED53-F4EC-73EB66287A57}"/>
                    </a:ext>
                  </a:extLst>
                </p14:cNvPr>
                <p14:cNvContentPartPr/>
                <p14:nvPr/>
              </p14:nvContentPartPr>
              <p14:xfrm>
                <a:off x="2127080" y="1536330"/>
                <a:ext cx="120600" cy="6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BF802C-BEB2-ED53-F4EC-73EB66287A5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18080" y="1527690"/>
                  <a:ext cx="138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25FFEC-0E44-6399-8C88-C4A273D11BC6}"/>
                    </a:ext>
                  </a:extLst>
                </p14:cNvPr>
                <p14:cNvContentPartPr/>
                <p14:nvPr/>
              </p14:nvContentPartPr>
              <p14:xfrm>
                <a:off x="2330120" y="1733250"/>
                <a:ext cx="185040" cy="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25FFEC-0E44-6399-8C88-C4A273D11BC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21480" y="1724250"/>
                  <a:ext cx="202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8332B7-307F-B712-442B-1987A11CC387}"/>
                    </a:ext>
                  </a:extLst>
                </p14:cNvPr>
                <p14:cNvContentPartPr/>
                <p14:nvPr/>
              </p14:nvContentPartPr>
              <p14:xfrm>
                <a:off x="2431640" y="1631730"/>
                <a:ext cx="25920" cy="203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8332B7-307F-B712-442B-1987A11CC38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22640" y="1622730"/>
                  <a:ext cx="43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2CB32E-CB97-09BA-1366-072FAB987813}"/>
                    </a:ext>
                  </a:extLst>
                </p14:cNvPr>
                <p14:cNvContentPartPr/>
                <p14:nvPr/>
              </p14:nvContentPartPr>
              <p14:xfrm>
                <a:off x="2658440" y="1566570"/>
                <a:ext cx="243720" cy="245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2CB32E-CB97-09BA-1366-072FAB98781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49440" y="1557930"/>
                  <a:ext cx="261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8AA188-5B59-3AA2-E5EF-9DEFF5D83EE1}"/>
                    </a:ext>
                  </a:extLst>
                </p14:cNvPr>
                <p14:cNvContentPartPr/>
                <p14:nvPr/>
              </p14:nvContentPartPr>
              <p14:xfrm>
                <a:off x="2908280" y="1697250"/>
                <a:ext cx="108360" cy="164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8AA188-5B59-3AA2-E5EF-9DEFF5D83EE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99280" y="1688250"/>
                  <a:ext cx="126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9C2433-8C01-265B-02CC-106129C169A3}"/>
                    </a:ext>
                  </a:extLst>
                </p14:cNvPr>
                <p14:cNvContentPartPr/>
                <p14:nvPr/>
              </p14:nvContentPartPr>
              <p14:xfrm>
                <a:off x="3027440" y="1688610"/>
                <a:ext cx="84240" cy="145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9C2433-8C01-265B-02CC-106129C169A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18440" y="1679970"/>
                  <a:ext cx="10188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2A6985B-7121-0913-3531-9F5CC2829360}"/>
              </a:ext>
            </a:extLst>
          </p:cNvPr>
          <p:cNvGrpSpPr/>
          <p:nvPr/>
        </p:nvGrpSpPr>
        <p:grpSpPr>
          <a:xfrm>
            <a:off x="3654920" y="1789770"/>
            <a:ext cx="2806200" cy="1074240"/>
            <a:chOff x="3654920" y="1789770"/>
            <a:chExt cx="2806200" cy="10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E954418-7C1B-2EEF-3F9E-7CC3C2C78F86}"/>
                    </a:ext>
                  </a:extLst>
                </p14:cNvPr>
                <p14:cNvContentPartPr/>
                <p14:nvPr/>
              </p14:nvContentPartPr>
              <p14:xfrm>
                <a:off x="5130560" y="235569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E954418-7C1B-2EEF-3F9E-7CC3C2C78F8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21920" y="23466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1C372F1-4B63-E744-8C0F-3790CA985771}"/>
                    </a:ext>
                  </a:extLst>
                </p14:cNvPr>
                <p14:cNvContentPartPr/>
                <p14:nvPr/>
              </p14:nvContentPartPr>
              <p14:xfrm>
                <a:off x="4908800" y="2349210"/>
                <a:ext cx="44280" cy="6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1C372F1-4B63-E744-8C0F-3790CA98577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9800" y="2340210"/>
                  <a:ext cx="61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73FC3D-BFB7-19F2-E1B1-120B153444ED}"/>
                    </a:ext>
                  </a:extLst>
                </p14:cNvPr>
                <p14:cNvContentPartPr/>
                <p14:nvPr/>
              </p14:nvContentPartPr>
              <p14:xfrm>
                <a:off x="4477160" y="2355690"/>
                <a:ext cx="6984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73FC3D-BFB7-19F2-E1B1-120B153444E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468160" y="2346690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01F434-C733-7C85-EB6E-4117EBBDD06D}"/>
                    </a:ext>
                  </a:extLst>
                </p14:cNvPr>
                <p14:cNvContentPartPr/>
                <p14:nvPr/>
              </p14:nvContentPartPr>
              <p14:xfrm>
                <a:off x="4211840" y="2380890"/>
                <a:ext cx="1764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01F434-C733-7C85-EB6E-4117EBBDD06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02840" y="2372250"/>
                  <a:ext cx="3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CC8A68-0F01-F96D-92DA-0963A7C8AE85}"/>
                    </a:ext>
                  </a:extLst>
                </p14:cNvPr>
                <p14:cNvContentPartPr/>
                <p14:nvPr/>
              </p14:nvContentPartPr>
              <p14:xfrm>
                <a:off x="3932480" y="2380890"/>
                <a:ext cx="745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CC8A68-0F01-F96D-92DA-0963A7C8AE8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23840" y="2372250"/>
                  <a:ext cx="92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1817CE-B853-2E6A-D635-51A7CCF7F5CF}"/>
                    </a:ext>
                  </a:extLst>
                </p14:cNvPr>
                <p14:cNvContentPartPr/>
                <p14:nvPr/>
              </p14:nvContentPartPr>
              <p14:xfrm>
                <a:off x="5283200" y="2419050"/>
                <a:ext cx="360" cy="35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1817CE-B853-2E6A-D635-51A7CCF7F5C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74200" y="2410410"/>
                  <a:ext cx="18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3CE5F49-C0BB-ED3F-CB36-7663CFF175DA}"/>
                    </a:ext>
                  </a:extLst>
                </p14:cNvPr>
                <p14:cNvContentPartPr/>
                <p14:nvPr/>
              </p14:nvContentPartPr>
              <p14:xfrm>
                <a:off x="5168720" y="2610210"/>
                <a:ext cx="1944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3CE5F49-C0BB-ED3F-CB36-7663CFF175D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59720" y="2601570"/>
                  <a:ext cx="37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FB51C9-A69B-AD71-2639-7DBF07C526CE}"/>
                    </a:ext>
                  </a:extLst>
                </p14:cNvPr>
                <p14:cNvContentPartPr/>
                <p14:nvPr/>
              </p14:nvContentPartPr>
              <p14:xfrm>
                <a:off x="5168720" y="2445690"/>
                <a:ext cx="360" cy="68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FB51C9-A69B-AD71-2639-7DBF07C526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60080" y="2437050"/>
                  <a:ext cx="18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AB2EC83-4C1D-6600-7436-80DB8F842931}"/>
                    </a:ext>
                  </a:extLst>
                </p14:cNvPr>
                <p14:cNvContentPartPr/>
                <p14:nvPr/>
              </p14:nvContentPartPr>
              <p14:xfrm>
                <a:off x="3654920" y="1834770"/>
                <a:ext cx="2806200" cy="1029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AB2EC83-4C1D-6600-7436-80DB8F84293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45920" y="1825770"/>
                  <a:ext cx="2823840" cy="10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E667A3-6045-AC46-EDF3-45795431B969}"/>
                    </a:ext>
                  </a:extLst>
                </p14:cNvPr>
                <p14:cNvContentPartPr/>
                <p14:nvPr/>
              </p14:nvContentPartPr>
              <p14:xfrm>
                <a:off x="4203560" y="2007570"/>
                <a:ext cx="108720" cy="271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E667A3-6045-AC46-EDF3-45795431B96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94560" y="1998930"/>
                  <a:ext cx="1263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2D845D-B0F8-D40E-0DE1-4CF31587E4D8}"/>
                    </a:ext>
                  </a:extLst>
                </p14:cNvPr>
                <p14:cNvContentPartPr/>
                <p14:nvPr/>
              </p14:nvContentPartPr>
              <p14:xfrm>
                <a:off x="4394000" y="2151570"/>
                <a:ext cx="61200" cy="86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2D845D-B0F8-D40E-0DE1-4CF31587E4D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85360" y="2142930"/>
                  <a:ext cx="78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9A4191-7900-96D3-6241-5B4843DFE0DB}"/>
                    </a:ext>
                  </a:extLst>
                </p14:cNvPr>
                <p14:cNvContentPartPr/>
                <p14:nvPr/>
              </p14:nvContentPartPr>
              <p14:xfrm>
                <a:off x="4442600" y="2152290"/>
                <a:ext cx="85320" cy="121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9A4191-7900-96D3-6241-5B4843DFE0D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33600" y="2143290"/>
                  <a:ext cx="102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414FF0F-ECC0-5A05-B031-CF68CB56D3D6}"/>
                    </a:ext>
                  </a:extLst>
                </p14:cNvPr>
                <p14:cNvContentPartPr/>
                <p14:nvPr/>
              </p14:nvContentPartPr>
              <p14:xfrm>
                <a:off x="4317320" y="2069850"/>
                <a:ext cx="57600" cy="230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414FF0F-ECC0-5A05-B031-CF68CB56D3D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08680" y="2060850"/>
                  <a:ext cx="75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00D3E1-350E-59CE-CF2C-A109BDBC9194}"/>
                    </a:ext>
                  </a:extLst>
                </p14:cNvPr>
                <p14:cNvContentPartPr/>
                <p14:nvPr/>
              </p14:nvContentPartPr>
              <p14:xfrm>
                <a:off x="4552760" y="2063370"/>
                <a:ext cx="82080" cy="179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00D3E1-350E-59CE-CF2C-A109BDBC919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43760" y="2054730"/>
                  <a:ext cx="99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06CE0D-BCFB-22A0-96D2-C0612E88D7A6}"/>
                    </a:ext>
                  </a:extLst>
                </p14:cNvPr>
                <p14:cNvContentPartPr/>
                <p14:nvPr/>
              </p14:nvContentPartPr>
              <p14:xfrm>
                <a:off x="4743200" y="2069490"/>
                <a:ext cx="13392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06CE0D-BCFB-22A0-96D2-C0612E88D7A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34560" y="2060490"/>
                  <a:ext cx="151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01EEF93-525B-444A-4FE5-E0544B7FAE14}"/>
                    </a:ext>
                  </a:extLst>
                </p14:cNvPr>
                <p14:cNvContentPartPr/>
                <p14:nvPr/>
              </p14:nvContentPartPr>
              <p14:xfrm>
                <a:off x="4819160" y="2146170"/>
                <a:ext cx="31320" cy="12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01EEF93-525B-444A-4FE5-E0544B7FAE1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810520" y="2137530"/>
                  <a:ext cx="48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44AEFA0-7A68-C9F8-F6D1-92CC2D7E454F}"/>
                    </a:ext>
                  </a:extLst>
                </p14:cNvPr>
                <p14:cNvContentPartPr/>
                <p14:nvPr/>
              </p14:nvContentPartPr>
              <p14:xfrm>
                <a:off x="5014280" y="1866090"/>
                <a:ext cx="105840" cy="187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44AEFA0-7A68-C9F8-F6D1-92CC2D7E454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05280" y="1857090"/>
                  <a:ext cx="123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14754D-0184-16DD-1193-F76F8ADF0C00}"/>
                    </a:ext>
                  </a:extLst>
                </p14:cNvPr>
                <p14:cNvContentPartPr/>
                <p14:nvPr/>
              </p14:nvContentPartPr>
              <p14:xfrm>
                <a:off x="5162240" y="2076330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14754D-0184-16DD-1193-F76F8ADF0C0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53600" y="20673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BB3B1E-4528-F17F-6BC6-B9A906A2A08A}"/>
                    </a:ext>
                  </a:extLst>
                </p14:cNvPr>
                <p14:cNvContentPartPr/>
                <p14:nvPr/>
              </p14:nvContentPartPr>
              <p14:xfrm>
                <a:off x="5231720" y="1864290"/>
                <a:ext cx="124200" cy="268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BB3B1E-4528-F17F-6BC6-B9A906A2A08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22720" y="1855290"/>
                  <a:ext cx="1418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048073F-FBC1-BD63-9087-8719AEE79857}"/>
                    </a:ext>
                  </a:extLst>
                </p14:cNvPr>
                <p14:cNvContentPartPr/>
                <p14:nvPr/>
              </p14:nvContentPartPr>
              <p14:xfrm>
                <a:off x="5213360" y="1789770"/>
                <a:ext cx="191520" cy="3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048073F-FBC1-BD63-9087-8719AEE7985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04360" y="1781130"/>
                  <a:ext cx="2091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3B7ED8F-784B-56E6-3098-CCA0BA4FD5B0}"/>
                    </a:ext>
                  </a:extLst>
                </p14:cNvPr>
                <p14:cNvContentPartPr/>
                <p14:nvPr/>
              </p14:nvContentPartPr>
              <p14:xfrm>
                <a:off x="5505320" y="1948170"/>
                <a:ext cx="96840" cy="105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3B7ED8F-784B-56E6-3098-CCA0BA4FD5B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96320" y="1939530"/>
                  <a:ext cx="114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0B4588-31CA-8743-A26D-3CDFD1CD0F8F}"/>
                    </a:ext>
                  </a:extLst>
                </p14:cNvPr>
                <p14:cNvContentPartPr/>
                <p14:nvPr/>
              </p14:nvContentPartPr>
              <p14:xfrm>
                <a:off x="5630960" y="1909650"/>
                <a:ext cx="65160" cy="159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0B4588-31CA-8743-A26D-3CDFD1CD0F8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22320" y="1901010"/>
                  <a:ext cx="8280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6A51A2E-54A1-78E4-08F2-4780B6FE493B}"/>
                  </a:ext>
                </a:extLst>
              </p14:cNvPr>
              <p14:cNvContentPartPr/>
              <p14:nvPr/>
            </p14:nvContentPartPr>
            <p14:xfrm>
              <a:off x="6692960" y="2330130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6A51A2E-54A1-78E4-08F2-4780B6FE493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83960" y="23211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E2FA4B1-AF67-F47A-638F-D6797E417284}"/>
                  </a:ext>
                </a:extLst>
              </p14:cNvPr>
              <p14:cNvContentPartPr/>
              <p14:nvPr/>
            </p14:nvContentPartPr>
            <p14:xfrm>
              <a:off x="8147000" y="2825490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E2FA4B1-AF67-F47A-638F-D6797E41728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38000" y="28164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78B1A22-5CD7-DDE0-5241-364BAF52A6EB}"/>
                  </a:ext>
                </a:extLst>
              </p14:cNvPr>
              <p14:cNvContentPartPr/>
              <p14:nvPr/>
            </p14:nvContentPartPr>
            <p14:xfrm>
              <a:off x="8178680" y="2698410"/>
              <a:ext cx="360" cy="1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78B1A22-5CD7-DDE0-5241-364BAF52A6E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69680" y="2689770"/>
                <a:ext cx="1800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E8972F5C-EB82-DAAE-B8CA-B1BF0AAF8ADE}"/>
              </a:ext>
            </a:extLst>
          </p:cNvPr>
          <p:cNvGrpSpPr/>
          <p:nvPr/>
        </p:nvGrpSpPr>
        <p:grpSpPr>
          <a:xfrm>
            <a:off x="6394160" y="1155450"/>
            <a:ext cx="2552400" cy="1219320"/>
            <a:chOff x="6394160" y="1155450"/>
            <a:chExt cx="2552400" cy="12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86BAC8-64E8-6D8C-2E86-198DF323A82B}"/>
                    </a:ext>
                  </a:extLst>
                </p14:cNvPr>
                <p14:cNvContentPartPr/>
                <p14:nvPr/>
              </p14:nvContentPartPr>
              <p14:xfrm>
                <a:off x="6826160" y="1809570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86BAC8-64E8-6D8C-2E86-198DF323A82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17160" y="18005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F7DA7E-6702-E758-1A76-F6315E84A9B5}"/>
                    </a:ext>
                  </a:extLst>
                </p14:cNvPr>
                <p14:cNvContentPartPr/>
                <p14:nvPr/>
              </p14:nvContentPartPr>
              <p14:xfrm>
                <a:off x="7784840" y="1815690"/>
                <a:ext cx="9540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F7DA7E-6702-E758-1A76-F6315E84A9B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75840" y="1807050"/>
                  <a:ext cx="11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56FFAF-4335-48C2-ED32-02B5C33D0194}"/>
                    </a:ext>
                  </a:extLst>
                </p14:cNvPr>
                <p14:cNvContentPartPr/>
                <p14:nvPr/>
              </p14:nvContentPartPr>
              <p14:xfrm>
                <a:off x="8209280" y="1809570"/>
                <a:ext cx="144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56FFAF-4335-48C2-ED32-02B5C33D019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00280" y="180057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F3BBBC-0A4B-80EC-8A04-D19663CFB9CA}"/>
                    </a:ext>
                  </a:extLst>
                </p14:cNvPr>
                <p14:cNvContentPartPr/>
                <p14:nvPr/>
              </p14:nvContentPartPr>
              <p14:xfrm>
                <a:off x="8216840" y="2190450"/>
                <a:ext cx="25920" cy="148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F3BBBC-0A4B-80EC-8A04-D19663CFB9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07840" y="2181450"/>
                  <a:ext cx="43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98E8D1-780C-8F19-C9E8-8AB3C4BF4C9E}"/>
                    </a:ext>
                  </a:extLst>
                </p14:cNvPr>
                <p14:cNvContentPartPr/>
                <p14:nvPr/>
              </p14:nvContentPartPr>
              <p14:xfrm>
                <a:off x="6921200" y="1784010"/>
                <a:ext cx="3207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98E8D1-780C-8F19-C9E8-8AB3C4BF4C9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12560" y="1775370"/>
                  <a:ext cx="338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08C9A3-0195-6368-471D-33B32587FA0A}"/>
                    </a:ext>
                  </a:extLst>
                </p14:cNvPr>
                <p14:cNvContentPartPr/>
                <p14:nvPr/>
              </p14:nvContentPartPr>
              <p14:xfrm>
                <a:off x="7435640" y="1790490"/>
                <a:ext cx="5328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08C9A3-0195-6368-471D-33B32587FA0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26640" y="1781490"/>
                  <a:ext cx="70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8EFBDC-F4B6-D411-589E-1414F119F2EA}"/>
                    </a:ext>
                  </a:extLst>
                </p14:cNvPr>
                <p14:cNvContentPartPr/>
                <p14:nvPr/>
              </p14:nvContentPartPr>
              <p14:xfrm>
                <a:off x="8155640" y="1809210"/>
                <a:ext cx="86760" cy="6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8EFBDC-F4B6-D411-589E-1414F119F2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46640" y="1800570"/>
                  <a:ext cx="104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9C8CD22-3DC3-F655-713E-2E4EFC6D0101}"/>
                    </a:ext>
                  </a:extLst>
                </p14:cNvPr>
                <p14:cNvContentPartPr/>
                <p14:nvPr/>
              </p14:nvContentPartPr>
              <p14:xfrm>
                <a:off x="6394160" y="1525890"/>
                <a:ext cx="2478600" cy="848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9C8CD22-3DC3-F655-713E-2E4EFC6D010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85520" y="1517250"/>
                  <a:ext cx="249624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7ED2A52-36B1-86E5-1610-FAF9CA87C4A2}"/>
                    </a:ext>
                  </a:extLst>
                </p14:cNvPr>
                <p14:cNvContentPartPr/>
                <p14:nvPr/>
              </p14:nvContentPartPr>
              <p14:xfrm>
                <a:off x="6968360" y="1461810"/>
                <a:ext cx="245160" cy="351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7ED2A52-36B1-86E5-1610-FAF9CA87C4A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59360" y="1452810"/>
                  <a:ext cx="2628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D73829C-6824-2534-DAC0-C9E0E855612B}"/>
                    </a:ext>
                  </a:extLst>
                </p14:cNvPr>
                <p14:cNvContentPartPr/>
                <p14:nvPr/>
              </p14:nvContentPartPr>
              <p14:xfrm>
                <a:off x="7289840" y="1625250"/>
                <a:ext cx="44280" cy="137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D73829C-6824-2534-DAC0-C9E0E855612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80840" y="1616250"/>
                  <a:ext cx="61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F7AFEF7-DD00-87FE-FCB5-A907031EBA5D}"/>
                    </a:ext>
                  </a:extLst>
                </p14:cNvPr>
                <p14:cNvContentPartPr/>
                <p14:nvPr/>
              </p14:nvContentPartPr>
              <p14:xfrm>
                <a:off x="7326560" y="1626690"/>
                <a:ext cx="64800" cy="10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F7AFEF7-DD00-87FE-FCB5-A907031EBA5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17920" y="1617690"/>
                  <a:ext cx="82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2804D6B-3289-99A5-6755-5C3433B07BD2}"/>
                    </a:ext>
                  </a:extLst>
                </p14:cNvPr>
                <p14:cNvContentPartPr/>
                <p14:nvPr/>
              </p14:nvContentPartPr>
              <p14:xfrm>
                <a:off x="7232240" y="1619130"/>
                <a:ext cx="30960" cy="176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2804D6B-3289-99A5-6755-5C3433B07BD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23240" y="1610130"/>
                  <a:ext cx="48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1BE300A-3F5B-C254-BCE3-5D8F2B20420A}"/>
                    </a:ext>
                  </a:extLst>
                </p14:cNvPr>
                <p14:cNvContentPartPr/>
                <p14:nvPr/>
              </p14:nvContentPartPr>
              <p14:xfrm>
                <a:off x="7397480" y="1504650"/>
                <a:ext cx="109440" cy="203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1BE300A-3F5B-C254-BCE3-5D8F2B20420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88480" y="1495650"/>
                  <a:ext cx="127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5FB20C-AEFD-D81E-8E62-C16048FB5CF0}"/>
                    </a:ext>
                  </a:extLst>
                </p14:cNvPr>
                <p14:cNvContentPartPr/>
                <p14:nvPr/>
              </p14:nvContentPartPr>
              <p14:xfrm>
                <a:off x="7562720" y="1574490"/>
                <a:ext cx="153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5FB20C-AEFD-D81E-8E62-C16048FB5CF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53720" y="1565850"/>
                  <a:ext cx="171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3B1927-7736-5E1F-B033-7A37D6CFE52C}"/>
                    </a:ext>
                  </a:extLst>
                </p14:cNvPr>
                <p14:cNvContentPartPr/>
                <p14:nvPr/>
              </p14:nvContentPartPr>
              <p14:xfrm>
                <a:off x="7664240" y="1646850"/>
                <a:ext cx="65520" cy="10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3B1927-7736-5E1F-B033-7A37D6CFE52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55600" y="1638210"/>
                  <a:ext cx="83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B2FEBB9-3B32-D1DC-6968-45CDC31CC11D}"/>
                    </a:ext>
                  </a:extLst>
                </p14:cNvPr>
                <p14:cNvContentPartPr/>
                <p14:nvPr/>
              </p14:nvContentPartPr>
              <p14:xfrm>
                <a:off x="7905440" y="1227810"/>
                <a:ext cx="184680" cy="384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B2FEBB9-3B32-D1DC-6968-45CDC31CC1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96800" y="1218810"/>
                  <a:ext cx="2023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C0489C2-7D74-3B3C-ACFC-8E3FE0AD24D9}"/>
                    </a:ext>
                  </a:extLst>
                </p14:cNvPr>
                <p14:cNvContentPartPr/>
                <p14:nvPr/>
              </p14:nvContentPartPr>
              <p14:xfrm>
                <a:off x="8039000" y="1491690"/>
                <a:ext cx="99000" cy="32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C0489C2-7D74-3B3C-ACFC-8E3FE0AD24D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30000" y="1483050"/>
                  <a:ext cx="116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918EC70-02F1-9034-B5E1-9DBEFD4F0C7E}"/>
                    </a:ext>
                  </a:extLst>
                </p14:cNvPr>
                <p14:cNvContentPartPr/>
                <p14:nvPr/>
              </p14:nvContentPartPr>
              <p14:xfrm>
                <a:off x="8242040" y="1364610"/>
                <a:ext cx="76320" cy="7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918EC70-02F1-9034-B5E1-9DBEFD4F0C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33040" y="1355610"/>
                  <a:ext cx="93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5FDBD38-D920-89CA-347C-CCA4C4D83411}"/>
                    </a:ext>
                  </a:extLst>
                </p14:cNvPr>
                <p14:cNvContentPartPr/>
                <p14:nvPr/>
              </p14:nvContentPartPr>
              <p14:xfrm>
                <a:off x="8316920" y="1282530"/>
                <a:ext cx="23400" cy="209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5FDBD38-D920-89CA-347C-CCA4C4D8341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07920" y="1273530"/>
                  <a:ext cx="41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773A75-7B82-56C0-4F68-7B8759DB37A9}"/>
                    </a:ext>
                  </a:extLst>
                </p14:cNvPr>
                <p14:cNvContentPartPr/>
                <p14:nvPr/>
              </p14:nvContentPartPr>
              <p14:xfrm>
                <a:off x="7962680" y="1510410"/>
                <a:ext cx="333720" cy="77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773A75-7B82-56C0-4F68-7B8759DB37A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53680" y="1501770"/>
                  <a:ext cx="351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684AD68-9850-972D-E343-655EA26BA63E}"/>
                    </a:ext>
                  </a:extLst>
                </p14:cNvPr>
                <p14:cNvContentPartPr/>
                <p14:nvPr/>
              </p14:nvContentPartPr>
              <p14:xfrm>
                <a:off x="8430320" y="1217730"/>
                <a:ext cx="136440" cy="198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684AD68-9850-972D-E343-655EA26BA63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21680" y="1208730"/>
                  <a:ext cx="154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FD8B298-2808-0100-2D37-FC0FDC1612E6}"/>
                    </a:ext>
                  </a:extLst>
                </p14:cNvPr>
                <p14:cNvContentPartPr/>
                <p14:nvPr/>
              </p14:nvContentPartPr>
              <p14:xfrm>
                <a:off x="8572160" y="1409610"/>
                <a:ext cx="360" cy="89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FD8B298-2808-0100-2D37-FC0FDC1612E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63520" y="1400610"/>
                  <a:ext cx="18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CAEA566-EA96-000E-0E0D-B6DB7CAF4C40}"/>
                    </a:ext>
                  </a:extLst>
                </p14:cNvPr>
                <p14:cNvContentPartPr/>
                <p14:nvPr/>
              </p14:nvContentPartPr>
              <p14:xfrm>
                <a:off x="8641280" y="1225290"/>
                <a:ext cx="91080" cy="227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CAEA566-EA96-000E-0E0D-B6DB7CAF4C4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32640" y="1216290"/>
                  <a:ext cx="108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B49CEC-828F-00E9-CE56-ACE94157E110}"/>
                    </a:ext>
                  </a:extLst>
                </p14:cNvPr>
                <p14:cNvContentPartPr/>
                <p14:nvPr/>
              </p14:nvContentPartPr>
              <p14:xfrm>
                <a:off x="8629400" y="1155450"/>
                <a:ext cx="99360" cy="25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B49CEC-828F-00E9-CE56-ACE94157E11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20400" y="1146810"/>
                  <a:ext cx="117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0C687D2-B610-A789-80C1-D4AF215A2268}"/>
                    </a:ext>
                  </a:extLst>
                </p14:cNvPr>
                <p14:cNvContentPartPr/>
                <p14:nvPr/>
              </p14:nvContentPartPr>
              <p14:xfrm>
                <a:off x="8807240" y="1301610"/>
                <a:ext cx="66600" cy="143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0C687D2-B610-A789-80C1-D4AF215A226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98240" y="1292610"/>
                  <a:ext cx="84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5874BC1-01DF-1294-CDE7-84A01AFF7BF7}"/>
                    </a:ext>
                  </a:extLst>
                </p14:cNvPr>
                <p14:cNvContentPartPr/>
                <p14:nvPr/>
              </p14:nvContentPartPr>
              <p14:xfrm>
                <a:off x="8869520" y="1281450"/>
                <a:ext cx="77040" cy="118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5874BC1-01DF-1294-CDE7-84A01AFF7BF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60520" y="1272810"/>
                  <a:ext cx="9468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4206750-510A-0360-D4A4-897DD913F9B1}"/>
                  </a:ext>
                </a:extLst>
              </p14:cNvPr>
              <p14:cNvContentPartPr/>
              <p14:nvPr/>
            </p14:nvContentPartPr>
            <p14:xfrm>
              <a:off x="587720" y="805890"/>
              <a:ext cx="705240" cy="1022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4206750-510A-0360-D4A4-897DD913F9B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79080" y="797250"/>
                <a:ext cx="722880" cy="1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08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858666" y="433685"/>
            <a:ext cx="0" cy="21336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30066" y="2338685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4538" y="111948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1666" y="226248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11066" y="984142"/>
            <a:ext cx="1811743" cy="1108886"/>
            <a:chOff x="1981200" y="760007"/>
            <a:chExt cx="1811743" cy="1108886"/>
          </a:xfrm>
        </p:grpSpPr>
        <p:grpSp>
          <p:nvGrpSpPr>
            <p:cNvPr id="25" name="Group 24"/>
            <p:cNvGrpSpPr/>
            <p:nvPr/>
          </p:nvGrpSpPr>
          <p:grpSpPr>
            <a:xfrm flipV="1">
              <a:off x="1981200" y="1733550"/>
              <a:ext cx="135343" cy="135343"/>
              <a:chOff x="5370863" y="1729085"/>
              <a:chExt cx="914400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flipV="1">
              <a:off x="2438400" y="1675773"/>
              <a:ext cx="135343" cy="135343"/>
              <a:chOff x="5370863" y="1729085"/>
              <a:chExt cx="914400" cy="9144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V="1">
              <a:off x="2535773" y="1358615"/>
              <a:ext cx="135343" cy="135343"/>
              <a:chOff x="5370863" y="1729085"/>
              <a:chExt cx="914400" cy="914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flipV="1">
              <a:off x="3062986" y="1276350"/>
              <a:ext cx="135343" cy="135343"/>
              <a:chOff x="5370863" y="1729085"/>
              <a:chExt cx="914400" cy="914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flipV="1">
              <a:off x="3429000" y="1058510"/>
              <a:ext cx="135343" cy="135343"/>
              <a:chOff x="5370863" y="1729085"/>
              <a:chExt cx="9144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3657600" y="760007"/>
              <a:ext cx="135343" cy="135343"/>
              <a:chOff x="5370863" y="1729085"/>
              <a:chExt cx="914400" cy="914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52400" y="3130064"/>
            <a:ext cx="4801737" cy="1384995"/>
            <a:chOff x="532262" y="3130064"/>
            <a:chExt cx="4801737" cy="1384995"/>
          </a:xfrm>
        </p:grpSpPr>
        <p:grpSp>
          <p:nvGrpSpPr>
            <p:cNvPr id="49" name="Group 48"/>
            <p:cNvGrpSpPr/>
            <p:nvPr/>
          </p:nvGrpSpPr>
          <p:grpSpPr>
            <a:xfrm>
              <a:off x="532262" y="3130064"/>
              <a:ext cx="4801737" cy="1384995"/>
              <a:chOff x="837062" y="2368064"/>
              <a:chExt cx="4801737" cy="138499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837062" y="2368064"/>
                <a:ext cx="4801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3275" indent="-803275"/>
                <a:r>
                  <a:rPr lang="en-US" sz="2800" dirty="0"/>
                  <a:t>Idea: Choose             so that                    	          is close to     for our training examples </a:t>
                </a: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8460" y="2441595"/>
                <a:ext cx="789354" cy="335895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7257" y="2886668"/>
                <a:ext cx="831342" cy="375084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144" y="3760157"/>
              <a:ext cx="180023" cy="245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869" y="4057587"/>
              <a:ext cx="808673" cy="382905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134E9D-CB8C-D3B0-8C98-DDF773BE0303}"/>
                  </a:ext>
                </a:extLst>
              </p14:cNvPr>
              <p14:cNvContentPartPr/>
              <p14:nvPr/>
            </p14:nvContentPartPr>
            <p14:xfrm>
              <a:off x="1231400" y="3416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134E9D-CB8C-D3B0-8C98-DDF773BE03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22760" y="34072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1C47D44-E16D-A037-FBCA-F53BBDDB54E5}"/>
                  </a:ext>
                </a:extLst>
              </p14:cNvPr>
              <p14:cNvContentPartPr/>
              <p14:nvPr/>
            </p14:nvContentPartPr>
            <p14:xfrm>
              <a:off x="5737520" y="266250"/>
              <a:ext cx="403920" cy="362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1C47D44-E16D-A037-FBCA-F53BBDDB54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28880" y="257250"/>
                <a:ext cx="4215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1EF1F41-5105-B1A9-2069-09328871C376}"/>
                  </a:ext>
                </a:extLst>
              </p14:cNvPr>
              <p14:cNvContentPartPr/>
              <p14:nvPr/>
            </p14:nvContentPartPr>
            <p14:xfrm>
              <a:off x="907760" y="756210"/>
              <a:ext cx="2572560" cy="1383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EF1F41-5105-B1A9-2069-09328871C3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9120" y="747570"/>
                <a:ext cx="2590200" cy="14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8397631-0D36-326C-4C83-C6173BD51010}"/>
                  </a:ext>
                </a:extLst>
              </p14:cNvPr>
              <p14:cNvContentPartPr/>
              <p14:nvPr/>
            </p14:nvContentPartPr>
            <p14:xfrm>
              <a:off x="3225440" y="1034850"/>
              <a:ext cx="36360" cy="19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8397631-0D36-326C-4C83-C6173BD510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16800" y="1025850"/>
                <a:ext cx="540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143371-C6EE-EBCD-AE1C-C812B225DBFE}"/>
                  </a:ext>
                </a:extLst>
              </p14:cNvPr>
              <p14:cNvContentPartPr/>
              <p14:nvPr/>
            </p14:nvContentPartPr>
            <p14:xfrm>
              <a:off x="3200240" y="976170"/>
              <a:ext cx="226800" cy="10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143371-C6EE-EBCD-AE1C-C812B225DB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91600" y="967170"/>
                <a:ext cx="2444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4F37274-AAB7-D974-B95B-93025C872C8A}"/>
                  </a:ext>
                </a:extLst>
              </p14:cNvPr>
              <p14:cNvContentPartPr/>
              <p14:nvPr/>
            </p14:nvContentPartPr>
            <p14:xfrm>
              <a:off x="3137600" y="975810"/>
              <a:ext cx="145080" cy="156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4F37274-AAB7-D974-B95B-93025C872C8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28960" y="966810"/>
                <a:ext cx="1627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A5E83E-763C-3BA0-63B1-54E56B33A5D9}"/>
                  </a:ext>
                </a:extLst>
              </p14:cNvPr>
              <p14:cNvContentPartPr/>
              <p14:nvPr/>
            </p14:nvContentPartPr>
            <p14:xfrm>
              <a:off x="3047240" y="1333290"/>
              <a:ext cx="193320" cy="243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A5E83E-763C-3BA0-63B1-54E56B33A5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38600" y="1324290"/>
                <a:ext cx="2109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77E6CF5-AA6F-097A-EAC9-8FB08D0F8F6D}"/>
                  </a:ext>
                </a:extLst>
              </p14:cNvPr>
              <p14:cNvContentPartPr/>
              <p14:nvPr/>
            </p14:nvContentPartPr>
            <p14:xfrm>
              <a:off x="2990360" y="1403490"/>
              <a:ext cx="410400" cy="88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77E6CF5-AA6F-097A-EAC9-8FB08D0F8F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81720" y="1394850"/>
                <a:ext cx="4280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3918856-C84F-5BCE-6D7A-8F2DBA3D7EA8}"/>
                  </a:ext>
                </a:extLst>
              </p14:cNvPr>
              <p14:cNvContentPartPr/>
              <p14:nvPr/>
            </p14:nvContentPartPr>
            <p14:xfrm>
              <a:off x="3268640" y="1550370"/>
              <a:ext cx="52560" cy="90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3918856-C84F-5BCE-6D7A-8F2DBA3D7E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60000" y="1541730"/>
                <a:ext cx="702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D62973-AC64-08B5-7204-2E275187E5D1}"/>
                  </a:ext>
                </a:extLst>
              </p14:cNvPr>
              <p14:cNvContentPartPr/>
              <p14:nvPr/>
            </p14:nvContentPartPr>
            <p14:xfrm>
              <a:off x="3586160" y="1260210"/>
              <a:ext cx="287280" cy="340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D62973-AC64-08B5-7204-2E275187E5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77520" y="1251210"/>
                <a:ext cx="3049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70D798-4E04-75EA-87DE-CCC1CBCE57B9}"/>
                  </a:ext>
                </a:extLst>
              </p14:cNvPr>
              <p14:cNvContentPartPr/>
              <p14:nvPr/>
            </p14:nvContentPartPr>
            <p14:xfrm>
              <a:off x="3281960" y="1580970"/>
              <a:ext cx="64080" cy="65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70D798-4E04-75EA-87DE-CCC1CBCE57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73320" y="1571970"/>
                <a:ext cx="817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CE93DE4-875B-50F4-A399-45FC2F6E0CE0}"/>
                  </a:ext>
                </a:extLst>
              </p14:cNvPr>
              <p14:cNvContentPartPr/>
              <p14:nvPr/>
            </p14:nvContentPartPr>
            <p14:xfrm>
              <a:off x="3625400" y="1366410"/>
              <a:ext cx="463320" cy="62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CE93DE4-875B-50F4-A399-45FC2F6E0CE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16760" y="1357770"/>
                <a:ext cx="4809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C514D12-47DF-6A29-E706-832FFFE4763D}"/>
                  </a:ext>
                </a:extLst>
              </p14:cNvPr>
              <p14:cNvContentPartPr/>
              <p14:nvPr/>
            </p14:nvContentPartPr>
            <p14:xfrm>
              <a:off x="3942920" y="1489890"/>
              <a:ext cx="96480" cy="105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C514D12-47DF-6A29-E706-832FFFE476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34280" y="1481250"/>
                <a:ext cx="1141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110F321-F129-3DFE-0626-BCE155E097E6}"/>
                  </a:ext>
                </a:extLst>
              </p14:cNvPr>
              <p14:cNvContentPartPr/>
              <p14:nvPr/>
            </p14:nvContentPartPr>
            <p14:xfrm>
              <a:off x="6330800" y="258690"/>
              <a:ext cx="319680" cy="316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110F321-F129-3DFE-0626-BCE155E097E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21800" y="250050"/>
                <a:ext cx="337320" cy="33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7CA935B3-AE68-ABA7-860F-3DA3F4664804}"/>
              </a:ext>
            </a:extLst>
          </p:cNvPr>
          <p:cNvGrpSpPr/>
          <p:nvPr/>
        </p:nvGrpSpPr>
        <p:grpSpPr>
          <a:xfrm>
            <a:off x="7511960" y="153930"/>
            <a:ext cx="1009800" cy="677160"/>
            <a:chOff x="7511960" y="153930"/>
            <a:chExt cx="1009800" cy="6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0940985-43A1-D746-D2AE-E5E21FD6BFA6}"/>
                    </a:ext>
                  </a:extLst>
                </p14:cNvPr>
                <p14:cNvContentPartPr/>
                <p14:nvPr/>
              </p14:nvContentPartPr>
              <p14:xfrm>
                <a:off x="7536440" y="482250"/>
                <a:ext cx="144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0940985-43A1-D746-D2AE-E5E21FD6BF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27440" y="47361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D1A0CA4-3ED2-D780-3D48-BF9E2304F598}"/>
                    </a:ext>
                  </a:extLst>
                </p14:cNvPr>
                <p14:cNvContentPartPr/>
                <p14:nvPr/>
              </p14:nvContentPartPr>
              <p14:xfrm>
                <a:off x="7511960" y="482250"/>
                <a:ext cx="186480" cy="10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D1A0CA4-3ED2-D780-3D48-BF9E2304F5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02960" y="473610"/>
                  <a:ext cx="204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6972A24-A8CE-9130-31DE-5F30349CC9C2}"/>
                    </a:ext>
                  </a:extLst>
                </p14:cNvPr>
                <p14:cNvContentPartPr/>
                <p14:nvPr/>
              </p14:nvContentPartPr>
              <p14:xfrm>
                <a:off x="7771880" y="444090"/>
                <a:ext cx="160920" cy="387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6972A24-A8CE-9130-31DE-5F30349CC9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62880" y="435450"/>
                  <a:ext cx="178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E835E9-8723-5E7F-8587-6C234AF176DD}"/>
                    </a:ext>
                  </a:extLst>
                </p14:cNvPr>
                <p14:cNvContentPartPr/>
                <p14:nvPr/>
              </p14:nvContentPartPr>
              <p14:xfrm>
                <a:off x="8019920" y="457050"/>
                <a:ext cx="360" cy="75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E835E9-8723-5E7F-8587-6C234AF176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10920" y="448050"/>
                  <a:ext cx="18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23484DA-B35F-1BAE-8684-DEDDC73752DB}"/>
                    </a:ext>
                  </a:extLst>
                </p14:cNvPr>
                <p14:cNvContentPartPr/>
                <p14:nvPr/>
              </p14:nvContentPartPr>
              <p14:xfrm>
                <a:off x="8045120" y="374250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23484DA-B35F-1BAE-8684-DEDDC73752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36480" y="3656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9611D4D-5578-096A-5CA2-FD84A3BBF13A}"/>
                    </a:ext>
                  </a:extLst>
                </p14:cNvPr>
                <p14:cNvContentPartPr/>
                <p14:nvPr/>
              </p14:nvContentPartPr>
              <p14:xfrm>
                <a:off x="7942880" y="405930"/>
                <a:ext cx="30960" cy="126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9611D4D-5578-096A-5CA2-FD84A3BBF13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34240" y="397290"/>
                  <a:ext cx="48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4D6E403-86C4-E5B7-FBF7-DA8B19B4BD04}"/>
                    </a:ext>
                  </a:extLst>
                </p14:cNvPr>
                <p14:cNvContentPartPr/>
                <p14:nvPr/>
              </p14:nvContentPartPr>
              <p14:xfrm>
                <a:off x="8096240" y="405930"/>
                <a:ext cx="21240" cy="156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4D6E403-86C4-E5B7-FBF7-DA8B19B4BD0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87240" y="397290"/>
                  <a:ext cx="38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598A711-F28B-6574-37DA-5BBEB2DEADD1}"/>
                    </a:ext>
                  </a:extLst>
                </p14:cNvPr>
                <p14:cNvContentPartPr/>
                <p14:nvPr/>
              </p14:nvContentPartPr>
              <p14:xfrm>
                <a:off x="8221520" y="264450"/>
                <a:ext cx="85680" cy="415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598A711-F28B-6574-37DA-5BBEB2DEADD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12520" y="255450"/>
                  <a:ext cx="1033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E710A82-2CE3-BC19-770D-02A5390875E9}"/>
                    </a:ext>
                  </a:extLst>
                </p14:cNvPr>
                <p14:cNvContentPartPr/>
                <p14:nvPr/>
              </p14:nvContentPartPr>
              <p14:xfrm>
                <a:off x="8392880" y="153930"/>
                <a:ext cx="128880" cy="145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E710A82-2CE3-BC19-770D-02A5390875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84240" y="145290"/>
                  <a:ext cx="1465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41FC418-8837-47E2-8F32-474A6BCFCA88}"/>
              </a:ext>
            </a:extLst>
          </p:cNvPr>
          <p:cNvGrpSpPr/>
          <p:nvPr/>
        </p:nvGrpSpPr>
        <p:grpSpPr>
          <a:xfrm>
            <a:off x="1447400" y="1815690"/>
            <a:ext cx="140040" cy="191880"/>
            <a:chOff x="1447400" y="1815690"/>
            <a:chExt cx="14004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4B7F38D-885B-5B07-AEAC-E607A9DF49A6}"/>
                    </a:ext>
                  </a:extLst>
                </p14:cNvPr>
                <p14:cNvContentPartPr/>
                <p14:nvPr/>
              </p14:nvContentPartPr>
              <p14:xfrm>
                <a:off x="1474400" y="1841250"/>
                <a:ext cx="75240" cy="133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4B7F38D-885B-5B07-AEAC-E607A9DF49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65400" y="1832610"/>
                  <a:ext cx="92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9AB9588-4145-3795-5750-C9B5563B57DA}"/>
                    </a:ext>
                  </a:extLst>
                </p14:cNvPr>
                <p14:cNvContentPartPr/>
                <p14:nvPr/>
              </p14:nvContentPartPr>
              <p14:xfrm>
                <a:off x="1450640" y="1815690"/>
                <a:ext cx="60840" cy="2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9AB9588-4145-3795-5750-C9B5563B57D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41640" y="1807050"/>
                  <a:ext cx="78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73C940E-54B8-99F4-260F-DCD6EE4565ED}"/>
                    </a:ext>
                  </a:extLst>
                </p14:cNvPr>
                <p14:cNvContentPartPr/>
                <p14:nvPr/>
              </p14:nvContentPartPr>
              <p14:xfrm>
                <a:off x="1501400" y="1961850"/>
                <a:ext cx="86040" cy="45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73C940E-54B8-99F4-260F-DCD6EE4565E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492760" y="1953210"/>
                  <a:ext cx="103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3BDDC08-5278-9504-C3A7-46F20BCD0AE7}"/>
                    </a:ext>
                  </a:extLst>
                </p14:cNvPr>
                <p14:cNvContentPartPr/>
                <p14:nvPr/>
              </p14:nvContentPartPr>
              <p14:xfrm>
                <a:off x="1460360" y="1834770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3BDDC08-5278-9504-C3A7-46F20BCD0A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1360" y="18257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374EBEA-4053-87CD-EF53-586FFF59CD4B}"/>
                    </a:ext>
                  </a:extLst>
                </p14:cNvPr>
                <p14:cNvContentPartPr/>
                <p14:nvPr/>
              </p14:nvContentPartPr>
              <p14:xfrm>
                <a:off x="1453880" y="1834770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374EBEA-4053-87CD-EF53-586FFF59CD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44880" y="18257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808ACAA-CF86-E2E1-68A4-E84062E14096}"/>
                    </a:ext>
                  </a:extLst>
                </p14:cNvPr>
                <p14:cNvContentPartPr/>
                <p14:nvPr/>
              </p14:nvContentPartPr>
              <p14:xfrm>
                <a:off x="1453880" y="1834770"/>
                <a:ext cx="18720" cy="15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808ACAA-CF86-E2E1-68A4-E84062E1409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44880" y="1825770"/>
                  <a:ext cx="36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4391D8F-EA6B-F283-A14A-27C9D8D209B6}"/>
                    </a:ext>
                  </a:extLst>
                </p14:cNvPr>
                <p14:cNvContentPartPr/>
                <p14:nvPr/>
              </p14:nvContentPartPr>
              <p14:xfrm>
                <a:off x="1460360" y="1841250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4391D8F-EA6B-F283-A14A-27C9D8D209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1360" y="18322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0881D3C-67D3-94B3-61A0-5FFF5B82FF44}"/>
                    </a:ext>
                  </a:extLst>
                </p14:cNvPr>
                <p14:cNvContentPartPr/>
                <p14:nvPr/>
              </p14:nvContentPartPr>
              <p14:xfrm>
                <a:off x="1460360" y="1822170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0881D3C-67D3-94B3-61A0-5FFF5B82FF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1360" y="1813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1881C2E-FFD6-E634-3776-86B0220A7EED}"/>
                    </a:ext>
                  </a:extLst>
                </p14:cNvPr>
                <p14:cNvContentPartPr/>
                <p14:nvPr/>
              </p14:nvContentPartPr>
              <p14:xfrm>
                <a:off x="1447400" y="1841250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1881C2E-FFD6-E634-3776-86B0220A7E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8760" y="18322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D507301-AE4B-658B-23B8-1EEAB1264C3E}"/>
                  </a:ext>
                </a:extLst>
              </p14:cNvPr>
              <p14:cNvContentPartPr/>
              <p14:nvPr/>
            </p14:nvContentPartPr>
            <p14:xfrm>
              <a:off x="4940120" y="495210"/>
              <a:ext cx="55008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D507301-AE4B-658B-23B8-1EEAB1264C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31120" y="486210"/>
                <a:ext cx="567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EAB380E-6CDC-50A2-16A9-D1C3EF243682}"/>
                  </a:ext>
                </a:extLst>
              </p14:cNvPr>
              <p14:cNvContentPartPr/>
              <p14:nvPr/>
            </p14:nvContentPartPr>
            <p14:xfrm>
              <a:off x="4583000" y="75810"/>
              <a:ext cx="173520" cy="781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EAB380E-6CDC-50A2-16A9-D1C3EF24368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74000" y="66810"/>
                <a:ext cx="19116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F02D532-7735-4E01-939D-5316FEE2A756}"/>
                  </a:ext>
                </a:extLst>
              </p14:cNvPr>
              <p14:cNvContentPartPr/>
              <p14:nvPr/>
            </p14:nvContentPartPr>
            <p14:xfrm>
              <a:off x="8585120" y="69330"/>
              <a:ext cx="167760" cy="594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F02D532-7735-4E01-939D-5316FEE2A75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76120" y="60690"/>
                <a:ext cx="18540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B18A778-06D6-FED9-36D9-292892CF70AF}"/>
                  </a:ext>
                </a:extLst>
              </p14:cNvPr>
              <p14:cNvContentPartPr/>
              <p14:nvPr/>
            </p14:nvContentPartPr>
            <p14:xfrm>
              <a:off x="4868480" y="615090"/>
              <a:ext cx="87840" cy="51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B18A778-06D6-FED9-36D9-292892CF70A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59480" y="606090"/>
                <a:ext cx="10548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364F15F-7BAD-7A3D-8B27-82445A6FDF55}"/>
              </a:ext>
            </a:extLst>
          </p:cNvPr>
          <p:cNvGrpSpPr/>
          <p:nvPr/>
        </p:nvGrpSpPr>
        <p:grpSpPr>
          <a:xfrm>
            <a:off x="4386800" y="72210"/>
            <a:ext cx="2909880" cy="1339560"/>
            <a:chOff x="4386800" y="72210"/>
            <a:chExt cx="2909880" cy="13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639045C-3D93-2E10-C360-7D42363F4947}"/>
                    </a:ext>
                  </a:extLst>
                </p14:cNvPr>
                <p14:cNvContentPartPr/>
                <p14:nvPr/>
              </p14:nvContentPartPr>
              <p14:xfrm>
                <a:off x="6336560" y="113970"/>
                <a:ext cx="89640" cy="544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639045C-3D93-2E10-C360-7D42363F494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27920" y="104970"/>
                  <a:ext cx="10728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E48BEC1-A1F6-6A46-7B77-BAA3382820D8}"/>
                    </a:ext>
                  </a:extLst>
                </p14:cNvPr>
                <p14:cNvContentPartPr/>
                <p14:nvPr/>
              </p14:nvContentPartPr>
              <p14:xfrm>
                <a:off x="6680000" y="569730"/>
                <a:ext cx="141120" cy="135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E48BEC1-A1F6-6A46-7B77-BAA3382820D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71000" y="561090"/>
                  <a:ext cx="158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1E366B2-6134-651A-C6F5-D367E85E060A}"/>
                    </a:ext>
                  </a:extLst>
                </p14:cNvPr>
                <p14:cNvContentPartPr/>
                <p14:nvPr/>
              </p14:nvContentPartPr>
              <p14:xfrm>
                <a:off x="6648320" y="636690"/>
                <a:ext cx="177120" cy="23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1E366B2-6134-651A-C6F5-D367E85E060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39320" y="627690"/>
                  <a:ext cx="194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F3C8D93-4316-61D9-728C-1F593FC14EC0}"/>
                    </a:ext>
                  </a:extLst>
                </p14:cNvPr>
                <p14:cNvContentPartPr/>
                <p14:nvPr/>
              </p14:nvContentPartPr>
              <p14:xfrm>
                <a:off x="6978440" y="488370"/>
                <a:ext cx="69480" cy="102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F3C8D93-4316-61D9-728C-1F593FC14EC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69440" y="479730"/>
                  <a:ext cx="87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BF0A1E5-F1E5-BC62-910F-9009B2AC5273}"/>
                    </a:ext>
                  </a:extLst>
                </p14:cNvPr>
                <p14:cNvContentPartPr/>
                <p14:nvPr/>
              </p14:nvContentPartPr>
              <p14:xfrm>
                <a:off x="7021280" y="482250"/>
                <a:ext cx="110160" cy="134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BF0A1E5-F1E5-BC62-910F-9009B2AC52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12280" y="473250"/>
                  <a:ext cx="127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2599EA6-43EA-C1C4-5E77-06F5AEAD88CB}"/>
                    </a:ext>
                  </a:extLst>
                </p14:cNvPr>
                <p14:cNvContentPartPr/>
                <p14:nvPr/>
              </p14:nvContentPartPr>
              <p14:xfrm>
                <a:off x="6934880" y="482250"/>
                <a:ext cx="101520" cy="97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2599EA6-43EA-C1C4-5E77-06F5AEAD88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25880" y="473610"/>
                  <a:ext cx="119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67A3B4B-7FE4-D6B1-7CE9-8E789885CC62}"/>
                    </a:ext>
                  </a:extLst>
                </p14:cNvPr>
                <p14:cNvContentPartPr/>
                <p14:nvPr/>
              </p14:nvContentPartPr>
              <p14:xfrm>
                <a:off x="6831560" y="380730"/>
                <a:ext cx="103680" cy="304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67A3B4B-7FE4-D6B1-7CE9-8E789885CC6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22560" y="371730"/>
                  <a:ext cx="1213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B0D2A0B-181D-90FE-6E1B-A6D4194D7CB1}"/>
                    </a:ext>
                  </a:extLst>
                </p14:cNvPr>
                <p14:cNvContentPartPr/>
                <p14:nvPr/>
              </p14:nvContentPartPr>
              <p14:xfrm>
                <a:off x="7207040" y="393330"/>
                <a:ext cx="89640" cy="206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B0D2A0B-181D-90FE-6E1B-A6D4194D7CB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98400" y="384330"/>
                  <a:ext cx="1072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42F5021-F9E5-582D-A60A-E3B4B6F219D5}"/>
                    </a:ext>
                  </a:extLst>
                </p14:cNvPr>
                <p14:cNvContentPartPr/>
                <p14:nvPr/>
              </p14:nvContentPartPr>
              <p14:xfrm>
                <a:off x="7156280" y="399810"/>
                <a:ext cx="19440" cy="107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42F5021-F9E5-582D-A60A-E3B4B6F219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47280" y="390810"/>
                  <a:ext cx="37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9C688F8-28C7-86A3-0466-5486A54F252D}"/>
                    </a:ext>
                  </a:extLst>
                </p14:cNvPr>
                <p14:cNvContentPartPr/>
                <p14:nvPr/>
              </p14:nvContentPartPr>
              <p14:xfrm>
                <a:off x="6486320" y="469650"/>
                <a:ext cx="16200" cy="66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9C688F8-28C7-86A3-0466-5486A54F252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77680" y="460650"/>
                  <a:ext cx="33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D751181-6192-B572-4F06-610F1E5D0420}"/>
                    </a:ext>
                  </a:extLst>
                </p14:cNvPr>
                <p14:cNvContentPartPr/>
                <p14:nvPr/>
              </p14:nvContentPartPr>
              <p14:xfrm>
                <a:off x="6638600" y="463170"/>
                <a:ext cx="10080" cy="51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D751181-6192-B572-4F06-610F1E5D042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29600" y="454170"/>
                  <a:ext cx="27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35054AD-119F-054B-53D6-0BF9A8B655A2}"/>
                    </a:ext>
                  </a:extLst>
                </p14:cNvPr>
                <p14:cNvContentPartPr/>
                <p14:nvPr/>
              </p14:nvContentPartPr>
              <p14:xfrm>
                <a:off x="5079800" y="615090"/>
                <a:ext cx="472320" cy="226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35054AD-119F-054B-53D6-0BF9A8B655A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70800" y="606450"/>
                  <a:ext cx="489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A857C6D-CB9F-E9EE-CAA8-CF71DE9D4138}"/>
                    </a:ext>
                  </a:extLst>
                </p14:cNvPr>
                <p14:cNvContentPartPr/>
                <p14:nvPr/>
              </p14:nvContentPartPr>
              <p14:xfrm>
                <a:off x="5136680" y="147810"/>
                <a:ext cx="167040" cy="156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A857C6D-CB9F-E9EE-CAA8-CF71DE9D41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28040" y="139170"/>
                  <a:ext cx="184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AF9FA65-7839-B9B3-8534-F4589F960D90}"/>
                    </a:ext>
                  </a:extLst>
                </p14:cNvPr>
                <p14:cNvContentPartPr/>
                <p14:nvPr/>
              </p14:nvContentPartPr>
              <p14:xfrm>
                <a:off x="4800440" y="463170"/>
                <a:ext cx="1965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AF9FA65-7839-B9B3-8534-F4589F960D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91440" y="454170"/>
                  <a:ext cx="21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9254CBB-32EF-1EEE-5E96-EFE8ACBBF147}"/>
                    </a:ext>
                  </a:extLst>
                </p14:cNvPr>
                <p14:cNvContentPartPr/>
                <p14:nvPr/>
              </p14:nvContentPartPr>
              <p14:xfrm>
                <a:off x="4882880" y="475770"/>
                <a:ext cx="24804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9254CBB-32EF-1EEE-5E96-EFE8ACBBF14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74240" y="467130"/>
                  <a:ext cx="265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42FEDD1-504D-2174-0F86-4C1A1B51218A}"/>
                    </a:ext>
                  </a:extLst>
                </p14:cNvPr>
                <p14:cNvContentPartPr/>
                <p14:nvPr/>
              </p14:nvContentPartPr>
              <p14:xfrm>
                <a:off x="4862360" y="607170"/>
                <a:ext cx="145080" cy="201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42FEDD1-504D-2174-0F86-4C1A1B51218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53360" y="598170"/>
                  <a:ext cx="162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7BE09F5-2BB9-A78A-EE0E-4B85A4CD8C8D}"/>
                    </a:ext>
                  </a:extLst>
                </p14:cNvPr>
                <p14:cNvContentPartPr/>
                <p14:nvPr/>
              </p14:nvContentPartPr>
              <p14:xfrm>
                <a:off x="5143520" y="812730"/>
                <a:ext cx="3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7BE09F5-2BB9-A78A-EE0E-4B85A4CD8C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34520" y="8037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78A5834-B7B0-8EAC-FB98-EF9903C3F85D}"/>
                    </a:ext>
                  </a:extLst>
                </p14:cNvPr>
                <p14:cNvContentPartPr/>
                <p14:nvPr/>
              </p14:nvContentPartPr>
              <p14:xfrm>
                <a:off x="4386800" y="539130"/>
                <a:ext cx="427680" cy="594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78A5834-B7B0-8EAC-FB98-EF9903C3F85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78160" y="530490"/>
                  <a:ext cx="44532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4D35289-C027-1288-2C65-2804D04FE1EA}"/>
                    </a:ext>
                  </a:extLst>
                </p14:cNvPr>
                <p14:cNvContentPartPr/>
                <p14:nvPr/>
              </p14:nvContentPartPr>
              <p14:xfrm>
                <a:off x="4736720" y="869610"/>
                <a:ext cx="162000" cy="359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4D35289-C027-1288-2C65-2804D04FE1E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727720" y="860970"/>
                  <a:ext cx="1796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F6BD38C-BC07-5960-9527-C541BF3FBC8E}"/>
                    </a:ext>
                  </a:extLst>
                </p14:cNvPr>
                <p14:cNvContentPartPr/>
                <p14:nvPr/>
              </p14:nvContentPartPr>
              <p14:xfrm>
                <a:off x="5117600" y="1123770"/>
                <a:ext cx="32400" cy="288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F6BD38C-BC07-5960-9527-C541BF3FBC8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08960" y="1114770"/>
                  <a:ext cx="50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6FD524F-51B9-D717-4511-9E1CAA8A4A67}"/>
                    </a:ext>
                  </a:extLst>
                </p14:cNvPr>
                <p14:cNvContentPartPr/>
                <p14:nvPr/>
              </p14:nvContentPartPr>
              <p14:xfrm>
                <a:off x="5143520" y="1051410"/>
                <a:ext cx="324360" cy="241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6FD524F-51B9-D717-4511-9E1CAA8A4A6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34520" y="1042410"/>
                  <a:ext cx="342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8142BF7-9468-C394-C8BD-94FD24DB3B55}"/>
                    </a:ext>
                  </a:extLst>
                </p14:cNvPr>
                <p14:cNvContentPartPr/>
                <p14:nvPr/>
              </p14:nvContentPartPr>
              <p14:xfrm>
                <a:off x="5600360" y="1085610"/>
                <a:ext cx="19800" cy="190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8142BF7-9468-C394-C8BD-94FD24DB3B5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591360" y="1076610"/>
                  <a:ext cx="37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17FCF55-F3AD-929E-95C9-10861B5ECC83}"/>
                    </a:ext>
                  </a:extLst>
                </p14:cNvPr>
                <p14:cNvContentPartPr/>
                <p14:nvPr/>
              </p14:nvContentPartPr>
              <p14:xfrm>
                <a:off x="5632400" y="945930"/>
                <a:ext cx="36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17FCF55-F3AD-929E-95C9-10861B5ECC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23400" y="936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7CD7B41-126C-A8C7-9B5F-CFEF6ABEB15F}"/>
                    </a:ext>
                  </a:extLst>
                </p14:cNvPr>
                <p14:cNvContentPartPr/>
                <p14:nvPr/>
              </p14:nvContentPartPr>
              <p14:xfrm>
                <a:off x="5713040" y="1054290"/>
                <a:ext cx="116640" cy="176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7CD7B41-126C-A8C7-9B5F-CFEF6ABEB1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04400" y="1045290"/>
                  <a:ext cx="134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8F4AE50-98E4-3B6A-B1E7-D07DAF1E11F3}"/>
                    </a:ext>
                  </a:extLst>
                </p14:cNvPr>
                <p14:cNvContentPartPr/>
                <p14:nvPr/>
              </p14:nvContentPartPr>
              <p14:xfrm>
                <a:off x="5918240" y="996690"/>
                <a:ext cx="360" cy="195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8F4AE50-98E4-3B6A-B1E7-D07DAF1E11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09240" y="987690"/>
                  <a:ext cx="18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5AB07A5-8DC8-413F-903D-E4740596119F}"/>
                    </a:ext>
                  </a:extLst>
                </p14:cNvPr>
                <p14:cNvContentPartPr/>
                <p14:nvPr/>
              </p14:nvContentPartPr>
              <p14:xfrm>
                <a:off x="5949920" y="863130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5AB07A5-8DC8-413F-903D-E474059611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40920" y="8544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45DEAEB-E791-4190-B363-CF5DE177842F}"/>
                    </a:ext>
                  </a:extLst>
                </p14:cNvPr>
                <p14:cNvContentPartPr/>
                <p14:nvPr/>
              </p14:nvContentPartPr>
              <p14:xfrm>
                <a:off x="5975120" y="998490"/>
                <a:ext cx="199440" cy="194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45DEAEB-E791-4190-B363-CF5DE177842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966480" y="989850"/>
                  <a:ext cx="217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358DC2F-BC17-D2F0-AF16-982CC1D0D3FD}"/>
                    </a:ext>
                  </a:extLst>
                </p14:cNvPr>
                <p14:cNvContentPartPr/>
                <p14:nvPr/>
              </p14:nvContentPartPr>
              <p14:xfrm>
                <a:off x="6280040" y="1028370"/>
                <a:ext cx="360" cy="145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358DC2F-BC17-D2F0-AF16-982CC1D0D3F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271040" y="1019370"/>
                  <a:ext cx="18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80AC22B-C8A9-D994-5AAD-4FCD45BF7333}"/>
                    </a:ext>
                  </a:extLst>
                </p14:cNvPr>
                <p14:cNvContentPartPr/>
                <p14:nvPr/>
              </p14:nvContentPartPr>
              <p14:xfrm>
                <a:off x="6337280" y="882570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80AC22B-C8A9-D994-5AAD-4FCD45BF73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28280" y="8735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90D7B9A-2653-0F39-501C-A648E87EE76E}"/>
                    </a:ext>
                  </a:extLst>
                </p14:cNvPr>
                <p14:cNvContentPartPr/>
                <p14:nvPr/>
              </p14:nvContentPartPr>
              <p14:xfrm>
                <a:off x="6391640" y="1015410"/>
                <a:ext cx="96120" cy="171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90D7B9A-2653-0F39-501C-A648E87EE76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83000" y="1006410"/>
                  <a:ext cx="113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DEDF1F-9868-2DFB-9B2D-ED47E971742D}"/>
                    </a:ext>
                  </a:extLst>
                </p14:cNvPr>
                <p14:cNvContentPartPr/>
                <p14:nvPr/>
              </p14:nvContentPartPr>
              <p14:xfrm>
                <a:off x="6502160" y="1026210"/>
                <a:ext cx="231120" cy="163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DEDF1F-9868-2DFB-9B2D-ED47E971742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93520" y="1017570"/>
                  <a:ext cx="248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54AE816-7A71-4C93-9693-6B34F8172F91}"/>
                    </a:ext>
                  </a:extLst>
                </p14:cNvPr>
                <p14:cNvContentPartPr/>
                <p14:nvPr/>
              </p14:nvContentPartPr>
              <p14:xfrm>
                <a:off x="5867120" y="679170"/>
                <a:ext cx="360" cy="56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4AE816-7A71-4C93-9693-6B34F8172F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58480" y="670170"/>
                  <a:ext cx="18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77B3C85-DC01-EFE2-72B7-AE8EABFC963A}"/>
                    </a:ext>
                  </a:extLst>
                </p14:cNvPr>
                <p14:cNvContentPartPr/>
                <p14:nvPr/>
              </p14:nvContentPartPr>
              <p14:xfrm>
                <a:off x="5867120" y="641010"/>
                <a:ext cx="360" cy="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77B3C85-DC01-EFE2-72B7-AE8EABFC963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58480" y="632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73FA6D3-82E3-4EF7-7D1A-1619FA160677}"/>
                    </a:ext>
                  </a:extLst>
                </p14:cNvPr>
                <p14:cNvContentPartPr/>
                <p14:nvPr/>
              </p14:nvContentPartPr>
              <p14:xfrm>
                <a:off x="5911760" y="730290"/>
                <a:ext cx="24120" cy="6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73FA6D3-82E3-4EF7-7D1A-1619FA16067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902760" y="721290"/>
                  <a:ext cx="41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F53E043-832B-2D53-6429-2227118378CF}"/>
                    </a:ext>
                  </a:extLst>
                </p14:cNvPr>
                <p14:cNvContentPartPr/>
                <p14:nvPr/>
              </p14:nvContentPartPr>
              <p14:xfrm>
                <a:off x="5936960" y="749010"/>
                <a:ext cx="63360" cy="6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F53E043-832B-2D53-6429-2227118378C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928320" y="740010"/>
                  <a:ext cx="81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749CA70-0BD9-D7F8-2C13-6EFB1A57AEE9}"/>
                    </a:ext>
                  </a:extLst>
                </p14:cNvPr>
                <p14:cNvContentPartPr/>
                <p14:nvPr/>
              </p14:nvContentPartPr>
              <p14:xfrm>
                <a:off x="6057920" y="684930"/>
                <a:ext cx="39240" cy="70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749CA70-0BD9-D7F8-2C13-6EFB1A57AEE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48920" y="676290"/>
                  <a:ext cx="56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59B834A-8206-8C61-D961-F0742ECD11F7}"/>
                    </a:ext>
                  </a:extLst>
                </p14:cNvPr>
                <p14:cNvContentPartPr/>
                <p14:nvPr/>
              </p14:nvContentPartPr>
              <p14:xfrm>
                <a:off x="6057920" y="780690"/>
                <a:ext cx="6876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59B834A-8206-8C61-D961-F0742ECD11F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048920" y="771690"/>
                  <a:ext cx="86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5D5E407-FAAF-A8E6-9848-912638C8AAFC}"/>
                    </a:ext>
                  </a:extLst>
                </p14:cNvPr>
                <p14:cNvContentPartPr/>
                <p14:nvPr/>
              </p14:nvContentPartPr>
              <p14:xfrm>
                <a:off x="5905280" y="685290"/>
                <a:ext cx="5004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5D5E407-FAAF-A8E6-9848-912638C8AA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896640" y="676650"/>
                  <a:ext cx="67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D41EDC-5147-47B0-B06B-5F1486941208}"/>
                    </a:ext>
                  </a:extLst>
                </p14:cNvPr>
                <p14:cNvContentPartPr/>
                <p14:nvPr/>
              </p14:nvContentPartPr>
              <p14:xfrm>
                <a:off x="5796920" y="72210"/>
                <a:ext cx="195480" cy="802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D41EDC-5147-47B0-B06B-5F148694120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787920" y="63210"/>
                  <a:ext cx="213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D3AEE4A-2823-70F8-6EC7-67BE86FFFAB4}"/>
                    </a:ext>
                  </a:extLst>
                </p14:cNvPr>
                <p14:cNvContentPartPr/>
                <p14:nvPr/>
              </p14:nvContentPartPr>
              <p14:xfrm>
                <a:off x="5117960" y="787170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D3AEE4A-2823-70F8-6EC7-67BE86FFFA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08960" y="778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7F8D0F7-06FC-96C7-028E-BE8DE10A9308}"/>
                    </a:ext>
                  </a:extLst>
                </p14:cNvPr>
                <p14:cNvContentPartPr/>
                <p14:nvPr/>
              </p14:nvContentPartPr>
              <p14:xfrm>
                <a:off x="5117960" y="799770"/>
                <a:ext cx="1440" cy="6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7F8D0F7-06FC-96C7-028E-BE8DE10A930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08960" y="790770"/>
                  <a:ext cx="19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0E769D1-8BDF-80DE-C56E-2F7C244B8A9D}"/>
                    </a:ext>
                  </a:extLst>
                </p14:cNvPr>
                <p14:cNvContentPartPr/>
                <p14:nvPr/>
              </p14:nvContentPartPr>
              <p14:xfrm>
                <a:off x="4769840" y="562530"/>
                <a:ext cx="323640" cy="370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0E769D1-8BDF-80DE-C56E-2F7C244B8A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61200" y="553890"/>
                  <a:ext cx="341280" cy="38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53110F4-63EB-4230-96AE-5CDED120D6FE}"/>
              </a:ext>
            </a:extLst>
          </p:cNvPr>
          <p:cNvGrpSpPr/>
          <p:nvPr/>
        </p:nvGrpSpPr>
        <p:grpSpPr>
          <a:xfrm>
            <a:off x="4328840" y="1580970"/>
            <a:ext cx="4783680" cy="1370880"/>
            <a:chOff x="4328840" y="1580970"/>
            <a:chExt cx="4783680" cy="13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D6044B5-6855-568F-D27A-E87CAC3439F6}"/>
                    </a:ext>
                  </a:extLst>
                </p14:cNvPr>
                <p14:cNvContentPartPr/>
                <p14:nvPr/>
              </p14:nvContentPartPr>
              <p14:xfrm>
                <a:off x="4691720" y="1604730"/>
                <a:ext cx="257760" cy="266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D6044B5-6855-568F-D27A-E87CAC3439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83080" y="1595730"/>
                  <a:ext cx="275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903A1-B6C5-D6CB-75BD-EBFC386B2F94}"/>
                    </a:ext>
                  </a:extLst>
                </p14:cNvPr>
                <p14:cNvContentPartPr/>
                <p14:nvPr/>
              </p14:nvContentPartPr>
              <p14:xfrm>
                <a:off x="5021480" y="1852770"/>
                <a:ext cx="180000" cy="123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903A1-B6C5-D6CB-75BD-EBFC386B2F9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12840" y="1843770"/>
                  <a:ext cx="197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F849FD9-C193-A754-0995-8F39DDB405AA}"/>
                    </a:ext>
                  </a:extLst>
                </p14:cNvPr>
                <p14:cNvContentPartPr/>
                <p14:nvPr/>
              </p14:nvContentPartPr>
              <p14:xfrm>
                <a:off x="4965320" y="1904250"/>
                <a:ext cx="266760" cy="51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F849FD9-C193-A754-0995-8F39DDB405A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56680" y="1895250"/>
                  <a:ext cx="284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5233C72-0640-0AF1-4FCF-24570078CDBB}"/>
                    </a:ext>
                  </a:extLst>
                </p14:cNvPr>
                <p14:cNvContentPartPr/>
                <p14:nvPr/>
              </p14:nvContentPartPr>
              <p14:xfrm>
                <a:off x="5328560" y="1758450"/>
                <a:ext cx="115200" cy="124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5233C72-0640-0AF1-4FCF-24570078CDB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19560" y="1749810"/>
                  <a:ext cx="132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1529790-0D96-65AA-9AAB-F9569BBA80C2}"/>
                    </a:ext>
                  </a:extLst>
                </p14:cNvPr>
                <p14:cNvContentPartPr/>
                <p14:nvPr/>
              </p14:nvContentPartPr>
              <p14:xfrm>
                <a:off x="5415320" y="1758450"/>
                <a:ext cx="90360" cy="150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1529790-0D96-65AA-9AAB-F9569BBA80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06320" y="1749810"/>
                  <a:ext cx="108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5361A2A-5734-7BBF-42F9-90ADA0577FE6}"/>
                    </a:ext>
                  </a:extLst>
                </p14:cNvPr>
                <p14:cNvContentPartPr/>
                <p14:nvPr/>
              </p14:nvContentPartPr>
              <p14:xfrm>
                <a:off x="5243960" y="1727130"/>
                <a:ext cx="89280" cy="190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5361A2A-5734-7BBF-42F9-90ADA0577FE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34960" y="1718130"/>
                  <a:ext cx="106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787F471-BDBC-E56B-EC13-6CAF9F6D5414}"/>
                    </a:ext>
                  </a:extLst>
                </p14:cNvPr>
                <p14:cNvContentPartPr/>
                <p14:nvPr/>
              </p14:nvContentPartPr>
              <p14:xfrm>
                <a:off x="5606480" y="1739730"/>
                <a:ext cx="7200" cy="63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787F471-BDBC-E56B-EC13-6CAF9F6D541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97840" y="1730730"/>
                  <a:ext cx="248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1F37EE5-21F0-70D1-FC3D-8768D7D52CDE}"/>
                    </a:ext>
                  </a:extLst>
                </p14:cNvPr>
                <p14:cNvContentPartPr/>
                <p14:nvPr/>
              </p14:nvContentPartPr>
              <p14:xfrm>
                <a:off x="5625920" y="1650810"/>
                <a:ext cx="360" cy="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1F37EE5-21F0-70D1-FC3D-8768D7D52C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17280" y="16418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33E3399-01E6-9EFF-C9FE-3314B149C8DE}"/>
                    </a:ext>
                  </a:extLst>
                </p14:cNvPr>
                <p14:cNvContentPartPr/>
                <p14:nvPr/>
              </p14:nvContentPartPr>
              <p14:xfrm>
                <a:off x="5704040" y="1682490"/>
                <a:ext cx="43200" cy="257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33E3399-01E6-9EFF-C9FE-3314B149C8D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695400" y="1673490"/>
                  <a:ext cx="608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99D26D-D5F4-468B-AB73-DE1D8AC380C5}"/>
                    </a:ext>
                  </a:extLst>
                </p14:cNvPr>
                <p14:cNvContentPartPr/>
                <p14:nvPr/>
              </p14:nvContentPartPr>
              <p14:xfrm>
                <a:off x="6876920" y="1857810"/>
                <a:ext cx="168840" cy="3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99D26D-D5F4-468B-AB73-DE1D8AC380C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867920" y="1848810"/>
                  <a:ext cx="186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DE73E29-D3AE-0E94-EAFB-917EDCE902D8}"/>
                    </a:ext>
                  </a:extLst>
                </p14:cNvPr>
                <p14:cNvContentPartPr/>
                <p14:nvPr/>
              </p14:nvContentPartPr>
              <p14:xfrm>
                <a:off x="6991040" y="1758810"/>
                <a:ext cx="13320" cy="190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DE73E29-D3AE-0E94-EAFB-917EDCE902D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982040" y="1749810"/>
                  <a:ext cx="30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20B13AF-B2B8-4C6A-0B52-A02A7AAACDCF}"/>
                    </a:ext>
                  </a:extLst>
                </p14:cNvPr>
                <p14:cNvContentPartPr/>
                <p14:nvPr/>
              </p14:nvContentPartPr>
              <p14:xfrm>
                <a:off x="7307840" y="1623810"/>
                <a:ext cx="243360" cy="249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20B13AF-B2B8-4C6A-0B52-A02A7AAACDC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298840" y="1614810"/>
                  <a:ext cx="261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841268-D285-18C3-4A6D-FE1FACB1CE86}"/>
                    </a:ext>
                  </a:extLst>
                </p14:cNvPr>
                <p14:cNvContentPartPr/>
                <p14:nvPr/>
              </p14:nvContentPartPr>
              <p14:xfrm>
                <a:off x="7295960" y="1696530"/>
                <a:ext cx="329040" cy="157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841268-D285-18C3-4A6D-FE1FACB1CE8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286960" y="1687890"/>
                  <a:ext cx="346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8166F0E-568A-9C0C-90E6-B44676DF660D}"/>
                    </a:ext>
                  </a:extLst>
                </p14:cNvPr>
                <p14:cNvContentPartPr/>
                <p14:nvPr/>
              </p14:nvContentPartPr>
              <p14:xfrm>
                <a:off x="7587920" y="1905330"/>
                <a:ext cx="69840" cy="56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8166F0E-568A-9C0C-90E6-B44676DF660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579280" y="1896330"/>
                  <a:ext cx="87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C212E1B-C502-3387-1E29-F3B10B9F3566}"/>
                    </a:ext>
                  </a:extLst>
                </p14:cNvPr>
                <p14:cNvContentPartPr/>
                <p14:nvPr/>
              </p14:nvContentPartPr>
              <p14:xfrm>
                <a:off x="7753160" y="1720650"/>
                <a:ext cx="148680" cy="147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C212E1B-C502-3387-1E29-F3B10B9F356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744160" y="1711650"/>
                  <a:ext cx="166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8464E95-7ACD-9CA8-D634-C95FD48BDD9F}"/>
                    </a:ext>
                  </a:extLst>
                </p14:cNvPr>
                <p14:cNvContentPartPr/>
                <p14:nvPr/>
              </p14:nvContentPartPr>
              <p14:xfrm>
                <a:off x="7759640" y="1735410"/>
                <a:ext cx="75960" cy="74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8464E95-7ACD-9CA8-D634-C95FD48BDD9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50640" y="1726770"/>
                  <a:ext cx="93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E3C2558-46F1-B86D-1DBC-4D867A636766}"/>
                    </a:ext>
                  </a:extLst>
                </p14:cNvPr>
                <p14:cNvContentPartPr/>
                <p14:nvPr/>
              </p14:nvContentPartPr>
              <p14:xfrm>
                <a:off x="8064560" y="1657290"/>
                <a:ext cx="360" cy="56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E3C2558-46F1-B86D-1DBC-4D867A6367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55560" y="1648290"/>
                  <a:ext cx="18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8080CB3-9324-6632-0BDE-124D3BCB0881}"/>
                    </a:ext>
                  </a:extLst>
                </p14:cNvPr>
                <p14:cNvContentPartPr/>
                <p14:nvPr/>
              </p14:nvContentPartPr>
              <p14:xfrm>
                <a:off x="8089760" y="1580970"/>
                <a:ext cx="360" cy="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8080CB3-9324-6632-0BDE-124D3BCB08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80760" y="15719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52F8302-E94C-123B-579D-CC894F3425F2}"/>
                    </a:ext>
                  </a:extLst>
                </p14:cNvPr>
                <p14:cNvContentPartPr/>
                <p14:nvPr/>
              </p14:nvContentPartPr>
              <p14:xfrm>
                <a:off x="7968080" y="1580970"/>
                <a:ext cx="44640" cy="147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52F8302-E94C-123B-579D-CC894F3425F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959080" y="1571970"/>
                  <a:ext cx="62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CDE70B5-FF08-EC45-EA7C-0AA6D9ECA4BE}"/>
                    </a:ext>
                  </a:extLst>
                </p14:cNvPr>
                <p14:cNvContentPartPr/>
                <p14:nvPr/>
              </p14:nvContentPartPr>
              <p14:xfrm>
                <a:off x="8178320" y="1616610"/>
                <a:ext cx="27000" cy="122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CDE70B5-FF08-EC45-EA7C-0AA6D9ECA4B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169680" y="1607610"/>
                  <a:ext cx="44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066AD54-7AA4-1178-E657-D24BD9B8A3A3}"/>
                    </a:ext>
                  </a:extLst>
                </p14:cNvPr>
                <p14:cNvContentPartPr/>
                <p14:nvPr/>
              </p14:nvContentPartPr>
              <p14:xfrm>
                <a:off x="5930840" y="1771410"/>
                <a:ext cx="17460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066AD54-7AA4-1178-E657-D24BD9B8A3A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921840" y="1762410"/>
                  <a:ext cx="192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43CB2FD-8F2D-E5BC-A157-359F8C8AF798}"/>
                    </a:ext>
                  </a:extLst>
                </p14:cNvPr>
                <p14:cNvContentPartPr/>
                <p14:nvPr/>
              </p14:nvContentPartPr>
              <p14:xfrm>
                <a:off x="5949920" y="1860330"/>
                <a:ext cx="189720" cy="10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43CB2FD-8F2D-E5BC-A157-359F8C8AF79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940920" y="1851330"/>
                  <a:ext cx="207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A17D48A-BB76-45C9-835C-1BDC167786D0}"/>
                    </a:ext>
                  </a:extLst>
                </p14:cNvPr>
                <p14:cNvContentPartPr/>
                <p14:nvPr/>
              </p14:nvContentPartPr>
              <p14:xfrm>
                <a:off x="6354920" y="1610850"/>
                <a:ext cx="255600" cy="284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A17D48A-BB76-45C9-835C-1BDC167786D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45920" y="1602210"/>
                  <a:ext cx="2732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C2CADA7-2598-221D-2658-4E61F51B92FE}"/>
                    </a:ext>
                  </a:extLst>
                </p14:cNvPr>
                <p14:cNvContentPartPr/>
                <p14:nvPr/>
              </p14:nvContentPartPr>
              <p14:xfrm>
                <a:off x="6286160" y="1739010"/>
                <a:ext cx="217800" cy="38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C2CADA7-2598-221D-2658-4E61F51B92F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77520" y="1730370"/>
                  <a:ext cx="235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5CB614B-4419-3B54-0E54-D9FD46655D38}"/>
                    </a:ext>
                  </a:extLst>
                </p14:cNvPr>
                <p14:cNvContentPartPr/>
                <p14:nvPr/>
              </p14:nvContentPartPr>
              <p14:xfrm>
                <a:off x="6541760" y="1910730"/>
                <a:ext cx="133920" cy="59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5CB614B-4419-3B54-0E54-D9FD46655D3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532760" y="1901730"/>
                  <a:ext cx="1515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2295D93-988E-B92A-1EF8-DB89BD050036}"/>
                    </a:ext>
                  </a:extLst>
                </p14:cNvPr>
                <p14:cNvContentPartPr/>
                <p14:nvPr/>
              </p14:nvContentPartPr>
              <p14:xfrm>
                <a:off x="6495680" y="1714170"/>
                <a:ext cx="153360" cy="32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2295D93-988E-B92A-1EF8-DB89BD05003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487040" y="1705170"/>
                  <a:ext cx="171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9431D38-AC8B-36FD-B1BB-9F58F4B8287B}"/>
                    </a:ext>
                  </a:extLst>
                </p14:cNvPr>
                <p14:cNvContentPartPr/>
                <p14:nvPr/>
              </p14:nvContentPartPr>
              <p14:xfrm>
                <a:off x="4328840" y="2203050"/>
                <a:ext cx="206280" cy="388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9431D38-AC8B-36FD-B1BB-9F58F4B8287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319840" y="2194410"/>
                  <a:ext cx="2239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02C92D8-85C4-1822-6E8D-8FB69C674F56}"/>
                    </a:ext>
                  </a:extLst>
                </p14:cNvPr>
                <p14:cNvContentPartPr/>
                <p14:nvPr/>
              </p14:nvContentPartPr>
              <p14:xfrm>
                <a:off x="4451240" y="2139330"/>
                <a:ext cx="365040" cy="198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02C92D8-85C4-1822-6E8D-8FB69C674F5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442240" y="2130330"/>
                  <a:ext cx="38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0F53523-4021-FDEE-0040-91A1C1FC5413}"/>
                    </a:ext>
                  </a:extLst>
                </p14:cNvPr>
                <p14:cNvContentPartPr/>
                <p14:nvPr/>
              </p14:nvContentPartPr>
              <p14:xfrm>
                <a:off x="4486160" y="2546130"/>
                <a:ext cx="123840" cy="217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0F53523-4021-FDEE-0040-91A1C1FC541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477520" y="2537130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C1A839D-C7DB-E45B-6D33-CB9F6E37D7A8}"/>
                    </a:ext>
                  </a:extLst>
                </p14:cNvPr>
                <p14:cNvContentPartPr/>
                <p14:nvPr/>
              </p14:nvContentPartPr>
              <p14:xfrm>
                <a:off x="4678760" y="2507250"/>
                <a:ext cx="160920" cy="217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C1A839D-C7DB-E45B-6D33-CB9F6E37D7A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669760" y="2498250"/>
                  <a:ext cx="178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AA56098-FE02-6003-DFAB-B16C292AAB23}"/>
                    </a:ext>
                  </a:extLst>
                </p14:cNvPr>
                <p14:cNvContentPartPr/>
                <p14:nvPr/>
              </p14:nvContentPartPr>
              <p14:xfrm>
                <a:off x="4679480" y="2603730"/>
                <a:ext cx="186120" cy="568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AA56098-FE02-6003-DFAB-B16C292AAB2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670840" y="2594730"/>
                  <a:ext cx="203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9B7DD9E-40FA-D730-BB79-28231F7B709E}"/>
                    </a:ext>
                  </a:extLst>
                </p14:cNvPr>
                <p14:cNvContentPartPr/>
                <p14:nvPr/>
              </p14:nvContentPartPr>
              <p14:xfrm>
                <a:off x="4850120" y="2685810"/>
                <a:ext cx="109800" cy="104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9B7DD9E-40FA-D730-BB79-28231F7B709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841480" y="2676810"/>
                  <a:ext cx="127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B507EDD-FACE-D294-C1A4-3AFB854F7E3D}"/>
                    </a:ext>
                  </a:extLst>
                </p14:cNvPr>
                <p14:cNvContentPartPr/>
                <p14:nvPr/>
              </p14:nvContentPartPr>
              <p14:xfrm>
                <a:off x="5061440" y="2666730"/>
                <a:ext cx="63000" cy="108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B507EDD-FACE-D294-C1A4-3AFB854F7E3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052800" y="2657730"/>
                  <a:ext cx="80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1701E72-649C-899F-02EF-AF4E6E62D4CA}"/>
                    </a:ext>
                  </a:extLst>
                </p14:cNvPr>
                <p14:cNvContentPartPr/>
                <p14:nvPr/>
              </p14:nvContentPartPr>
              <p14:xfrm>
                <a:off x="5168000" y="2491050"/>
                <a:ext cx="199800" cy="2840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1701E72-649C-899F-02EF-AF4E6E62D4C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159360" y="2482050"/>
                  <a:ext cx="2174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D0C979A-AFBC-CA67-A16C-A6D49DA2318B}"/>
                    </a:ext>
                  </a:extLst>
                </p14:cNvPr>
                <p14:cNvContentPartPr/>
                <p14:nvPr/>
              </p14:nvContentPartPr>
              <p14:xfrm>
                <a:off x="5136680" y="2612370"/>
                <a:ext cx="186120" cy="482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D0C979A-AFBC-CA67-A16C-A6D49DA2318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128040" y="2603730"/>
                  <a:ext cx="2037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B9D1608-60A0-C213-DA89-E512EA8350F8}"/>
                    </a:ext>
                  </a:extLst>
                </p14:cNvPr>
                <p14:cNvContentPartPr/>
                <p14:nvPr/>
              </p14:nvContentPartPr>
              <p14:xfrm>
                <a:off x="5340080" y="2694450"/>
                <a:ext cx="154800" cy="92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B9D1608-60A0-C213-DA89-E512EA8350F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331440" y="2685450"/>
                  <a:ext cx="172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9CDCA23-F808-330D-2614-1135B52256B9}"/>
                    </a:ext>
                  </a:extLst>
                </p14:cNvPr>
                <p14:cNvContentPartPr/>
                <p14:nvPr/>
              </p14:nvContentPartPr>
              <p14:xfrm>
                <a:off x="5511440" y="2436330"/>
                <a:ext cx="146160" cy="4316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9CDCA23-F808-330D-2614-1135B52256B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502800" y="2427690"/>
                  <a:ext cx="1638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8E69AA6-DAF9-1EC7-80B2-504E608C3122}"/>
                    </a:ext>
                  </a:extLst>
                </p14:cNvPr>
                <p14:cNvContentPartPr/>
                <p14:nvPr/>
              </p14:nvContentPartPr>
              <p14:xfrm>
                <a:off x="5861000" y="2444250"/>
                <a:ext cx="203760" cy="3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8E69AA6-DAF9-1EC7-80B2-504E608C312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852000" y="2435610"/>
                  <a:ext cx="221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A430201-BAC2-089D-7447-0CD1143BE153}"/>
                    </a:ext>
                  </a:extLst>
                </p14:cNvPr>
                <p14:cNvContentPartPr/>
                <p14:nvPr/>
              </p14:nvContentPartPr>
              <p14:xfrm>
                <a:off x="5720960" y="2698410"/>
                <a:ext cx="314640" cy="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A430201-BAC2-089D-7447-0CD1143BE15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712320" y="2689770"/>
                  <a:ext cx="332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98CB64F-2282-4503-E1CC-2BF0EAA7C6BD}"/>
                    </a:ext>
                  </a:extLst>
                </p14:cNvPr>
                <p14:cNvContentPartPr/>
                <p14:nvPr/>
              </p14:nvContentPartPr>
              <p14:xfrm>
                <a:off x="6362480" y="2193330"/>
                <a:ext cx="90360" cy="282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98CB64F-2282-4503-E1CC-2BF0EAA7C6B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353840" y="2184690"/>
                  <a:ext cx="1080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5B57B96-2EB1-5532-FBD0-269060924F90}"/>
                    </a:ext>
                  </a:extLst>
                </p14:cNvPr>
                <p14:cNvContentPartPr/>
                <p14:nvPr/>
              </p14:nvContentPartPr>
              <p14:xfrm>
                <a:off x="6292640" y="2444250"/>
                <a:ext cx="452160" cy="57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5B57B96-2EB1-5532-FBD0-269060924F9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84000" y="2435610"/>
                  <a:ext cx="46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4207909-B7CA-E7EC-2CB8-7F49AF0AA2D2}"/>
                    </a:ext>
                  </a:extLst>
                </p14:cNvPr>
                <p14:cNvContentPartPr/>
                <p14:nvPr/>
              </p14:nvContentPartPr>
              <p14:xfrm>
                <a:off x="6206960" y="2696250"/>
                <a:ext cx="240840" cy="2556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4207909-B7CA-E7EC-2CB8-7F49AF0AA2D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198320" y="2687610"/>
                  <a:ext cx="2584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B915CE5-996B-706B-BFA0-82856067F881}"/>
                    </a:ext>
                  </a:extLst>
                </p14:cNvPr>
                <p14:cNvContentPartPr/>
                <p14:nvPr/>
              </p14:nvContentPartPr>
              <p14:xfrm>
                <a:off x="6513320" y="2759250"/>
                <a:ext cx="212400" cy="149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B915CE5-996B-706B-BFA0-82856067F88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504320" y="2750250"/>
                  <a:ext cx="230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9605B36-2C18-5BD1-00A8-07084F7E75FD}"/>
                    </a:ext>
                  </a:extLst>
                </p14:cNvPr>
                <p14:cNvContentPartPr/>
                <p14:nvPr/>
              </p14:nvContentPartPr>
              <p14:xfrm>
                <a:off x="6840920" y="2279370"/>
                <a:ext cx="536760" cy="4330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9605B36-2C18-5BD1-00A8-07084F7E75F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831920" y="2270370"/>
                  <a:ext cx="5544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BDD66B9-E91D-1CA1-E345-7340C6A040DD}"/>
                    </a:ext>
                  </a:extLst>
                </p14:cNvPr>
                <p14:cNvContentPartPr/>
                <p14:nvPr/>
              </p14:nvContentPartPr>
              <p14:xfrm>
                <a:off x="7396760" y="2190450"/>
                <a:ext cx="147240" cy="475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BDD66B9-E91D-1CA1-E345-7340C6A040D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387760" y="2181450"/>
                  <a:ext cx="1648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0C92370-CDF7-AA2D-F719-E37FFA49BC8F}"/>
                    </a:ext>
                  </a:extLst>
                </p14:cNvPr>
                <p14:cNvContentPartPr/>
                <p14:nvPr/>
              </p14:nvContentPartPr>
              <p14:xfrm>
                <a:off x="6972320" y="2799930"/>
                <a:ext cx="3960" cy="73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0C92370-CDF7-AA2D-F719-E37FFA49BC8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963320" y="2791290"/>
                  <a:ext cx="21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9E62514-460A-6A03-0BA9-0BEB9DBA5BBE}"/>
                    </a:ext>
                  </a:extLst>
                </p14:cNvPr>
                <p14:cNvContentPartPr/>
                <p14:nvPr/>
              </p14:nvContentPartPr>
              <p14:xfrm>
                <a:off x="6991040" y="2749170"/>
                <a:ext cx="360" cy="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9E62514-460A-6A03-0BA9-0BEB9DBA5B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82400" y="2740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59A6D65-6250-4457-4B84-CC4C96970B1D}"/>
                    </a:ext>
                  </a:extLst>
                </p14:cNvPr>
                <p14:cNvContentPartPr/>
                <p14:nvPr/>
              </p14:nvContentPartPr>
              <p14:xfrm>
                <a:off x="7035680" y="2793810"/>
                <a:ext cx="104760" cy="11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59A6D65-6250-4457-4B84-CC4C96970B1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26680" y="2784810"/>
                  <a:ext cx="122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BEB9124-A256-21FE-3198-E97CF255E3DB}"/>
                    </a:ext>
                  </a:extLst>
                </p14:cNvPr>
                <p14:cNvContentPartPr/>
                <p14:nvPr/>
              </p14:nvContentPartPr>
              <p14:xfrm>
                <a:off x="7080320" y="2863650"/>
                <a:ext cx="6300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BEB9124-A256-21FE-3198-E97CF255E3D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071320" y="2854650"/>
                  <a:ext cx="8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2EB02EE-E9CE-CDD1-0443-4E4934FB9491}"/>
                    </a:ext>
                  </a:extLst>
                </p14:cNvPr>
                <p14:cNvContentPartPr/>
                <p14:nvPr/>
              </p14:nvContentPartPr>
              <p14:xfrm>
                <a:off x="7194440" y="2783370"/>
                <a:ext cx="79200" cy="997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2EB02EE-E9CE-CDD1-0443-4E4934FB949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85440" y="2774370"/>
                  <a:ext cx="96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371DB57-369E-3A5A-6DAF-4716155A73CE}"/>
                    </a:ext>
                  </a:extLst>
                </p14:cNvPr>
                <p14:cNvContentPartPr/>
                <p14:nvPr/>
              </p14:nvContentPartPr>
              <p14:xfrm>
                <a:off x="6921200" y="2114130"/>
                <a:ext cx="184320" cy="89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371DB57-369E-3A5A-6DAF-4716155A73C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912560" y="2105130"/>
                  <a:ext cx="2019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0909E65-4BF9-3DA7-2BFC-B098010CA93D}"/>
                    </a:ext>
                  </a:extLst>
                </p14:cNvPr>
                <p14:cNvContentPartPr/>
                <p14:nvPr/>
              </p14:nvContentPartPr>
              <p14:xfrm>
                <a:off x="7549760" y="2239410"/>
                <a:ext cx="199080" cy="3006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0909E65-4BF9-3DA7-2BFC-B098010CA93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41120" y="2230410"/>
                  <a:ext cx="2167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5AC526B-21F0-2D53-4FB1-2D8820AA1775}"/>
                    </a:ext>
                  </a:extLst>
                </p14:cNvPr>
                <p14:cNvContentPartPr/>
                <p14:nvPr/>
              </p14:nvContentPartPr>
              <p14:xfrm>
                <a:off x="7835240" y="2495370"/>
                <a:ext cx="82800" cy="1216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5AC526B-21F0-2D53-4FB1-2D8820AA177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826240" y="2486730"/>
                  <a:ext cx="100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47185E1-3A04-8184-FB13-BF2B2C2BBAB1}"/>
                    </a:ext>
                  </a:extLst>
                </p14:cNvPr>
                <p14:cNvContentPartPr/>
                <p14:nvPr/>
              </p14:nvContentPartPr>
              <p14:xfrm>
                <a:off x="7834160" y="2552970"/>
                <a:ext cx="102600" cy="50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47185E1-3A04-8184-FB13-BF2B2C2BBAB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825520" y="2543970"/>
                  <a:ext cx="120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B17AAFD-3F23-680D-EB8F-5BAC0C44C558}"/>
                    </a:ext>
                  </a:extLst>
                </p14:cNvPr>
                <p14:cNvContentPartPr/>
                <p14:nvPr/>
              </p14:nvContentPartPr>
              <p14:xfrm>
                <a:off x="8014520" y="2419050"/>
                <a:ext cx="31320" cy="1062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B17AAFD-3F23-680D-EB8F-5BAC0C44C55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005520" y="2410410"/>
                  <a:ext cx="48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623DEA5-4439-B345-9C14-1AA60ECEA662}"/>
                    </a:ext>
                  </a:extLst>
                </p14:cNvPr>
                <p14:cNvContentPartPr/>
                <p14:nvPr/>
              </p14:nvContentPartPr>
              <p14:xfrm>
                <a:off x="8076440" y="2406090"/>
                <a:ext cx="127800" cy="1101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623DEA5-4439-B345-9C14-1AA60ECEA66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067800" y="2397090"/>
                  <a:ext cx="145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59AAEB6-ABD9-1421-6BE7-B2AF993C673C}"/>
                    </a:ext>
                  </a:extLst>
                </p14:cNvPr>
                <p14:cNvContentPartPr/>
                <p14:nvPr/>
              </p14:nvContentPartPr>
              <p14:xfrm>
                <a:off x="7898240" y="2399970"/>
                <a:ext cx="123840" cy="199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59AAEB6-ABD9-1421-6BE7-B2AF993C673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89240" y="2390970"/>
                  <a:ext cx="141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8E59312-0DCC-8D7A-A995-3C1A86568740}"/>
                    </a:ext>
                  </a:extLst>
                </p14:cNvPr>
                <p14:cNvContentPartPr/>
                <p14:nvPr/>
              </p14:nvContentPartPr>
              <p14:xfrm>
                <a:off x="8243120" y="2349210"/>
                <a:ext cx="18360" cy="88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8E59312-0DCC-8D7A-A995-3C1A8656874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34480" y="2340570"/>
                  <a:ext cx="36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057FC2B-95D9-DC08-521F-89429B0414EE}"/>
                    </a:ext>
                  </a:extLst>
                </p14:cNvPr>
                <p14:cNvContentPartPr/>
                <p14:nvPr/>
              </p14:nvContentPartPr>
              <p14:xfrm>
                <a:off x="8242040" y="2279370"/>
                <a:ext cx="360" cy="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057FC2B-95D9-DC08-521F-89429B0414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33040" y="22703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981C651-C261-D558-FA9C-C8A7387DEEF5}"/>
                    </a:ext>
                  </a:extLst>
                </p14:cNvPr>
                <p14:cNvContentPartPr/>
                <p14:nvPr/>
              </p14:nvContentPartPr>
              <p14:xfrm>
                <a:off x="8287040" y="2374410"/>
                <a:ext cx="45360" cy="2772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981C651-C261-D558-FA9C-C8A7387DEEF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278400" y="2365770"/>
                  <a:ext cx="630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F14ED16-9107-1011-1548-BCFDF1A255F6}"/>
                    </a:ext>
                  </a:extLst>
                </p14:cNvPr>
                <p14:cNvContentPartPr/>
                <p14:nvPr/>
              </p14:nvContentPartPr>
              <p14:xfrm>
                <a:off x="8438960" y="2429490"/>
                <a:ext cx="86760" cy="219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F14ED16-9107-1011-1548-BCFDF1A255F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430320" y="2420490"/>
                  <a:ext cx="104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40C9E76-8541-21C5-04D6-E5A7C18CA7C7}"/>
                    </a:ext>
                  </a:extLst>
                </p14:cNvPr>
                <p14:cNvContentPartPr/>
                <p14:nvPr/>
              </p14:nvContentPartPr>
              <p14:xfrm>
                <a:off x="8616080" y="2317530"/>
                <a:ext cx="96840" cy="3693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40C9E76-8541-21C5-04D6-E5A7C18CA7C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607080" y="2308530"/>
                  <a:ext cx="114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9C1AC09-48B4-3EFC-771D-80CBBFAD4BA9}"/>
                    </a:ext>
                  </a:extLst>
                </p14:cNvPr>
                <p14:cNvContentPartPr/>
                <p14:nvPr/>
              </p14:nvContentPartPr>
              <p14:xfrm>
                <a:off x="8794640" y="2298450"/>
                <a:ext cx="7200" cy="936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9C1AC09-48B4-3EFC-771D-80CBBFAD4BA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785640" y="2289450"/>
                  <a:ext cx="24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396C3A7-F25C-E112-AFEE-23AF2A21B8B0}"/>
                    </a:ext>
                  </a:extLst>
                </p14:cNvPr>
                <p14:cNvContentPartPr/>
                <p14:nvPr/>
              </p14:nvContentPartPr>
              <p14:xfrm>
                <a:off x="8813720" y="2184330"/>
                <a:ext cx="360" cy="3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396C3A7-F25C-E112-AFEE-23AF2A21B8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04720" y="21753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D017D5D-D9CD-BB1F-2AC9-FB52A1A2AFC5}"/>
                    </a:ext>
                  </a:extLst>
                </p14:cNvPr>
                <p14:cNvContentPartPr/>
                <p14:nvPr/>
              </p14:nvContentPartPr>
              <p14:xfrm>
                <a:off x="8737040" y="2241210"/>
                <a:ext cx="7200" cy="1242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D017D5D-D9CD-BB1F-2AC9-FB52A1A2AFC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728040" y="2232570"/>
                  <a:ext cx="24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944AFD7-A355-FBFF-B6E3-E4F221F7EA16}"/>
                    </a:ext>
                  </a:extLst>
                </p14:cNvPr>
                <p14:cNvContentPartPr/>
                <p14:nvPr/>
              </p14:nvContentPartPr>
              <p14:xfrm>
                <a:off x="8858000" y="2241210"/>
                <a:ext cx="19440" cy="1836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944AFD7-A355-FBFF-B6E3-E4F221F7EA1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849360" y="2232570"/>
                  <a:ext cx="37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F0005C1-412D-816F-0315-C72FDB008355}"/>
                    </a:ext>
                  </a:extLst>
                </p14:cNvPr>
                <p14:cNvContentPartPr/>
                <p14:nvPr/>
              </p14:nvContentPartPr>
              <p14:xfrm>
                <a:off x="8921360" y="2108010"/>
                <a:ext cx="191160" cy="580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F0005C1-412D-816F-0315-C72FDB00835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12720" y="2099010"/>
                  <a:ext cx="20880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A66E1B1-CEA5-C494-0B8A-3C249F2F133F}"/>
                    </a:ext>
                  </a:extLst>
                </p14:cNvPr>
                <p14:cNvContentPartPr/>
                <p14:nvPr/>
              </p14:nvContentPartPr>
              <p14:xfrm>
                <a:off x="8985080" y="1936650"/>
                <a:ext cx="82080" cy="1670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A66E1B1-CEA5-C494-0B8A-3C249F2F133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976080" y="1927650"/>
                  <a:ext cx="9972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161AB96-3FB5-08A6-9459-D3A1B2F8CAF5}"/>
              </a:ext>
            </a:extLst>
          </p:cNvPr>
          <p:cNvGrpSpPr/>
          <p:nvPr/>
        </p:nvGrpSpPr>
        <p:grpSpPr>
          <a:xfrm>
            <a:off x="4914560" y="3192690"/>
            <a:ext cx="1692360" cy="299160"/>
            <a:chOff x="4914560" y="3192690"/>
            <a:chExt cx="169236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7B098B3-8F49-CAD2-D4B8-B09DB2CE7125}"/>
                    </a:ext>
                  </a:extLst>
                </p14:cNvPr>
                <p14:cNvContentPartPr/>
                <p14:nvPr/>
              </p14:nvContentPartPr>
              <p14:xfrm>
                <a:off x="4914560" y="3255330"/>
                <a:ext cx="504360" cy="2365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7B098B3-8F49-CAD2-D4B8-B09DB2CE712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05920" y="3246330"/>
                  <a:ext cx="522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C8DB573-8058-FB5A-7D6B-BC864EDD0209}"/>
                    </a:ext>
                  </a:extLst>
                </p14:cNvPr>
                <p14:cNvContentPartPr/>
                <p14:nvPr/>
              </p14:nvContentPartPr>
              <p14:xfrm>
                <a:off x="5486240" y="3263610"/>
                <a:ext cx="360" cy="1695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C8DB573-8058-FB5A-7D6B-BC864EDD020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477600" y="3254970"/>
                  <a:ext cx="18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4013165-F96D-9FCD-006C-8C61DC02A5E0}"/>
                    </a:ext>
                  </a:extLst>
                </p14:cNvPr>
                <p14:cNvContentPartPr/>
                <p14:nvPr/>
              </p14:nvContentPartPr>
              <p14:xfrm>
                <a:off x="5517920" y="3192690"/>
                <a:ext cx="360" cy="14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4013165-F96D-9FCD-006C-8C61DC02A5E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509280" y="318369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BE5F775-BC1B-F668-8E56-0DEA2C85DD41}"/>
                    </a:ext>
                  </a:extLst>
                </p14:cNvPr>
                <p14:cNvContentPartPr/>
                <p14:nvPr/>
              </p14:nvContentPartPr>
              <p14:xfrm>
                <a:off x="5626280" y="3282690"/>
                <a:ext cx="219960" cy="1843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BE5F775-BC1B-F668-8E56-0DEA2C85DD4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17280" y="3273690"/>
                  <a:ext cx="237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EC961DA-3540-3ACF-8BEB-8EE042543C43}"/>
                    </a:ext>
                  </a:extLst>
                </p14:cNvPr>
                <p14:cNvContentPartPr/>
                <p14:nvPr/>
              </p14:nvContentPartPr>
              <p14:xfrm>
                <a:off x="5867120" y="3224370"/>
                <a:ext cx="360" cy="14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EC961DA-3540-3ACF-8BEB-8EE042543C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58480" y="321573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1AB4C9-3515-D3D0-76F3-9C2A388E7B0F}"/>
                    </a:ext>
                  </a:extLst>
                </p14:cNvPr>
                <p14:cNvContentPartPr/>
                <p14:nvPr/>
              </p14:nvContentPartPr>
              <p14:xfrm>
                <a:off x="5930480" y="3269370"/>
                <a:ext cx="349920" cy="1738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1AB4C9-3515-D3D0-76F3-9C2A388E7B0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921840" y="3260730"/>
                  <a:ext cx="367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907EA6F-9B38-DF9A-A29D-5E2F25196F77}"/>
                    </a:ext>
                  </a:extLst>
                </p14:cNvPr>
                <p14:cNvContentPartPr/>
                <p14:nvPr/>
              </p14:nvContentPartPr>
              <p14:xfrm>
                <a:off x="6280040" y="3225450"/>
                <a:ext cx="360" cy="3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907EA6F-9B38-DF9A-A29D-5E2F25196F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71040" y="32168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B306EC8-FCB9-D6F6-8FC2-B2D8EDFCF6F0}"/>
                    </a:ext>
                  </a:extLst>
                </p14:cNvPr>
                <p14:cNvContentPartPr/>
                <p14:nvPr/>
              </p14:nvContentPartPr>
              <p14:xfrm>
                <a:off x="6298760" y="3244530"/>
                <a:ext cx="154800" cy="1663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B306EC8-FCB9-D6F6-8FC2-B2D8EDFCF6F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89760" y="3235530"/>
                  <a:ext cx="172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8EF65CB-BCFE-4990-4F2B-950A4ACAA336}"/>
                    </a:ext>
                  </a:extLst>
                </p14:cNvPr>
                <p14:cNvContentPartPr/>
                <p14:nvPr/>
              </p14:nvContentPartPr>
              <p14:xfrm>
                <a:off x="6457880" y="3297450"/>
                <a:ext cx="149040" cy="13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8EF65CB-BCFE-4990-4F2B-950A4ACAA33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448880" y="3288450"/>
                  <a:ext cx="16668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C78ED7AC-D3B0-EA45-9C5F-4B25A7811839}"/>
              </a:ext>
            </a:extLst>
          </p:cNvPr>
          <p:cNvGrpSpPr/>
          <p:nvPr/>
        </p:nvGrpSpPr>
        <p:grpSpPr>
          <a:xfrm>
            <a:off x="6953960" y="3155250"/>
            <a:ext cx="1282320" cy="572400"/>
            <a:chOff x="6953960" y="3155250"/>
            <a:chExt cx="128232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2707674-5986-B7E3-F28C-EDBD397D6C71}"/>
                    </a:ext>
                  </a:extLst>
                </p14:cNvPr>
                <p14:cNvContentPartPr/>
                <p14:nvPr/>
              </p14:nvContentPartPr>
              <p14:xfrm>
                <a:off x="6953960" y="3218970"/>
                <a:ext cx="108000" cy="2300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2707674-5986-B7E3-F28C-EDBD397D6C7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44960" y="3210330"/>
                  <a:ext cx="125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DD65CDD-7A1F-4AB7-EA55-B1A1E9A711AE}"/>
                    </a:ext>
                  </a:extLst>
                </p14:cNvPr>
                <p14:cNvContentPartPr/>
                <p14:nvPr/>
              </p14:nvContentPartPr>
              <p14:xfrm>
                <a:off x="6959360" y="3155250"/>
                <a:ext cx="221400" cy="72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DD65CDD-7A1F-4AB7-EA55-B1A1E9A711A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950720" y="3146610"/>
                  <a:ext cx="239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51E997B-7BE9-424E-24A5-D24AB7B4385D}"/>
                    </a:ext>
                  </a:extLst>
                </p14:cNvPr>
                <p14:cNvContentPartPr/>
                <p14:nvPr/>
              </p14:nvContentPartPr>
              <p14:xfrm>
                <a:off x="7117400" y="3288810"/>
                <a:ext cx="147240" cy="3049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51E997B-7BE9-424E-24A5-D24AB7B4385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108760" y="3280170"/>
                  <a:ext cx="1648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084A941-4BC0-AD5C-1271-7CE29D3D81C2}"/>
                    </a:ext>
                  </a:extLst>
                </p14:cNvPr>
                <p14:cNvContentPartPr/>
                <p14:nvPr/>
              </p14:nvContentPartPr>
              <p14:xfrm>
                <a:off x="7358960" y="3339570"/>
                <a:ext cx="172080" cy="1836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084A941-4BC0-AD5C-1271-7CE29D3D81C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350320" y="3330930"/>
                  <a:ext cx="189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810ED99-7CDF-3EB1-F6C3-DE777DED9FF2}"/>
                    </a:ext>
                  </a:extLst>
                </p14:cNvPr>
                <p14:cNvContentPartPr/>
                <p14:nvPr/>
              </p14:nvContentPartPr>
              <p14:xfrm>
                <a:off x="7549400" y="3471690"/>
                <a:ext cx="60480" cy="860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810ED99-7CDF-3EB1-F6C3-DE777DED9FF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540760" y="3463050"/>
                  <a:ext cx="78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1D425B2-3BAE-74EA-E622-5CA787699418}"/>
                    </a:ext>
                  </a:extLst>
                </p14:cNvPr>
                <p14:cNvContentPartPr/>
                <p14:nvPr/>
              </p14:nvContentPartPr>
              <p14:xfrm>
                <a:off x="7327640" y="3419130"/>
                <a:ext cx="114480" cy="734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1D425B2-3BAE-74EA-E622-5CA78769941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318640" y="3410490"/>
                  <a:ext cx="132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4C7603D-0089-781D-3EFB-71DC535523BD}"/>
                    </a:ext>
                  </a:extLst>
                </p14:cNvPr>
                <p14:cNvContentPartPr/>
                <p14:nvPr/>
              </p14:nvContentPartPr>
              <p14:xfrm>
                <a:off x="7738400" y="3357570"/>
                <a:ext cx="212040" cy="1814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4C7603D-0089-781D-3EFB-71DC535523B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729760" y="3348570"/>
                  <a:ext cx="229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188C695-DEF5-CBA1-B8B0-5953486F4BEF}"/>
                    </a:ext>
                  </a:extLst>
                </p14:cNvPr>
                <p14:cNvContentPartPr/>
                <p14:nvPr/>
              </p14:nvContentPartPr>
              <p14:xfrm>
                <a:off x="7651640" y="3396090"/>
                <a:ext cx="307440" cy="33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188C695-DEF5-CBA1-B8B0-5953486F4BE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642640" y="3387090"/>
                  <a:ext cx="325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4AEA37C-57DD-5626-2ACF-D265111B22AA}"/>
                    </a:ext>
                  </a:extLst>
                </p14:cNvPr>
                <p14:cNvContentPartPr/>
                <p14:nvPr/>
              </p14:nvContentPartPr>
              <p14:xfrm>
                <a:off x="7959080" y="3471690"/>
                <a:ext cx="61920" cy="1537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4AEA37C-57DD-5626-2ACF-D265111B22A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950080" y="3462690"/>
                  <a:ext cx="79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157BECF-FEF0-D05B-8ECE-766BBE1E0741}"/>
                    </a:ext>
                  </a:extLst>
                </p14:cNvPr>
                <p14:cNvContentPartPr/>
                <p14:nvPr/>
              </p14:nvContentPartPr>
              <p14:xfrm>
                <a:off x="8114960" y="3200250"/>
                <a:ext cx="121320" cy="527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157BECF-FEF0-D05B-8ECE-766BBE1E074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106320" y="3191250"/>
                  <a:ext cx="138960" cy="54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4024ED1F-D262-7530-F602-16D4E0B1E4E1}"/>
              </a:ext>
            </a:extLst>
          </p:cNvPr>
          <p:cNvGrpSpPr/>
          <p:nvPr/>
        </p:nvGrpSpPr>
        <p:grpSpPr>
          <a:xfrm>
            <a:off x="5365280" y="3777330"/>
            <a:ext cx="3474000" cy="851400"/>
            <a:chOff x="5365280" y="3777330"/>
            <a:chExt cx="3474000" cy="85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7B07408-CE4B-30AE-9E82-34200B0384B2}"/>
                    </a:ext>
                  </a:extLst>
                </p14:cNvPr>
                <p14:cNvContentPartPr/>
                <p14:nvPr/>
              </p14:nvContentPartPr>
              <p14:xfrm>
                <a:off x="6748400" y="3777330"/>
                <a:ext cx="218160" cy="2372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7B07408-CE4B-30AE-9E82-34200B0384B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739400" y="3768690"/>
                  <a:ext cx="235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7A3547C-0F9A-8349-2D16-3E10EE09D982}"/>
                    </a:ext>
                  </a:extLst>
                </p14:cNvPr>
                <p14:cNvContentPartPr/>
                <p14:nvPr/>
              </p14:nvContentPartPr>
              <p14:xfrm>
                <a:off x="6970520" y="3834570"/>
                <a:ext cx="232920" cy="179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7A3547C-0F9A-8349-2D16-3E10EE09D98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961880" y="3825930"/>
                  <a:ext cx="250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67C50A2-4E90-B42B-889A-FF2AA64E19F6}"/>
                    </a:ext>
                  </a:extLst>
                </p14:cNvPr>
                <p14:cNvContentPartPr/>
                <p14:nvPr/>
              </p14:nvContentPartPr>
              <p14:xfrm>
                <a:off x="7269320" y="3841410"/>
                <a:ext cx="109440" cy="1962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67C50A2-4E90-B42B-889A-FF2AA64E19F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260680" y="3832770"/>
                  <a:ext cx="1270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48A6E57-DE49-AA3A-53C5-48C3314B53D7}"/>
                    </a:ext>
                  </a:extLst>
                </p14:cNvPr>
                <p14:cNvContentPartPr/>
                <p14:nvPr/>
              </p14:nvContentPartPr>
              <p14:xfrm>
                <a:off x="7452560" y="3822330"/>
                <a:ext cx="78840" cy="2253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48A6E57-DE49-AA3A-53C5-48C3314B53D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443560" y="3813690"/>
                  <a:ext cx="96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7A56B5BD-269B-14A5-084D-09D9900DA117}"/>
                    </a:ext>
                  </a:extLst>
                </p14:cNvPr>
                <p14:cNvContentPartPr/>
                <p14:nvPr/>
              </p14:nvContentPartPr>
              <p14:xfrm>
                <a:off x="7410080" y="3901530"/>
                <a:ext cx="287640" cy="104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7A56B5BD-269B-14A5-084D-09D9900DA11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01440" y="3892890"/>
                  <a:ext cx="305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5E44718-8DDA-29A7-1894-CF8FA4E9174C}"/>
                    </a:ext>
                  </a:extLst>
                </p14:cNvPr>
                <p14:cNvContentPartPr/>
                <p14:nvPr/>
              </p14:nvContentPartPr>
              <p14:xfrm>
                <a:off x="7803560" y="3826290"/>
                <a:ext cx="197640" cy="3502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5E44718-8DDA-29A7-1894-CF8FA4E9174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794920" y="3817650"/>
                  <a:ext cx="2152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5504A39-E07A-BD47-A518-0DA4F00DEC36}"/>
                    </a:ext>
                  </a:extLst>
                </p14:cNvPr>
                <p14:cNvContentPartPr/>
                <p14:nvPr/>
              </p14:nvContentPartPr>
              <p14:xfrm>
                <a:off x="8044400" y="3863730"/>
                <a:ext cx="96480" cy="1602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5504A39-E07A-BD47-A518-0DA4F00DEC3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035760" y="3855090"/>
                  <a:ext cx="114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274569D-4508-3123-F336-A84D4546D0F8}"/>
                    </a:ext>
                  </a:extLst>
                </p14:cNvPr>
                <p14:cNvContentPartPr/>
                <p14:nvPr/>
              </p14:nvContentPartPr>
              <p14:xfrm>
                <a:off x="8220800" y="3860490"/>
                <a:ext cx="15480" cy="1702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274569D-4508-3123-F336-A84D4546D0F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212160" y="3851850"/>
                  <a:ext cx="33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6F3DBA4D-36B7-1D6A-0A20-C46286009157}"/>
                    </a:ext>
                  </a:extLst>
                </p14:cNvPr>
                <p14:cNvContentPartPr/>
                <p14:nvPr/>
              </p14:nvContentPartPr>
              <p14:xfrm>
                <a:off x="8229440" y="3867690"/>
                <a:ext cx="84240" cy="1130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6F3DBA4D-36B7-1D6A-0A20-C4628600915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220800" y="3859050"/>
                  <a:ext cx="101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249CC5D-6146-C94F-DAF1-C1078CCB47F4}"/>
                    </a:ext>
                  </a:extLst>
                </p14:cNvPr>
                <p14:cNvContentPartPr/>
                <p14:nvPr/>
              </p14:nvContentPartPr>
              <p14:xfrm>
                <a:off x="8388200" y="3822330"/>
                <a:ext cx="360" cy="1270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249CC5D-6146-C94F-DAF1-C1078CCB47F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379200" y="3813690"/>
                  <a:ext cx="18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E238AD9-DD52-95DF-FDA2-964FDAD786C1}"/>
                    </a:ext>
                  </a:extLst>
                </p14:cNvPr>
                <p14:cNvContentPartPr/>
                <p14:nvPr/>
              </p14:nvContentPartPr>
              <p14:xfrm>
                <a:off x="8362640" y="3881370"/>
                <a:ext cx="33120" cy="172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E238AD9-DD52-95DF-FDA2-964FDAD786C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354000" y="3872730"/>
                  <a:ext cx="50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FFF49BC-4759-6B4A-E89E-DACEC49F27CE}"/>
                    </a:ext>
                  </a:extLst>
                </p14:cNvPr>
                <p14:cNvContentPartPr/>
                <p14:nvPr/>
              </p14:nvContentPartPr>
              <p14:xfrm>
                <a:off x="8444720" y="3866970"/>
                <a:ext cx="3600" cy="1180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FFF49BC-4759-6B4A-E89E-DACEC49F27C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435720" y="3857970"/>
                  <a:ext cx="21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8C951B2-B527-7057-7F25-78CEC83A0668}"/>
                    </a:ext>
                  </a:extLst>
                </p14:cNvPr>
                <p14:cNvContentPartPr/>
                <p14:nvPr/>
              </p14:nvContentPartPr>
              <p14:xfrm>
                <a:off x="8477120" y="3784170"/>
                <a:ext cx="360" cy="3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8C951B2-B527-7057-7F25-78CEC83A06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68120" y="37755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0B2B007-9A46-4110-FD8C-7CC69A2B553E}"/>
                    </a:ext>
                  </a:extLst>
                </p14:cNvPr>
                <p14:cNvContentPartPr/>
                <p14:nvPr/>
              </p14:nvContentPartPr>
              <p14:xfrm>
                <a:off x="8475320" y="3830610"/>
                <a:ext cx="174240" cy="1389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0B2B007-9A46-4110-FD8C-7CC69A2B553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466680" y="3821970"/>
                  <a:ext cx="191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8F4FC93-5283-DB65-5155-103AD4F6198A}"/>
                    </a:ext>
                  </a:extLst>
                </p14:cNvPr>
                <p14:cNvContentPartPr/>
                <p14:nvPr/>
              </p14:nvContentPartPr>
              <p14:xfrm>
                <a:off x="8661440" y="3814770"/>
                <a:ext cx="177840" cy="1609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8F4FC93-5283-DB65-5155-103AD4F6198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652440" y="3805770"/>
                  <a:ext cx="195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9945D2C-7650-E279-4A61-2F5F45384903}"/>
                    </a:ext>
                  </a:extLst>
                </p14:cNvPr>
                <p14:cNvContentPartPr/>
                <p14:nvPr/>
              </p14:nvContentPartPr>
              <p14:xfrm>
                <a:off x="7905440" y="3930330"/>
                <a:ext cx="88200" cy="136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9945D2C-7650-E279-4A61-2F5F4538490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896800" y="3921690"/>
                  <a:ext cx="105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19DE957-C0AA-7E1B-BAE6-6664732CF61E}"/>
                    </a:ext>
                  </a:extLst>
                </p14:cNvPr>
                <p14:cNvContentPartPr/>
                <p14:nvPr/>
              </p14:nvContentPartPr>
              <p14:xfrm>
                <a:off x="5365280" y="4209690"/>
                <a:ext cx="32400" cy="2228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19DE957-C0AA-7E1B-BAE6-6664732CF61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356280" y="4201050"/>
                  <a:ext cx="50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B3EC7CB-DEC6-E14C-5E82-809C7B6F5315}"/>
                    </a:ext>
                  </a:extLst>
                </p14:cNvPr>
                <p14:cNvContentPartPr/>
                <p14:nvPr/>
              </p14:nvContentPartPr>
              <p14:xfrm>
                <a:off x="5435480" y="4120770"/>
                <a:ext cx="222840" cy="3240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B3EC7CB-DEC6-E14C-5E82-809C7B6F531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426480" y="4111770"/>
                  <a:ext cx="2404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940AF3E-F9FB-1BD6-D326-557C40977921}"/>
                    </a:ext>
                  </a:extLst>
                </p14:cNvPr>
                <p14:cNvContentPartPr/>
                <p14:nvPr/>
              </p14:nvContentPartPr>
              <p14:xfrm>
                <a:off x="5695760" y="4291050"/>
                <a:ext cx="190800" cy="1234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940AF3E-F9FB-1BD6-D326-557C4097792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687120" y="4282050"/>
                  <a:ext cx="208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060A9BA0-A1EA-CA7B-07B3-9CB565AB9A2F}"/>
                    </a:ext>
                  </a:extLst>
                </p14:cNvPr>
                <p14:cNvContentPartPr/>
                <p14:nvPr/>
              </p14:nvContentPartPr>
              <p14:xfrm>
                <a:off x="5896640" y="4342530"/>
                <a:ext cx="117360" cy="1162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060A9BA0-A1EA-CA7B-07B3-9CB565AB9A2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888000" y="4333530"/>
                  <a:ext cx="135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F19335C-A19F-7F33-0B7E-C24FF0CA37AD}"/>
                    </a:ext>
                  </a:extLst>
                </p14:cNvPr>
                <p14:cNvContentPartPr/>
                <p14:nvPr/>
              </p14:nvContentPartPr>
              <p14:xfrm>
                <a:off x="6096080" y="4310130"/>
                <a:ext cx="196560" cy="1281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F19335C-A19F-7F33-0B7E-C24FF0CA37A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087080" y="4301490"/>
                  <a:ext cx="214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C6F247E-885A-3223-CFD7-E58DE36EB988}"/>
                    </a:ext>
                  </a:extLst>
                </p14:cNvPr>
                <p14:cNvContentPartPr/>
                <p14:nvPr/>
              </p14:nvContentPartPr>
              <p14:xfrm>
                <a:off x="6429800" y="4233090"/>
                <a:ext cx="288360" cy="2520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C6F247E-885A-3223-CFD7-E58DE36EB98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421160" y="4224450"/>
                  <a:ext cx="306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D409C6A-E4EB-1408-40BB-DD3FC08C9962}"/>
                    </a:ext>
                  </a:extLst>
                </p14:cNvPr>
                <p14:cNvContentPartPr/>
                <p14:nvPr/>
              </p14:nvContentPartPr>
              <p14:xfrm>
                <a:off x="6633560" y="4367370"/>
                <a:ext cx="119520" cy="2613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D409C6A-E4EB-1408-40BB-DD3FC08C996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624560" y="4358730"/>
                  <a:ext cx="1371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A28F4246-C55A-E93B-1245-56106813C574}"/>
                    </a:ext>
                  </a:extLst>
                </p14:cNvPr>
                <p14:cNvContentPartPr/>
                <p14:nvPr/>
              </p14:nvContentPartPr>
              <p14:xfrm>
                <a:off x="6838040" y="4387170"/>
                <a:ext cx="95040" cy="1519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A28F4246-C55A-E93B-1245-56106813C57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829040" y="4378170"/>
                  <a:ext cx="112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E734929D-931F-3C4D-B3BD-CB0368EE3248}"/>
                    </a:ext>
                  </a:extLst>
                </p14:cNvPr>
                <p14:cNvContentPartPr/>
                <p14:nvPr/>
              </p14:nvContentPartPr>
              <p14:xfrm>
                <a:off x="6978080" y="4360170"/>
                <a:ext cx="356400" cy="1684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E734929D-931F-3C4D-B3BD-CB0368EE324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969080" y="4351530"/>
                  <a:ext cx="374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69D0E7A0-3553-F8EE-AE89-ABF400A187D7}"/>
                    </a:ext>
                  </a:extLst>
                </p14:cNvPr>
                <p14:cNvContentPartPr/>
                <p14:nvPr/>
              </p14:nvContentPartPr>
              <p14:xfrm>
                <a:off x="7651640" y="4328490"/>
                <a:ext cx="689400" cy="2286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69D0E7A0-3553-F8EE-AE89-ABF400A187D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642640" y="4319850"/>
                  <a:ext cx="707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D941DC33-F3C1-69BD-A832-D50A4B7542EB}"/>
                    </a:ext>
                  </a:extLst>
                </p14:cNvPr>
                <p14:cNvContentPartPr/>
                <p14:nvPr/>
              </p14:nvContentPartPr>
              <p14:xfrm>
                <a:off x="8356520" y="4325970"/>
                <a:ext cx="314640" cy="2473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D941DC33-F3C1-69BD-A832-D50A4B7542E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347520" y="4317330"/>
                  <a:ext cx="332280" cy="26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5250B077-3EEB-CDE2-0659-F8D2EDF625DE}"/>
                  </a:ext>
                </a:extLst>
              </p14:cNvPr>
              <p14:cNvContentPartPr/>
              <p14:nvPr/>
            </p14:nvContentPartPr>
            <p14:xfrm>
              <a:off x="2736560" y="1053930"/>
              <a:ext cx="360" cy="3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5250B077-3EEB-CDE2-0659-F8D2EDF625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27920" y="1044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 346">
            <a:extLst>
              <a:ext uri="{FF2B5EF4-FFF2-40B4-BE49-F238E27FC236}">
                <a16:creationId xmlns:a16="http://schemas.microsoft.com/office/drawing/2014/main" id="{A134950D-3EFB-4037-FAAE-BE99DB1EF291}"/>
              </a:ext>
            </a:extLst>
          </p:cNvPr>
          <p:cNvGrpSpPr/>
          <p:nvPr/>
        </p:nvGrpSpPr>
        <p:grpSpPr>
          <a:xfrm>
            <a:off x="2717120" y="1009290"/>
            <a:ext cx="146520" cy="190440"/>
            <a:chOff x="2717120" y="1009290"/>
            <a:chExt cx="14652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A6F56E-D5CD-EA8C-209A-A85C60381F00}"/>
                    </a:ext>
                  </a:extLst>
                </p14:cNvPr>
                <p14:cNvContentPartPr/>
                <p14:nvPr/>
              </p14:nvContentPartPr>
              <p14:xfrm>
                <a:off x="2754560" y="1029450"/>
                <a:ext cx="5868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A6F56E-D5CD-EA8C-209A-A85C60381F0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745920" y="1020810"/>
                  <a:ext cx="76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628C10E-B5D0-0C8C-34B1-CC97EED138FC}"/>
                    </a:ext>
                  </a:extLst>
                </p14:cNvPr>
                <p14:cNvContentPartPr/>
                <p14:nvPr/>
              </p14:nvContentPartPr>
              <p14:xfrm>
                <a:off x="2717120" y="1009290"/>
                <a:ext cx="70560" cy="18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628C10E-B5D0-0C8C-34B1-CC97EED138F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708120" y="1000650"/>
                  <a:ext cx="88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653132D-2121-1EEC-B3EE-5B1B5B3B59D2}"/>
                    </a:ext>
                  </a:extLst>
                </p14:cNvPr>
                <p14:cNvContentPartPr/>
                <p14:nvPr/>
              </p14:nvContentPartPr>
              <p14:xfrm>
                <a:off x="2781920" y="1092090"/>
                <a:ext cx="56520" cy="20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653132D-2121-1EEC-B3EE-5B1B5B3B59D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73280" y="1083090"/>
                  <a:ext cx="74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D2A48B9-9169-34BF-86FE-09634EBA3967}"/>
                    </a:ext>
                  </a:extLst>
                </p14:cNvPr>
                <p14:cNvContentPartPr/>
                <p14:nvPr/>
              </p14:nvContentPartPr>
              <p14:xfrm>
                <a:off x="2825480" y="1104690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D2A48B9-9169-34BF-86FE-09634EBA39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6480" y="10956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07A57B-580C-32DF-5A6E-31EC794C161F}"/>
                    </a:ext>
                  </a:extLst>
                </p14:cNvPr>
                <p14:cNvContentPartPr/>
                <p14:nvPr/>
              </p14:nvContentPartPr>
              <p14:xfrm>
                <a:off x="2812880" y="1136370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07A57B-580C-32DF-5A6E-31EC794C16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04240" y="11273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256B312-7FAB-3E20-F35C-EDCF15085F9C}"/>
                    </a:ext>
                  </a:extLst>
                </p14:cNvPr>
                <p14:cNvContentPartPr/>
                <p14:nvPr/>
              </p14:nvContentPartPr>
              <p14:xfrm>
                <a:off x="2825480" y="1117290"/>
                <a:ext cx="360" cy="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256B312-7FAB-3E20-F35C-EDCF15085F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6480" y="1108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347A0B2-88CC-A435-ADD0-E4DBE17B02E9}"/>
                    </a:ext>
                  </a:extLst>
                </p14:cNvPr>
                <p14:cNvContentPartPr/>
                <p14:nvPr/>
              </p14:nvContentPartPr>
              <p14:xfrm>
                <a:off x="2819000" y="1123770"/>
                <a:ext cx="360" cy="3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347A0B2-88CC-A435-ADD0-E4DBE17B02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0360" y="11147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62B6E11-1EEA-B31D-9D66-D434F076D29B}"/>
                    </a:ext>
                  </a:extLst>
                </p14:cNvPr>
                <p14:cNvContentPartPr/>
                <p14:nvPr/>
              </p14:nvContentPartPr>
              <p14:xfrm>
                <a:off x="2717480" y="1022250"/>
                <a:ext cx="360" cy="3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62B6E11-1EEA-B31D-9D66-D434F076D2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8840" y="10132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1CDEF1C-CAD0-F1DE-0D78-E21A6B70E4B1}"/>
                    </a:ext>
                  </a:extLst>
                </p14:cNvPr>
                <p14:cNvContentPartPr/>
                <p14:nvPr/>
              </p14:nvContentPartPr>
              <p14:xfrm>
                <a:off x="2749160" y="1136370"/>
                <a:ext cx="114480" cy="194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1CDEF1C-CAD0-F1DE-0D78-E21A6B70E4B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740520" y="1127370"/>
                  <a:ext cx="132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7003980D-FE51-D189-FF11-9A039C4FF246}"/>
                    </a:ext>
                  </a:extLst>
                </p14:cNvPr>
                <p14:cNvContentPartPr/>
                <p14:nvPr/>
              </p14:nvContentPartPr>
              <p14:xfrm>
                <a:off x="2825120" y="1123770"/>
                <a:ext cx="6840" cy="759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7003980D-FE51-D189-FF11-9A039C4FF24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816480" y="1114770"/>
                  <a:ext cx="24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1963CC4-5D88-2254-E44E-1A9095FFDBC9}"/>
                    </a:ext>
                  </a:extLst>
                </p14:cNvPr>
                <p14:cNvContentPartPr/>
                <p14:nvPr/>
              </p14:nvContentPartPr>
              <p14:xfrm>
                <a:off x="2736560" y="1040970"/>
                <a:ext cx="47520" cy="867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1963CC4-5D88-2254-E44E-1A9095FFDBC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727920" y="1032330"/>
                  <a:ext cx="65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4852A3B-5929-1631-79A5-13C9F066216C}"/>
                    </a:ext>
                  </a:extLst>
                </p14:cNvPr>
                <p14:cNvContentPartPr/>
                <p14:nvPr/>
              </p14:nvContentPartPr>
              <p14:xfrm>
                <a:off x="2748080" y="1046370"/>
                <a:ext cx="1440" cy="14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4852A3B-5929-1631-79A5-13C9F066216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739440" y="1037730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5FC76B63-E9F4-08E6-57D6-8A54994A5464}"/>
                    </a:ext>
                  </a:extLst>
                </p14:cNvPr>
                <p14:cNvContentPartPr/>
                <p14:nvPr/>
              </p14:nvContentPartPr>
              <p14:xfrm>
                <a:off x="2736560" y="1015770"/>
                <a:ext cx="360" cy="3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5FC76B63-E9F4-08E6-57D6-8A54994A54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27920" y="10067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1F07F69-3CEC-AFB1-F661-4B88C6F62909}"/>
                    </a:ext>
                  </a:extLst>
                </p14:cNvPr>
                <p14:cNvContentPartPr/>
                <p14:nvPr/>
              </p14:nvContentPartPr>
              <p14:xfrm>
                <a:off x="2800280" y="1168050"/>
                <a:ext cx="360" cy="3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1F07F69-3CEC-AFB1-F661-4B88C6F629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91280" y="1159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88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A8C770-A602-F14F-D994-2B9134443C6E}"/>
              </a:ext>
            </a:extLst>
          </p:cNvPr>
          <p:cNvCxnSpPr/>
          <p:nvPr/>
        </p:nvCxnSpPr>
        <p:spPr>
          <a:xfrm>
            <a:off x="2472265" y="22267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1D72C61C-7127-0CC6-CE2A-910365C7550C}"/>
              </a:ext>
            </a:extLst>
          </p:cNvPr>
          <p:cNvSpPr txBox="1">
            <a:spLocks/>
          </p:cNvSpPr>
          <p:nvPr/>
        </p:nvSpPr>
        <p:spPr>
          <a:xfrm>
            <a:off x="2438400" y="2266950"/>
            <a:ext cx="4495800" cy="1625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/>
              <a:t>Cost function</a:t>
            </a:r>
            <a:br>
              <a:rPr lang="en-US" sz="6000"/>
            </a:br>
            <a:r>
              <a:rPr lang="en-US" sz="6000"/>
              <a:t>intuition I</a:t>
            </a:r>
            <a:endParaRPr lang="en-US" sz="6000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20C673A9-75BB-9180-143B-ED8D0C058642}"/>
              </a:ext>
            </a:extLst>
          </p:cNvPr>
          <p:cNvSpPr txBox="1">
            <a:spLocks/>
          </p:cNvSpPr>
          <p:nvPr/>
        </p:nvSpPr>
        <p:spPr>
          <a:xfrm>
            <a:off x="2438400" y="7429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C8A9D0-2DC8-A00E-3E11-64D74F001C88}"/>
                  </a:ext>
                </a:extLst>
              </p14:cNvPr>
              <p14:cNvContentPartPr/>
              <p14:nvPr/>
            </p14:nvContentPartPr>
            <p14:xfrm>
              <a:off x="507800" y="190461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C8A9D0-2DC8-A00E-3E11-64D74F001C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800" y="189561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012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x,y)&#10;$&#10;% \delta_i^{(l)} = \left(\sum_j W_{ji}^{(l)} \delta_j^{(l+1)}\right) f'(z_i^{(l)})&#10;&#10;&#10;&#10;\end{document}"/>
  <p:tag name="IGUANATEXSIZE" val="3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, \theta_1$&#10;&#10;% \delta_i^{(l)} = \left(\sum_j W_{ji}^{(l)} \delta_j^{(l+1)}\right) f'(z_i^{(l)})&#10;&#10;&#10;&#10;\end{document}"/>
  <p:tag name="IGUANATEXSIZE" val="3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% \delta_i^{(l)} = \left(\sum_j W_{ji}^{(l)} \delta_j^{(l+1)}\right) f'(z_i^{(l)})&#10;&#10;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1955</TotalTime>
  <Words>727</Words>
  <Application>Microsoft Office PowerPoint</Application>
  <PresentationFormat>On-screen Show (16:9)</PresentationFormat>
  <Paragraphs>162</Paragraphs>
  <Slides>48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Symbol</vt:lpstr>
      <vt:lpstr>1_Lecture</vt:lpstr>
      <vt:lpstr>2_Office Theme</vt:lpstr>
      <vt:lpstr>3_Office Theme</vt:lpstr>
      <vt:lpstr>Retrospect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DELL</cp:lastModifiedBy>
  <cp:revision>146</cp:revision>
  <dcterms:created xsi:type="dcterms:W3CDTF">2010-07-08T21:59:02Z</dcterms:created>
  <dcterms:modified xsi:type="dcterms:W3CDTF">2022-07-15T15:29:24Z</dcterms:modified>
</cp:coreProperties>
</file>